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61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76" d="100"/>
          <a:sy n="176" d="100"/>
        </p:scale>
        <p:origin x="130" y="7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3/21/2023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50046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03485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43980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3/21/2023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5811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51938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6562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905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93335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45425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2972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3581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200" cap="none" spc="10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  <a:pPr/>
              <a:t>3/21/2023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sz="1200" cap="none" spc="10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200" cap="none" spc="10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843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27" r:id="rId5"/>
    <p:sldLayoutId id="2147483732" r:id="rId6"/>
    <p:sldLayoutId id="2147483728" r:id="rId7"/>
    <p:sldLayoutId id="2147483729" r:id="rId8"/>
    <p:sldLayoutId id="2147483730" r:id="rId9"/>
    <p:sldLayoutId id="2147483731" r:id="rId10"/>
    <p:sldLayoutId id="214748373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spc="4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 spc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spc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spc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spc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spc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8">
            <a:extLst>
              <a:ext uri="{FF2B5EF4-FFF2-40B4-BE49-F238E27FC236}">
                <a16:creationId xmlns:a16="http://schemas.microsoft.com/office/drawing/2014/main" id="{A1D7EC86-7CB9-431D-8AC3-8AAF0440B1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2" name="Rectangle 10">
            <a:extLst>
              <a:ext uri="{FF2B5EF4-FFF2-40B4-BE49-F238E27FC236}">
                <a16:creationId xmlns:a16="http://schemas.microsoft.com/office/drawing/2014/main" id="{D4B9777F-B610-419B-9193-80306388F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!!Arc">
            <a:extLst>
              <a:ext uri="{FF2B5EF4-FFF2-40B4-BE49-F238E27FC236}">
                <a16:creationId xmlns:a16="http://schemas.microsoft.com/office/drawing/2014/main" id="{311F016A-A753-449B-9EA6-322199B71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7715">
            <a:off x="1108520" y="775849"/>
            <a:ext cx="2987899" cy="2987899"/>
          </a:xfrm>
          <a:prstGeom prst="arc">
            <a:avLst>
              <a:gd name="adj1" fmla="val 16200000"/>
              <a:gd name="adj2" fmla="val 2287352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694353-4BFF-923A-ED64-A02B6DF941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0742" y="1124988"/>
            <a:ext cx="4425962" cy="2387600"/>
          </a:xfrm>
        </p:spPr>
        <p:txBody>
          <a:bodyPr>
            <a:normAutofit fontScale="90000"/>
          </a:bodyPr>
          <a:lstStyle/>
          <a:p>
            <a:pPr algn="l"/>
            <a:r>
              <a:rPr lang="en-AU" dirty="0"/>
              <a:t>Building Resilient Applications with Polly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C629B4-ABA0-B6C4-7B5B-10F7BB2904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0742" y="3633691"/>
            <a:ext cx="4425962" cy="1655762"/>
          </a:xfrm>
        </p:spPr>
        <p:txBody>
          <a:bodyPr>
            <a:normAutofit/>
          </a:bodyPr>
          <a:lstStyle/>
          <a:p>
            <a:pPr algn="l"/>
            <a:r>
              <a:rPr lang="en-AU" dirty="0"/>
              <a:t>By: Shailen Sukul</a:t>
            </a:r>
          </a:p>
        </p:txBody>
      </p:sp>
      <p:pic>
        <p:nvPicPr>
          <p:cNvPr id="24" name="Picture 3" descr="Pink and blue clouds">
            <a:extLst>
              <a:ext uri="{FF2B5EF4-FFF2-40B4-BE49-F238E27FC236}">
                <a16:creationId xmlns:a16="http://schemas.microsoft.com/office/drawing/2014/main" id="{E53A0F98-997A-AE12-867D-D345F3CA6F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948" r="18371" b="2"/>
          <a:stretch/>
        </p:blipFill>
        <p:spPr>
          <a:xfrm>
            <a:off x="5733768" y="-1"/>
            <a:ext cx="6458232" cy="6858001"/>
          </a:xfrm>
          <a:custGeom>
            <a:avLst/>
            <a:gdLst/>
            <a:ahLst/>
            <a:cxnLst/>
            <a:rect l="l" t="t" r="r" b="b"/>
            <a:pathLst>
              <a:path w="6458232" h="6858001">
                <a:moveTo>
                  <a:pt x="2209000" y="0"/>
                </a:moveTo>
                <a:lnTo>
                  <a:pt x="6458232" y="0"/>
                </a:lnTo>
                <a:lnTo>
                  <a:pt x="6458232" y="6858001"/>
                </a:lnTo>
                <a:lnTo>
                  <a:pt x="651045" y="6858001"/>
                </a:lnTo>
                <a:lnTo>
                  <a:pt x="635146" y="6830200"/>
                </a:lnTo>
                <a:cubicBezTo>
                  <a:pt x="230085" y="6080469"/>
                  <a:pt x="0" y="5221296"/>
                  <a:pt x="0" y="4308089"/>
                </a:cubicBezTo>
                <a:cubicBezTo>
                  <a:pt x="0" y="2572997"/>
                  <a:pt x="830606" y="1032965"/>
                  <a:pt x="2113832" y="68046"/>
                </a:cubicBezTo>
                <a:close/>
              </a:path>
            </a:pathLst>
          </a:custGeom>
        </p:spPr>
      </p:pic>
      <p:sp>
        <p:nvSpPr>
          <p:cNvPr id="25" name="!!Rectangle">
            <a:extLst>
              <a:ext uri="{FF2B5EF4-FFF2-40B4-BE49-F238E27FC236}">
                <a16:creationId xmlns:a16="http://schemas.microsoft.com/office/drawing/2014/main" id="{95106A28-883A-4993-BF9E-C403B81A8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94269" y="4274457"/>
            <a:ext cx="825256" cy="825256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!!Oval">
            <a:extLst>
              <a:ext uri="{FF2B5EF4-FFF2-40B4-BE49-F238E27FC236}">
                <a16:creationId xmlns:a16="http://schemas.microsoft.com/office/drawing/2014/main" id="{F5AE4E4F-9F4C-43ED-8299-9BD63B74E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742" y="5649686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 descr="NuGet Gallery | Polly">
            <a:extLst>
              <a:ext uri="{FF2B5EF4-FFF2-40B4-BE49-F238E27FC236}">
                <a16:creationId xmlns:a16="http://schemas.microsoft.com/office/drawing/2014/main" id="{40311950-70F5-21B3-554A-08B53A85EA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3672" y="702885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983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D7A96-8790-909E-5D4F-9EDE950A2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What is Polly and why do I need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00CB3-623F-2E65-1131-1A7373CCC2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Polly is a resilience framework for .NET available as a .NET Standard Library so it can run on your web services, desktop apps, mobile apps and inside your containers—anywhere .NET can run.</a:t>
            </a:r>
          </a:p>
          <a:p>
            <a:r>
              <a:rPr lang="en-US" dirty="0"/>
              <a:t>As the name suggests, the Retry policy lets you retry a failed request due to an exception or an unexpected or bad result returned from the called code.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9636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EB2D2-AA4F-CA50-D8BF-8DAE6CA40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Example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D5D8776-5ADD-BFDD-70AB-7EDA941C5A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517" y="2536278"/>
            <a:ext cx="9525000" cy="400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1906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7F005-BEED-EE87-13CB-EDD2950B7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Types of Polly Policies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F0AEB-9F13-BA62-A3CA-8EA8A2858B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Retry - Allows configuring automatic retries.</a:t>
            </a:r>
          </a:p>
          <a:p>
            <a:r>
              <a:rPr lang="en-AU" dirty="0"/>
              <a:t>Circuit-breaker - </a:t>
            </a:r>
            <a:r>
              <a:rPr lang="en-US" dirty="0"/>
              <a:t>Breaks the circuit (blocks executions) for a period, when faults exceed some pre-configured threshold.</a:t>
            </a:r>
          </a:p>
          <a:p>
            <a:r>
              <a:rPr lang="en-AU" dirty="0"/>
              <a:t>Timeout - </a:t>
            </a:r>
            <a:r>
              <a:rPr lang="en-US" dirty="0"/>
              <a:t>Guarantees the caller won't have to wait beyond the timeout.</a:t>
            </a:r>
          </a:p>
          <a:p>
            <a:r>
              <a:rPr lang="en-AU" dirty="0"/>
              <a:t>Bulkhead Isolation - </a:t>
            </a:r>
            <a:r>
              <a:rPr lang="en-US" dirty="0"/>
              <a:t>Constrains the governed actions to a fixed-size resource pool, isolating their potential to affect others.</a:t>
            </a:r>
          </a:p>
          <a:p>
            <a:r>
              <a:rPr lang="en-US" dirty="0"/>
              <a:t>Rate-limit - Constrains executions to not exceed a certain rate.</a:t>
            </a:r>
          </a:p>
          <a:p>
            <a:endParaRPr lang="en-US" dirty="0"/>
          </a:p>
          <a:p>
            <a:endParaRPr lang="en-US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739489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329B7-18D0-97D9-87E4-25DF4FA64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Types of Polly Policies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E3403-2716-945E-6269-75CFCB8D5D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Cache - </a:t>
            </a:r>
            <a:r>
              <a:rPr lang="en-US" dirty="0"/>
              <a:t>Provides a response from cache if known. Stores responses automatically in cache, when first retrieved.</a:t>
            </a:r>
          </a:p>
          <a:p>
            <a:r>
              <a:rPr lang="en-US" dirty="0"/>
              <a:t>Fallback - Defines an alternative value to be returned (or action to be executed) on failure.</a:t>
            </a:r>
          </a:p>
          <a:p>
            <a:r>
              <a:rPr lang="en-US" dirty="0" err="1"/>
              <a:t>PolicyWrap</a:t>
            </a:r>
            <a:r>
              <a:rPr lang="en-US" dirty="0"/>
              <a:t> - Allows any of the above policies to be combined flexibly.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See more at: https://github.com/App-vNext/Polly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707915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0DDBF-4619-02CC-5948-25555DB41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1B96E5-587B-03BB-BC43-F45E1FE3DE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The demo has 2 projects:</a:t>
            </a:r>
          </a:p>
          <a:p>
            <a:endParaRPr lang="en-AU" dirty="0"/>
          </a:p>
          <a:p>
            <a:pPr lvl="1"/>
            <a:r>
              <a:rPr lang="en-AU" dirty="0" err="1"/>
              <a:t>Unrealiable</a:t>
            </a:r>
            <a:r>
              <a:rPr lang="en-AU" dirty="0"/>
              <a:t>-Service – has 2 endpoints which return a list of projects</a:t>
            </a:r>
          </a:p>
          <a:p>
            <a:pPr lvl="2"/>
            <a:r>
              <a:rPr lang="en-AU" dirty="0"/>
              <a:t>/Product/v1/</a:t>
            </a:r>
            <a:r>
              <a:rPr lang="en-AU" dirty="0" err="1"/>
              <a:t>GetProducts</a:t>
            </a:r>
            <a:r>
              <a:rPr lang="en-AU" dirty="0"/>
              <a:t> - reliable</a:t>
            </a:r>
          </a:p>
          <a:p>
            <a:pPr lvl="2"/>
            <a:r>
              <a:rPr lang="en-AU" dirty="0"/>
              <a:t>/Product/v2/</a:t>
            </a:r>
            <a:r>
              <a:rPr lang="en-AU" dirty="0" err="1"/>
              <a:t>GetProducts</a:t>
            </a:r>
            <a:r>
              <a:rPr lang="en-AU" dirty="0"/>
              <a:t> – unreliable</a:t>
            </a:r>
          </a:p>
          <a:p>
            <a:pPr marL="914400" lvl="2" indent="0">
              <a:buNone/>
            </a:pPr>
            <a:endParaRPr lang="en-AU" dirty="0"/>
          </a:p>
          <a:p>
            <a:pPr lvl="1"/>
            <a:r>
              <a:rPr lang="en-AU" dirty="0"/>
              <a:t>Client – an MVC project which calls the unreliable service with 2 buttons</a:t>
            </a:r>
          </a:p>
          <a:p>
            <a:pPr lvl="2"/>
            <a:r>
              <a:rPr lang="en-AU" dirty="0"/>
              <a:t>Button 1 – call and hope for the best</a:t>
            </a:r>
          </a:p>
          <a:p>
            <a:pPr lvl="2"/>
            <a:r>
              <a:rPr lang="en-AU" dirty="0"/>
              <a:t>Button 2 – call using a typed </a:t>
            </a:r>
            <a:r>
              <a:rPr lang="en-AU" dirty="0" err="1"/>
              <a:t>HttpClient</a:t>
            </a:r>
            <a:r>
              <a:rPr lang="en-AU" dirty="0"/>
              <a:t> with a retry policy</a:t>
            </a:r>
          </a:p>
          <a:p>
            <a:pPr marL="914400" lvl="2" indent="0">
              <a:buNone/>
            </a:pPr>
            <a:endParaRPr lang="en-AU" dirty="0"/>
          </a:p>
          <a:p>
            <a:pPr marL="914400" lvl="2" indent="0">
              <a:buNone/>
            </a:pPr>
            <a:r>
              <a:rPr lang="en-AU" dirty="0"/>
              <a:t>Download the demo from : https://github.com/shailensukul/polly-research</a:t>
            </a:r>
            <a:br>
              <a:rPr lang="en-AU" dirty="0"/>
            </a:br>
            <a:br>
              <a:rPr lang="en-AU" dirty="0"/>
            </a:br>
            <a:br>
              <a:rPr lang="en-AU" dirty="0"/>
            </a:br>
            <a:endParaRPr lang="en-AU" dirty="0"/>
          </a:p>
          <a:p>
            <a:pPr lvl="2"/>
            <a:endParaRPr lang="en-AU" dirty="0"/>
          </a:p>
          <a:p>
            <a:pPr lvl="2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20770880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Office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estival">
      <a:majorFont>
        <a:latin typeface="Tw Cen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321</Words>
  <Application>Microsoft Office PowerPoint</Application>
  <PresentationFormat>Widescreen</PresentationFormat>
  <Paragraphs>29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Avenir Next LT Pro</vt:lpstr>
      <vt:lpstr>Calibri</vt:lpstr>
      <vt:lpstr>Tw Cen MT</vt:lpstr>
      <vt:lpstr>ShapesVTI</vt:lpstr>
      <vt:lpstr>Building Resilient Applications with Polly</vt:lpstr>
      <vt:lpstr>What is Polly and why do I need it?</vt:lpstr>
      <vt:lpstr>Example</vt:lpstr>
      <vt:lpstr>Types of Polly Policies</vt:lpstr>
      <vt:lpstr>Types of Polly Policies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Resilient Applications with Polly</dc:title>
  <dc:creator>Shailen Sukul</dc:creator>
  <cp:lastModifiedBy>Shailen Sukul</cp:lastModifiedBy>
  <cp:revision>9</cp:revision>
  <dcterms:created xsi:type="dcterms:W3CDTF">2023-03-21T04:20:10Z</dcterms:created>
  <dcterms:modified xsi:type="dcterms:W3CDTF">2023-03-21T08:12:18Z</dcterms:modified>
</cp:coreProperties>
</file>