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04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4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98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93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6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0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3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4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7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58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94353-4BFF-923A-ED64-A02B6DF94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/>
              <a:t>Building Resilient Applications with Polly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29B4-ABA0-B6C4-7B5B-10F7BB290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By: Shailen Sukul</a:t>
            </a:r>
          </a:p>
        </p:txBody>
      </p:sp>
      <p:pic>
        <p:nvPicPr>
          <p:cNvPr id="24" name="Picture 3" descr="Pink and blue clouds">
            <a:extLst>
              <a:ext uri="{FF2B5EF4-FFF2-40B4-BE49-F238E27FC236}">
                <a16:creationId xmlns:a16="http://schemas.microsoft.com/office/drawing/2014/main" id="{E53A0F98-997A-AE12-867D-D345F3CA6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8" r="18371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NuGet Gallery | Polly">
            <a:extLst>
              <a:ext uri="{FF2B5EF4-FFF2-40B4-BE49-F238E27FC236}">
                <a16:creationId xmlns:a16="http://schemas.microsoft.com/office/drawing/2014/main" id="{40311950-70F5-21B3-554A-08B53A85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72" y="70288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7A96-8790-909E-5D4F-9EDE950A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Polly and why do I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0CB3-623F-2E65-1131-1A7373CC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Polly is a resilience framework for .NET available as a .NET Standard Library so it can run on your web services, desktop apps, mobile apps and inside your containers—anywhere .NET can run.</a:t>
            </a:r>
          </a:p>
          <a:p>
            <a:r>
              <a:rPr lang="en-US" dirty="0"/>
              <a:t>As the name suggests, the Retry policy lets you retry a failed request due to an exception or an unexpected or bad result returned from the called code.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6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F005-BEED-EE87-13CB-EDD295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Polly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0AEB-9F13-BA62-A3CA-8EA8A285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Retry - Allows configuring automatic retries.</a:t>
            </a:r>
          </a:p>
          <a:p>
            <a:r>
              <a:rPr lang="en-AU" dirty="0"/>
              <a:t>Circuit-breaker - </a:t>
            </a:r>
            <a:r>
              <a:rPr lang="en-US" dirty="0"/>
              <a:t>Breaks the circuit (blocks executions) for a period, when faults exceed some pre-configured threshold.</a:t>
            </a:r>
          </a:p>
          <a:p>
            <a:r>
              <a:rPr lang="en-AU" dirty="0"/>
              <a:t>Timeout - </a:t>
            </a:r>
            <a:r>
              <a:rPr lang="en-US" dirty="0"/>
              <a:t>Guarantees the caller won't have to wait beyond the timeout.</a:t>
            </a:r>
          </a:p>
          <a:p>
            <a:r>
              <a:rPr lang="en-AU" dirty="0"/>
              <a:t>Bulkhead Isolation - </a:t>
            </a:r>
            <a:r>
              <a:rPr lang="en-US" dirty="0"/>
              <a:t>Constrains the governed actions to a fixed-size resource pool, isolating their potential to affect others.</a:t>
            </a:r>
          </a:p>
          <a:p>
            <a:r>
              <a:rPr lang="en-US" dirty="0"/>
              <a:t>Rate-limit - Constrains executions to not exceed a certain rate.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394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29B7-18D0-97D9-87E4-25DF4F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Polly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3403-2716-945E-6269-75CFCB8D5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Cache - </a:t>
            </a:r>
            <a:r>
              <a:rPr lang="en-US" dirty="0"/>
              <a:t>Provides a response from cache if known. Stores responses automatically in cache, when first retrieved.</a:t>
            </a:r>
          </a:p>
          <a:p>
            <a:r>
              <a:rPr lang="en-US" dirty="0"/>
              <a:t>Fallback - Defines an alternative value to be returned (or action to be executed) on failure.</a:t>
            </a:r>
          </a:p>
          <a:p>
            <a:r>
              <a:rPr lang="en-US" dirty="0" err="1"/>
              <a:t>PolicyWrap</a:t>
            </a:r>
            <a:r>
              <a:rPr lang="en-US" dirty="0"/>
              <a:t> - Allows any of the above policies to be combined flexibly.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See more at: https://github.com/App-vNext/Polly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079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DDBF-4619-02CC-5948-25555DB4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96E5-587B-03BB-BC43-F45E1FE3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demo has 2 projects:</a:t>
            </a:r>
          </a:p>
          <a:p>
            <a:endParaRPr lang="en-AU" dirty="0"/>
          </a:p>
          <a:p>
            <a:pPr lvl="1"/>
            <a:r>
              <a:rPr lang="en-AU" dirty="0" err="1"/>
              <a:t>Unrealiable</a:t>
            </a:r>
            <a:r>
              <a:rPr lang="en-AU" dirty="0"/>
              <a:t>-Service – has 2 endpoints which return a list of projects</a:t>
            </a:r>
          </a:p>
          <a:p>
            <a:pPr lvl="2"/>
            <a:r>
              <a:rPr lang="en-AU" dirty="0"/>
              <a:t>/Product/v1/</a:t>
            </a:r>
            <a:r>
              <a:rPr lang="en-AU" dirty="0" err="1"/>
              <a:t>GetProducts</a:t>
            </a:r>
            <a:r>
              <a:rPr lang="en-AU" dirty="0"/>
              <a:t> - reliable</a:t>
            </a:r>
          </a:p>
          <a:p>
            <a:pPr lvl="2"/>
            <a:r>
              <a:rPr lang="en-AU" dirty="0"/>
              <a:t>/Product/v2/</a:t>
            </a:r>
            <a:r>
              <a:rPr lang="en-AU" dirty="0" err="1"/>
              <a:t>GetProducts</a:t>
            </a:r>
            <a:r>
              <a:rPr lang="en-AU" dirty="0"/>
              <a:t> </a:t>
            </a:r>
            <a:r>
              <a:rPr lang="en-AU"/>
              <a:t>– unreliable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Client – an MVC project which calls the unreliable service with 2 buttons</a:t>
            </a:r>
          </a:p>
          <a:p>
            <a:pPr lvl="2"/>
            <a:r>
              <a:rPr lang="en-AU" dirty="0"/>
              <a:t>Button 1 – call and hope for the best</a:t>
            </a:r>
          </a:p>
          <a:p>
            <a:pPr lvl="2"/>
            <a:r>
              <a:rPr lang="en-AU" dirty="0"/>
              <a:t>Button 2 – call using a typed </a:t>
            </a:r>
            <a:r>
              <a:rPr lang="en-AU" dirty="0" err="1"/>
              <a:t>HttpClient</a:t>
            </a:r>
            <a:r>
              <a:rPr lang="en-AU" dirty="0"/>
              <a:t> with a retry policy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r>
              <a:rPr lang="en-AU" dirty="0"/>
              <a:t>Download the demo from : https://github.com/shailensukul/polly-research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077088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Building Resilient Applications with Polly</vt:lpstr>
      <vt:lpstr>What is Polly and why do I need it?</vt:lpstr>
      <vt:lpstr>Types of Polly Policies</vt:lpstr>
      <vt:lpstr>Types of Polly Policies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Resilient Applications with Polly</dc:title>
  <dc:creator>Shailen Sukul</dc:creator>
  <cp:lastModifiedBy>Shailen Sukul</cp:lastModifiedBy>
  <cp:revision>7</cp:revision>
  <dcterms:created xsi:type="dcterms:W3CDTF">2023-03-21T04:20:10Z</dcterms:created>
  <dcterms:modified xsi:type="dcterms:W3CDTF">2023-03-21T04:57:37Z</dcterms:modified>
</cp:coreProperties>
</file>