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32B5E-460A-4AB3-9CE1-FB61AFD5CF45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4C4CF-F76B-4D2A-B3D6-2849C6E4E1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49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7ED7-6471-6BC0-DFBC-894AF091C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214CA-48F8-6C05-1832-75C74194D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55E60-F8EC-08F5-9970-9D47B92B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15093-A3C2-438D-07D8-82D3AF6C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A38B4-DEC0-33F6-F42C-DE597271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535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BA80-4439-7788-B273-0809EE24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EF2E4-4AE9-DC5B-E4DC-785590EEE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B0289-45CC-F9C0-34EF-29A689E1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B8559-57B2-54A7-0D44-CF21FA53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074F2-F5C9-0C2E-C5A4-263B3642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18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98EBA4-0805-1EDA-BAB6-CD0FBF459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F9251-5768-F319-3535-D6394EACC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C6C1C-B51E-85D4-1FF4-9C845A09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8E0C8-A5FA-436A-23AF-706DD088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9B1CF-3172-0973-BA1B-582B1895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2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B064-02C5-B7F3-72B0-AECE166C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AA5F0-82E1-8FB1-C236-3F252072E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AA9F2-6E60-FCEA-F391-CBBAD4F93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0FCD2-6B8D-830F-9756-2688793C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827E3-FDAE-3E5D-79C4-31FC5355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81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34BE-362E-252A-7717-78F23D2B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C42C2-AAD7-DE5B-9DEB-A31743920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B84AD-809B-8D06-E8EE-23532D8A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7F0F0-2431-94C2-9FC9-4544E68F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2C98A-1FF1-2764-3DA7-59E02D61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94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CCAF-20BB-EA0C-1751-0CD8FAD0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C76EC-1141-3456-FF61-11FEE3A2D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CB98D-7794-689D-6056-5EF01BA8C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573C6-F6AB-9D4B-7F70-CA557319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6B9D6-EE28-7506-04CF-8163B8BB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8AC1A-EFFE-A39D-960C-83E087E0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36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BA14-15C0-6907-AAA1-61AAF8864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1D874-2D2A-6834-A5D2-2F84E0149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B18E3-90C5-855E-6BB4-517894F72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4CB44-744B-E662-9F57-4F461C716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D53F7-A652-A344-E89A-2461599F9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A8EB48-5AD2-BFEE-651F-5B8C9F4E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03B18-5C1C-9C20-71DF-3708BD89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BD4580-0118-F854-7E97-69C3E39D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51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91D9-C76A-B96E-45C6-8AEF52AF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4C525-80DB-3D67-81BF-18EF0063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29D6A-220C-926D-9696-B68DF6AB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027E4-BCF9-281D-1977-F5787A65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44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AEDF7-D458-0A66-F202-4D9B4146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B1AA0-C238-389E-0D76-7890A25D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02967-3C67-70B5-64E2-0107CD78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1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97E4F-650C-A9AE-3C41-7EC87200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25D45-C9A6-DE5E-C4CE-4B2AA79A7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1D3-91E3-9FA4-775A-AC2B34EB7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3074F-C27F-8118-54C4-32547827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4A23E-C947-860D-3B67-4809EDF8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C8376-0F91-942D-D3F8-F2A3FFA3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75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0EF37-E4E3-8AAF-CC47-0E72CC37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307CD-E2CB-87A4-0C76-417F62EE2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D1ACA-2CC2-9DB8-8948-CBB9C4248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3182B-C810-9805-79E9-D23B2009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9AA1-8BAA-4C35-8335-2E53582EE8B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11C96-79AC-87BB-FA67-B822D77C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DE353-21C6-4495-1595-C5B60B12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47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C3B5EB-7215-6AD8-B2F4-DB3B0D16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A450D-4144-B407-550B-BAF48FBB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57457-5C6E-3B1C-DE4C-9ABB113C3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F79AA1-8BAA-4C35-8335-2E53582EE8B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034FD-B8D9-8F89-5EB4-1A444FEA1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8743E-F191-FD94-6783-40B6B29B1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37D9E9-BEF7-4E67-A1D9-AD2B1F1D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37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triangle shapes&#10;&#10;Description automatically generated with medium confidence">
            <a:extLst>
              <a:ext uri="{FF2B5EF4-FFF2-40B4-BE49-F238E27FC236}">
                <a16:creationId xmlns:a16="http://schemas.microsoft.com/office/drawing/2014/main" id="{E569FB4E-4C52-FEF1-BFC3-2500A16BA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"/>
                    </a14:imgEffect>
                    <a14:imgEffect>
                      <a14:saturation sat="0"/>
                    </a14:imgEffect>
                    <a14:imgEffect>
                      <a14:brightnessContrast bright="-62000" contras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418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  <a:reflection endPos="65000" dist="50800" dir="5400000" sy="-100000" algn="bl" rotWithShape="0"/>
          </a:effec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AE6B0C1-4990-EAD1-2063-7B3702F85F76}"/>
              </a:ext>
            </a:extLst>
          </p:cNvPr>
          <p:cNvSpPr/>
          <p:nvPr/>
        </p:nvSpPr>
        <p:spPr>
          <a:xfrm>
            <a:off x="85725" y="152400"/>
            <a:ext cx="11978455" cy="6523703"/>
          </a:xfrm>
          <a:prstGeom prst="roundRect">
            <a:avLst>
              <a:gd name="adj" fmla="val 5189"/>
            </a:avLst>
          </a:prstGeom>
          <a:gradFill flip="none" rotWithShape="1"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100000">
                <a:schemeClr val="bg1">
                  <a:alpha val="26000"/>
                </a:schemeClr>
              </a:gs>
              <a:gs pos="2000">
                <a:schemeClr val="dk1">
                  <a:lumMod val="105000"/>
                  <a:satMod val="109000"/>
                  <a:tint val="81000"/>
                  <a:alpha val="62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CF3F3E7-6CC5-0CD9-BEFA-11CC7B700F1E}"/>
              </a:ext>
            </a:extLst>
          </p:cNvPr>
          <p:cNvSpPr/>
          <p:nvPr/>
        </p:nvSpPr>
        <p:spPr>
          <a:xfrm>
            <a:off x="291546" y="957549"/>
            <a:ext cx="5525593" cy="2855694"/>
          </a:xfrm>
          <a:prstGeom prst="roundRect">
            <a:avLst>
              <a:gd name="adj" fmla="val 6715"/>
            </a:avLst>
          </a:prstGeom>
          <a:gradFill flip="none" rotWithShape="1">
            <a:gsLst>
              <a:gs pos="100000">
                <a:schemeClr val="tx1">
                  <a:lumMod val="44000"/>
                  <a:alpha val="54000"/>
                </a:schemeClr>
              </a:gs>
              <a:gs pos="100000">
                <a:schemeClr val="bg1">
                  <a:alpha val="40000"/>
                </a:schemeClr>
              </a:gs>
            </a:gsLst>
            <a:lin ang="5400000" scaled="0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D1FFE80-A4CE-7F04-DAE2-834C70CA2F4B}"/>
              </a:ext>
            </a:extLst>
          </p:cNvPr>
          <p:cNvSpPr/>
          <p:nvPr/>
        </p:nvSpPr>
        <p:spPr>
          <a:xfrm>
            <a:off x="6096000" y="973960"/>
            <a:ext cx="5804453" cy="2781020"/>
          </a:xfrm>
          <a:prstGeom prst="roundRect">
            <a:avLst>
              <a:gd name="adj" fmla="val 6715"/>
            </a:avLst>
          </a:prstGeom>
          <a:gradFill flip="none" rotWithShape="1">
            <a:gsLst>
              <a:gs pos="100000">
                <a:schemeClr val="tx1">
                  <a:lumMod val="44000"/>
                  <a:alpha val="54000"/>
                </a:schemeClr>
              </a:gs>
              <a:gs pos="100000">
                <a:schemeClr val="bg1">
                  <a:alpha val="40000"/>
                </a:schemeClr>
              </a:gs>
            </a:gsLst>
            <a:lin ang="5400000" scaled="0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4A10C4F-E341-278E-7441-7526006D8B76}"/>
              </a:ext>
            </a:extLst>
          </p:cNvPr>
          <p:cNvSpPr/>
          <p:nvPr/>
        </p:nvSpPr>
        <p:spPr>
          <a:xfrm>
            <a:off x="5087565" y="3923066"/>
            <a:ext cx="6812887" cy="2640430"/>
          </a:xfrm>
          <a:prstGeom prst="roundRect">
            <a:avLst>
              <a:gd name="adj" fmla="val 4129"/>
            </a:avLst>
          </a:prstGeom>
          <a:gradFill flip="none" rotWithShape="1">
            <a:gsLst>
              <a:gs pos="100000">
                <a:schemeClr val="tx1">
                  <a:lumMod val="44000"/>
                  <a:alpha val="54000"/>
                </a:schemeClr>
              </a:gs>
              <a:gs pos="100000">
                <a:schemeClr val="bg1">
                  <a:alpha val="40000"/>
                </a:schemeClr>
              </a:gs>
            </a:gsLst>
            <a:lin ang="5400000" scaled="0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3A49A5E-9D28-4472-B8B7-2BA03F1AF946}"/>
              </a:ext>
            </a:extLst>
          </p:cNvPr>
          <p:cNvSpPr/>
          <p:nvPr/>
        </p:nvSpPr>
        <p:spPr>
          <a:xfrm>
            <a:off x="291547" y="3923068"/>
            <a:ext cx="4543100" cy="2640430"/>
          </a:xfrm>
          <a:prstGeom prst="roundRect">
            <a:avLst>
              <a:gd name="adj" fmla="val 6715"/>
            </a:avLst>
          </a:prstGeom>
          <a:gradFill flip="none" rotWithShape="1">
            <a:gsLst>
              <a:gs pos="100000">
                <a:schemeClr val="tx1">
                  <a:lumMod val="44000"/>
                  <a:alpha val="54000"/>
                </a:schemeClr>
              </a:gs>
              <a:gs pos="100000">
                <a:schemeClr val="bg1">
                  <a:alpha val="40000"/>
                </a:schemeClr>
              </a:gs>
            </a:gsLst>
            <a:lin ang="5400000" scaled="0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C5FFA9-E4CF-7206-C6B2-C95A451444AF}"/>
              </a:ext>
            </a:extLst>
          </p:cNvPr>
          <p:cNvSpPr/>
          <p:nvPr/>
        </p:nvSpPr>
        <p:spPr>
          <a:xfrm>
            <a:off x="250825" y="330592"/>
            <a:ext cx="11690350" cy="51435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0ED508-84AB-4E9C-849C-A620FF55684D}"/>
              </a:ext>
            </a:extLst>
          </p:cNvPr>
          <p:cNvSpPr txBox="1"/>
          <p:nvPr/>
        </p:nvSpPr>
        <p:spPr>
          <a:xfrm>
            <a:off x="721367" y="374497"/>
            <a:ext cx="3870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  <a:effectLst/>
              </a:rPr>
              <a:t>Healthcare Trend Analysis</a:t>
            </a:r>
            <a:endParaRPr lang="en-IN" sz="2400" b="1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pic>
        <p:nvPicPr>
          <p:cNvPr id="10" name="Picture 9" descr="A black circle with a arrow&#10;&#10;Description automatically generated">
            <a:extLst>
              <a:ext uri="{FF2B5EF4-FFF2-40B4-BE49-F238E27FC236}">
                <a16:creationId xmlns:a16="http://schemas.microsoft.com/office/drawing/2014/main" id="{F409173C-CC3A-D960-205A-F94E6CE1D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605" y="379670"/>
            <a:ext cx="523512" cy="416192"/>
          </a:xfrm>
          <a:prstGeom prst="rect">
            <a:avLst/>
          </a:prstGeom>
        </p:spPr>
      </p:pic>
      <p:pic>
        <p:nvPicPr>
          <p:cNvPr id="4" name="Picture 3" descr="A logo of a shield with a cross&#10;&#10;AI-generated content may be incorrect.">
            <a:extLst>
              <a:ext uri="{FF2B5EF4-FFF2-40B4-BE49-F238E27FC236}">
                <a16:creationId xmlns:a16="http://schemas.microsoft.com/office/drawing/2014/main" id="{0F41A600-9C4E-A31C-CC38-57789B2D1F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82"/>
          <a:stretch/>
        </p:blipFill>
        <p:spPr>
          <a:xfrm>
            <a:off x="250825" y="358415"/>
            <a:ext cx="607416" cy="41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25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Narrow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Shailesh Kumar Singh</dc:creator>
  <cp:lastModifiedBy>Shailesh  Singh</cp:lastModifiedBy>
  <cp:revision>9</cp:revision>
  <dcterms:created xsi:type="dcterms:W3CDTF">2024-11-14T12:05:35Z</dcterms:created>
  <dcterms:modified xsi:type="dcterms:W3CDTF">2025-03-23T17:21:13Z</dcterms:modified>
</cp:coreProperties>
</file>