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ED99-8D19-C629-E274-A16599229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48DEA-BF9F-7BBF-8813-1BF136872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44A2-1A81-8686-5DAF-EA3896FC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2853-1466-01FE-8F38-47F6EADF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BD66-E5F3-10AE-FD53-0B8F17A6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2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0681-7A6D-642A-B969-93AFDF2D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68649-5343-0B5A-88A2-C4B49EDD5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25EED-0B71-2B74-2942-80D991CB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2C590-DD78-1913-EBBC-7679374E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9C7C5-C035-8A30-6192-59CDFBA1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1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E3220-A24C-26A1-A1BA-BB97822A1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61FE3-2309-DCFD-FE71-2FAB7CB33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497A-4A43-9869-4EB5-3769CADE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5552E-B4CE-BC2D-F729-F035E2D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E467-1120-4512-6BF1-2C92FA70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4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B34A-DB6F-1448-E5CB-97AC8CDD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E732-DC62-A81F-A7BE-51C260E3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4080-CD88-595D-44BC-F734FB21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805A-2522-7238-E992-C62E1BC3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12BC-AA34-E86D-39B1-11C036B1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6BAA-81EC-F724-A1D8-530CCE39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33E9E-D284-36D9-F818-79DFF556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E2FC-8390-3C2E-2E16-04D05DB6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59B5-9D09-42E8-8D19-77BCC03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E695-1C91-CC15-3DAF-220766FD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A580-B391-A920-9B90-E067EBE3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72EB-6C14-DDB1-F9C5-C0EFCC418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17355-C6F4-0A81-67F7-7E7AABB9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AAFB0-30A9-48B5-DC52-5C227193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A2242-A4C8-A507-9D9E-09A8C6D1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22CF9-CD4B-72BF-CE61-D359892D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6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09B0-74AF-155F-A5A6-2B978B17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C7940-7C00-4773-ABFA-C2E7C542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3445C-8FE1-1DBB-7B52-6803AE6CE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02E42-A1F1-9DE3-C8E1-1D00FCD59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B6477-8F86-DB79-C736-EB4E1478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D6F64-1CD6-1C1E-1587-8D40417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473A1-7770-7CB7-5869-88E75C2B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750BA-85EC-03A6-B5F0-7EAF6C73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1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30B7-DDD3-E5D5-EAD9-ACE876DA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D9D75-120A-1278-4E51-4456D013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9D9E1-EED5-223D-79D2-2DC35581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A75EE-148D-58AF-1181-136BC0C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9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D6BB4-2143-7085-B9AF-6D3BDBC4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7F65B-07FA-83D8-657B-D61D4D80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5AA13-C948-0175-A887-6770B2A4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05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FF3A-2CC8-C3EE-E8A7-0E6966D2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CA97-D0AB-E7BC-8E48-9DD8B5CA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BC3B4-BEDB-4F63-AE34-B98231E8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C7F63-3D7D-2F71-CFF8-86002120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75A21-8CEE-9107-C5CE-EA99B0F7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E41B-E91B-F5D6-E18D-B22501A4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3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D719-E1EF-4B5D-8BAE-142BCCDF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0C858-887E-BA53-8888-B68025FD0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6ADFA-E60D-B8C8-3380-6370861D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79FBE-8394-0353-5C5D-A555D400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83228-1A96-ADCE-0B05-562FD94F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B5A76-5995-4BFF-5ECE-A25953FD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9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98F83-A21E-39F9-60DC-5788060F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F112-8F5C-45CC-FD52-ADF0A382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3786-94D5-223D-34A8-6C49A7C0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B98A3-361E-411D-B09B-A6EC17D02DC1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9EBF-B1C7-5311-87ED-DF0A11E6A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6200-BA81-940B-FFA1-3CA97ACC6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6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white background&#10;&#10;Description automatically generated">
            <a:extLst>
              <a:ext uri="{FF2B5EF4-FFF2-40B4-BE49-F238E27FC236}">
                <a16:creationId xmlns:a16="http://schemas.microsoft.com/office/drawing/2014/main" id="{0EBC86A3-13FF-F9B1-8DEC-E28CB72B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  <a14:imgEffect>
                      <a14:saturation sat="200000"/>
                    </a14:imgEffect>
                    <a14:imgEffect>
                      <a14:brightnessContrast bright="-4000"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3215"/>
            <a:ext cx="12192000" cy="74023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39CC79-06C6-2E0C-C3AC-0C2185E8C713}"/>
              </a:ext>
            </a:extLst>
          </p:cNvPr>
          <p:cNvSpPr/>
          <p:nvPr/>
        </p:nvSpPr>
        <p:spPr>
          <a:xfrm>
            <a:off x="290690" y="477739"/>
            <a:ext cx="11610619" cy="137947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66637-4377-BEA2-0167-01CDE17126D5}"/>
              </a:ext>
            </a:extLst>
          </p:cNvPr>
          <p:cNvSpPr txBox="1"/>
          <p:nvPr/>
        </p:nvSpPr>
        <p:spPr>
          <a:xfrm>
            <a:off x="2801843" y="799804"/>
            <a:ext cx="833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FFCC"/>
                </a:solidFill>
                <a:effectLst/>
              </a:rPr>
              <a:t>Healthcare Trend Analysis</a:t>
            </a:r>
            <a:endParaRPr lang="en-IN" sz="4800" b="1" dirty="0">
              <a:solidFill>
                <a:srgbClr val="00FFCC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FF27F9-40B0-A97D-1FE2-311CDE2917DD}"/>
              </a:ext>
            </a:extLst>
          </p:cNvPr>
          <p:cNvSpPr/>
          <p:nvPr/>
        </p:nvSpPr>
        <p:spPr>
          <a:xfrm>
            <a:off x="290690" y="2505260"/>
            <a:ext cx="4290956" cy="34597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b="1" dirty="0"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09DDA-10E9-B742-F74E-28C5608B6AAE}"/>
              </a:ext>
            </a:extLst>
          </p:cNvPr>
          <p:cNvSpPr txBox="1"/>
          <p:nvPr/>
        </p:nvSpPr>
        <p:spPr>
          <a:xfrm>
            <a:off x="416386" y="3337783"/>
            <a:ext cx="403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tx2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DE7CE-E647-C1C7-E9B9-3C55D00862A2}"/>
              </a:ext>
            </a:extLst>
          </p:cNvPr>
          <p:cNvSpPr txBox="1"/>
          <p:nvPr/>
        </p:nvSpPr>
        <p:spPr>
          <a:xfrm>
            <a:off x="1294395" y="2876118"/>
            <a:ext cx="193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Project Code</a:t>
            </a:r>
            <a:endParaRPr lang="en-IN" sz="24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B00F1-6533-7D65-98E5-F6AC28F9578F}"/>
              </a:ext>
            </a:extLst>
          </p:cNvPr>
          <p:cNvSpPr txBox="1"/>
          <p:nvPr/>
        </p:nvSpPr>
        <p:spPr>
          <a:xfrm>
            <a:off x="441201" y="4069212"/>
            <a:ext cx="261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GitHub Repository :</a:t>
            </a:r>
            <a:endParaRPr lang="en-IN" sz="2400" b="1" dirty="0"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56BE3-3036-5036-6C07-B55FBA27519D}"/>
              </a:ext>
            </a:extLst>
          </p:cNvPr>
          <p:cNvSpPr txBox="1"/>
          <p:nvPr/>
        </p:nvSpPr>
        <p:spPr>
          <a:xfrm>
            <a:off x="2952965" y="4069212"/>
            <a:ext cx="104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LINK</a:t>
            </a:r>
            <a:endParaRPr lang="en-IN" sz="2400" b="1" dirty="0">
              <a:solidFill>
                <a:schemeClr val="accent3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5423B-B879-F8D9-C9F4-52F00956D1C6}"/>
              </a:ext>
            </a:extLst>
          </p:cNvPr>
          <p:cNvSpPr txBox="1"/>
          <p:nvPr/>
        </p:nvSpPr>
        <p:spPr>
          <a:xfrm>
            <a:off x="416386" y="4642193"/>
            <a:ext cx="169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LinkedIn ID :</a:t>
            </a:r>
            <a:endParaRPr lang="en-IN" sz="2400" b="1" dirty="0"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5CE3E-3D0A-EDB4-9C6A-889B19136EE9}"/>
              </a:ext>
            </a:extLst>
          </p:cNvPr>
          <p:cNvSpPr txBox="1"/>
          <p:nvPr/>
        </p:nvSpPr>
        <p:spPr>
          <a:xfrm>
            <a:off x="2110228" y="4619004"/>
            <a:ext cx="207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Shailesh</a:t>
            </a:r>
            <a:endParaRPr lang="en-IN" sz="2400" b="1" dirty="0">
              <a:solidFill>
                <a:schemeClr val="accent3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7C8EDD-A4EB-D548-E5BD-3F96427E6AF8}"/>
              </a:ext>
            </a:extLst>
          </p:cNvPr>
          <p:cNvSpPr/>
          <p:nvPr/>
        </p:nvSpPr>
        <p:spPr>
          <a:xfrm>
            <a:off x="7459843" y="2505260"/>
            <a:ext cx="4290956" cy="34597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b="1" dirty="0">
              <a:latin typeface="Arial Narrow" panose="020B06060202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8AF91-0467-FA99-8DAD-D69FA6E20078}"/>
              </a:ext>
            </a:extLst>
          </p:cNvPr>
          <p:cNvSpPr txBox="1"/>
          <p:nvPr/>
        </p:nvSpPr>
        <p:spPr>
          <a:xfrm>
            <a:off x="8256870" y="2876118"/>
            <a:ext cx="28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Navigate to Page : </a:t>
            </a:r>
            <a:endParaRPr lang="en-IN" sz="24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 descr="A logo of a shield with a cross&#10;&#10;AI-generated content may be incorrect.">
            <a:extLst>
              <a:ext uri="{FF2B5EF4-FFF2-40B4-BE49-F238E27FC236}">
                <a16:creationId xmlns:a16="http://schemas.microsoft.com/office/drawing/2014/main" id="{22E79914-0131-953B-4E0E-A7A5932E6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23"/>
          <a:stretch/>
        </p:blipFill>
        <p:spPr>
          <a:xfrm>
            <a:off x="1249695" y="643766"/>
            <a:ext cx="1663923" cy="110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Narrow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Shailesh  Singh</dc:creator>
  <cp:lastModifiedBy>Shailesh  Singh</cp:lastModifiedBy>
  <cp:revision>6</cp:revision>
  <dcterms:created xsi:type="dcterms:W3CDTF">2024-12-20T08:58:06Z</dcterms:created>
  <dcterms:modified xsi:type="dcterms:W3CDTF">2025-03-23T16:18:57Z</dcterms:modified>
</cp:coreProperties>
</file>