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2B5E-460A-4AB3-9CE1-FB61AFD5CF45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C4CF-F76B-4D2A-B3D6-2849C6E4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ED7-6471-6BC0-DFBC-894AF091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214CA-48F8-6C05-1832-75C74194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5E60-F8EC-08F5-9970-9D47B92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5093-A3C2-438D-07D8-82D3AF6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38B4-DEC0-33F6-F42C-DE597271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A80-4439-7788-B273-0809EE24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F2E4-4AE9-DC5B-E4DC-785590EE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0289-45CC-F9C0-34EF-29A689E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559-57B2-54A7-0D44-CF21FA5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74F2-F5C9-0C2E-C5A4-263B364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EBA4-0805-1EDA-BAB6-CD0FBF45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9251-5768-F319-3535-D6394EAC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6C1C-B51E-85D4-1FF4-9C845A09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E0C8-A5FA-436A-23AF-706DD08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B1CF-3172-0973-BA1B-582B189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064-02C5-B7F3-72B0-AECE166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A5F0-82E1-8FB1-C236-3F252072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A9F2-6E60-FCEA-F391-CBBAD4F9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CD2-6B8D-830F-9756-2688793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27E3-FDAE-3E5D-79C4-31FC5355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4BE-362E-252A-7717-78F23D2B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42C2-AAD7-DE5B-9DEB-A3174392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4AD-809B-8D06-E8EE-23532D8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F0F0-2431-94C2-9FC9-4544E68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C98A-1FF1-2764-3DA7-59E02D61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CCAF-20BB-EA0C-1751-0CD8FAD0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6EC-1141-3456-FF61-11FEE3A2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B98D-7794-689D-6056-5EF01BA8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573C6-F6AB-9D4B-7F70-CA55731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B9D6-EE28-7506-04CF-8163B8BB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AC1A-EFFE-A39D-960C-83E087E0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BA14-15C0-6907-AAA1-61AAF88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D874-2D2A-6834-A5D2-2F84E014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18E3-90C5-855E-6BB4-517894F7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4CB44-744B-E662-9F57-4F461C71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3F7-A652-A344-E89A-2461599F9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8EB48-5AD2-BFEE-651F-5B8C9F4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3B18-5C1C-9C20-71DF-3708BD8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D4580-0118-F854-7E97-69C3E39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91D9-C76A-B96E-45C6-8AEF52AF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C525-80DB-3D67-81BF-18EF006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9D6A-220C-926D-9696-B68DF6A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27E4-BCF9-281D-1977-F5787A6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EDF7-D458-0A66-F202-4D9B414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B1AA0-C238-389E-0D76-7890A2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2967-3C67-70B5-64E2-0107CD7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4F-650C-A9AE-3C41-7EC8720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D45-C9A6-DE5E-C4CE-4B2AA79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1D3-91E3-9FA4-775A-AC2B34EB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074F-C27F-8118-54C4-325478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A23E-C947-860D-3B67-4809EDF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8376-0F91-942D-D3F8-F2A3FFA3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F37-E4E3-8AAF-CC47-0E72CC3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07CD-E2CB-87A4-0C76-417F62EE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1ACA-2CC2-9DB8-8948-CBB9C424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82B-C810-9805-79E9-D23B200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1C96-79AC-87BB-FA67-B822D77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E353-21C6-4495-1595-C5B60B12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B5EB-7215-6AD8-B2F4-DB3B0D1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450D-4144-B407-550B-BAF48FBB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7457-5C6E-3B1C-DE4C-9ABB113C3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79AA1-8BAA-4C35-8335-2E53582EE8BC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34FD-B8D9-8F89-5EB4-1A444FE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43E-F191-FD94-6783-40B6B29B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riangle shapes&#10;&#10;Description automatically generated with medium confidence">
            <a:extLst>
              <a:ext uri="{FF2B5EF4-FFF2-40B4-BE49-F238E27FC236}">
                <a16:creationId xmlns:a16="http://schemas.microsoft.com/office/drawing/2014/main" id="{E569FB4E-4C52-FEF1-BFC3-2500A16B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saturation sat="0"/>
                    </a14:imgEffect>
                    <a14:imgEffect>
                      <a14:brightnessContrast bright="-6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E6B0C1-4990-EAD1-2063-7B3702F85F76}"/>
              </a:ext>
            </a:extLst>
          </p:cNvPr>
          <p:cNvSpPr/>
          <p:nvPr/>
        </p:nvSpPr>
        <p:spPr>
          <a:xfrm>
            <a:off x="196645" y="176981"/>
            <a:ext cx="11867535" cy="6499122"/>
          </a:xfrm>
          <a:prstGeom prst="roundRect">
            <a:avLst>
              <a:gd name="adj" fmla="val 5189"/>
            </a:avLst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00000">
                <a:schemeClr val="bg1">
                  <a:alpha val="26000"/>
                </a:schemeClr>
              </a:gs>
              <a:gs pos="2000">
                <a:schemeClr val="dk1">
                  <a:lumMod val="105000"/>
                  <a:satMod val="109000"/>
                  <a:tint val="81000"/>
                  <a:alpha val="6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B19DC2-C2BF-F832-78BB-838B1708A2C8}"/>
              </a:ext>
            </a:extLst>
          </p:cNvPr>
          <p:cNvSpPr/>
          <p:nvPr/>
        </p:nvSpPr>
        <p:spPr>
          <a:xfrm>
            <a:off x="457199" y="361950"/>
            <a:ext cx="11363325" cy="485775"/>
          </a:xfrm>
          <a:prstGeom prst="roundRect">
            <a:avLst>
              <a:gd name="adj" fmla="val 2254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rrow in a circle&#10;&#10;Description automatically generated">
            <a:extLst>
              <a:ext uri="{FF2B5EF4-FFF2-40B4-BE49-F238E27FC236}">
                <a16:creationId xmlns:a16="http://schemas.microsoft.com/office/drawing/2014/main" id="{C2706455-83E7-80BB-5F4A-B2C6D6AFA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976"/>
          <a:stretch/>
        </p:blipFill>
        <p:spPr>
          <a:xfrm>
            <a:off x="11353655" y="395753"/>
            <a:ext cx="392465" cy="41816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F3F3E7-6CC5-0CD9-BEFA-11CC7B700F1E}"/>
              </a:ext>
            </a:extLst>
          </p:cNvPr>
          <p:cNvSpPr/>
          <p:nvPr/>
        </p:nvSpPr>
        <p:spPr>
          <a:xfrm>
            <a:off x="291547" y="957549"/>
            <a:ext cx="3491153" cy="2855694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4D83F5-C472-9B30-902D-3577685E9F80}"/>
              </a:ext>
            </a:extLst>
          </p:cNvPr>
          <p:cNvSpPr/>
          <p:nvPr/>
        </p:nvSpPr>
        <p:spPr>
          <a:xfrm>
            <a:off x="3910520" y="973959"/>
            <a:ext cx="3074082" cy="204184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1FFE80-A4CE-7F04-DAE2-834C70CA2F4B}"/>
              </a:ext>
            </a:extLst>
          </p:cNvPr>
          <p:cNvSpPr/>
          <p:nvPr/>
        </p:nvSpPr>
        <p:spPr>
          <a:xfrm>
            <a:off x="7112422" y="973960"/>
            <a:ext cx="4788031" cy="204184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10C4F-E341-278E-7441-7526006D8B76}"/>
              </a:ext>
            </a:extLst>
          </p:cNvPr>
          <p:cNvSpPr/>
          <p:nvPr/>
        </p:nvSpPr>
        <p:spPr>
          <a:xfrm>
            <a:off x="3932534" y="3142033"/>
            <a:ext cx="7981812" cy="3421464"/>
          </a:xfrm>
          <a:prstGeom prst="roundRect">
            <a:avLst>
              <a:gd name="adj" fmla="val 4129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A49A5E-9D28-4472-B8B7-2BA03F1AF946}"/>
              </a:ext>
            </a:extLst>
          </p:cNvPr>
          <p:cNvSpPr/>
          <p:nvPr/>
        </p:nvSpPr>
        <p:spPr>
          <a:xfrm>
            <a:off x="291547" y="3923068"/>
            <a:ext cx="3513167" cy="264043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C6818-39B7-4BBC-1C77-D63EE819D98A}"/>
              </a:ext>
            </a:extLst>
          </p:cNvPr>
          <p:cNvSpPr txBox="1"/>
          <p:nvPr/>
        </p:nvSpPr>
        <p:spPr bwMode="grayWhite">
          <a:xfrm>
            <a:off x="954245" y="361950"/>
            <a:ext cx="4267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DF349"/>
                </a:solidFill>
                <a:latin typeface="Aptos Narrow" panose="020B0004020202020204" pitchFamily="34" charset="0"/>
              </a:rPr>
              <a:t>Term Deposit Subscription Analysis</a:t>
            </a:r>
          </a:p>
        </p:txBody>
      </p:sp>
      <p:pic>
        <p:nvPicPr>
          <p:cNvPr id="7" name="Picture 6" descr="A graph and arrow with text">
            <a:extLst>
              <a:ext uri="{FF2B5EF4-FFF2-40B4-BE49-F238E27FC236}">
                <a16:creationId xmlns:a16="http://schemas.microsoft.com/office/drawing/2014/main" id="{83D9BA6E-A416-650B-09ED-30393D0B3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931"/>
          <a:stretch/>
        </p:blipFill>
        <p:spPr>
          <a:xfrm>
            <a:off x="463073" y="337503"/>
            <a:ext cx="491172" cy="4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Kumar Singh</dc:creator>
  <cp:lastModifiedBy>Shailesh  Singh</cp:lastModifiedBy>
  <cp:revision>5</cp:revision>
  <dcterms:created xsi:type="dcterms:W3CDTF">2024-11-14T12:05:35Z</dcterms:created>
  <dcterms:modified xsi:type="dcterms:W3CDTF">2025-01-19T13:06:57Z</dcterms:modified>
</cp:coreProperties>
</file>