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1FBFF-D54A-4692-A61E-55D2D0DC44D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3873CEF9-B566-425E-8BED-570C7E4B5127}">
      <dgm:prSet/>
      <dgm:spPr/>
      <dgm:t>
        <a:bodyPr/>
        <a:lstStyle/>
        <a:p>
          <a:pPr>
            <a:defRPr cap="all"/>
          </a:pPr>
          <a:r>
            <a:rPr lang="en-US"/>
            <a:t>Background and objectives</a:t>
          </a:r>
        </a:p>
      </dgm:t>
    </dgm:pt>
    <dgm:pt modelId="{0591A8CE-4F39-416E-AEA1-65A7C56A1A70}" type="parTrans" cxnId="{00297D40-F240-485D-97B6-9F9977A410D9}">
      <dgm:prSet/>
      <dgm:spPr/>
      <dgm:t>
        <a:bodyPr/>
        <a:lstStyle/>
        <a:p>
          <a:endParaRPr lang="en-US"/>
        </a:p>
      </dgm:t>
    </dgm:pt>
    <dgm:pt modelId="{B936EB05-F628-4FE2-9302-55EB90F1608F}" type="sibTrans" cxnId="{00297D40-F240-485D-97B6-9F9977A410D9}">
      <dgm:prSet/>
      <dgm:spPr/>
      <dgm:t>
        <a:bodyPr/>
        <a:lstStyle/>
        <a:p>
          <a:endParaRPr lang="en-US"/>
        </a:p>
      </dgm:t>
    </dgm:pt>
    <dgm:pt modelId="{E56DF707-9778-4699-A625-94C1D0BBB5FF}">
      <dgm:prSet/>
      <dgm:spPr/>
      <dgm:t>
        <a:bodyPr/>
        <a:lstStyle/>
        <a:p>
          <a:pPr>
            <a:defRPr cap="all"/>
          </a:pPr>
          <a:r>
            <a:rPr lang="en-US"/>
            <a:t>Use Cases</a:t>
          </a:r>
        </a:p>
      </dgm:t>
    </dgm:pt>
    <dgm:pt modelId="{B1F2CD1D-E3F0-4C04-A2E9-696B8C092B43}" type="parTrans" cxnId="{31799214-B901-42B6-8890-5ED9B5E13BFA}">
      <dgm:prSet/>
      <dgm:spPr/>
      <dgm:t>
        <a:bodyPr/>
        <a:lstStyle/>
        <a:p>
          <a:endParaRPr lang="en-US"/>
        </a:p>
      </dgm:t>
    </dgm:pt>
    <dgm:pt modelId="{58E9980D-DCC4-4497-BE5E-9A96F30E15BC}" type="sibTrans" cxnId="{31799214-B901-42B6-8890-5ED9B5E13BFA}">
      <dgm:prSet/>
      <dgm:spPr/>
      <dgm:t>
        <a:bodyPr/>
        <a:lstStyle/>
        <a:p>
          <a:endParaRPr lang="en-US"/>
        </a:p>
      </dgm:t>
    </dgm:pt>
    <dgm:pt modelId="{C79E8BEE-D27A-4F5F-B2FA-33EC286E04F6}">
      <dgm:prSet/>
      <dgm:spPr/>
      <dgm:t>
        <a:bodyPr/>
        <a:lstStyle/>
        <a:p>
          <a:pPr>
            <a:defRPr cap="all"/>
          </a:pPr>
          <a:r>
            <a:rPr lang="en-US"/>
            <a:t>Tables and attributes</a:t>
          </a:r>
        </a:p>
      </dgm:t>
    </dgm:pt>
    <dgm:pt modelId="{D2FA5960-0915-4FCB-98E1-A3F55508B83A}" type="parTrans" cxnId="{A3EDDD34-503B-4206-B968-854256233E7D}">
      <dgm:prSet/>
      <dgm:spPr/>
      <dgm:t>
        <a:bodyPr/>
        <a:lstStyle/>
        <a:p>
          <a:endParaRPr lang="en-US"/>
        </a:p>
      </dgm:t>
    </dgm:pt>
    <dgm:pt modelId="{B525AF2A-D0D6-4AE9-A51D-89D119DB6821}" type="sibTrans" cxnId="{A3EDDD34-503B-4206-B968-854256233E7D}">
      <dgm:prSet/>
      <dgm:spPr/>
      <dgm:t>
        <a:bodyPr/>
        <a:lstStyle/>
        <a:p>
          <a:endParaRPr lang="en-US"/>
        </a:p>
      </dgm:t>
    </dgm:pt>
    <dgm:pt modelId="{6D22018A-37AE-430A-BD02-ABCAB4A5C576}">
      <dgm:prSet/>
      <dgm:spPr/>
      <dgm:t>
        <a:bodyPr/>
        <a:lstStyle/>
        <a:p>
          <a:pPr>
            <a:defRPr cap="all"/>
          </a:pPr>
          <a:r>
            <a:rPr lang="en-US"/>
            <a:t>Business Rules</a:t>
          </a:r>
        </a:p>
      </dgm:t>
    </dgm:pt>
    <dgm:pt modelId="{A08D218E-6D4F-4931-AD97-8122981450AE}" type="parTrans" cxnId="{80B396F0-FF7D-4E16-B665-00107E210278}">
      <dgm:prSet/>
      <dgm:spPr/>
      <dgm:t>
        <a:bodyPr/>
        <a:lstStyle/>
        <a:p>
          <a:endParaRPr lang="en-US"/>
        </a:p>
      </dgm:t>
    </dgm:pt>
    <dgm:pt modelId="{B7518FBE-948F-45F9-BF02-3D738F9F9F80}" type="sibTrans" cxnId="{80B396F0-FF7D-4E16-B665-00107E210278}">
      <dgm:prSet/>
      <dgm:spPr/>
      <dgm:t>
        <a:bodyPr/>
        <a:lstStyle/>
        <a:p>
          <a:endParaRPr lang="en-US"/>
        </a:p>
      </dgm:t>
    </dgm:pt>
    <dgm:pt modelId="{503854A3-7A2D-40BA-8AF4-6E484141A0C9}">
      <dgm:prSet/>
      <dgm:spPr/>
      <dgm:t>
        <a:bodyPr/>
        <a:lstStyle/>
        <a:p>
          <a:pPr>
            <a:defRPr cap="all"/>
          </a:pPr>
          <a:r>
            <a:rPr lang="en-US" dirty="0"/>
            <a:t>Entity relationship diagram</a:t>
          </a:r>
        </a:p>
      </dgm:t>
    </dgm:pt>
    <dgm:pt modelId="{F970CB2F-5B4D-490C-BABA-D9EB0856B561}" type="parTrans" cxnId="{66FDDFF3-273B-4440-A44D-F190D402D409}">
      <dgm:prSet/>
      <dgm:spPr/>
      <dgm:t>
        <a:bodyPr/>
        <a:lstStyle/>
        <a:p>
          <a:endParaRPr lang="en-US"/>
        </a:p>
      </dgm:t>
    </dgm:pt>
    <dgm:pt modelId="{EBF7918B-EB46-4956-B116-1D3F4007E3A5}" type="sibTrans" cxnId="{66FDDFF3-273B-4440-A44D-F190D402D409}">
      <dgm:prSet/>
      <dgm:spPr/>
      <dgm:t>
        <a:bodyPr/>
        <a:lstStyle/>
        <a:p>
          <a:endParaRPr lang="en-US"/>
        </a:p>
      </dgm:t>
    </dgm:pt>
    <dgm:pt modelId="{25D64D37-B198-4362-993E-8CB2268EC19A}">
      <dgm:prSet/>
      <dgm:spPr/>
      <dgm:t>
        <a:bodyPr/>
        <a:lstStyle/>
        <a:p>
          <a:pPr>
            <a:defRPr cap="all"/>
          </a:pPr>
          <a:r>
            <a:rPr lang="en-US"/>
            <a:t>Queries </a:t>
          </a:r>
        </a:p>
      </dgm:t>
    </dgm:pt>
    <dgm:pt modelId="{6C3E09A4-9035-4E7D-8BBD-9A0B5B443A37}" type="parTrans" cxnId="{6EF7AFF7-89AC-4ADD-916E-FFFBBD1EBA3D}">
      <dgm:prSet/>
      <dgm:spPr/>
      <dgm:t>
        <a:bodyPr/>
        <a:lstStyle/>
        <a:p>
          <a:endParaRPr lang="en-US"/>
        </a:p>
      </dgm:t>
    </dgm:pt>
    <dgm:pt modelId="{BAAAC7C0-B70D-4E79-8153-211691913E24}" type="sibTrans" cxnId="{6EF7AFF7-89AC-4ADD-916E-FFFBBD1EBA3D}">
      <dgm:prSet/>
      <dgm:spPr/>
      <dgm:t>
        <a:bodyPr/>
        <a:lstStyle/>
        <a:p>
          <a:endParaRPr lang="en-US"/>
        </a:p>
      </dgm:t>
    </dgm:pt>
    <dgm:pt modelId="{A9B3F743-C627-45C2-9601-64F74F6AC206}">
      <dgm:prSet/>
      <dgm:spPr/>
      <dgm:t>
        <a:bodyPr/>
        <a:lstStyle/>
        <a:p>
          <a:pPr>
            <a:defRPr cap="all"/>
          </a:pPr>
          <a:r>
            <a:rPr lang="en-US"/>
            <a:t>Conclusion</a:t>
          </a:r>
        </a:p>
      </dgm:t>
    </dgm:pt>
    <dgm:pt modelId="{E5DF3E6B-BF6D-4900-BAE5-18491421182A}" type="parTrans" cxnId="{EA1957C9-F468-4153-BD56-DFC83C2193C3}">
      <dgm:prSet/>
      <dgm:spPr/>
      <dgm:t>
        <a:bodyPr/>
        <a:lstStyle/>
        <a:p>
          <a:endParaRPr lang="en-US"/>
        </a:p>
      </dgm:t>
    </dgm:pt>
    <dgm:pt modelId="{06EB4D45-08F5-4B3F-9453-6C4200339E37}" type="sibTrans" cxnId="{EA1957C9-F468-4153-BD56-DFC83C2193C3}">
      <dgm:prSet/>
      <dgm:spPr/>
      <dgm:t>
        <a:bodyPr/>
        <a:lstStyle/>
        <a:p>
          <a:endParaRPr lang="en-US"/>
        </a:p>
      </dgm:t>
    </dgm:pt>
    <dgm:pt modelId="{9A69834D-469A-4AC4-9C75-617922453E47}" type="pres">
      <dgm:prSet presAssocID="{EC81FBFF-D54A-4692-A61E-55D2D0DC44D3}" presName="root" presStyleCnt="0">
        <dgm:presLayoutVars>
          <dgm:dir/>
          <dgm:resizeHandles val="exact"/>
        </dgm:presLayoutVars>
      </dgm:prSet>
      <dgm:spPr/>
    </dgm:pt>
    <dgm:pt modelId="{0EFC63A0-F687-4C14-8E45-20969847666A}" type="pres">
      <dgm:prSet presAssocID="{3873CEF9-B566-425E-8BED-570C7E4B5127}" presName="compNode" presStyleCnt="0"/>
      <dgm:spPr/>
    </dgm:pt>
    <dgm:pt modelId="{FFE2A13A-CAE9-4294-93E8-555A0E73D47A}" type="pres">
      <dgm:prSet presAssocID="{3873CEF9-B566-425E-8BED-570C7E4B5127}" presName="iconBgRect" presStyleLbl="bgShp" presStyleIdx="0" presStyleCnt="7"/>
      <dgm:spPr/>
    </dgm:pt>
    <dgm:pt modelId="{9082E016-F71C-4DBD-BB43-5EC72F40378E}" type="pres">
      <dgm:prSet presAssocID="{3873CEF9-B566-425E-8BED-570C7E4B512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5C165DA-B63D-444C-8638-D141ABC6930C}" type="pres">
      <dgm:prSet presAssocID="{3873CEF9-B566-425E-8BED-570C7E4B5127}" presName="spaceRect" presStyleCnt="0"/>
      <dgm:spPr/>
    </dgm:pt>
    <dgm:pt modelId="{1BBB5746-44BF-4443-8F1C-1A0BA7BD9C4B}" type="pres">
      <dgm:prSet presAssocID="{3873CEF9-B566-425E-8BED-570C7E4B5127}" presName="textRect" presStyleLbl="revTx" presStyleIdx="0" presStyleCnt="7">
        <dgm:presLayoutVars>
          <dgm:chMax val="1"/>
          <dgm:chPref val="1"/>
        </dgm:presLayoutVars>
      </dgm:prSet>
      <dgm:spPr/>
    </dgm:pt>
    <dgm:pt modelId="{A9CC184D-ABBC-4C8D-9270-654FEA6EAF42}" type="pres">
      <dgm:prSet presAssocID="{B936EB05-F628-4FE2-9302-55EB90F1608F}" presName="sibTrans" presStyleCnt="0"/>
      <dgm:spPr/>
    </dgm:pt>
    <dgm:pt modelId="{37070DC1-7F6B-4AEC-95AE-5F89FC304CCD}" type="pres">
      <dgm:prSet presAssocID="{E56DF707-9778-4699-A625-94C1D0BBB5FF}" presName="compNode" presStyleCnt="0"/>
      <dgm:spPr/>
    </dgm:pt>
    <dgm:pt modelId="{E9F1317C-8040-478A-A900-1C46F4B9C2F0}" type="pres">
      <dgm:prSet presAssocID="{E56DF707-9778-4699-A625-94C1D0BBB5FF}" presName="iconBgRect" presStyleLbl="bgShp" presStyleIdx="1" presStyleCnt="7"/>
      <dgm:spPr/>
    </dgm:pt>
    <dgm:pt modelId="{2A91694B-5CC5-4A6D-8005-CD64F2320E8E}" type="pres">
      <dgm:prSet presAssocID="{E56DF707-9778-4699-A625-94C1D0BBB5F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Tm"/>
        </a:ext>
      </dgm:extLst>
    </dgm:pt>
    <dgm:pt modelId="{DD1829F0-80C0-481E-87F4-146DF5CECB33}" type="pres">
      <dgm:prSet presAssocID="{E56DF707-9778-4699-A625-94C1D0BBB5FF}" presName="spaceRect" presStyleCnt="0"/>
      <dgm:spPr/>
    </dgm:pt>
    <dgm:pt modelId="{D7E6088E-0B2B-4FBC-86DD-AE01285A5873}" type="pres">
      <dgm:prSet presAssocID="{E56DF707-9778-4699-A625-94C1D0BBB5FF}" presName="textRect" presStyleLbl="revTx" presStyleIdx="1" presStyleCnt="7">
        <dgm:presLayoutVars>
          <dgm:chMax val="1"/>
          <dgm:chPref val="1"/>
        </dgm:presLayoutVars>
      </dgm:prSet>
      <dgm:spPr/>
    </dgm:pt>
    <dgm:pt modelId="{C8DDBE09-CCDF-4CBF-8E97-C1CF5F4EBF0A}" type="pres">
      <dgm:prSet presAssocID="{58E9980D-DCC4-4497-BE5E-9A96F30E15BC}" presName="sibTrans" presStyleCnt="0"/>
      <dgm:spPr/>
    </dgm:pt>
    <dgm:pt modelId="{4A7AFDD2-3B64-4F88-BB55-08AE5D1F756C}" type="pres">
      <dgm:prSet presAssocID="{C79E8BEE-D27A-4F5F-B2FA-33EC286E04F6}" presName="compNode" presStyleCnt="0"/>
      <dgm:spPr/>
    </dgm:pt>
    <dgm:pt modelId="{854FE21A-4A2A-4273-A51D-065632F46B63}" type="pres">
      <dgm:prSet presAssocID="{C79E8BEE-D27A-4F5F-B2FA-33EC286E04F6}" presName="iconBgRect" presStyleLbl="bgShp" presStyleIdx="2" presStyleCnt="7"/>
      <dgm:spPr/>
    </dgm:pt>
    <dgm:pt modelId="{C51B631F-530C-4C7B-9ECA-E1ED70F21575}" type="pres">
      <dgm:prSet presAssocID="{C79E8BEE-D27A-4F5F-B2FA-33EC286E04F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9DE1604-CE36-4430-B5F1-44BF9FBE8F95}" type="pres">
      <dgm:prSet presAssocID="{C79E8BEE-D27A-4F5F-B2FA-33EC286E04F6}" presName="spaceRect" presStyleCnt="0"/>
      <dgm:spPr/>
    </dgm:pt>
    <dgm:pt modelId="{8D67C9ED-C52B-4B51-BDB6-6D0B54897FEA}" type="pres">
      <dgm:prSet presAssocID="{C79E8BEE-D27A-4F5F-B2FA-33EC286E04F6}" presName="textRect" presStyleLbl="revTx" presStyleIdx="2" presStyleCnt="7">
        <dgm:presLayoutVars>
          <dgm:chMax val="1"/>
          <dgm:chPref val="1"/>
        </dgm:presLayoutVars>
      </dgm:prSet>
      <dgm:spPr/>
    </dgm:pt>
    <dgm:pt modelId="{49949A14-7BB3-445D-AD2E-FAEFF29E404F}" type="pres">
      <dgm:prSet presAssocID="{B525AF2A-D0D6-4AE9-A51D-89D119DB6821}" presName="sibTrans" presStyleCnt="0"/>
      <dgm:spPr/>
    </dgm:pt>
    <dgm:pt modelId="{1DA7F3C1-B0BC-4925-87A3-6E2FE1D6B10C}" type="pres">
      <dgm:prSet presAssocID="{6D22018A-37AE-430A-BD02-ABCAB4A5C576}" presName="compNode" presStyleCnt="0"/>
      <dgm:spPr/>
    </dgm:pt>
    <dgm:pt modelId="{B2E726DE-2531-42BC-8257-D92A43B9DCC8}" type="pres">
      <dgm:prSet presAssocID="{6D22018A-37AE-430A-BD02-ABCAB4A5C576}" presName="iconBgRect" presStyleLbl="bgShp" presStyleIdx="3" presStyleCnt="7"/>
      <dgm:spPr/>
    </dgm:pt>
    <dgm:pt modelId="{B03C0A28-A241-4CD3-ABE7-82056A06C6EE}" type="pres">
      <dgm:prSet presAssocID="{6D22018A-37AE-430A-BD02-ABCAB4A5C57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6E73378-F28B-4880-B285-47D203394312}" type="pres">
      <dgm:prSet presAssocID="{6D22018A-37AE-430A-BD02-ABCAB4A5C576}" presName="spaceRect" presStyleCnt="0"/>
      <dgm:spPr/>
    </dgm:pt>
    <dgm:pt modelId="{974EEF42-9B51-45A9-8018-3EDFC58EAD42}" type="pres">
      <dgm:prSet presAssocID="{6D22018A-37AE-430A-BD02-ABCAB4A5C576}" presName="textRect" presStyleLbl="revTx" presStyleIdx="3" presStyleCnt="7">
        <dgm:presLayoutVars>
          <dgm:chMax val="1"/>
          <dgm:chPref val="1"/>
        </dgm:presLayoutVars>
      </dgm:prSet>
      <dgm:spPr/>
    </dgm:pt>
    <dgm:pt modelId="{5FBF1B67-877F-4436-B307-B57D23F8E472}" type="pres">
      <dgm:prSet presAssocID="{B7518FBE-948F-45F9-BF02-3D738F9F9F80}" presName="sibTrans" presStyleCnt="0"/>
      <dgm:spPr/>
    </dgm:pt>
    <dgm:pt modelId="{5BF8440A-9673-4688-9260-EE7869ED699E}" type="pres">
      <dgm:prSet presAssocID="{503854A3-7A2D-40BA-8AF4-6E484141A0C9}" presName="compNode" presStyleCnt="0"/>
      <dgm:spPr/>
    </dgm:pt>
    <dgm:pt modelId="{A6A256C5-51AE-489A-9EE8-B36A11E6A0B3}" type="pres">
      <dgm:prSet presAssocID="{503854A3-7A2D-40BA-8AF4-6E484141A0C9}" presName="iconBgRect" presStyleLbl="bgShp" presStyleIdx="4" presStyleCnt="7"/>
      <dgm:spPr/>
    </dgm:pt>
    <dgm:pt modelId="{64BB7BBF-B2E6-4EC2-85F0-E9901EDC1AC1}" type="pres">
      <dgm:prSet presAssocID="{503854A3-7A2D-40BA-8AF4-6E484141A0C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F25E847B-CCEC-41C1-873E-F8AD7C8B91E2}" type="pres">
      <dgm:prSet presAssocID="{503854A3-7A2D-40BA-8AF4-6E484141A0C9}" presName="spaceRect" presStyleCnt="0"/>
      <dgm:spPr/>
    </dgm:pt>
    <dgm:pt modelId="{32F552E9-2322-450D-B161-A74C85E3CCAC}" type="pres">
      <dgm:prSet presAssocID="{503854A3-7A2D-40BA-8AF4-6E484141A0C9}" presName="textRect" presStyleLbl="revTx" presStyleIdx="4" presStyleCnt="7">
        <dgm:presLayoutVars>
          <dgm:chMax val="1"/>
          <dgm:chPref val="1"/>
        </dgm:presLayoutVars>
      </dgm:prSet>
      <dgm:spPr/>
    </dgm:pt>
    <dgm:pt modelId="{9B25D076-967B-44B1-A1B9-16C5DFE9875D}" type="pres">
      <dgm:prSet presAssocID="{EBF7918B-EB46-4956-B116-1D3F4007E3A5}" presName="sibTrans" presStyleCnt="0"/>
      <dgm:spPr/>
    </dgm:pt>
    <dgm:pt modelId="{90FD8F6E-FC73-4FDE-A54B-F4F0753ECAEC}" type="pres">
      <dgm:prSet presAssocID="{25D64D37-B198-4362-993E-8CB2268EC19A}" presName="compNode" presStyleCnt="0"/>
      <dgm:spPr/>
    </dgm:pt>
    <dgm:pt modelId="{46BD59B7-5858-4251-9C81-93EE0792941D}" type="pres">
      <dgm:prSet presAssocID="{25D64D37-B198-4362-993E-8CB2268EC19A}" presName="iconBgRect" presStyleLbl="bgShp" presStyleIdx="5" presStyleCnt="7"/>
      <dgm:spPr/>
    </dgm:pt>
    <dgm:pt modelId="{BF725D19-586C-4271-806B-2789D35ED5D2}" type="pres">
      <dgm:prSet presAssocID="{25D64D37-B198-4362-993E-8CB2268EC19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9A58EDB0-1F73-4211-ACDE-5EED47B9C2B2}" type="pres">
      <dgm:prSet presAssocID="{25D64D37-B198-4362-993E-8CB2268EC19A}" presName="spaceRect" presStyleCnt="0"/>
      <dgm:spPr/>
    </dgm:pt>
    <dgm:pt modelId="{71002B82-DAFE-4388-9199-819BED5E9E18}" type="pres">
      <dgm:prSet presAssocID="{25D64D37-B198-4362-993E-8CB2268EC19A}" presName="textRect" presStyleLbl="revTx" presStyleIdx="5" presStyleCnt="7">
        <dgm:presLayoutVars>
          <dgm:chMax val="1"/>
          <dgm:chPref val="1"/>
        </dgm:presLayoutVars>
      </dgm:prSet>
      <dgm:spPr/>
    </dgm:pt>
    <dgm:pt modelId="{6B277513-D56F-41DC-BF9B-B75CA95B63BD}" type="pres">
      <dgm:prSet presAssocID="{BAAAC7C0-B70D-4E79-8153-211691913E24}" presName="sibTrans" presStyleCnt="0"/>
      <dgm:spPr/>
    </dgm:pt>
    <dgm:pt modelId="{EB647D64-7592-4DAC-AD91-EE0FFB8001D6}" type="pres">
      <dgm:prSet presAssocID="{A9B3F743-C627-45C2-9601-64F74F6AC206}" presName="compNode" presStyleCnt="0"/>
      <dgm:spPr/>
    </dgm:pt>
    <dgm:pt modelId="{4CB84358-0903-4B96-B5A2-F99D114E01D3}" type="pres">
      <dgm:prSet presAssocID="{A9B3F743-C627-45C2-9601-64F74F6AC206}" presName="iconBgRect" presStyleLbl="bgShp" presStyleIdx="6" presStyleCnt="7"/>
      <dgm:spPr/>
    </dgm:pt>
    <dgm:pt modelId="{8C3AFBC9-BF46-4249-8334-49BC8AEB5007}" type="pres">
      <dgm:prSet presAssocID="{A9B3F743-C627-45C2-9601-64F74F6AC20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A66B775-31C9-4428-8D52-E7891D1E215C}" type="pres">
      <dgm:prSet presAssocID="{A9B3F743-C627-45C2-9601-64F74F6AC206}" presName="spaceRect" presStyleCnt="0"/>
      <dgm:spPr/>
    </dgm:pt>
    <dgm:pt modelId="{84CC0FFB-044C-4CFD-94AC-AB995F98AE2E}" type="pres">
      <dgm:prSet presAssocID="{A9B3F743-C627-45C2-9601-64F74F6AC206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1799214-B901-42B6-8890-5ED9B5E13BFA}" srcId="{EC81FBFF-D54A-4692-A61E-55D2D0DC44D3}" destId="{E56DF707-9778-4699-A625-94C1D0BBB5FF}" srcOrd="1" destOrd="0" parTransId="{B1F2CD1D-E3F0-4C04-A2E9-696B8C092B43}" sibTransId="{58E9980D-DCC4-4497-BE5E-9A96F30E15BC}"/>
    <dgm:cxn modelId="{470AB714-DB4B-434D-BE67-6CB93624DFD2}" type="presOf" srcId="{3873CEF9-B566-425E-8BED-570C7E4B5127}" destId="{1BBB5746-44BF-4443-8F1C-1A0BA7BD9C4B}" srcOrd="0" destOrd="0" presId="urn:microsoft.com/office/officeart/2018/5/layout/IconCircleLabelList"/>
    <dgm:cxn modelId="{A3EDDD34-503B-4206-B968-854256233E7D}" srcId="{EC81FBFF-D54A-4692-A61E-55D2D0DC44D3}" destId="{C79E8BEE-D27A-4F5F-B2FA-33EC286E04F6}" srcOrd="2" destOrd="0" parTransId="{D2FA5960-0915-4FCB-98E1-A3F55508B83A}" sibTransId="{B525AF2A-D0D6-4AE9-A51D-89D119DB6821}"/>
    <dgm:cxn modelId="{00297D40-F240-485D-97B6-9F9977A410D9}" srcId="{EC81FBFF-D54A-4692-A61E-55D2D0DC44D3}" destId="{3873CEF9-B566-425E-8BED-570C7E4B5127}" srcOrd="0" destOrd="0" parTransId="{0591A8CE-4F39-416E-AEA1-65A7C56A1A70}" sibTransId="{B936EB05-F628-4FE2-9302-55EB90F1608F}"/>
    <dgm:cxn modelId="{D15CC44C-56CD-4381-8FEA-1A950E5B3BCD}" type="presOf" srcId="{A9B3F743-C627-45C2-9601-64F74F6AC206}" destId="{84CC0FFB-044C-4CFD-94AC-AB995F98AE2E}" srcOrd="0" destOrd="0" presId="urn:microsoft.com/office/officeart/2018/5/layout/IconCircleLabelList"/>
    <dgm:cxn modelId="{69011C85-05E7-42EB-BFBC-E8B4AEE8C7AF}" type="presOf" srcId="{C79E8BEE-D27A-4F5F-B2FA-33EC286E04F6}" destId="{8D67C9ED-C52B-4B51-BDB6-6D0B54897FEA}" srcOrd="0" destOrd="0" presId="urn:microsoft.com/office/officeart/2018/5/layout/IconCircleLabelList"/>
    <dgm:cxn modelId="{0F79438F-6409-44C2-A759-6DAEDE3CF26B}" type="presOf" srcId="{EC81FBFF-D54A-4692-A61E-55D2D0DC44D3}" destId="{9A69834D-469A-4AC4-9C75-617922453E47}" srcOrd="0" destOrd="0" presId="urn:microsoft.com/office/officeart/2018/5/layout/IconCircleLabelList"/>
    <dgm:cxn modelId="{696C8E9C-0D32-4207-9DB1-209ACB44A7F9}" type="presOf" srcId="{6D22018A-37AE-430A-BD02-ABCAB4A5C576}" destId="{974EEF42-9B51-45A9-8018-3EDFC58EAD42}" srcOrd="0" destOrd="0" presId="urn:microsoft.com/office/officeart/2018/5/layout/IconCircleLabelList"/>
    <dgm:cxn modelId="{4B03C9AE-4941-4145-8748-A5F8F952A9A6}" type="presOf" srcId="{25D64D37-B198-4362-993E-8CB2268EC19A}" destId="{71002B82-DAFE-4388-9199-819BED5E9E18}" srcOrd="0" destOrd="0" presId="urn:microsoft.com/office/officeart/2018/5/layout/IconCircleLabelList"/>
    <dgm:cxn modelId="{30C3ECBA-8A6D-4461-832E-30C060CCB12B}" type="presOf" srcId="{E56DF707-9778-4699-A625-94C1D0BBB5FF}" destId="{D7E6088E-0B2B-4FBC-86DD-AE01285A5873}" srcOrd="0" destOrd="0" presId="urn:microsoft.com/office/officeart/2018/5/layout/IconCircleLabelList"/>
    <dgm:cxn modelId="{EA1957C9-F468-4153-BD56-DFC83C2193C3}" srcId="{EC81FBFF-D54A-4692-A61E-55D2D0DC44D3}" destId="{A9B3F743-C627-45C2-9601-64F74F6AC206}" srcOrd="6" destOrd="0" parTransId="{E5DF3E6B-BF6D-4900-BAE5-18491421182A}" sibTransId="{06EB4D45-08F5-4B3F-9453-6C4200339E37}"/>
    <dgm:cxn modelId="{80B396F0-FF7D-4E16-B665-00107E210278}" srcId="{EC81FBFF-D54A-4692-A61E-55D2D0DC44D3}" destId="{6D22018A-37AE-430A-BD02-ABCAB4A5C576}" srcOrd="3" destOrd="0" parTransId="{A08D218E-6D4F-4931-AD97-8122981450AE}" sibTransId="{B7518FBE-948F-45F9-BF02-3D738F9F9F80}"/>
    <dgm:cxn modelId="{66FDDFF3-273B-4440-A44D-F190D402D409}" srcId="{EC81FBFF-D54A-4692-A61E-55D2D0DC44D3}" destId="{503854A3-7A2D-40BA-8AF4-6E484141A0C9}" srcOrd="4" destOrd="0" parTransId="{F970CB2F-5B4D-490C-BABA-D9EB0856B561}" sibTransId="{EBF7918B-EB46-4956-B116-1D3F4007E3A5}"/>
    <dgm:cxn modelId="{6EF7AFF7-89AC-4ADD-916E-FFFBBD1EBA3D}" srcId="{EC81FBFF-D54A-4692-A61E-55D2D0DC44D3}" destId="{25D64D37-B198-4362-993E-8CB2268EC19A}" srcOrd="5" destOrd="0" parTransId="{6C3E09A4-9035-4E7D-8BBD-9A0B5B443A37}" sibTransId="{BAAAC7C0-B70D-4E79-8153-211691913E24}"/>
    <dgm:cxn modelId="{DF9CAEFB-6340-4905-8C3A-7BF766D70C24}" type="presOf" srcId="{503854A3-7A2D-40BA-8AF4-6E484141A0C9}" destId="{32F552E9-2322-450D-B161-A74C85E3CCAC}" srcOrd="0" destOrd="0" presId="urn:microsoft.com/office/officeart/2018/5/layout/IconCircleLabelList"/>
    <dgm:cxn modelId="{C62286A6-A7A8-47BE-8D40-D64772C0A06E}" type="presParOf" srcId="{9A69834D-469A-4AC4-9C75-617922453E47}" destId="{0EFC63A0-F687-4C14-8E45-20969847666A}" srcOrd="0" destOrd="0" presId="urn:microsoft.com/office/officeart/2018/5/layout/IconCircleLabelList"/>
    <dgm:cxn modelId="{0B7A2903-E138-4D24-BA40-3A8EC67D6D42}" type="presParOf" srcId="{0EFC63A0-F687-4C14-8E45-20969847666A}" destId="{FFE2A13A-CAE9-4294-93E8-555A0E73D47A}" srcOrd="0" destOrd="0" presId="urn:microsoft.com/office/officeart/2018/5/layout/IconCircleLabelList"/>
    <dgm:cxn modelId="{4C3FCE34-A5F7-4486-B7A5-61B7C9E31F9F}" type="presParOf" srcId="{0EFC63A0-F687-4C14-8E45-20969847666A}" destId="{9082E016-F71C-4DBD-BB43-5EC72F40378E}" srcOrd="1" destOrd="0" presId="urn:microsoft.com/office/officeart/2018/5/layout/IconCircleLabelList"/>
    <dgm:cxn modelId="{0C9A02A2-203E-4C32-A03C-5788ECF52F65}" type="presParOf" srcId="{0EFC63A0-F687-4C14-8E45-20969847666A}" destId="{45C165DA-B63D-444C-8638-D141ABC6930C}" srcOrd="2" destOrd="0" presId="urn:microsoft.com/office/officeart/2018/5/layout/IconCircleLabelList"/>
    <dgm:cxn modelId="{5FB6DD49-25BD-44C6-801E-826E033CD0D3}" type="presParOf" srcId="{0EFC63A0-F687-4C14-8E45-20969847666A}" destId="{1BBB5746-44BF-4443-8F1C-1A0BA7BD9C4B}" srcOrd="3" destOrd="0" presId="urn:microsoft.com/office/officeart/2018/5/layout/IconCircleLabelList"/>
    <dgm:cxn modelId="{A0BC6D98-DD11-4639-8C31-A25C1AE6DB40}" type="presParOf" srcId="{9A69834D-469A-4AC4-9C75-617922453E47}" destId="{A9CC184D-ABBC-4C8D-9270-654FEA6EAF42}" srcOrd="1" destOrd="0" presId="urn:microsoft.com/office/officeart/2018/5/layout/IconCircleLabelList"/>
    <dgm:cxn modelId="{F187CC8E-E326-4F0D-8FCA-F13C3B8EC064}" type="presParOf" srcId="{9A69834D-469A-4AC4-9C75-617922453E47}" destId="{37070DC1-7F6B-4AEC-95AE-5F89FC304CCD}" srcOrd="2" destOrd="0" presId="urn:microsoft.com/office/officeart/2018/5/layout/IconCircleLabelList"/>
    <dgm:cxn modelId="{91C050BC-A492-4ACF-AF2C-441D7E821787}" type="presParOf" srcId="{37070DC1-7F6B-4AEC-95AE-5F89FC304CCD}" destId="{E9F1317C-8040-478A-A900-1C46F4B9C2F0}" srcOrd="0" destOrd="0" presId="urn:microsoft.com/office/officeart/2018/5/layout/IconCircleLabelList"/>
    <dgm:cxn modelId="{24B50DF8-6477-4388-B52A-9BA9B3A4C1DD}" type="presParOf" srcId="{37070DC1-7F6B-4AEC-95AE-5F89FC304CCD}" destId="{2A91694B-5CC5-4A6D-8005-CD64F2320E8E}" srcOrd="1" destOrd="0" presId="urn:microsoft.com/office/officeart/2018/5/layout/IconCircleLabelList"/>
    <dgm:cxn modelId="{0555F909-AABC-4EFD-B097-5802E6D85739}" type="presParOf" srcId="{37070DC1-7F6B-4AEC-95AE-5F89FC304CCD}" destId="{DD1829F0-80C0-481E-87F4-146DF5CECB33}" srcOrd="2" destOrd="0" presId="urn:microsoft.com/office/officeart/2018/5/layout/IconCircleLabelList"/>
    <dgm:cxn modelId="{CB31EEEF-3BDF-4B5F-B905-3116EDC8C956}" type="presParOf" srcId="{37070DC1-7F6B-4AEC-95AE-5F89FC304CCD}" destId="{D7E6088E-0B2B-4FBC-86DD-AE01285A5873}" srcOrd="3" destOrd="0" presId="urn:microsoft.com/office/officeart/2018/5/layout/IconCircleLabelList"/>
    <dgm:cxn modelId="{F7957226-0D61-46A3-B53B-41B287B1A0E6}" type="presParOf" srcId="{9A69834D-469A-4AC4-9C75-617922453E47}" destId="{C8DDBE09-CCDF-4CBF-8E97-C1CF5F4EBF0A}" srcOrd="3" destOrd="0" presId="urn:microsoft.com/office/officeart/2018/5/layout/IconCircleLabelList"/>
    <dgm:cxn modelId="{9380D008-90ED-4D59-A18E-4D6B373942B6}" type="presParOf" srcId="{9A69834D-469A-4AC4-9C75-617922453E47}" destId="{4A7AFDD2-3B64-4F88-BB55-08AE5D1F756C}" srcOrd="4" destOrd="0" presId="urn:microsoft.com/office/officeart/2018/5/layout/IconCircleLabelList"/>
    <dgm:cxn modelId="{8A3101B3-E09C-4EC6-B5BC-01A6E47CC6F9}" type="presParOf" srcId="{4A7AFDD2-3B64-4F88-BB55-08AE5D1F756C}" destId="{854FE21A-4A2A-4273-A51D-065632F46B63}" srcOrd="0" destOrd="0" presId="urn:microsoft.com/office/officeart/2018/5/layout/IconCircleLabelList"/>
    <dgm:cxn modelId="{70DB9AFD-FC00-4ECC-9F8D-7EC0AA036458}" type="presParOf" srcId="{4A7AFDD2-3B64-4F88-BB55-08AE5D1F756C}" destId="{C51B631F-530C-4C7B-9ECA-E1ED70F21575}" srcOrd="1" destOrd="0" presId="urn:microsoft.com/office/officeart/2018/5/layout/IconCircleLabelList"/>
    <dgm:cxn modelId="{6C1F7148-F00D-42D1-BDB3-E79279B0FE30}" type="presParOf" srcId="{4A7AFDD2-3B64-4F88-BB55-08AE5D1F756C}" destId="{F9DE1604-CE36-4430-B5F1-44BF9FBE8F95}" srcOrd="2" destOrd="0" presId="urn:microsoft.com/office/officeart/2018/5/layout/IconCircleLabelList"/>
    <dgm:cxn modelId="{39F309C3-62E7-4543-9B1B-2DAB7F02E2D9}" type="presParOf" srcId="{4A7AFDD2-3B64-4F88-BB55-08AE5D1F756C}" destId="{8D67C9ED-C52B-4B51-BDB6-6D0B54897FEA}" srcOrd="3" destOrd="0" presId="urn:microsoft.com/office/officeart/2018/5/layout/IconCircleLabelList"/>
    <dgm:cxn modelId="{4D8FBDB7-6A58-4C9E-8D38-A19AB32ADCA4}" type="presParOf" srcId="{9A69834D-469A-4AC4-9C75-617922453E47}" destId="{49949A14-7BB3-445D-AD2E-FAEFF29E404F}" srcOrd="5" destOrd="0" presId="urn:microsoft.com/office/officeart/2018/5/layout/IconCircleLabelList"/>
    <dgm:cxn modelId="{586797BA-A30A-43F1-97DE-72185D95FE24}" type="presParOf" srcId="{9A69834D-469A-4AC4-9C75-617922453E47}" destId="{1DA7F3C1-B0BC-4925-87A3-6E2FE1D6B10C}" srcOrd="6" destOrd="0" presId="urn:microsoft.com/office/officeart/2018/5/layout/IconCircleLabelList"/>
    <dgm:cxn modelId="{8FBEB99C-F92E-424C-A34E-89770637F623}" type="presParOf" srcId="{1DA7F3C1-B0BC-4925-87A3-6E2FE1D6B10C}" destId="{B2E726DE-2531-42BC-8257-D92A43B9DCC8}" srcOrd="0" destOrd="0" presId="urn:microsoft.com/office/officeart/2018/5/layout/IconCircleLabelList"/>
    <dgm:cxn modelId="{CCBA93EA-3416-41FC-982E-32A7E2AF30ED}" type="presParOf" srcId="{1DA7F3C1-B0BC-4925-87A3-6E2FE1D6B10C}" destId="{B03C0A28-A241-4CD3-ABE7-82056A06C6EE}" srcOrd="1" destOrd="0" presId="urn:microsoft.com/office/officeart/2018/5/layout/IconCircleLabelList"/>
    <dgm:cxn modelId="{7FD07953-75B6-4968-B090-0E5D7F02F1D6}" type="presParOf" srcId="{1DA7F3C1-B0BC-4925-87A3-6E2FE1D6B10C}" destId="{56E73378-F28B-4880-B285-47D203394312}" srcOrd="2" destOrd="0" presId="urn:microsoft.com/office/officeart/2018/5/layout/IconCircleLabelList"/>
    <dgm:cxn modelId="{2AC5C9AA-EBCA-4784-A264-79945A9CC512}" type="presParOf" srcId="{1DA7F3C1-B0BC-4925-87A3-6E2FE1D6B10C}" destId="{974EEF42-9B51-45A9-8018-3EDFC58EAD42}" srcOrd="3" destOrd="0" presId="urn:microsoft.com/office/officeart/2018/5/layout/IconCircleLabelList"/>
    <dgm:cxn modelId="{4B208E1A-F02C-458F-8DE3-826D26FB1BE9}" type="presParOf" srcId="{9A69834D-469A-4AC4-9C75-617922453E47}" destId="{5FBF1B67-877F-4436-B307-B57D23F8E472}" srcOrd="7" destOrd="0" presId="urn:microsoft.com/office/officeart/2018/5/layout/IconCircleLabelList"/>
    <dgm:cxn modelId="{B396C2DD-18EB-4260-8DB4-B5A783397AF8}" type="presParOf" srcId="{9A69834D-469A-4AC4-9C75-617922453E47}" destId="{5BF8440A-9673-4688-9260-EE7869ED699E}" srcOrd="8" destOrd="0" presId="urn:microsoft.com/office/officeart/2018/5/layout/IconCircleLabelList"/>
    <dgm:cxn modelId="{06C77C0C-EDA3-4818-A0CA-FDF188BDEE4F}" type="presParOf" srcId="{5BF8440A-9673-4688-9260-EE7869ED699E}" destId="{A6A256C5-51AE-489A-9EE8-B36A11E6A0B3}" srcOrd="0" destOrd="0" presId="urn:microsoft.com/office/officeart/2018/5/layout/IconCircleLabelList"/>
    <dgm:cxn modelId="{F590665D-8C6C-42D8-A9CB-61317CEFFF89}" type="presParOf" srcId="{5BF8440A-9673-4688-9260-EE7869ED699E}" destId="{64BB7BBF-B2E6-4EC2-85F0-E9901EDC1AC1}" srcOrd="1" destOrd="0" presId="urn:microsoft.com/office/officeart/2018/5/layout/IconCircleLabelList"/>
    <dgm:cxn modelId="{19E62A5E-80A3-4DFD-99DF-A9A2E05D94CE}" type="presParOf" srcId="{5BF8440A-9673-4688-9260-EE7869ED699E}" destId="{F25E847B-CCEC-41C1-873E-F8AD7C8B91E2}" srcOrd="2" destOrd="0" presId="urn:microsoft.com/office/officeart/2018/5/layout/IconCircleLabelList"/>
    <dgm:cxn modelId="{EB81DEA2-BC1E-464A-B9BE-12FCC752A511}" type="presParOf" srcId="{5BF8440A-9673-4688-9260-EE7869ED699E}" destId="{32F552E9-2322-450D-B161-A74C85E3CCAC}" srcOrd="3" destOrd="0" presId="urn:microsoft.com/office/officeart/2018/5/layout/IconCircleLabelList"/>
    <dgm:cxn modelId="{FF913CB9-A113-4C31-9FF3-C10737DE006C}" type="presParOf" srcId="{9A69834D-469A-4AC4-9C75-617922453E47}" destId="{9B25D076-967B-44B1-A1B9-16C5DFE9875D}" srcOrd="9" destOrd="0" presId="urn:microsoft.com/office/officeart/2018/5/layout/IconCircleLabelList"/>
    <dgm:cxn modelId="{BD185C2E-E6CB-487E-AC5D-6AD9CD6BA5F2}" type="presParOf" srcId="{9A69834D-469A-4AC4-9C75-617922453E47}" destId="{90FD8F6E-FC73-4FDE-A54B-F4F0753ECAEC}" srcOrd="10" destOrd="0" presId="urn:microsoft.com/office/officeart/2018/5/layout/IconCircleLabelList"/>
    <dgm:cxn modelId="{8C82901E-5405-4D9D-AC04-FE1B87D7F72B}" type="presParOf" srcId="{90FD8F6E-FC73-4FDE-A54B-F4F0753ECAEC}" destId="{46BD59B7-5858-4251-9C81-93EE0792941D}" srcOrd="0" destOrd="0" presId="urn:microsoft.com/office/officeart/2018/5/layout/IconCircleLabelList"/>
    <dgm:cxn modelId="{03768D5A-ADD4-4B7C-99D1-3EC6BA45E1B9}" type="presParOf" srcId="{90FD8F6E-FC73-4FDE-A54B-F4F0753ECAEC}" destId="{BF725D19-586C-4271-806B-2789D35ED5D2}" srcOrd="1" destOrd="0" presId="urn:microsoft.com/office/officeart/2018/5/layout/IconCircleLabelList"/>
    <dgm:cxn modelId="{EF689013-122D-4E84-8027-364DEF74BE77}" type="presParOf" srcId="{90FD8F6E-FC73-4FDE-A54B-F4F0753ECAEC}" destId="{9A58EDB0-1F73-4211-ACDE-5EED47B9C2B2}" srcOrd="2" destOrd="0" presId="urn:microsoft.com/office/officeart/2018/5/layout/IconCircleLabelList"/>
    <dgm:cxn modelId="{A567261E-DEEA-4E6B-AA79-D36218387E6C}" type="presParOf" srcId="{90FD8F6E-FC73-4FDE-A54B-F4F0753ECAEC}" destId="{71002B82-DAFE-4388-9199-819BED5E9E18}" srcOrd="3" destOrd="0" presId="urn:microsoft.com/office/officeart/2018/5/layout/IconCircleLabelList"/>
    <dgm:cxn modelId="{A4DDA22C-D472-421D-9EF6-562664D53FEE}" type="presParOf" srcId="{9A69834D-469A-4AC4-9C75-617922453E47}" destId="{6B277513-D56F-41DC-BF9B-B75CA95B63BD}" srcOrd="11" destOrd="0" presId="urn:microsoft.com/office/officeart/2018/5/layout/IconCircleLabelList"/>
    <dgm:cxn modelId="{42FE01DB-A1E5-46F0-908D-B8AB32F1B7F0}" type="presParOf" srcId="{9A69834D-469A-4AC4-9C75-617922453E47}" destId="{EB647D64-7592-4DAC-AD91-EE0FFB8001D6}" srcOrd="12" destOrd="0" presId="urn:microsoft.com/office/officeart/2018/5/layout/IconCircleLabelList"/>
    <dgm:cxn modelId="{320A504D-537F-4A3C-9A08-82EE0E0A85AC}" type="presParOf" srcId="{EB647D64-7592-4DAC-AD91-EE0FFB8001D6}" destId="{4CB84358-0903-4B96-B5A2-F99D114E01D3}" srcOrd="0" destOrd="0" presId="urn:microsoft.com/office/officeart/2018/5/layout/IconCircleLabelList"/>
    <dgm:cxn modelId="{82F4C16C-52C3-41AE-A6F6-688FCD7B2E46}" type="presParOf" srcId="{EB647D64-7592-4DAC-AD91-EE0FFB8001D6}" destId="{8C3AFBC9-BF46-4249-8334-49BC8AEB5007}" srcOrd="1" destOrd="0" presId="urn:microsoft.com/office/officeart/2018/5/layout/IconCircleLabelList"/>
    <dgm:cxn modelId="{197B1527-C9BE-4448-9A5F-7667EB745E4A}" type="presParOf" srcId="{EB647D64-7592-4DAC-AD91-EE0FFB8001D6}" destId="{3A66B775-31C9-4428-8D52-E7891D1E215C}" srcOrd="2" destOrd="0" presId="urn:microsoft.com/office/officeart/2018/5/layout/IconCircleLabelList"/>
    <dgm:cxn modelId="{8691415D-56A8-4B3F-97F5-9AB030475D00}" type="presParOf" srcId="{EB647D64-7592-4DAC-AD91-EE0FFB8001D6}" destId="{84CC0FFB-044C-4CFD-94AC-AB995F98AE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989AC-B176-444B-9BEA-25E403D57EA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1067B3-A8E2-4677-862C-E11F2AC5A108}">
      <dgm:prSet/>
      <dgm:spPr/>
      <dgm:t>
        <a:bodyPr/>
        <a:lstStyle/>
        <a:p>
          <a:r>
            <a:rPr lang="en-US"/>
            <a:t>Passenger </a:t>
          </a:r>
        </a:p>
      </dgm:t>
    </dgm:pt>
    <dgm:pt modelId="{BAF5FBC0-7685-4FC8-94DE-6DD33D14DADA}" type="parTrans" cxnId="{0D6E0B16-0F39-4450-98DB-03ABA4E947E8}">
      <dgm:prSet/>
      <dgm:spPr/>
      <dgm:t>
        <a:bodyPr/>
        <a:lstStyle/>
        <a:p>
          <a:endParaRPr lang="en-US"/>
        </a:p>
      </dgm:t>
    </dgm:pt>
    <dgm:pt modelId="{A93E0E6C-B3A3-474E-BD8F-11A7F8C7C6BE}" type="sibTrans" cxnId="{0D6E0B16-0F39-4450-98DB-03ABA4E947E8}">
      <dgm:prSet/>
      <dgm:spPr/>
      <dgm:t>
        <a:bodyPr/>
        <a:lstStyle/>
        <a:p>
          <a:endParaRPr lang="en-US"/>
        </a:p>
      </dgm:t>
    </dgm:pt>
    <dgm:pt modelId="{1BD3CCDA-3609-4EC9-BC09-F8887A38CF20}">
      <dgm:prSet/>
      <dgm:spPr/>
      <dgm:t>
        <a:bodyPr/>
        <a:lstStyle/>
        <a:p>
          <a:r>
            <a:rPr lang="en-US"/>
            <a:t>Reservation</a:t>
          </a:r>
        </a:p>
      </dgm:t>
    </dgm:pt>
    <dgm:pt modelId="{9A96E3D8-ACAD-4533-8FB2-5DE04C9065E5}" type="parTrans" cxnId="{B7DC259D-4132-4F3A-9863-14F2149E5A07}">
      <dgm:prSet/>
      <dgm:spPr/>
      <dgm:t>
        <a:bodyPr/>
        <a:lstStyle/>
        <a:p>
          <a:endParaRPr lang="en-US"/>
        </a:p>
      </dgm:t>
    </dgm:pt>
    <dgm:pt modelId="{CC077A7D-6039-4472-974F-ED39F843DFE8}" type="sibTrans" cxnId="{B7DC259D-4132-4F3A-9863-14F2149E5A07}">
      <dgm:prSet/>
      <dgm:spPr/>
      <dgm:t>
        <a:bodyPr/>
        <a:lstStyle/>
        <a:p>
          <a:endParaRPr lang="en-US"/>
        </a:p>
      </dgm:t>
    </dgm:pt>
    <dgm:pt modelId="{E7FFF8C3-0E68-4AF4-B839-947EA42E74C2}">
      <dgm:prSet/>
      <dgm:spPr/>
      <dgm:t>
        <a:bodyPr/>
        <a:lstStyle/>
        <a:p>
          <a:r>
            <a:rPr lang="en-US" dirty="0"/>
            <a:t>Reservation ID</a:t>
          </a:r>
        </a:p>
      </dgm:t>
    </dgm:pt>
    <dgm:pt modelId="{119E052C-B2AD-4436-A31D-F8BE166FE456}" type="parTrans" cxnId="{452533A9-5F3C-4B71-AA2C-05D2F00747F9}">
      <dgm:prSet/>
      <dgm:spPr/>
      <dgm:t>
        <a:bodyPr/>
        <a:lstStyle/>
        <a:p>
          <a:endParaRPr lang="en-US"/>
        </a:p>
      </dgm:t>
    </dgm:pt>
    <dgm:pt modelId="{BC032E09-17BB-47DB-967F-784646FD6996}" type="sibTrans" cxnId="{452533A9-5F3C-4B71-AA2C-05D2F00747F9}">
      <dgm:prSet/>
      <dgm:spPr/>
      <dgm:t>
        <a:bodyPr/>
        <a:lstStyle/>
        <a:p>
          <a:endParaRPr lang="en-US"/>
        </a:p>
      </dgm:t>
    </dgm:pt>
    <dgm:pt modelId="{DCEA461B-BF1E-4F62-A457-3CCE904BEBE5}">
      <dgm:prSet/>
      <dgm:spPr/>
      <dgm:t>
        <a:bodyPr/>
        <a:lstStyle/>
        <a:p>
          <a:r>
            <a:rPr lang="en-US"/>
            <a:t>Transaction</a:t>
          </a:r>
        </a:p>
      </dgm:t>
    </dgm:pt>
    <dgm:pt modelId="{16E2A100-8CB4-47E8-B517-677E8530410D}" type="parTrans" cxnId="{60200A66-068B-41FE-A675-CCF17E37B07C}">
      <dgm:prSet/>
      <dgm:spPr/>
      <dgm:t>
        <a:bodyPr/>
        <a:lstStyle/>
        <a:p>
          <a:endParaRPr lang="en-US"/>
        </a:p>
      </dgm:t>
    </dgm:pt>
    <dgm:pt modelId="{3AAD4FA2-5F61-4E68-8F28-7CDCB870A61B}" type="sibTrans" cxnId="{60200A66-068B-41FE-A675-CCF17E37B07C}">
      <dgm:prSet/>
      <dgm:spPr/>
      <dgm:t>
        <a:bodyPr/>
        <a:lstStyle/>
        <a:p>
          <a:endParaRPr lang="en-US"/>
        </a:p>
      </dgm:t>
    </dgm:pt>
    <dgm:pt modelId="{2BB1E1CF-7DCB-497A-9EBD-AFC4D1B6CA6F}">
      <dgm:prSet/>
      <dgm:spPr/>
      <dgm:t>
        <a:bodyPr/>
        <a:lstStyle/>
        <a:p>
          <a:r>
            <a:rPr lang="en-US" dirty="0"/>
            <a:t>Transaction ID</a:t>
          </a:r>
        </a:p>
      </dgm:t>
    </dgm:pt>
    <dgm:pt modelId="{973103D1-68DD-4358-A8C3-B7A39D87122B}" type="parTrans" cxnId="{569AFB42-3C4E-4D57-A126-359FE2EEF0CD}">
      <dgm:prSet/>
      <dgm:spPr/>
      <dgm:t>
        <a:bodyPr/>
        <a:lstStyle/>
        <a:p>
          <a:endParaRPr lang="en-US"/>
        </a:p>
      </dgm:t>
    </dgm:pt>
    <dgm:pt modelId="{229BCF2A-0C31-40FF-8DEA-E5BCE42B62E9}" type="sibTrans" cxnId="{569AFB42-3C4E-4D57-A126-359FE2EEF0CD}">
      <dgm:prSet/>
      <dgm:spPr/>
      <dgm:t>
        <a:bodyPr/>
        <a:lstStyle/>
        <a:p>
          <a:endParaRPr lang="en-US"/>
        </a:p>
      </dgm:t>
    </dgm:pt>
    <dgm:pt modelId="{F574652D-AB80-43FF-814F-A9BB738EDD2A}">
      <dgm:prSet/>
      <dgm:spPr/>
      <dgm:t>
        <a:bodyPr/>
        <a:lstStyle/>
        <a:p>
          <a:r>
            <a:rPr lang="en-US"/>
            <a:t>Bus</a:t>
          </a:r>
        </a:p>
      </dgm:t>
    </dgm:pt>
    <dgm:pt modelId="{99569ABA-95B9-451D-A2E9-679580D02ABF}" type="parTrans" cxnId="{33C17DAD-C054-40E7-836A-D02C9EAEDE82}">
      <dgm:prSet/>
      <dgm:spPr/>
      <dgm:t>
        <a:bodyPr/>
        <a:lstStyle/>
        <a:p>
          <a:endParaRPr lang="en-US"/>
        </a:p>
      </dgm:t>
    </dgm:pt>
    <dgm:pt modelId="{2EFBA67E-BF21-4E56-BF4F-41EA925FB931}" type="sibTrans" cxnId="{33C17DAD-C054-40E7-836A-D02C9EAEDE82}">
      <dgm:prSet/>
      <dgm:spPr/>
      <dgm:t>
        <a:bodyPr/>
        <a:lstStyle/>
        <a:p>
          <a:endParaRPr lang="en-US"/>
        </a:p>
      </dgm:t>
    </dgm:pt>
    <dgm:pt modelId="{8EACFF52-F5D7-4999-9BD0-908EBFABA13E}">
      <dgm:prSet/>
      <dgm:spPr/>
      <dgm:t>
        <a:bodyPr/>
        <a:lstStyle/>
        <a:p>
          <a:r>
            <a:rPr lang="en-US" dirty="0"/>
            <a:t>Bus ID</a:t>
          </a:r>
        </a:p>
      </dgm:t>
    </dgm:pt>
    <dgm:pt modelId="{503D8EA2-8434-4260-8FF7-578A09E64499}" type="parTrans" cxnId="{B6A9191A-473C-43BF-B938-7927FD55388A}">
      <dgm:prSet/>
      <dgm:spPr/>
      <dgm:t>
        <a:bodyPr/>
        <a:lstStyle/>
        <a:p>
          <a:endParaRPr lang="en-US"/>
        </a:p>
      </dgm:t>
    </dgm:pt>
    <dgm:pt modelId="{BEDC7B5E-53A8-4BAB-90B8-F4E791091CCE}" type="sibTrans" cxnId="{B6A9191A-473C-43BF-B938-7927FD55388A}">
      <dgm:prSet/>
      <dgm:spPr/>
      <dgm:t>
        <a:bodyPr/>
        <a:lstStyle/>
        <a:p>
          <a:endParaRPr lang="en-US"/>
        </a:p>
      </dgm:t>
    </dgm:pt>
    <dgm:pt modelId="{ACDD4F23-3CB2-4252-A59C-F50826DA2526}">
      <dgm:prSet/>
      <dgm:spPr/>
      <dgm:t>
        <a:bodyPr/>
        <a:lstStyle/>
        <a:p>
          <a:r>
            <a:rPr lang="en-US"/>
            <a:t>Schedule</a:t>
          </a:r>
        </a:p>
      </dgm:t>
    </dgm:pt>
    <dgm:pt modelId="{3BBFA1AD-BAB6-4FCD-9D0D-1532AC0B97D3}" type="parTrans" cxnId="{DE8DDEB9-E0F1-4BC1-883C-2FE21A5F11A7}">
      <dgm:prSet/>
      <dgm:spPr/>
      <dgm:t>
        <a:bodyPr/>
        <a:lstStyle/>
        <a:p>
          <a:endParaRPr lang="en-US"/>
        </a:p>
      </dgm:t>
    </dgm:pt>
    <dgm:pt modelId="{AF0F20E5-AC57-4972-8548-F84F46918BC5}" type="sibTrans" cxnId="{DE8DDEB9-E0F1-4BC1-883C-2FE21A5F11A7}">
      <dgm:prSet/>
      <dgm:spPr/>
      <dgm:t>
        <a:bodyPr/>
        <a:lstStyle/>
        <a:p>
          <a:endParaRPr lang="en-US"/>
        </a:p>
      </dgm:t>
    </dgm:pt>
    <dgm:pt modelId="{E4F67A1F-7942-4B5F-82F6-EF794D1FEB4C}">
      <dgm:prSet/>
      <dgm:spPr/>
      <dgm:t>
        <a:bodyPr/>
        <a:lstStyle/>
        <a:p>
          <a:r>
            <a:rPr lang="en-US" dirty="0"/>
            <a:t>Schedule ID, </a:t>
          </a:r>
        </a:p>
      </dgm:t>
    </dgm:pt>
    <dgm:pt modelId="{68C0A2BE-B776-4C51-8F23-C913CC00EAB5}" type="parTrans" cxnId="{2A0F5556-515E-4D31-A6AB-2979A0B41957}">
      <dgm:prSet/>
      <dgm:spPr/>
      <dgm:t>
        <a:bodyPr/>
        <a:lstStyle/>
        <a:p>
          <a:endParaRPr lang="en-US"/>
        </a:p>
      </dgm:t>
    </dgm:pt>
    <dgm:pt modelId="{001224F7-EB6B-428F-BE1E-E18E326C0A62}" type="sibTrans" cxnId="{2A0F5556-515E-4D31-A6AB-2979A0B41957}">
      <dgm:prSet/>
      <dgm:spPr/>
      <dgm:t>
        <a:bodyPr/>
        <a:lstStyle/>
        <a:p>
          <a:endParaRPr lang="en-US"/>
        </a:p>
      </dgm:t>
    </dgm:pt>
    <dgm:pt modelId="{7ACA15BE-777F-4766-B72E-31E60CA09F6E}">
      <dgm:prSet/>
      <dgm:spPr/>
      <dgm:t>
        <a:bodyPr/>
        <a:lstStyle/>
        <a:p>
          <a:r>
            <a:rPr lang="en-US"/>
            <a:t>Tracker</a:t>
          </a:r>
        </a:p>
      </dgm:t>
    </dgm:pt>
    <dgm:pt modelId="{B944652E-C7F5-43A1-B49C-39D44D22E2C7}" type="parTrans" cxnId="{6130759E-B839-485D-B59C-0DCC72ABD38D}">
      <dgm:prSet/>
      <dgm:spPr/>
      <dgm:t>
        <a:bodyPr/>
        <a:lstStyle/>
        <a:p>
          <a:endParaRPr lang="en-US"/>
        </a:p>
      </dgm:t>
    </dgm:pt>
    <dgm:pt modelId="{AEFD6BA2-1109-4FC5-BF8C-431AA05F3A2B}" type="sibTrans" cxnId="{6130759E-B839-485D-B59C-0DCC72ABD38D}">
      <dgm:prSet/>
      <dgm:spPr/>
      <dgm:t>
        <a:bodyPr/>
        <a:lstStyle/>
        <a:p>
          <a:endParaRPr lang="en-US"/>
        </a:p>
      </dgm:t>
    </dgm:pt>
    <dgm:pt modelId="{C7BB3F2F-D989-4CC1-A046-CCEA46572DEE}">
      <dgm:prSet/>
      <dgm:spPr/>
      <dgm:t>
        <a:bodyPr/>
        <a:lstStyle/>
        <a:p>
          <a:r>
            <a:rPr lang="en-US" dirty="0"/>
            <a:t>Tracker ID</a:t>
          </a:r>
        </a:p>
      </dgm:t>
    </dgm:pt>
    <dgm:pt modelId="{E4A67E26-203B-4CD4-8284-2B69E3A4AABB}" type="parTrans" cxnId="{9BCB799A-6124-46D6-9F6A-6888A250EC38}">
      <dgm:prSet/>
      <dgm:spPr/>
      <dgm:t>
        <a:bodyPr/>
        <a:lstStyle/>
        <a:p>
          <a:endParaRPr lang="en-US"/>
        </a:p>
      </dgm:t>
    </dgm:pt>
    <dgm:pt modelId="{56412810-8D9C-48C6-9696-D0FBF3749469}" type="sibTrans" cxnId="{9BCB799A-6124-46D6-9F6A-6888A250EC38}">
      <dgm:prSet/>
      <dgm:spPr/>
      <dgm:t>
        <a:bodyPr/>
        <a:lstStyle/>
        <a:p>
          <a:endParaRPr lang="en-US"/>
        </a:p>
      </dgm:t>
    </dgm:pt>
    <dgm:pt modelId="{ADB429D9-8404-4BB0-960C-090103FCEC36}">
      <dgm:prSet/>
      <dgm:spPr/>
      <dgm:t>
        <a:bodyPr/>
        <a:lstStyle/>
        <a:p>
          <a:r>
            <a:rPr lang="en-US"/>
            <a:t>Amenities</a:t>
          </a:r>
        </a:p>
      </dgm:t>
    </dgm:pt>
    <dgm:pt modelId="{DF28146D-D05E-44BC-92C4-7AC180065794}" type="parTrans" cxnId="{BB774B18-B01C-461B-B5E1-5F8BB4BA9D7E}">
      <dgm:prSet/>
      <dgm:spPr/>
      <dgm:t>
        <a:bodyPr/>
        <a:lstStyle/>
        <a:p>
          <a:endParaRPr lang="en-US"/>
        </a:p>
      </dgm:t>
    </dgm:pt>
    <dgm:pt modelId="{315D2C0D-4583-41A9-8F9D-ACA21B45E92F}" type="sibTrans" cxnId="{BB774B18-B01C-461B-B5E1-5F8BB4BA9D7E}">
      <dgm:prSet/>
      <dgm:spPr/>
      <dgm:t>
        <a:bodyPr/>
        <a:lstStyle/>
        <a:p>
          <a:endParaRPr lang="en-US"/>
        </a:p>
      </dgm:t>
    </dgm:pt>
    <dgm:pt modelId="{7E81C01C-0336-4ECE-82DA-E6CB97DD5C2C}">
      <dgm:prSet/>
      <dgm:spPr/>
      <dgm:t>
        <a:bodyPr/>
        <a:lstStyle/>
        <a:p>
          <a:r>
            <a:rPr lang="en-US" dirty="0"/>
            <a:t>Amenities ID</a:t>
          </a:r>
        </a:p>
      </dgm:t>
    </dgm:pt>
    <dgm:pt modelId="{1AE60C48-CE13-44ED-9DBB-9181FC4B418C}" type="parTrans" cxnId="{B2BD6912-4219-4E0D-8786-171E7AF1253B}">
      <dgm:prSet/>
      <dgm:spPr/>
      <dgm:t>
        <a:bodyPr/>
        <a:lstStyle/>
        <a:p>
          <a:endParaRPr lang="en-US"/>
        </a:p>
      </dgm:t>
    </dgm:pt>
    <dgm:pt modelId="{6DDA692A-F562-4423-B9DE-DCFF030D4B76}" type="sibTrans" cxnId="{B2BD6912-4219-4E0D-8786-171E7AF1253B}">
      <dgm:prSet/>
      <dgm:spPr/>
      <dgm:t>
        <a:bodyPr/>
        <a:lstStyle/>
        <a:p>
          <a:endParaRPr lang="en-US"/>
        </a:p>
      </dgm:t>
    </dgm:pt>
    <dgm:pt modelId="{6762E34D-E12B-4C0E-B3CA-8635AFD34F7F}">
      <dgm:prSet/>
      <dgm:spPr/>
      <dgm:t>
        <a:bodyPr/>
        <a:lstStyle/>
        <a:p>
          <a:r>
            <a:rPr lang="en-US" dirty="0"/>
            <a:t>Passenger ID</a:t>
          </a:r>
        </a:p>
      </dgm:t>
    </dgm:pt>
    <dgm:pt modelId="{EE95DF41-F072-4C85-896A-7973B85848DC}" type="sibTrans" cxnId="{5E5FF3DF-7D16-45D0-91B8-7FE14EB1DCE6}">
      <dgm:prSet/>
      <dgm:spPr/>
      <dgm:t>
        <a:bodyPr/>
        <a:lstStyle/>
        <a:p>
          <a:endParaRPr lang="en-US"/>
        </a:p>
      </dgm:t>
    </dgm:pt>
    <dgm:pt modelId="{7BA30678-2D67-4A31-BA17-E8B8FA959F9E}" type="parTrans" cxnId="{5E5FF3DF-7D16-45D0-91B8-7FE14EB1DCE6}">
      <dgm:prSet/>
      <dgm:spPr/>
      <dgm:t>
        <a:bodyPr/>
        <a:lstStyle/>
        <a:p>
          <a:endParaRPr lang="en-US"/>
        </a:p>
      </dgm:t>
    </dgm:pt>
    <dgm:pt modelId="{765866E7-8192-454B-937D-86FC1DD0437A}">
      <dgm:prSet/>
      <dgm:spPr/>
      <dgm:t>
        <a:bodyPr/>
        <a:lstStyle/>
        <a:p>
          <a:r>
            <a:rPr lang="en-US" dirty="0"/>
            <a:t>First Name</a:t>
          </a:r>
        </a:p>
      </dgm:t>
    </dgm:pt>
    <dgm:pt modelId="{62E0DC22-7813-4D7F-811D-0CF2AC4F5B17}" type="parTrans" cxnId="{46051D26-E013-4023-9329-932248663F8A}">
      <dgm:prSet/>
      <dgm:spPr/>
      <dgm:t>
        <a:bodyPr/>
        <a:lstStyle/>
        <a:p>
          <a:endParaRPr lang="en-US"/>
        </a:p>
      </dgm:t>
    </dgm:pt>
    <dgm:pt modelId="{B4F90F9B-8A9F-4E7D-83DF-737B7ACFE1C4}" type="sibTrans" cxnId="{46051D26-E013-4023-9329-932248663F8A}">
      <dgm:prSet/>
      <dgm:spPr/>
      <dgm:t>
        <a:bodyPr/>
        <a:lstStyle/>
        <a:p>
          <a:endParaRPr lang="en-US"/>
        </a:p>
      </dgm:t>
    </dgm:pt>
    <dgm:pt modelId="{E89A1543-C81C-45AD-AF1C-A52135923256}">
      <dgm:prSet/>
      <dgm:spPr/>
      <dgm:t>
        <a:bodyPr/>
        <a:lstStyle/>
        <a:p>
          <a:r>
            <a:rPr lang="en-US" dirty="0"/>
            <a:t> Last Name, </a:t>
          </a:r>
        </a:p>
      </dgm:t>
    </dgm:pt>
    <dgm:pt modelId="{65D33F54-F558-4106-8247-195C9D3655D0}" type="parTrans" cxnId="{89636C23-6D56-454E-AE73-793E476CE28B}">
      <dgm:prSet/>
      <dgm:spPr/>
      <dgm:t>
        <a:bodyPr/>
        <a:lstStyle/>
        <a:p>
          <a:endParaRPr lang="en-US"/>
        </a:p>
      </dgm:t>
    </dgm:pt>
    <dgm:pt modelId="{FFD2F793-A990-46ED-9317-1DEF42A51F52}" type="sibTrans" cxnId="{89636C23-6D56-454E-AE73-793E476CE28B}">
      <dgm:prSet/>
      <dgm:spPr/>
      <dgm:t>
        <a:bodyPr/>
        <a:lstStyle/>
        <a:p>
          <a:endParaRPr lang="en-US"/>
        </a:p>
      </dgm:t>
    </dgm:pt>
    <dgm:pt modelId="{17889EFD-ACFD-4B2C-B0AC-D1773E0C31A0}">
      <dgm:prSet/>
      <dgm:spPr/>
      <dgm:t>
        <a:bodyPr/>
        <a:lstStyle/>
        <a:p>
          <a:r>
            <a:rPr lang="en-US" dirty="0"/>
            <a:t>Gender </a:t>
          </a:r>
        </a:p>
      </dgm:t>
    </dgm:pt>
    <dgm:pt modelId="{24FF6150-B19A-4CC3-9F29-9145CC19CFBC}" type="parTrans" cxnId="{E82FD8CE-73A4-4831-B0E4-23969FF73173}">
      <dgm:prSet/>
      <dgm:spPr/>
      <dgm:t>
        <a:bodyPr/>
        <a:lstStyle/>
        <a:p>
          <a:endParaRPr lang="en-US"/>
        </a:p>
      </dgm:t>
    </dgm:pt>
    <dgm:pt modelId="{D681E583-B5DB-4C33-9F04-F691AAB6CE3F}" type="sibTrans" cxnId="{E82FD8CE-73A4-4831-B0E4-23969FF73173}">
      <dgm:prSet/>
      <dgm:spPr/>
      <dgm:t>
        <a:bodyPr/>
        <a:lstStyle/>
        <a:p>
          <a:endParaRPr lang="en-US"/>
        </a:p>
      </dgm:t>
    </dgm:pt>
    <dgm:pt modelId="{BF1D5B8A-C080-4431-8C27-F95C9C3551CE}">
      <dgm:prSet/>
      <dgm:spPr/>
      <dgm:t>
        <a:bodyPr/>
        <a:lstStyle/>
        <a:p>
          <a:r>
            <a:rPr lang="en-US" dirty="0"/>
            <a:t>Email</a:t>
          </a:r>
        </a:p>
      </dgm:t>
    </dgm:pt>
    <dgm:pt modelId="{D98CC122-B8E9-4493-B18E-B71640551C06}" type="parTrans" cxnId="{77D8743D-795A-4873-9C33-9D7555D035CD}">
      <dgm:prSet/>
      <dgm:spPr/>
      <dgm:t>
        <a:bodyPr/>
        <a:lstStyle/>
        <a:p>
          <a:endParaRPr lang="en-US"/>
        </a:p>
      </dgm:t>
    </dgm:pt>
    <dgm:pt modelId="{4E3EE279-20E9-41A6-A4A5-8E33D61C1BA8}" type="sibTrans" cxnId="{77D8743D-795A-4873-9C33-9D7555D035CD}">
      <dgm:prSet/>
      <dgm:spPr/>
      <dgm:t>
        <a:bodyPr/>
        <a:lstStyle/>
        <a:p>
          <a:endParaRPr lang="en-US"/>
        </a:p>
      </dgm:t>
    </dgm:pt>
    <dgm:pt modelId="{9738F490-2082-4549-850F-4D94DE0D468C}">
      <dgm:prSet/>
      <dgm:spPr/>
      <dgm:t>
        <a:bodyPr/>
        <a:lstStyle/>
        <a:p>
          <a:r>
            <a:rPr lang="en-US" dirty="0"/>
            <a:t>Cell Number</a:t>
          </a:r>
        </a:p>
      </dgm:t>
    </dgm:pt>
    <dgm:pt modelId="{BF7186C9-3BE2-4D51-83B6-586122602B83}" type="parTrans" cxnId="{4272C8C5-BD90-4A91-B944-A01BACEFDED6}">
      <dgm:prSet/>
      <dgm:spPr/>
      <dgm:t>
        <a:bodyPr/>
        <a:lstStyle/>
        <a:p>
          <a:endParaRPr lang="en-US"/>
        </a:p>
      </dgm:t>
    </dgm:pt>
    <dgm:pt modelId="{48C6E542-277C-477A-995B-57885B4FBF4A}" type="sibTrans" cxnId="{4272C8C5-BD90-4A91-B944-A01BACEFDED6}">
      <dgm:prSet/>
      <dgm:spPr/>
      <dgm:t>
        <a:bodyPr/>
        <a:lstStyle/>
        <a:p>
          <a:endParaRPr lang="en-US"/>
        </a:p>
      </dgm:t>
    </dgm:pt>
    <dgm:pt modelId="{46920C96-BC81-4239-93AD-4F9DCA098D0F}">
      <dgm:prSet/>
      <dgm:spPr/>
      <dgm:t>
        <a:bodyPr/>
        <a:lstStyle/>
        <a:p>
          <a:r>
            <a:rPr lang="en-US" dirty="0"/>
            <a:t> Seat Number</a:t>
          </a:r>
        </a:p>
      </dgm:t>
    </dgm:pt>
    <dgm:pt modelId="{95C84B1B-8D34-409C-977F-5CB1A6862FAC}" type="parTrans" cxnId="{D1D8C975-A87D-4764-94C8-96613DF7EE9A}">
      <dgm:prSet/>
      <dgm:spPr/>
      <dgm:t>
        <a:bodyPr/>
        <a:lstStyle/>
        <a:p>
          <a:endParaRPr lang="en-US"/>
        </a:p>
      </dgm:t>
    </dgm:pt>
    <dgm:pt modelId="{B72CB4AE-3EEE-4B02-BED1-5D8D27409C48}" type="sibTrans" cxnId="{D1D8C975-A87D-4764-94C8-96613DF7EE9A}">
      <dgm:prSet/>
      <dgm:spPr/>
      <dgm:t>
        <a:bodyPr/>
        <a:lstStyle/>
        <a:p>
          <a:endParaRPr lang="en-US"/>
        </a:p>
      </dgm:t>
    </dgm:pt>
    <dgm:pt modelId="{EB854276-1FAD-4B10-806C-89EB9C029017}">
      <dgm:prSet/>
      <dgm:spPr/>
      <dgm:t>
        <a:bodyPr/>
        <a:lstStyle/>
        <a:p>
          <a:r>
            <a:rPr lang="en-US" dirty="0"/>
            <a:t>Date Booked</a:t>
          </a:r>
        </a:p>
      </dgm:t>
    </dgm:pt>
    <dgm:pt modelId="{E02BF1DD-6939-4407-B812-E8C30DD4C2C4}" type="parTrans" cxnId="{7641C048-C6E7-460A-844F-2C2C3578E58F}">
      <dgm:prSet/>
      <dgm:spPr/>
      <dgm:t>
        <a:bodyPr/>
        <a:lstStyle/>
        <a:p>
          <a:endParaRPr lang="en-US"/>
        </a:p>
      </dgm:t>
    </dgm:pt>
    <dgm:pt modelId="{7487A579-2F6A-43DE-B14B-C59B6A01C9CE}" type="sibTrans" cxnId="{7641C048-C6E7-460A-844F-2C2C3578E58F}">
      <dgm:prSet/>
      <dgm:spPr/>
      <dgm:t>
        <a:bodyPr/>
        <a:lstStyle/>
        <a:p>
          <a:endParaRPr lang="en-US"/>
        </a:p>
      </dgm:t>
    </dgm:pt>
    <dgm:pt modelId="{7C7C8A7D-479B-4D30-8BFC-0C425629EE02}">
      <dgm:prSet/>
      <dgm:spPr/>
      <dgm:t>
        <a:bodyPr/>
        <a:lstStyle/>
        <a:p>
          <a:r>
            <a:rPr lang="en-US" dirty="0"/>
            <a:t> Status</a:t>
          </a:r>
        </a:p>
      </dgm:t>
    </dgm:pt>
    <dgm:pt modelId="{7891D1D5-B1D4-4534-85E3-CA61195661E0}" type="parTrans" cxnId="{C84B514E-DFAE-4BEC-A422-90997192C4CB}">
      <dgm:prSet/>
      <dgm:spPr/>
      <dgm:t>
        <a:bodyPr/>
        <a:lstStyle/>
        <a:p>
          <a:endParaRPr lang="en-US"/>
        </a:p>
      </dgm:t>
    </dgm:pt>
    <dgm:pt modelId="{D780B2A0-7EF8-4542-8C09-2ECC7E994B68}" type="sibTrans" cxnId="{C84B514E-DFAE-4BEC-A422-90997192C4CB}">
      <dgm:prSet/>
      <dgm:spPr/>
      <dgm:t>
        <a:bodyPr/>
        <a:lstStyle/>
        <a:p>
          <a:endParaRPr lang="en-US"/>
        </a:p>
      </dgm:t>
    </dgm:pt>
    <dgm:pt modelId="{4A8524D0-E92F-4EDB-9381-471022160FF2}">
      <dgm:prSet/>
      <dgm:spPr/>
      <dgm:t>
        <a:bodyPr/>
        <a:lstStyle/>
        <a:p>
          <a:r>
            <a:rPr lang="en-US" dirty="0"/>
            <a:t>Start City</a:t>
          </a:r>
        </a:p>
      </dgm:t>
    </dgm:pt>
    <dgm:pt modelId="{152C9A82-8263-4A80-97C2-8025DE2DB1F8}" type="parTrans" cxnId="{BEE1435E-8F98-45FB-8E6E-C9CF509900C6}">
      <dgm:prSet/>
      <dgm:spPr/>
      <dgm:t>
        <a:bodyPr/>
        <a:lstStyle/>
        <a:p>
          <a:endParaRPr lang="en-US"/>
        </a:p>
      </dgm:t>
    </dgm:pt>
    <dgm:pt modelId="{E7AA7881-A54B-45CE-8EF9-76DABD9A8A1E}" type="sibTrans" cxnId="{BEE1435E-8F98-45FB-8E6E-C9CF509900C6}">
      <dgm:prSet/>
      <dgm:spPr/>
      <dgm:t>
        <a:bodyPr/>
        <a:lstStyle/>
        <a:p>
          <a:endParaRPr lang="en-US"/>
        </a:p>
      </dgm:t>
    </dgm:pt>
    <dgm:pt modelId="{21848C05-6FC0-4AF4-9D4D-6B05D99801A7}">
      <dgm:prSet/>
      <dgm:spPr/>
      <dgm:t>
        <a:bodyPr/>
        <a:lstStyle/>
        <a:p>
          <a:r>
            <a:rPr lang="en-US" dirty="0"/>
            <a:t> Destination City</a:t>
          </a:r>
        </a:p>
      </dgm:t>
    </dgm:pt>
    <dgm:pt modelId="{02915AD6-2828-44DD-898A-C1678E9FFCA8}" type="parTrans" cxnId="{D13D826D-4AEE-4F9B-BDCF-F73484F44848}">
      <dgm:prSet/>
      <dgm:spPr/>
      <dgm:t>
        <a:bodyPr/>
        <a:lstStyle/>
        <a:p>
          <a:endParaRPr lang="en-US"/>
        </a:p>
      </dgm:t>
    </dgm:pt>
    <dgm:pt modelId="{669EA2CE-459D-4AED-A98A-2B360F46EE94}" type="sibTrans" cxnId="{D13D826D-4AEE-4F9B-BDCF-F73484F44848}">
      <dgm:prSet/>
      <dgm:spPr/>
      <dgm:t>
        <a:bodyPr/>
        <a:lstStyle/>
        <a:p>
          <a:endParaRPr lang="en-US"/>
        </a:p>
      </dgm:t>
    </dgm:pt>
    <dgm:pt modelId="{F969D407-F171-4287-9F2F-E89BCDB5AFF5}">
      <dgm:prSet/>
      <dgm:spPr/>
      <dgm:t>
        <a:bodyPr/>
        <a:lstStyle/>
        <a:p>
          <a:r>
            <a:rPr lang="en-US" dirty="0"/>
            <a:t>Fare</a:t>
          </a:r>
        </a:p>
      </dgm:t>
    </dgm:pt>
    <dgm:pt modelId="{5BBAC41E-1C44-4D25-939A-7228E90CE673}" type="parTrans" cxnId="{51D6F091-DBE5-4973-8869-EEE9650BDC1B}">
      <dgm:prSet/>
      <dgm:spPr/>
      <dgm:t>
        <a:bodyPr/>
        <a:lstStyle/>
        <a:p>
          <a:endParaRPr lang="en-US"/>
        </a:p>
      </dgm:t>
    </dgm:pt>
    <dgm:pt modelId="{6C60C522-7073-489E-966E-96DF262F0C83}" type="sibTrans" cxnId="{51D6F091-DBE5-4973-8869-EEE9650BDC1B}">
      <dgm:prSet/>
      <dgm:spPr/>
      <dgm:t>
        <a:bodyPr/>
        <a:lstStyle/>
        <a:p>
          <a:endParaRPr lang="en-US"/>
        </a:p>
      </dgm:t>
    </dgm:pt>
    <dgm:pt modelId="{08884089-80E2-466A-9514-39AB9B6F4E8C}">
      <dgm:prSet/>
      <dgm:spPr/>
      <dgm:t>
        <a:bodyPr/>
        <a:lstStyle/>
        <a:p>
          <a:r>
            <a:rPr lang="en-US" dirty="0"/>
            <a:t>Arrival Time</a:t>
          </a:r>
        </a:p>
      </dgm:t>
    </dgm:pt>
    <dgm:pt modelId="{5E5A4C47-E580-45A4-9592-5558D4673F25}" type="parTrans" cxnId="{95AA15E3-92BB-49DD-A70D-CF5BD9DC3FEA}">
      <dgm:prSet/>
      <dgm:spPr/>
      <dgm:t>
        <a:bodyPr/>
        <a:lstStyle/>
        <a:p>
          <a:endParaRPr lang="en-US"/>
        </a:p>
      </dgm:t>
    </dgm:pt>
    <dgm:pt modelId="{9D4C5FAE-11D3-4957-A0AA-628EE0071EC8}" type="sibTrans" cxnId="{95AA15E3-92BB-49DD-A70D-CF5BD9DC3FEA}">
      <dgm:prSet/>
      <dgm:spPr/>
      <dgm:t>
        <a:bodyPr/>
        <a:lstStyle/>
        <a:p>
          <a:endParaRPr lang="en-US"/>
        </a:p>
      </dgm:t>
    </dgm:pt>
    <dgm:pt modelId="{185CFBE7-F4C8-4D98-977E-49421E70F883}">
      <dgm:prSet/>
      <dgm:spPr/>
      <dgm:t>
        <a:bodyPr/>
        <a:lstStyle/>
        <a:p>
          <a:r>
            <a:rPr lang="en-US" dirty="0"/>
            <a:t>Departure Time</a:t>
          </a:r>
        </a:p>
      </dgm:t>
    </dgm:pt>
    <dgm:pt modelId="{442C4ECE-0CE8-4D43-BC17-3E8210FB6936}" type="parTrans" cxnId="{AECA4B10-1970-4ED3-B15A-59FE28E398A8}">
      <dgm:prSet/>
      <dgm:spPr/>
      <dgm:t>
        <a:bodyPr/>
        <a:lstStyle/>
        <a:p>
          <a:endParaRPr lang="en-US"/>
        </a:p>
      </dgm:t>
    </dgm:pt>
    <dgm:pt modelId="{570CE8BF-6DB5-456D-AA44-725355E6B6A3}" type="sibTrans" cxnId="{AECA4B10-1970-4ED3-B15A-59FE28E398A8}">
      <dgm:prSet/>
      <dgm:spPr/>
      <dgm:t>
        <a:bodyPr/>
        <a:lstStyle/>
        <a:p>
          <a:endParaRPr lang="en-US"/>
        </a:p>
      </dgm:t>
    </dgm:pt>
    <dgm:pt modelId="{B911F9A9-DB98-4B65-A757-D5FD55A0F8AF}">
      <dgm:prSet/>
      <dgm:spPr/>
      <dgm:t>
        <a:bodyPr/>
        <a:lstStyle/>
        <a:p>
          <a:r>
            <a:rPr lang="en-US" dirty="0"/>
            <a:t> Location</a:t>
          </a:r>
        </a:p>
      </dgm:t>
    </dgm:pt>
    <dgm:pt modelId="{955AC31F-EDD9-4E9C-87BF-068010EEE10E}" type="parTrans" cxnId="{3F58150E-E865-4243-AA08-422ACB3233E9}">
      <dgm:prSet/>
      <dgm:spPr/>
      <dgm:t>
        <a:bodyPr/>
        <a:lstStyle/>
        <a:p>
          <a:endParaRPr lang="en-US"/>
        </a:p>
      </dgm:t>
    </dgm:pt>
    <dgm:pt modelId="{21BAB37F-668D-454D-BD03-CB5A97560666}" type="sibTrans" cxnId="{3F58150E-E865-4243-AA08-422ACB3233E9}">
      <dgm:prSet/>
      <dgm:spPr/>
      <dgm:t>
        <a:bodyPr/>
        <a:lstStyle/>
        <a:p>
          <a:endParaRPr lang="en-US"/>
        </a:p>
      </dgm:t>
    </dgm:pt>
    <dgm:pt modelId="{7F1CF195-456C-40FA-AC06-C4068F3EAA85}">
      <dgm:prSet/>
      <dgm:spPr/>
      <dgm:t>
        <a:bodyPr/>
        <a:lstStyle/>
        <a:p>
          <a:r>
            <a:rPr lang="en-US" dirty="0"/>
            <a:t>Meals</a:t>
          </a:r>
        </a:p>
      </dgm:t>
    </dgm:pt>
    <dgm:pt modelId="{CD35C50D-FF22-4A2F-87A1-CB9222B97260}" type="parTrans" cxnId="{0F90B994-6652-4F0B-90DC-ED47811C08C0}">
      <dgm:prSet/>
      <dgm:spPr/>
      <dgm:t>
        <a:bodyPr/>
        <a:lstStyle/>
        <a:p>
          <a:endParaRPr lang="en-US"/>
        </a:p>
      </dgm:t>
    </dgm:pt>
    <dgm:pt modelId="{204EF1AA-9BCB-4CC1-82CD-244EAB763A10}" type="sibTrans" cxnId="{0F90B994-6652-4F0B-90DC-ED47811C08C0}">
      <dgm:prSet/>
      <dgm:spPr/>
      <dgm:t>
        <a:bodyPr/>
        <a:lstStyle/>
        <a:p>
          <a:endParaRPr lang="en-US"/>
        </a:p>
      </dgm:t>
    </dgm:pt>
    <dgm:pt modelId="{4890D55E-893F-44D1-ABFD-B959D7B3C54D}">
      <dgm:prSet/>
      <dgm:spPr/>
      <dgm:t>
        <a:bodyPr/>
        <a:lstStyle/>
        <a:p>
          <a:r>
            <a:rPr lang="en-US" dirty="0" err="1"/>
            <a:t>WiFi</a:t>
          </a:r>
          <a:endParaRPr lang="en-US" dirty="0"/>
        </a:p>
      </dgm:t>
    </dgm:pt>
    <dgm:pt modelId="{1FF79E2A-EA27-4DBA-ACD1-47C7E8E610B6}" type="parTrans" cxnId="{6742BDD4-2E6E-4075-9F3B-1963537738F0}">
      <dgm:prSet/>
      <dgm:spPr/>
      <dgm:t>
        <a:bodyPr/>
        <a:lstStyle/>
        <a:p>
          <a:endParaRPr lang="en-US"/>
        </a:p>
      </dgm:t>
    </dgm:pt>
    <dgm:pt modelId="{61B5C1C9-03F5-4AC9-824F-D9FBF292A954}" type="sibTrans" cxnId="{6742BDD4-2E6E-4075-9F3B-1963537738F0}">
      <dgm:prSet/>
      <dgm:spPr/>
      <dgm:t>
        <a:bodyPr/>
        <a:lstStyle/>
        <a:p>
          <a:endParaRPr lang="en-US"/>
        </a:p>
      </dgm:t>
    </dgm:pt>
    <dgm:pt modelId="{DABC5FD5-3A87-4F64-8B27-6803F1E1210C}">
      <dgm:prSet/>
      <dgm:spPr/>
      <dgm:t>
        <a:bodyPr/>
        <a:lstStyle/>
        <a:p>
          <a:r>
            <a:rPr lang="en-US" dirty="0"/>
            <a:t> Bathroom</a:t>
          </a:r>
        </a:p>
      </dgm:t>
    </dgm:pt>
    <dgm:pt modelId="{5ED64F0F-CEA6-4B5F-80A1-12FC4C892170}" type="parTrans" cxnId="{A312CAE1-DFF6-42E9-BD0F-06AB3059C09E}">
      <dgm:prSet/>
      <dgm:spPr/>
      <dgm:t>
        <a:bodyPr/>
        <a:lstStyle/>
        <a:p>
          <a:endParaRPr lang="en-US"/>
        </a:p>
      </dgm:t>
    </dgm:pt>
    <dgm:pt modelId="{AA735281-5D42-49C0-B192-34ED57E755CE}" type="sibTrans" cxnId="{A312CAE1-DFF6-42E9-BD0F-06AB3059C09E}">
      <dgm:prSet/>
      <dgm:spPr/>
      <dgm:t>
        <a:bodyPr/>
        <a:lstStyle/>
        <a:p>
          <a:endParaRPr lang="en-US"/>
        </a:p>
      </dgm:t>
    </dgm:pt>
    <dgm:pt modelId="{9A1D8F8A-5081-432C-B0B5-F3FB94DBF0B7}" type="pres">
      <dgm:prSet presAssocID="{2B3989AC-B176-444B-9BEA-25E403D57EA1}" presName="Name0" presStyleCnt="0">
        <dgm:presLayoutVars>
          <dgm:dir/>
          <dgm:animLvl val="lvl"/>
          <dgm:resizeHandles val="exact"/>
        </dgm:presLayoutVars>
      </dgm:prSet>
      <dgm:spPr/>
    </dgm:pt>
    <dgm:pt modelId="{617F426B-6F39-42F3-91AD-461FE270B734}" type="pres">
      <dgm:prSet presAssocID="{9F1067B3-A8E2-4677-862C-E11F2AC5A108}" presName="composite" presStyleCnt="0"/>
      <dgm:spPr/>
    </dgm:pt>
    <dgm:pt modelId="{0ECEBAA8-8621-4853-91FA-EB04250B3E8A}" type="pres">
      <dgm:prSet presAssocID="{9F1067B3-A8E2-4677-862C-E11F2AC5A108}" presName="parTx" presStyleLbl="alignNode1" presStyleIdx="0" presStyleCnt="7" custLinFactNeighborX="1904">
        <dgm:presLayoutVars>
          <dgm:chMax val="0"/>
          <dgm:chPref val="0"/>
          <dgm:bulletEnabled val="1"/>
        </dgm:presLayoutVars>
      </dgm:prSet>
      <dgm:spPr/>
    </dgm:pt>
    <dgm:pt modelId="{CD4CFF45-E9F2-4C36-A297-A3CF8D754237}" type="pres">
      <dgm:prSet presAssocID="{9F1067B3-A8E2-4677-862C-E11F2AC5A108}" presName="desTx" presStyleLbl="alignAccFollowNode1" presStyleIdx="0" presStyleCnt="7" custLinFactNeighborX="1904">
        <dgm:presLayoutVars>
          <dgm:bulletEnabled val="1"/>
        </dgm:presLayoutVars>
      </dgm:prSet>
      <dgm:spPr/>
    </dgm:pt>
    <dgm:pt modelId="{34CDE243-8E82-4369-9AEE-2D0C368457F0}" type="pres">
      <dgm:prSet presAssocID="{A93E0E6C-B3A3-474E-BD8F-11A7F8C7C6BE}" presName="space" presStyleCnt="0"/>
      <dgm:spPr/>
    </dgm:pt>
    <dgm:pt modelId="{830155D2-0CD1-4958-8AC4-53ED4BE755AA}" type="pres">
      <dgm:prSet presAssocID="{1BD3CCDA-3609-4EC9-BC09-F8887A38CF20}" presName="composite" presStyleCnt="0"/>
      <dgm:spPr/>
    </dgm:pt>
    <dgm:pt modelId="{082F9CAF-FA82-4B22-A899-A1A27CA73A10}" type="pres">
      <dgm:prSet presAssocID="{1BD3CCDA-3609-4EC9-BC09-F8887A38CF20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1497505E-80EC-49CC-80A1-297EC4168138}" type="pres">
      <dgm:prSet presAssocID="{1BD3CCDA-3609-4EC9-BC09-F8887A38CF20}" presName="desTx" presStyleLbl="alignAccFollowNode1" presStyleIdx="1" presStyleCnt="7">
        <dgm:presLayoutVars>
          <dgm:bulletEnabled val="1"/>
        </dgm:presLayoutVars>
      </dgm:prSet>
      <dgm:spPr/>
    </dgm:pt>
    <dgm:pt modelId="{CF2C281E-031B-4209-A82A-09C0F7758988}" type="pres">
      <dgm:prSet presAssocID="{CC077A7D-6039-4472-974F-ED39F843DFE8}" presName="space" presStyleCnt="0"/>
      <dgm:spPr/>
    </dgm:pt>
    <dgm:pt modelId="{7F101692-A5BC-4604-BD41-FEBFB531EB4E}" type="pres">
      <dgm:prSet presAssocID="{DCEA461B-BF1E-4F62-A457-3CCE904BEBE5}" presName="composite" presStyleCnt="0"/>
      <dgm:spPr/>
    </dgm:pt>
    <dgm:pt modelId="{BA02CE66-907A-45D3-9F03-A79BA803BF95}" type="pres">
      <dgm:prSet presAssocID="{DCEA461B-BF1E-4F62-A457-3CCE904BEBE5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C04008E5-C072-4DF1-B0E2-688B363996D7}" type="pres">
      <dgm:prSet presAssocID="{DCEA461B-BF1E-4F62-A457-3CCE904BEBE5}" presName="desTx" presStyleLbl="alignAccFollowNode1" presStyleIdx="2" presStyleCnt="7">
        <dgm:presLayoutVars>
          <dgm:bulletEnabled val="1"/>
        </dgm:presLayoutVars>
      </dgm:prSet>
      <dgm:spPr/>
    </dgm:pt>
    <dgm:pt modelId="{48795193-D3A0-44FA-9132-FCBE962D8482}" type="pres">
      <dgm:prSet presAssocID="{3AAD4FA2-5F61-4E68-8F28-7CDCB870A61B}" presName="space" presStyleCnt="0"/>
      <dgm:spPr/>
    </dgm:pt>
    <dgm:pt modelId="{608332E7-993F-4395-A294-AD503003171A}" type="pres">
      <dgm:prSet presAssocID="{F574652D-AB80-43FF-814F-A9BB738EDD2A}" presName="composite" presStyleCnt="0"/>
      <dgm:spPr/>
    </dgm:pt>
    <dgm:pt modelId="{0E82E910-B4D6-497B-8270-2845B42C9A02}" type="pres">
      <dgm:prSet presAssocID="{F574652D-AB80-43FF-814F-A9BB738EDD2A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D37A9293-36C0-4D6A-AB27-6B20633E55A0}" type="pres">
      <dgm:prSet presAssocID="{F574652D-AB80-43FF-814F-A9BB738EDD2A}" presName="desTx" presStyleLbl="alignAccFollowNode1" presStyleIdx="3" presStyleCnt="7">
        <dgm:presLayoutVars>
          <dgm:bulletEnabled val="1"/>
        </dgm:presLayoutVars>
      </dgm:prSet>
      <dgm:spPr/>
    </dgm:pt>
    <dgm:pt modelId="{D6B6AAB4-CC6B-438E-97A1-E2C488C0E377}" type="pres">
      <dgm:prSet presAssocID="{2EFBA67E-BF21-4E56-BF4F-41EA925FB931}" presName="space" presStyleCnt="0"/>
      <dgm:spPr/>
    </dgm:pt>
    <dgm:pt modelId="{7E835E48-81B0-419C-BBE0-2F8A9A459C01}" type="pres">
      <dgm:prSet presAssocID="{ACDD4F23-3CB2-4252-A59C-F50826DA2526}" presName="composite" presStyleCnt="0"/>
      <dgm:spPr/>
    </dgm:pt>
    <dgm:pt modelId="{8CB6B214-E039-4642-82D7-1A1889CC73D3}" type="pres">
      <dgm:prSet presAssocID="{ACDD4F23-3CB2-4252-A59C-F50826DA2526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EEC4962D-898E-437C-8BBC-89AFF7AD37BE}" type="pres">
      <dgm:prSet presAssocID="{ACDD4F23-3CB2-4252-A59C-F50826DA2526}" presName="desTx" presStyleLbl="alignAccFollowNode1" presStyleIdx="4" presStyleCnt="7">
        <dgm:presLayoutVars>
          <dgm:bulletEnabled val="1"/>
        </dgm:presLayoutVars>
      </dgm:prSet>
      <dgm:spPr/>
    </dgm:pt>
    <dgm:pt modelId="{1AEAB2F5-9551-4A63-8C60-EBE067C8192C}" type="pres">
      <dgm:prSet presAssocID="{AF0F20E5-AC57-4972-8548-F84F46918BC5}" presName="space" presStyleCnt="0"/>
      <dgm:spPr/>
    </dgm:pt>
    <dgm:pt modelId="{77625AD5-010D-4431-8E53-32F5E13CB829}" type="pres">
      <dgm:prSet presAssocID="{7ACA15BE-777F-4766-B72E-31E60CA09F6E}" presName="composite" presStyleCnt="0"/>
      <dgm:spPr/>
    </dgm:pt>
    <dgm:pt modelId="{C5F75AC2-1989-4A0C-92E8-B9AE58DD01DF}" type="pres">
      <dgm:prSet presAssocID="{7ACA15BE-777F-4766-B72E-31E60CA09F6E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01A690AD-0E16-435A-952F-5C70F1175635}" type="pres">
      <dgm:prSet presAssocID="{7ACA15BE-777F-4766-B72E-31E60CA09F6E}" presName="desTx" presStyleLbl="alignAccFollowNode1" presStyleIdx="5" presStyleCnt="7">
        <dgm:presLayoutVars>
          <dgm:bulletEnabled val="1"/>
        </dgm:presLayoutVars>
      </dgm:prSet>
      <dgm:spPr/>
    </dgm:pt>
    <dgm:pt modelId="{87D78104-A66A-40DF-8DFF-00CA2E0DAF4C}" type="pres">
      <dgm:prSet presAssocID="{AEFD6BA2-1109-4FC5-BF8C-431AA05F3A2B}" presName="space" presStyleCnt="0"/>
      <dgm:spPr/>
    </dgm:pt>
    <dgm:pt modelId="{360EDB5A-307D-401B-A1D2-D37361AE5866}" type="pres">
      <dgm:prSet presAssocID="{ADB429D9-8404-4BB0-960C-090103FCEC36}" presName="composite" presStyleCnt="0"/>
      <dgm:spPr/>
    </dgm:pt>
    <dgm:pt modelId="{753EDEE0-B1D5-47D0-A3D3-4B63E2A6A9EE}" type="pres">
      <dgm:prSet presAssocID="{ADB429D9-8404-4BB0-960C-090103FCEC36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339859B7-074B-4FBD-8744-46B94452859D}" type="pres">
      <dgm:prSet presAssocID="{ADB429D9-8404-4BB0-960C-090103FCEC36}" presName="desTx" presStyleLbl="alignAccFollowNode1" presStyleIdx="6" presStyleCnt="7">
        <dgm:presLayoutVars>
          <dgm:bulletEnabled val="1"/>
        </dgm:presLayoutVars>
      </dgm:prSet>
      <dgm:spPr/>
    </dgm:pt>
  </dgm:ptLst>
  <dgm:cxnLst>
    <dgm:cxn modelId="{4E9DA209-E4B0-4261-B789-306B2AAEB640}" type="presOf" srcId="{6762E34D-E12B-4C0E-B3CA-8635AFD34F7F}" destId="{CD4CFF45-E9F2-4C36-A297-A3CF8D754237}" srcOrd="0" destOrd="0" presId="urn:microsoft.com/office/officeart/2005/8/layout/hList1"/>
    <dgm:cxn modelId="{F900D80B-1C66-4732-9F23-CF72EE92A6A4}" type="presOf" srcId="{1BD3CCDA-3609-4EC9-BC09-F8887A38CF20}" destId="{082F9CAF-FA82-4B22-A899-A1A27CA73A10}" srcOrd="0" destOrd="0" presId="urn:microsoft.com/office/officeart/2005/8/layout/hList1"/>
    <dgm:cxn modelId="{3F58150E-E865-4243-AA08-422ACB3233E9}" srcId="{7ACA15BE-777F-4766-B72E-31E60CA09F6E}" destId="{B911F9A9-DB98-4B65-A757-D5FD55A0F8AF}" srcOrd="1" destOrd="0" parTransId="{955AC31F-EDD9-4E9C-87BF-068010EEE10E}" sibTransId="{21BAB37F-668D-454D-BD03-CB5A97560666}"/>
    <dgm:cxn modelId="{AECA4B10-1970-4ED3-B15A-59FE28E398A8}" srcId="{ACDD4F23-3CB2-4252-A59C-F50826DA2526}" destId="{185CFBE7-F4C8-4D98-977E-49421E70F883}" srcOrd="2" destOrd="0" parTransId="{442C4ECE-0CE8-4D43-BC17-3E8210FB6936}" sibTransId="{570CE8BF-6DB5-456D-AA44-725355E6B6A3}"/>
    <dgm:cxn modelId="{B2BD6912-4219-4E0D-8786-171E7AF1253B}" srcId="{ADB429D9-8404-4BB0-960C-090103FCEC36}" destId="{7E81C01C-0336-4ECE-82DA-E6CB97DD5C2C}" srcOrd="0" destOrd="0" parTransId="{1AE60C48-CE13-44ED-9DBB-9181FC4B418C}" sibTransId="{6DDA692A-F562-4423-B9DE-DCFF030D4B76}"/>
    <dgm:cxn modelId="{0D6E0B16-0F39-4450-98DB-03ABA4E947E8}" srcId="{2B3989AC-B176-444B-9BEA-25E403D57EA1}" destId="{9F1067B3-A8E2-4677-862C-E11F2AC5A108}" srcOrd="0" destOrd="0" parTransId="{BAF5FBC0-7685-4FC8-94DE-6DD33D14DADA}" sibTransId="{A93E0E6C-B3A3-474E-BD8F-11A7F8C7C6BE}"/>
    <dgm:cxn modelId="{BB774B18-B01C-461B-B5E1-5F8BB4BA9D7E}" srcId="{2B3989AC-B176-444B-9BEA-25E403D57EA1}" destId="{ADB429D9-8404-4BB0-960C-090103FCEC36}" srcOrd="6" destOrd="0" parTransId="{DF28146D-D05E-44BC-92C4-7AC180065794}" sibTransId="{315D2C0D-4583-41A9-8F9D-ACA21B45E92F}"/>
    <dgm:cxn modelId="{B6A9191A-473C-43BF-B938-7927FD55388A}" srcId="{F574652D-AB80-43FF-814F-A9BB738EDD2A}" destId="{8EACFF52-F5D7-4999-9BD0-908EBFABA13E}" srcOrd="0" destOrd="0" parTransId="{503D8EA2-8434-4260-8FF7-578A09E64499}" sibTransId="{BEDC7B5E-53A8-4BAB-90B8-F4E791091CCE}"/>
    <dgm:cxn modelId="{CD756823-5411-4F73-BA6E-0F4B1238B1D3}" type="presOf" srcId="{BF1D5B8A-C080-4431-8C27-F95C9C3551CE}" destId="{CD4CFF45-E9F2-4C36-A297-A3CF8D754237}" srcOrd="0" destOrd="4" presId="urn:microsoft.com/office/officeart/2005/8/layout/hList1"/>
    <dgm:cxn modelId="{89636C23-6D56-454E-AE73-793E476CE28B}" srcId="{9F1067B3-A8E2-4677-862C-E11F2AC5A108}" destId="{E89A1543-C81C-45AD-AF1C-A52135923256}" srcOrd="2" destOrd="0" parTransId="{65D33F54-F558-4106-8247-195C9D3655D0}" sibTransId="{FFD2F793-A990-46ED-9317-1DEF42A51F52}"/>
    <dgm:cxn modelId="{46051D26-E013-4023-9329-932248663F8A}" srcId="{9F1067B3-A8E2-4677-862C-E11F2AC5A108}" destId="{765866E7-8192-454B-937D-86FC1DD0437A}" srcOrd="1" destOrd="0" parTransId="{62E0DC22-7813-4D7F-811D-0CF2AC4F5B17}" sibTransId="{B4F90F9B-8A9F-4E7D-83DF-737B7ACFE1C4}"/>
    <dgm:cxn modelId="{0393FE2A-70FA-4923-A470-C392ADE6B662}" type="presOf" srcId="{ADB429D9-8404-4BB0-960C-090103FCEC36}" destId="{753EDEE0-B1D5-47D0-A3D3-4B63E2A6A9EE}" srcOrd="0" destOrd="0" presId="urn:microsoft.com/office/officeart/2005/8/layout/hList1"/>
    <dgm:cxn modelId="{F6BD252F-257B-43C7-A3D5-C11A47DDEC18}" type="presOf" srcId="{8EACFF52-F5D7-4999-9BD0-908EBFABA13E}" destId="{D37A9293-36C0-4D6A-AB27-6B20633E55A0}" srcOrd="0" destOrd="0" presId="urn:microsoft.com/office/officeart/2005/8/layout/hList1"/>
    <dgm:cxn modelId="{8173B534-3E90-4FD7-935B-286F8961108E}" type="presOf" srcId="{7F1CF195-456C-40FA-AC06-C4068F3EAA85}" destId="{339859B7-074B-4FBD-8744-46B94452859D}" srcOrd="0" destOrd="1" presId="urn:microsoft.com/office/officeart/2005/8/layout/hList1"/>
    <dgm:cxn modelId="{97F5EC34-96C7-4FF0-BD48-170FA2894AB5}" type="presOf" srcId="{E7FFF8C3-0E68-4AF4-B839-947EA42E74C2}" destId="{1497505E-80EC-49CC-80A1-297EC4168138}" srcOrd="0" destOrd="0" presId="urn:microsoft.com/office/officeart/2005/8/layout/hList1"/>
    <dgm:cxn modelId="{66C26537-045E-4589-B9D2-EB01275671E2}" type="presOf" srcId="{C7BB3F2F-D989-4CC1-A046-CCEA46572DEE}" destId="{01A690AD-0E16-435A-952F-5C70F1175635}" srcOrd="0" destOrd="0" presId="urn:microsoft.com/office/officeart/2005/8/layout/hList1"/>
    <dgm:cxn modelId="{77D8743D-795A-4873-9C33-9D7555D035CD}" srcId="{9F1067B3-A8E2-4677-862C-E11F2AC5A108}" destId="{BF1D5B8A-C080-4431-8C27-F95C9C3551CE}" srcOrd="4" destOrd="0" parTransId="{D98CC122-B8E9-4493-B18E-B71640551C06}" sibTransId="{4E3EE279-20E9-41A6-A4A5-8E33D61C1BA8}"/>
    <dgm:cxn modelId="{569AFB42-3C4E-4D57-A126-359FE2EEF0CD}" srcId="{DCEA461B-BF1E-4F62-A457-3CCE904BEBE5}" destId="{2BB1E1CF-7DCB-497A-9EBD-AFC4D1B6CA6F}" srcOrd="0" destOrd="0" parTransId="{973103D1-68DD-4358-A8C3-B7A39D87122B}" sibTransId="{229BCF2A-0C31-40FF-8DEA-E5BCE42B62E9}"/>
    <dgm:cxn modelId="{7641C048-C6E7-460A-844F-2C2C3578E58F}" srcId="{1BD3CCDA-3609-4EC9-BC09-F8887A38CF20}" destId="{EB854276-1FAD-4B10-806C-89EB9C029017}" srcOrd="2" destOrd="0" parTransId="{E02BF1DD-6939-4407-B812-E8C30DD4C2C4}" sibTransId="{7487A579-2F6A-43DE-B14B-C59B6A01C9CE}"/>
    <dgm:cxn modelId="{4084534B-00E1-4E3F-A5CB-4F45CD67E5A1}" type="presOf" srcId="{F969D407-F171-4287-9F2F-E89BCDB5AFF5}" destId="{D37A9293-36C0-4D6A-AB27-6B20633E55A0}" srcOrd="0" destOrd="3" presId="urn:microsoft.com/office/officeart/2005/8/layout/hList1"/>
    <dgm:cxn modelId="{C84B514E-DFAE-4BEC-A422-90997192C4CB}" srcId="{DCEA461B-BF1E-4F62-A457-3CCE904BEBE5}" destId="{7C7C8A7D-479B-4D30-8BFC-0C425629EE02}" srcOrd="1" destOrd="0" parTransId="{7891D1D5-B1D4-4534-85E3-CA61195661E0}" sibTransId="{D780B2A0-7EF8-4542-8C09-2ECC7E994B68}"/>
    <dgm:cxn modelId="{5AC8B954-3008-4F16-85AA-FF25E566B1B3}" type="presOf" srcId="{7E81C01C-0336-4ECE-82DA-E6CB97DD5C2C}" destId="{339859B7-074B-4FBD-8744-46B94452859D}" srcOrd="0" destOrd="0" presId="urn:microsoft.com/office/officeart/2005/8/layout/hList1"/>
    <dgm:cxn modelId="{A485C755-84B1-46E8-A841-29F1489EB884}" type="presOf" srcId="{185CFBE7-F4C8-4D98-977E-49421E70F883}" destId="{EEC4962D-898E-437C-8BBC-89AFF7AD37BE}" srcOrd="0" destOrd="2" presId="urn:microsoft.com/office/officeart/2005/8/layout/hList1"/>
    <dgm:cxn modelId="{2A0F5556-515E-4D31-A6AB-2979A0B41957}" srcId="{ACDD4F23-3CB2-4252-A59C-F50826DA2526}" destId="{E4F67A1F-7942-4B5F-82F6-EF794D1FEB4C}" srcOrd="0" destOrd="0" parTransId="{68C0A2BE-B776-4C51-8F23-C913CC00EAB5}" sibTransId="{001224F7-EB6B-428F-BE1E-E18E326C0A62}"/>
    <dgm:cxn modelId="{E009405D-D814-466E-BBB9-A823AA4807C0}" type="presOf" srcId="{17889EFD-ACFD-4B2C-B0AC-D1773E0C31A0}" destId="{CD4CFF45-E9F2-4C36-A297-A3CF8D754237}" srcOrd="0" destOrd="3" presId="urn:microsoft.com/office/officeart/2005/8/layout/hList1"/>
    <dgm:cxn modelId="{BEE1435E-8F98-45FB-8E6E-C9CF509900C6}" srcId="{F574652D-AB80-43FF-814F-A9BB738EDD2A}" destId="{4A8524D0-E92F-4EDB-9381-471022160FF2}" srcOrd="1" destOrd="0" parTransId="{152C9A82-8263-4A80-97C2-8025DE2DB1F8}" sibTransId="{E7AA7881-A54B-45CE-8EF9-76DABD9A8A1E}"/>
    <dgm:cxn modelId="{5B6EE861-C363-4FDF-99FF-18B50E973617}" type="presOf" srcId="{B911F9A9-DB98-4B65-A757-D5FD55A0F8AF}" destId="{01A690AD-0E16-435A-952F-5C70F1175635}" srcOrd="0" destOrd="1" presId="urn:microsoft.com/office/officeart/2005/8/layout/hList1"/>
    <dgm:cxn modelId="{60200A66-068B-41FE-A675-CCF17E37B07C}" srcId="{2B3989AC-B176-444B-9BEA-25E403D57EA1}" destId="{DCEA461B-BF1E-4F62-A457-3CCE904BEBE5}" srcOrd="2" destOrd="0" parTransId="{16E2A100-8CB4-47E8-B517-677E8530410D}" sibTransId="{3AAD4FA2-5F61-4E68-8F28-7CDCB870A61B}"/>
    <dgm:cxn modelId="{FF26DD69-15A0-4F0E-937B-BCAFA55A6802}" type="presOf" srcId="{DCEA461B-BF1E-4F62-A457-3CCE904BEBE5}" destId="{BA02CE66-907A-45D3-9F03-A79BA803BF95}" srcOrd="0" destOrd="0" presId="urn:microsoft.com/office/officeart/2005/8/layout/hList1"/>
    <dgm:cxn modelId="{D13D826D-4AEE-4F9B-BDCF-F73484F44848}" srcId="{F574652D-AB80-43FF-814F-A9BB738EDD2A}" destId="{21848C05-6FC0-4AF4-9D4D-6B05D99801A7}" srcOrd="2" destOrd="0" parTransId="{02915AD6-2828-44DD-898A-C1678E9FFCA8}" sibTransId="{669EA2CE-459D-4AED-A98A-2B360F46EE94}"/>
    <dgm:cxn modelId="{D1D8C975-A87D-4764-94C8-96613DF7EE9A}" srcId="{1BD3CCDA-3609-4EC9-BC09-F8887A38CF20}" destId="{46920C96-BC81-4239-93AD-4F9DCA098D0F}" srcOrd="1" destOrd="0" parTransId="{95C84B1B-8D34-409C-977F-5CB1A6862FAC}" sibTransId="{B72CB4AE-3EEE-4B02-BED1-5D8D27409C48}"/>
    <dgm:cxn modelId="{51D6F091-DBE5-4973-8869-EEE9650BDC1B}" srcId="{F574652D-AB80-43FF-814F-A9BB738EDD2A}" destId="{F969D407-F171-4287-9F2F-E89BCDB5AFF5}" srcOrd="3" destOrd="0" parTransId="{5BBAC41E-1C44-4D25-939A-7228E90CE673}" sibTransId="{6C60C522-7073-489E-966E-96DF262F0C83}"/>
    <dgm:cxn modelId="{0328B994-F723-4DB7-8D92-81A44CD40BE7}" type="presOf" srcId="{2BB1E1CF-7DCB-497A-9EBD-AFC4D1B6CA6F}" destId="{C04008E5-C072-4DF1-B0E2-688B363996D7}" srcOrd="0" destOrd="0" presId="urn:microsoft.com/office/officeart/2005/8/layout/hList1"/>
    <dgm:cxn modelId="{0F90B994-6652-4F0B-90DC-ED47811C08C0}" srcId="{ADB429D9-8404-4BB0-960C-090103FCEC36}" destId="{7F1CF195-456C-40FA-AC06-C4068F3EAA85}" srcOrd="1" destOrd="0" parTransId="{CD35C50D-FF22-4A2F-87A1-CB9222B97260}" sibTransId="{204EF1AA-9BCB-4CC1-82CD-244EAB763A10}"/>
    <dgm:cxn modelId="{EC5C4F9A-A813-497D-B859-7C01A03B13F5}" type="presOf" srcId="{EB854276-1FAD-4B10-806C-89EB9C029017}" destId="{1497505E-80EC-49CC-80A1-297EC4168138}" srcOrd="0" destOrd="2" presId="urn:microsoft.com/office/officeart/2005/8/layout/hList1"/>
    <dgm:cxn modelId="{9BCB799A-6124-46D6-9F6A-6888A250EC38}" srcId="{7ACA15BE-777F-4766-B72E-31E60CA09F6E}" destId="{C7BB3F2F-D989-4CC1-A046-CCEA46572DEE}" srcOrd="0" destOrd="0" parTransId="{E4A67E26-203B-4CD4-8284-2B69E3A4AABB}" sibTransId="{56412810-8D9C-48C6-9696-D0FBF3749469}"/>
    <dgm:cxn modelId="{B7DC259D-4132-4F3A-9863-14F2149E5A07}" srcId="{2B3989AC-B176-444B-9BEA-25E403D57EA1}" destId="{1BD3CCDA-3609-4EC9-BC09-F8887A38CF20}" srcOrd="1" destOrd="0" parTransId="{9A96E3D8-ACAD-4533-8FB2-5DE04C9065E5}" sibTransId="{CC077A7D-6039-4472-974F-ED39F843DFE8}"/>
    <dgm:cxn modelId="{6130759E-B839-485D-B59C-0DCC72ABD38D}" srcId="{2B3989AC-B176-444B-9BEA-25E403D57EA1}" destId="{7ACA15BE-777F-4766-B72E-31E60CA09F6E}" srcOrd="5" destOrd="0" parTransId="{B944652E-C7F5-43A1-B49C-39D44D22E2C7}" sibTransId="{AEFD6BA2-1109-4FC5-BF8C-431AA05F3A2B}"/>
    <dgm:cxn modelId="{34C9F79E-BA29-4EC8-8392-AF8D79478DBD}" type="presOf" srcId="{4890D55E-893F-44D1-ABFD-B959D7B3C54D}" destId="{339859B7-074B-4FBD-8744-46B94452859D}" srcOrd="0" destOrd="2" presId="urn:microsoft.com/office/officeart/2005/8/layout/hList1"/>
    <dgm:cxn modelId="{DF97A8A2-DEDB-42FF-A684-5C7413804F02}" type="presOf" srcId="{7ACA15BE-777F-4766-B72E-31E60CA09F6E}" destId="{C5F75AC2-1989-4A0C-92E8-B9AE58DD01DF}" srcOrd="0" destOrd="0" presId="urn:microsoft.com/office/officeart/2005/8/layout/hList1"/>
    <dgm:cxn modelId="{3CD9FAA2-78F7-41E0-9CD0-BC73B8ED622A}" type="presOf" srcId="{765866E7-8192-454B-937D-86FC1DD0437A}" destId="{CD4CFF45-E9F2-4C36-A297-A3CF8D754237}" srcOrd="0" destOrd="1" presId="urn:microsoft.com/office/officeart/2005/8/layout/hList1"/>
    <dgm:cxn modelId="{790D4AA7-3473-4627-A63B-418DDF0E902D}" type="presOf" srcId="{7C7C8A7D-479B-4D30-8BFC-0C425629EE02}" destId="{C04008E5-C072-4DF1-B0E2-688B363996D7}" srcOrd="0" destOrd="1" presId="urn:microsoft.com/office/officeart/2005/8/layout/hList1"/>
    <dgm:cxn modelId="{C14391A8-73D7-4F7A-92F2-335EE45C542A}" type="presOf" srcId="{08884089-80E2-466A-9514-39AB9B6F4E8C}" destId="{EEC4962D-898E-437C-8BBC-89AFF7AD37BE}" srcOrd="0" destOrd="1" presId="urn:microsoft.com/office/officeart/2005/8/layout/hList1"/>
    <dgm:cxn modelId="{452533A9-5F3C-4B71-AA2C-05D2F00747F9}" srcId="{1BD3CCDA-3609-4EC9-BC09-F8887A38CF20}" destId="{E7FFF8C3-0E68-4AF4-B839-947EA42E74C2}" srcOrd="0" destOrd="0" parTransId="{119E052C-B2AD-4436-A31D-F8BE166FE456}" sibTransId="{BC032E09-17BB-47DB-967F-784646FD6996}"/>
    <dgm:cxn modelId="{33C17DAD-C054-40E7-836A-D02C9EAEDE82}" srcId="{2B3989AC-B176-444B-9BEA-25E403D57EA1}" destId="{F574652D-AB80-43FF-814F-A9BB738EDD2A}" srcOrd="3" destOrd="0" parTransId="{99569ABA-95B9-451D-A2E9-679580D02ABF}" sibTransId="{2EFBA67E-BF21-4E56-BF4F-41EA925FB931}"/>
    <dgm:cxn modelId="{470C74B2-83C4-4814-9344-FA7F5A38C833}" type="presOf" srcId="{E4F67A1F-7942-4B5F-82F6-EF794D1FEB4C}" destId="{EEC4962D-898E-437C-8BBC-89AFF7AD37BE}" srcOrd="0" destOrd="0" presId="urn:microsoft.com/office/officeart/2005/8/layout/hList1"/>
    <dgm:cxn modelId="{DE8DDEB9-E0F1-4BC1-883C-2FE21A5F11A7}" srcId="{2B3989AC-B176-444B-9BEA-25E403D57EA1}" destId="{ACDD4F23-3CB2-4252-A59C-F50826DA2526}" srcOrd="4" destOrd="0" parTransId="{3BBFA1AD-BAB6-4FCD-9D0D-1532AC0B97D3}" sibTransId="{AF0F20E5-AC57-4972-8548-F84F46918BC5}"/>
    <dgm:cxn modelId="{EAD335C5-45A8-4BC6-9909-131943054C45}" type="presOf" srcId="{21848C05-6FC0-4AF4-9D4D-6B05D99801A7}" destId="{D37A9293-36C0-4D6A-AB27-6B20633E55A0}" srcOrd="0" destOrd="2" presId="urn:microsoft.com/office/officeart/2005/8/layout/hList1"/>
    <dgm:cxn modelId="{4272C8C5-BD90-4A91-B944-A01BACEFDED6}" srcId="{9F1067B3-A8E2-4677-862C-E11F2AC5A108}" destId="{9738F490-2082-4549-850F-4D94DE0D468C}" srcOrd="5" destOrd="0" parTransId="{BF7186C9-3BE2-4D51-83B6-586122602B83}" sibTransId="{48C6E542-277C-477A-995B-57885B4FBF4A}"/>
    <dgm:cxn modelId="{B8D048C7-274E-48E1-9756-8193BE0CC91B}" type="presOf" srcId="{E89A1543-C81C-45AD-AF1C-A52135923256}" destId="{CD4CFF45-E9F2-4C36-A297-A3CF8D754237}" srcOrd="0" destOrd="2" presId="urn:microsoft.com/office/officeart/2005/8/layout/hList1"/>
    <dgm:cxn modelId="{96F813C8-C08C-4393-BDE1-59B8CC9EFFA3}" type="presOf" srcId="{DABC5FD5-3A87-4F64-8B27-6803F1E1210C}" destId="{339859B7-074B-4FBD-8744-46B94452859D}" srcOrd="0" destOrd="3" presId="urn:microsoft.com/office/officeart/2005/8/layout/hList1"/>
    <dgm:cxn modelId="{1E4044CD-D9AD-43CE-BCF1-FC05C29DC002}" type="presOf" srcId="{F574652D-AB80-43FF-814F-A9BB738EDD2A}" destId="{0E82E910-B4D6-497B-8270-2845B42C9A02}" srcOrd="0" destOrd="0" presId="urn:microsoft.com/office/officeart/2005/8/layout/hList1"/>
    <dgm:cxn modelId="{E82FD8CE-73A4-4831-B0E4-23969FF73173}" srcId="{9F1067B3-A8E2-4677-862C-E11F2AC5A108}" destId="{17889EFD-ACFD-4B2C-B0AC-D1773E0C31A0}" srcOrd="3" destOrd="0" parTransId="{24FF6150-B19A-4CC3-9F29-9145CC19CFBC}" sibTransId="{D681E583-B5DB-4C33-9F04-F691AAB6CE3F}"/>
    <dgm:cxn modelId="{6742BDD4-2E6E-4075-9F3B-1963537738F0}" srcId="{ADB429D9-8404-4BB0-960C-090103FCEC36}" destId="{4890D55E-893F-44D1-ABFD-B959D7B3C54D}" srcOrd="2" destOrd="0" parTransId="{1FF79E2A-EA27-4DBA-ACD1-47C7E8E610B6}" sibTransId="{61B5C1C9-03F5-4AC9-824F-D9FBF292A954}"/>
    <dgm:cxn modelId="{C28358D5-00D4-4870-BD44-96573955F562}" type="presOf" srcId="{9F1067B3-A8E2-4677-862C-E11F2AC5A108}" destId="{0ECEBAA8-8621-4853-91FA-EB04250B3E8A}" srcOrd="0" destOrd="0" presId="urn:microsoft.com/office/officeart/2005/8/layout/hList1"/>
    <dgm:cxn modelId="{0A528AD5-A400-4E5F-BD78-0021CACC4E37}" type="presOf" srcId="{ACDD4F23-3CB2-4252-A59C-F50826DA2526}" destId="{8CB6B214-E039-4642-82D7-1A1889CC73D3}" srcOrd="0" destOrd="0" presId="urn:microsoft.com/office/officeart/2005/8/layout/hList1"/>
    <dgm:cxn modelId="{5E5FF3DF-7D16-45D0-91B8-7FE14EB1DCE6}" srcId="{9F1067B3-A8E2-4677-862C-E11F2AC5A108}" destId="{6762E34D-E12B-4C0E-B3CA-8635AFD34F7F}" srcOrd="0" destOrd="0" parTransId="{7BA30678-2D67-4A31-BA17-E8B8FA959F9E}" sibTransId="{EE95DF41-F072-4C85-896A-7973B85848DC}"/>
    <dgm:cxn modelId="{A312CAE1-DFF6-42E9-BD0F-06AB3059C09E}" srcId="{ADB429D9-8404-4BB0-960C-090103FCEC36}" destId="{DABC5FD5-3A87-4F64-8B27-6803F1E1210C}" srcOrd="3" destOrd="0" parTransId="{5ED64F0F-CEA6-4B5F-80A1-12FC4C892170}" sibTransId="{AA735281-5D42-49C0-B192-34ED57E755CE}"/>
    <dgm:cxn modelId="{95AA15E3-92BB-49DD-A70D-CF5BD9DC3FEA}" srcId="{ACDD4F23-3CB2-4252-A59C-F50826DA2526}" destId="{08884089-80E2-466A-9514-39AB9B6F4E8C}" srcOrd="1" destOrd="0" parTransId="{5E5A4C47-E580-45A4-9592-5558D4673F25}" sibTransId="{9D4C5FAE-11D3-4957-A0AA-628EE0071EC8}"/>
    <dgm:cxn modelId="{153273E7-9063-456B-85E1-075931BEC825}" type="presOf" srcId="{46920C96-BC81-4239-93AD-4F9DCA098D0F}" destId="{1497505E-80EC-49CC-80A1-297EC4168138}" srcOrd="0" destOrd="1" presId="urn:microsoft.com/office/officeart/2005/8/layout/hList1"/>
    <dgm:cxn modelId="{D00D46EE-CD90-4E77-AC46-F730F4662205}" type="presOf" srcId="{2B3989AC-B176-444B-9BEA-25E403D57EA1}" destId="{9A1D8F8A-5081-432C-B0B5-F3FB94DBF0B7}" srcOrd="0" destOrd="0" presId="urn:microsoft.com/office/officeart/2005/8/layout/hList1"/>
    <dgm:cxn modelId="{A91DE5F3-0E06-4D50-8A50-A12EBC1FB0EE}" type="presOf" srcId="{9738F490-2082-4549-850F-4D94DE0D468C}" destId="{CD4CFF45-E9F2-4C36-A297-A3CF8D754237}" srcOrd="0" destOrd="5" presId="urn:microsoft.com/office/officeart/2005/8/layout/hList1"/>
    <dgm:cxn modelId="{357E27F4-7FD5-4EED-AD7D-44FFAE072787}" type="presOf" srcId="{4A8524D0-E92F-4EDB-9381-471022160FF2}" destId="{D37A9293-36C0-4D6A-AB27-6B20633E55A0}" srcOrd="0" destOrd="1" presId="urn:microsoft.com/office/officeart/2005/8/layout/hList1"/>
    <dgm:cxn modelId="{62920385-416F-40C2-89A2-2019A45F0BF1}" type="presParOf" srcId="{9A1D8F8A-5081-432C-B0B5-F3FB94DBF0B7}" destId="{617F426B-6F39-42F3-91AD-461FE270B734}" srcOrd="0" destOrd="0" presId="urn:microsoft.com/office/officeart/2005/8/layout/hList1"/>
    <dgm:cxn modelId="{8E3786FB-7BD2-46A9-9DB8-D1CD1A1639D1}" type="presParOf" srcId="{617F426B-6F39-42F3-91AD-461FE270B734}" destId="{0ECEBAA8-8621-4853-91FA-EB04250B3E8A}" srcOrd="0" destOrd="0" presId="urn:microsoft.com/office/officeart/2005/8/layout/hList1"/>
    <dgm:cxn modelId="{B2EF29A0-ADF5-4CC9-8A9A-2FD524E6EDEC}" type="presParOf" srcId="{617F426B-6F39-42F3-91AD-461FE270B734}" destId="{CD4CFF45-E9F2-4C36-A297-A3CF8D754237}" srcOrd="1" destOrd="0" presId="urn:microsoft.com/office/officeart/2005/8/layout/hList1"/>
    <dgm:cxn modelId="{F9945108-60BA-4F62-9BA7-ECDB9E95ABAF}" type="presParOf" srcId="{9A1D8F8A-5081-432C-B0B5-F3FB94DBF0B7}" destId="{34CDE243-8E82-4369-9AEE-2D0C368457F0}" srcOrd="1" destOrd="0" presId="urn:microsoft.com/office/officeart/2005/8/layout/hList1"/>
    <dgm:cxn modelId="{E600053E-E8D8-4382-8931-D26950C590EF}" type="presParOf" srcId="{9A1D8F8A-5081-432C-B0B5-F3FB94DBF0B7}" destId="{830155D2-0CD1-4958-8AC4-53ED4BE755AA}" srcOrd="2" destOrd="0" presId="urn:microsoft.com/office/officeart/2005/8/layout/hList1"/>
    <dgm:cxn modelId="{CE5B14C6-581B-4AE6-A232-9313980D4D24}" type="presParOf" srcId="{830155D2-0CD1-4958-8AC4-53ED4BE755AA}" destId="{082F9CAF-FA82-4B22-A899-A1A27CA73A10}" srcOrd="0" destOrd="0" presId="urn:microsoft.com/office/officeart/2005/8/layout/hList1"/>
    <dgm:cxn modelId="{91237539-CB79-46A3-B0B9-09DF2811D152}" type="presParOf" srcId="{830155D2-0CD1-4958-8AC4-53ED4BE755AA}" destId="{1497505E-80EC-49CC-80A1-297EC4168138}" srcOrd="1" destOrd="0" presId="urn:microsoft.com/office/officeart/2005/8/layout/hList1"/>
    <dgm:cxn modelId="{0D77749C-8CA0-47CA-B726-0C23489332D8}" type="presParOf" srcId="{9A1D8F8A-5081-432C-B0B5-F3FB94DBF0B7}" destId="{CF2C281E-031B-4209-A82A-09C0F7758988}" srcOrd="3" destOrd="0" presId="urn:microsoft.com/office/officeart/2005/8/layout/hList1"/>
    <dgm:cxn modelId="{789BBC6B-4290-46B6-986E-DC4C07233AA6}" type="presParOf" srcId="{9A1D8F8A-5081-432C-B0B5-F3FB94DBF0B7}" destId="{7F101692-A5BC-4604-BD41-FEBFB531EB4E}" srcOrd="4" destOrd="0" presId="urn:microsoft.com/office/officeart/2005/8/layout/hList1"/>
    <dgm:cxn modelId="{AA51553E-5F7C-4B14-B6A2-ACE9FE92CB77}" type="presParOf" srcId="{7F101692-A5BC-4604-BD41-FEBFB531EB4E}" destId="{BA02CE66-907A-45D3-9F03-A79BA803BF95}" srcOrd="0" destOrd="0" presId="urn:microsoft.com/office/officeart/2005/8/layout/hList1"/>
    <dgm:cxn modelId="{6B11F366-F141-40C0-9043-6E55A08014EB}" type="presParOf" srcId="{7F101692-A5BC-4604-BD41-FEBFB531EB4E}" destId="{C04008E5-C072-4DF1-B0E2-688B363996D7}" srcOrd="1" destOrd="0" presId="urn:microsoft.com/office/officeart/2005/8/layout/hList1"/>
    <dgm:cxn modelId="{C46E6F12-4C49-4CE0-B39B-98489475CB7E}" type="presParOf" srcId="{9A1D8F8A-5081-432C-B0B5-F3FB94DBF0B7}" destId="{48795193-D3A0-44FA-9132-FCBE962D8482}" srcOrd="5" destOrd="0" presId="urn:microsoft.com/office/officeart/2005/8/layout/hList1"/>
    <dgm:cxn modelId="{0BEBA847-316A-462D-9561-7ACE6CA6B208}" type="presParOf" srcId="{9A1D8F8A-5081-432C-B0B5-F3FB94DBF0B7}" destId="{608332E7-993F-4395-A294-AD503003171A}" srcOrd="6" destOrd="0" presId="urn:microsoft.com/office/officeart/2005/8/layout/hList1"/>
    <dgm:cxn modelId="{BA40C9D4-0CA3-430B-90FF-E098EBB3FD8C}" type="presParOf" srcId="{608332E7-993F-4395-A294-AD503003171A}" destId="{0E82E910-B4D6-497B-8270-2845B42C9A02}" srcOrd="0" destOrd="0" presId="urn:microsoft.com/office/officeart/2005/8/layout/hList1"/>
    <dgm:cxn modelId="{0347530B-4F8E-4F09-8DE8-E8F6FF718353}" type="presParOf" srcId="{608332E7-993F-4395-A294-AD503003171A}" destId="{D37A9293-36C0-4D6A-AB27-6B20633E55A0}" srcOrd="1" destOrd="0" presId="urn:microsoft.com/office/officeart/2005/8/layout/hList1"/>
    <dgm:cxn modelId="{378BDB8B-0647-4E99-902F-B44283B6591C}" type="presParOf" srcId="{9A1D8F8A-5081-432C-B0B5-F3FB94DBF0B7}" destId="{D6B6AAB4-CC6B-438E-97A1-E2C488C0E377}" srcOrd="7" destOrd="0" presId="urn:microsoft.com/office/officeart/2005/8/layout/hList1"/>
    <dgm:cxn modelId="{1051E647-7BC3-418A-80E8-D446A8010DD8}" type="presParOf" srcId="{9A1D8F8A-5081-432C-B0B5-F3FB94DBF0B7}" destId="{7E835E48-81B0-419C-BBE0-2F8A9A459C01}" srcOrd="8" destOrd="0" presId="urn:microsoft.com/office/officeart/2005/8/layout/hList1"/>
    <dgm:cxn modelId="{7DCE8B66-4A20-4101-AA17-C666D1CCF0D0}" type="presParOf" srcId="{7E835E48-81B0-419C-BBE0-2F8A9A459C01}" destId="{8CB6B214-E039-4642-82D7-1A1889CC73D3}" srcOrd="0" destOrd="0" presId="urn:microsoft.com/office/officeart/2005/8/layout/hList1"/>
    <dgm:cxn modelId="{E0BD1CF0-7B54-43B2-B1ED-4A43612B8A30}" type="presParOf" srcId="{7E835E48-81B0-419C-BBE0-2F8A9A459C01}" destId="{EEC4962D-898E-437C-8BBC-89AFF7AD37BE}" srcOrd="1" destOrd="0" presId="urn:microsoft.com/office/officeart/2005/8/layout/hList1"/>
    <dgm:cxn modelId="{36319781-A143-4899-B2BB-955AD602C02C}" type="presParOf" srcId="{9A1D8F8A-5081-432C-B0B5-F3FB94DBF0B7}" destId="{1AEAB2F5-9551-4A63-8C60-EBE067C8192C}" srcOrd="9" destOrd="0" presId="urn:microsoft.com/office/officeart/2005/8/layout/hList1"/>
    <dgm:cxn modelId="{16E1CEA0-BDE7-40F4-937B-667C0B9BE65D}" type="presParOf" srcId="{9A1D8F8A-5081-432C-B0B5-F3FB94DBF0B7}" destId="{77625AD5-010D-4431-8E53-32F5E13CB829}" srcOrd="10" destOrd="0" presId="urn:microsoft.com/office/officeart/2005/8/layout/hList1"/>
    <dgm:cxn modelId="{AD6CDC9A-6E00-4FA0-9DB7-824AB56AA6A6}" type="presParOf" srcId="{77625AD5-010D-4431-8E53-32F5E13CB829}" destId="{C5F75AC2-1989-4A0C-92E8-B9AE58DD01DF}" srcOrd="0" destOrd="0" presId="urn:microsoft.com/office/officeart/2005/8/layout/hList1"/>
    <dgm:cxn modelId="{790CABE3-6A07-4E7E-9150-14A9952055AD}" type="presParOf" srcId="{77625AD5-010D-4431-8E53-32F5E13CB829}" destId="{01A690AD-0E16-435A-952F-5C70F1175635}" srcOrd="1" destOrd="0" presId="urn:microsoft.com/office/officeart/2005/8/layout/hList1"/>
    <dgm:cxn modelId="{29C57734-CBB0-4A46-8FA9-620F1015B750}" type="presParOf" srcId="{9A1D8F8A-5081-432C-B0B5-F3FB94DBF0B7}" destId="{87D78104-A66A-40DF-8DFF-00CA2E0DAF4C}" srcOrd="11" destOrd="0" presId="urn:microsoft.com/office/officeart/2005/8/layout/hList1"/>
    <dgm:cxn modelId="{BA89555C-8D77-48EF-91F8-83CB4109ED20}" type="presParOf" srcId="{9A1D8F8A-5081-432C-B0B5-F3FB94DBF0B7}" destId="{360EDB5A-307D-401B-A1D2-D37361AE5866}" srcOrd="12" destOrd="0" presId="urn:microsoft.com/office/officeart/2005/8/layout/hList1"/>
    <dgm:cxn modelId="{038F8AC1-1447-4C29-B18D-77A5B456D099}" type="presParOf" srcId="{360EDB5A-307D-401B-A1D2-D37361AE5866}" destId="{753EDEE0-B1D5-47D0-A3D3-4B63E2A6A9EE}" srcOrd="0" destOrd="0" presId="urn:microsoft.com/office/officeart/2005/8/layout/hList1"/>
    <dgm:cxn modelId="{F203A99E-E81F-4BDF-9234-FFE0E3BF6F14}" type="presParOf" srcId="{360EDB5A-307D-401B-A1D2-D37361AE5866}" destId="{339859B7-074B-4FBD-8744-46B94452859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80EEB5-FA3B-454B-B23D-C3E4659E28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FF1B27-06CE-4133-AB90-345220ABF81A}">
      <dgm:prSet/>
      <dgm:spPr/>
      <dgm:t>
        <a:bodyPr/>
        <a:lstStyle/>
        <a:p>
          <a:r>
            <a:rPr lang="en-US"/>
            <a:t>Each passenger can have exactly one reservation; Each reservation can belong to only one passenger.</a:t>
          </a:r>
        </a:p>
      </dgm:t>
    </dgm:pt>
    <dgm:pt modelId="{55B4B50C-BBDE-4AE0-8CDE-01DD417D77B1}" type="parTrans" cxnId="{37E62060-BD2E-4DFC-BEF2-A7A155220832}">
      <dgm:prSet/>
      <dgm:spPr/>
      <dgm:t>
        <a:bodyPr/>
        <a:lstStyle/>
        <a:p>
          <a:endParaRPr lang="en-US"/>
        </a:p>
      </dgm:t>
    </dgm:pt>
    <dgm:pt modelId="{E3FF9B8C-6D28-49D3-AC16-F10269F9EDE8}" type="sibTrans" cxnId="{37E62060-BD2E-4DFC-BEF2-A7A155220832}">
      <dgm:prSet/>
      <dgm:spPr/>
      <dgm:t>
        <a:bodyPr/>
        <a:lstStyle/>
        <a:p>
          <a:endParaRPr lang="en-US"/>
        </a:p>
      </dgm:t>
    </dgm:pt>
    <dgm:pt modelId="{CFA8A946-7061-4008-84F9-B7459430440C}">
      <dgm:prSet/>
      <dgm:spPr/>
      <dgm:t>
        <a:bodyPr/>
        <a:lstStyle/>
        <a:p>
          <a:r>
            <a:rPr lang="en-US"/>
            <a:t>Each transaction can have many reservations; Each reservation is associated with exactly one transaction.</a:t>
          </a:r>
        </a:p>
      </dgm:t>
    </dgm:pt>
    <dgm:pt modelId="{EA531E31-FBED-4EDD-AFC7-3293C4D03893}" type="parTrans" cxnId="{EB19F7BD-5DD8-448F-B58F-725924071AC2}">
      <dgm:prSet/>
      <dgm:spPr/>
      <dgm:t>
        <a:bodyPr/>
        <a:lstStyle/>
        <a:p>
          <a:endParaRPr lang="en-US"/>
        </a:p>
      </dgm:t>
    </dgm:pt>
    <dgm:pt modelId="{52C3E055-5B41-4F32-B0D8-ED4DBC15FB43}" type="sibTrans" cxnId="{EB19F7BD-5DD8-448F-B58F-725924071AC2}">
      <dgm:prSet/>
      <dgm:spPr/>
      <dgm:t>
        <a:bodyPr/>
        <a:lstStyle/>
        <a:p>
          <a:endParaRPr lang="en-US"/>
        </a:p>
      </dgm:t>
    </dgm:pt>
    <dgm:pt modelId="{EF0D4D7D-A36F-47F5-BB30-81C11C464427}">
      <dgm:prSet/>
      <dgm:spPr/>
      <dgm:t>
        <a:bodyPr/>
        <a:lstStyle/>
        <a:p>
          <a:r>
            <a:rPr lang="en-US"/>
            <a:t>Each bus can have many reservations; Each reservation belongs to exactly one bus.</a:t>
          </a:r>
        </a:p>
      </dgm:t>
    </dgm:pt>
    <dgm:pt modelId="{86806D7C-C7B2-4332-99D1-8A65ACD21EB6}" type="parTrans" cxnId="{2A78FCB2-BEE4-498F-8B3B-B89A389A155B}">
      <dgm:prSet/>
      <dgm:spPr/>
      <dgm:t>
        <a:bodyPr/>
        <a:lstStyle/>
        <a:p>
          <a:endParaRPr lang="en-US"/>
        </a:p>
      </dgm:t>
    </dgm:pt>
    <dgm:pt modelId="{DFC3F436-6668-4D82-93F4-D7E13D15D2D4}" type="sibTrans" cxnId="{2A78FCB2-BEE4-498F-8B3B-B89A389A155B}">
      <dgm:prSet/>
      <dgm:spPr/>
      <dgm:t>
        <a:bodyPr/>
        <a:lstStyle/>
        <a:p>
          <a:endParaRPr lang="en-US"/>
        </a:p>
      </dgm:t>
    </dgm:pt>
    <dgm:pt modelId="{A20D4DC8-C04E-40FD-9B7E-06763E5A3EA2}">
      <dgm:prSet/>
      <dgm:spPr/>
      <dgm:t>
        <a:bodyPr/>
        <a:lstStyle/>
        <a:p>
          <a:r>
            <a:rPr lang="en-US"/>
            <a:t>Each bus can have many schedules; Each schedule belongs to one bus.</a:t>
          </a:r>
        </a:p>
      </dgm:t>
    </dgm:pt>
    <dgm:pt modelId="{1002BEAD-6758-450D-8DB0-DDC66714D1E9}" type="parTrans" cxnId="{F1712177-34DF-411C-BF27-7F062DBF3130}">
      <dgm:prSet/>
      <dgm:spPr/>
      <dgm:t>
        <a:bodyPr/>
        <a:lstStyle/>
        <a:p>
          <a:endParaRPr lang="en-US"/>
        </a:p>
      </dgm:t>
    </dgm:pt>
    <dgm:pt modelId="{DF1463B3-089B-441A-87CC-58EE561588B1}" type="sibTrans" cxnId="{F1712177-34DF-411C-BF27-7F062DBF3130}">
      <dgm:prSet/>
      <dgm:spPr/>
      <dgm:t>
        <a:bodyPr/>
        <a:lstStyle/>
        <a:p>
          <a:endParaRPr lang="en-US"/>
        </a:p>
      </dgm:t>
    </dgm:pt>
    <dgm:pt modelId="{E71FD32B-F612-42F9-A194-82A0E427931F}">
      <dgm:prSet/>
      <dgm:spPr/>
      <dgm:t>
        <a:bodyPr/>
        <a:lstStyle/>
        <a:p>
          <a:r>
            <a:rPr lang="en-US"/>
            <a:t>Each bus has many tracking locations, Each tracking location belongs to one bus.</a:t>
          </a:r>
        </a:p>
      </dgm:t>
    </dgm:pt>
    <dgm:pt modelId="{F89B38E2-3C77-4B8F-9110-01D88ADEE897}" type="parTrans" cxnId="{0442D3CB-7F59-4385-B6E3-9D9A1FB9BC39}">
      <dgm:prSet/>
      <dgm:spPr/>
      <dgm:t>
        <a:bodyPr/>
        <a:lstStyle/>
        <a:p>
          <a:endParaRPr lang="en-US"/>
        </a:p>
      </dgm:t>
    </dgm:pt>
    <dgm:pt modelId="{2DA0116E-3A4B-4DDB-AFD5-D7EB2096CDD1}" type="sibTrans" cxnId="{0442D3CB-7F59-4385-B6E3-9D9A1FB9BC39}">
      <dgm:prSet/>
      <dgm:spPr/>
      <dgm:t>
        <a:bodyPr/>
        <a:lstStyle/>
        <a:p>
          <a:endParaRPr lang="en-US"/>
        </a:p>
      </dgm:t>
    </dgm:pt>
    <dgm:pt modelId="{8022F02B-A3FF-4E7C-8E30-F61FDEDE357D}" type="pres">
      <dgm:prSet presAssocID="{5580EEB5-FA3B-454B-B23D-C3E4659E2826}" presName="vert0" presStyleCnt="0">
        <dgm:presLayoutVars>
          <dgm:dir/>
          <dgm:animOne val="branch"/>
          <dgm:animLvl val="lvl"/>
        </dgm:presLayoutVars>
      </dgm:prSet>
      <dgm:spPr/>
    </dgm:pt>
    <dgm:pt modelId="{B06223FD-35F3-4A7E-BF57-F810A62B539F}" type="pres">
      <dgm:prSet presAssocID="{3EFF1B27-06CE-4133-AB90-345220ABF81A}" presName="thickLine" presStyleLbl="alignNode1" presStyleIdx="0" presStyleCnt="5"/>
      <dgm:spPr/>
    </dgm:pt>
    <dgm:pt modelId="{C42922BD-F9A1-4736-BA27-1FE496EF99D7}" type="pres">
      <dgm:prSet presAssocID="{3EFF1B27-06CE-4133-AB90-345220ABF81A}" presName="horz1" presStyleCnt="0"/>
      <dgm:spPr/>
    </dgm:pt>
    <dgm:pt modelId="{F89754F3-68AF-494D-9E8E-7AC0544D4324}" type="pres">
      <dgm:prSet presAssocID="{3EFF1B27-06CE-4133-AB90-345220ABF81A}" presName="tx1" presStyleLbl="revTx" presStyleIdx="0" presStyleCnt="5"/>
      <dgm:spPr/>
    </dgm:pt>
    <dgm:pt modelId="{BB082AD8-2CA3-4E85-81CB-296193B7C75F}" type="pres">
      <dgm:prSet presAssocID="{3EFF1B27-06CE-4133-AB90-345220ABF81A}" presName="vert1" presStyleCnt="0"/>
      <dgm:spPr/>
    </dgm:pt>
    <dgm:pt modelId="{9DF6BB9F-D510-4049-A77E-1C0FABC0F1CC}" type="pres">
      <dgm:prSet presAssocID="{CFA8A946-7061-4008-84F9-B7459430440C}" presName="thickLine" presStyleLbl="alignNode1" presStyleIdx="1" presStyleCnt="5"/>
      <dgm:spPr/>
    </dgm:pt>
    <dgm:pt modelId="{D382D3F6-BA71-49F0-9E46-E44862DE4FEA}" type="pres">
      <dgm:prSet presAssocID="{CFA8A946-7061-4008-84F9-B7459430440C}" presName="horz1" presStyleCnt="0"/>
      <dgm:spPr/>
    </dgm:pt>
    <dgm:pt modelId="{BC472851-E35B-4BFE-BFCC-B57BCBB08E68}" type="pres">
      <dgm:prSet presAssocID="{CFA8A946-7061-4008-84F9-B7459430440C}" presName="tx1" presStyleLbl="revTx" presStyleIdx="1" presStyleCnt="5"/>
      <dgm:spPr/>
    </dgm:pt>
    <dgm:pt modelId="{07FF64D9-3A6F-447B-BEB4-CA68E31BCFC6}" type="pres">
      <dgm:prSet presAssocID="{CFA8A946-7061-4008-84F9-B7459430440C}" presName="vert1" presStyleCnt="0"/>
      <dgm:spPr/>
    </dgm:pt>
    <dgm:pt modelId="{C7E4BE4B-ED74-4E91-A3A8-57B1E651D58F}" type="pres">
      <dgm:prSet presAssocID="{EF0D4D7D-A36F-47F5-BB30-81C11C464427}" presName="thickLine" presStyleLbl="alignNode1" presStyleIdx="2" presStyleCnt="5"/>
      <dgm:spPr/>
    </dgm:pt>
    <dgm:pt modelId="{906D0E9D-0186-41F1-BD63-CE4B82C3CC7F}" type="pres">
      <dgm:prSet presAssocID="{EF0D4D7D-A36F-47F5-BB30-81C11C464427}" presName="horz1" presStyleCnt="0"/>
      <dgm:spPr/>
    </dgm:pt>
    <dgm:pt modelId="{E02D1565-C600-4517-9F77-25B84B17E10F}" type="pres">
      <dgm:prSet presAssocID="{EF0D4D7D-A36F-47F5-BB30-81C11C464427}" presName="tx1" presStyleLbl="revTx" presStyleIdx="2" presStyleCnt="5"/>
      <dgm:spPr/>
    </dgm:pt>
    <dgm:pt modelId="{B6C7EC24-01F0-497F-83AD-74FE7FD8C912}" type="pres">
      <dgm:prSet presAssocID="{EF0D4D7D-A36F-47F5-BB30-81C11C464427}" presName="vert1" presStyleCnt="0"/>
      <dgm:spPr/>
    </dgm:pt>
    <dgm:pt modelId="{5D3E4E9F-5608-416D-AEC2-2C0C56B1ADEC}" type="pres">
      <dgm:prSet presAssocID="{A20D4DC8-C04E-40FD-9B7E-06763E5A3EA2}" presName="thickLine" presStyleLbl="alignNode1" presStyleIdx="3" presStyleCnt="5"/>
      <dgm:spPr/>
    </dgm:pt>
    <dgm:pt modelId="{D1721E5C-B92E-4E95-94DD-2D962096144C}" type="pres">
      <dgm:prSet presAssocID="{A20D4DC8-C04E-40FD-9B7E-06763E5A3EA2}" presName="horz1" presStyleCnt="0"/>
      <dgm:spPr/>
    </dgm:pt>
    <dgm:pt modelId="{4D518F2F-439B-494E-92DF-011BADAC870B}" type="pres">
      <dgm:prSet presAssocID="{A20D4DC8-C04E-40FD-9B7E-06763E5A3EA2}" presName="tx1" presStyleLbl="revTx" presStyleIdx="3" presStyleCnt="5"/>
      <dgm:spPr/>
    </dgm:pt>
    <dgm:pt modelId="{0FDD242A-E804-414F-9AFD-682ED01C8012}" type="pres">
      <dgm:prSet presAssocID="{A20D4DC8-C04E-40FD-9B7E-06763E5A3EA2}" presName="vert1" presStyleCnt="0"/>
      <dgm:spPr/>
    </dgm:pt>
    <dgm:pt modelId="{997E392A-55F1-474F-B0D9-616BFB7029C0}" type="pres">
      <dgm:prSet presAssocID="{E71FD32B-F612-42F9-A194-82A0E427931F}" presName="thickLine" presStyleLbl="alignNode1" presStyleIdx="4" presStyleCnt="5"/>
      <dgm:spPr/>
    </dgm:pt>
    <dgm:pt modelId="{3B5B9BFA-4AEB-42C9-9F30-37A08166C63D}" type="pres">
      <dgm:prSet presAssocID="{E71FD32B-F612-42F9-A194-82A0E427931F}" presName="horz1" presStyleCnt="0"/>
      <dgm:spPr/>
    </dgm:pt>
    <dgm:pt modelId="{D7D41777-47A6-4432-A27E-69869565E9AF}" type="pres">
      <dgm:prSet presAssocID="{E71FD32B-F612-42F9-A194-82A0E427931F}" presName="tx1" presStyleLbl="revTx" presStyleIdx="4" presStyleCnt="5"/>
      <dgm:spPr/>
    </dgm:pt>
    <dgm:pt modelId="{50513E7A-3F00-478B-B0B2-F71DD7D43737}" type="pres">
      <dgm:prSet presAssocID="{E71FD32B-F612-42F9-A194-82A0E427931F}" presName="vert1" presStyleCnt="0"/>
      <dgm:spPr/>
    </dgm:pt>
  </dgm:ptLst>
  <dgm:cxnLst>
    <dgm:cxn modelId="{B1DC9C17-2C93-4F29-A04E-2EE4AA68FBFE}" type="presOf" srcId="{CFA8A946-7061-4008-84F9-B7459430440C}" destId="{BC472851-E35B-4BFE-BFCC-B57BCBB08E68}" srcOrd="0" destOrd="0" presId="urn:microsoft.com/office/officeart/2008/layout/LinedList"/>
    <dgm:cxn modelId="{2B38D318-D2C8-41E4-B5A4-CC807941E107}" type="presOf" srcId="{5580EEB5-FA3B-454B-B23D-C3E4659E2826}" destId="{8022F02B-A3FF-4E7C-8E30-F61FDEDE357D}" srcOrd="0" destOrd="0" presId="urn:microsoft.com/office/officeart/2008/layout/LinedList"/>
    <dgm:cxn modelId="{07DB095D-0361-4FC9-8786-F8EAB873E0BB}" type="presOf" srcId="{E71FD32B-F612-42F9-A194-82A0E427931F}" destId="{D7D41777-47A6-4432-A27E-69869565E9AF}" srcOrd="0" destOrd="0" presId="urn:microsoft.com/office/officeart/2008/layout/LinedList"/>
    <dgm:cxn modelId="{37E62060-BD2E-4DFC-BEF2-A7A155220832}" srcId="{5580EEB5-FA3B-454B-B23D-C3E4659E2826}" destId="{3EFF1B27-06CE-4133-AB90-345220ABF81A}" srcOrd="0" destOrd="0" parTransId="{55B4B50C-BBDE-4AE0-8CDE-01DD417D77B1}" sibTransId="{E3FF9B8C-6D28-49D3-AC16-F10269F9EDE8}"/>
    <dgm:cxn modelId="{1996346A-5D74-4F6A-B849-B09D562139A6}" type="presOf" srcId="{EF0D4D7D-A36F-47F5-BB30-81C11C464427}" destId="{E02D1565-C600-4517-9F77-25B84B17E10F}" srcOrd="0" destOrd="0" presId="urn:microsoft.com/office/officeart/2008/layout/LinedList"/>
    <dgm:cxn modelId="{F1712177-34DF-411C-BF27-7F062DBF3130}" srcId="{5580EEB5-FA3B-454B-B23D-C3E4659E2826}" destId="{A20D4DC8-C04E-40FD-9B7E-06763E5A3EA2}" srcOrd="3" destOrd="0" parTransId="{1002BEAD-6758-450D-8DB0-DDC66714D1E9}" sibTransId="{DF1463B3-089B-441A-87CC-58EE561588B1}"/>
    <dgm:cxn modelId="{2A78FCB2-BEE4-498F-8B3B-B89A389A155B}" srcId="{5580EEB5-FA3B-454B-B23D-C3E4659E2826}" destId="{EF0D4D7D-A36F-47F5-BB30-81C11C464427}" srcOrd="2" destOrd="0" parTransId="{86806D7C-C7B2-4332-99D1-8A65ACD21EB6}" sibTransId="{DFC3F436-6668-4D82-93F4-D7E13D15D2D4}"/>
    <dgm:cxn modelId="{EB19F7BD-5DD8-448F-B58F-725924071AC2}" srcId="{5580EEB5-FA3B-454B-B23D-C3E4659E2826}" destId="{CFA8A946-7061-4008-84F9-B7459430440C}" srcOrd="1" destOrd="0" parTransId="{EA531E31-FBED-4EDD-AFC7-3293C4D03893}" sibTransId="{52C3E055-5B41-4F32-B0D8-ED4DBC15FB43}"/>
    <dgm:cxn modelId="{0442D3CB-7F59-4385-B6E3-9D9A1FB9BC39}" srcId="{5580EEB5-FA3B-454B-B23D-C3E4659E2826}" destId="{E71FD32B-F612-42F9-A194-82A0E427931F}" srcOrd="4" destOrd="0" parTransId="{F89B38E2-3C77-4B8F-9110-01D88ADEE897}" sibTransId="{2DA0116E-3A4B-4DDB-AFD5-D7EB2096CDD1}"/>
    <dgm:cxn modelId="{8A1DEFE8-4737-4320-B435-C6834AF84720}" type="presOf" srcId="{3EFF1B27-06CE-4133-AB90-345220ABF81A}" destId="{F89754F3-68AF-494D-9E8E-7AC0544D4324}" srcOrd="0" destOrd="0" presId="urn:microsoft.com/office/officeart/2008/layout/LinedList"/>
    <dgm:cxn modelId="{4044AAF9-141E-4643-A428-B5611003C140}" type="presOf" srcId="{A20D4DC8-C04E-40FD-9B7E-06763E5A3EA2}" destId="{4D518F2F-439B-494E-92DF-011BADAC870B}" srcOrd="0" destOrd="0" presId="urn:microsoft.com/office/officeart/2008/layout/LinedList"/>
    <dgm:cxn modelId="{0C992930-BD8C-48AB-BDDE-E744DE492162}" type="presParOf" srcId="{8022F02B-A3FF-4E7C-8E30-F61FDEDE357D}" destId="{B06223FD-35F3-4A7E-BF57-F810A62B539F}" srcOrd="0" destOrd="0" presId="urn:microsoft.com/office/officeart/2008/layout/LinedList"/>
    <dgm:cxn modelId="{34B4D805-6108-4CA1-8096-BD723185DAD4}" type="presParOf" srcId="{8022F02B-A3FF-4E7C-8E30-F61FDEDE357D}" destId="{C42922BD-F9A1-4736-BA27-1FE496EF99D7}" srcOrd="1" destOrd="0" presId="urn:microsoft.com/office/officeart/2008/layout/LinedList"/>
    <dgm:cxn modelId="{F4F79473-3670-48DF-8C54-04A47412DBEF}" type="presParOf" srcId="{C42922BD-F9A1-4736-BA27-1FE496EF99D7}" destId="{F89754F3-68AF-494D-9E8E-7AC0544D4324}" srcOrd="0" destOrd="0" presId="urn:microsoft.com/office/officeart/2008/layout/LinedList"/>
    <dgm:cxn modelId="{AEEFA9CB-638D-44AF-9589-E9E840E2FE37}" type="presParOf" srcId="{C42922BD-F9A1-4736-BA27-1FE496EF99D7}" destId="{BB082AD8-2CA3-4E85-81CB-296193B7C75F}" srcOrd="1" destOrd="0" presId="urn:microsoft.com/office/officeart/2008/layout/LinedList"/>
    <dgm:cxn modelId="{AB591CDB-2DFC-46EE-B90E-11C41C38FAA9}" type="presParOf" srcId="{8022F02B-A3FF-4E7C-8E30-F61FDEDE357D}" destId="{9DF6BB9F-D510-4049-A77E-1C0FABC0F1CC}" srcOrd="2" destOrd="0" presId="urn:microsoft.com/office/officeart/2008/layout/LinedList"/>
    <dgm:cxn modelId="{4BC704D9-BC66-4567-9FE7-556135C04CBC}" type="presParOf" srcId="{8022F02B-A3FF-4E7C-8E30-F61FDEDE357D}" destId="{D382D3F6-BA71-49F0-9E46-E44862DE4FEA}" srcOrd="3" destOrd="0" presId="urn:microsoft.com/office/officeart/2008/layout/LinedList"/>
    <dgm:cxn modelId="{7EE9A508-DA64-4279-9AF1-E76809EAC944}" type="presParOf" srcId="{D382D3F6-BA71-49F0-9E46-E44862DE4FEA}" destId="{BC472851-E35B-4BFE-BFCC-B57BCBB08E68}" srcOrd="0" destOrd="0" presId="urn:microsoft.com/office/officeart/2008/layout/LinedList"/>
    <dgm:cxn modelId="{00E40DC2-2C2D-4A04-A67E-023093A01708}" type="presParOf" srcId="{D382D3F6-BA71-49F0-9E46-E44862DE4FEA}" destId="{07FF64D9-3A6F-447B-BEB4-CA68E31BCFC6}" srcOrd="1" destOrd="0" presId="urn:microsoft.com/office/officeart/2008/layout/LinedList"/>
    <dgm:cxn modelId="{EB802E69-3441-43E6-9090-A84938E6D474}" type="presParOf" srcId="{8022F02B-A3FF-4E7C-8E30-F61FDEDE357D}" destId="{C7E4BE4B-ED74-4E91-A3A8-57B1E651D58F}" srcOrd="4" destOrd="0" presId="urn:microsoft.com/office/officeart/2008/layout/LinedList"/>
    <dgm:cxn modelId="{006AEFE4-6D8C-43B2-AB1D-35DE6274ACFF}" type="presParOf" srcId="{8022F02B-A3FF-4E7C-8E30-F61FDEDE357D}" destId="{906D0E9D-0186-41F1-BD63-CE4B82C3CC7F}" srcOrd="5" destOrd="0" presId="urn:microsoft.com/office/officeart/2008/layout/LinedList"/>
    <dgm:cxn modelId="{2994F386-BDFF-4B78-89D2-BA8D54AAF181}" type="presParOf" srcId="{906D0E9D-0186-41F1-BD63-CE4B82C3CC7F}" destId="{E02D1565-C600-4517-9F77-25B84B17E10F}" srcOrd="0" destOrd="0" presId="urn:microsoft.com/office/officeart/2008/layout/LinedList"/>
    <dgm:cxn modelId="{04BB6BB8-5503-49E7-B203-F6A1EACCFF13}" type="presParOf" srcId="{906D0E9D-0186-41F1-BD63-CE4B82C3CC7F}" destId="{B6C7EC24-01F0-497F-83AD-74FE7FD8C912}" srcOrd="1" destOrd="0" presId="urn:microsoft.com/office/officeart/2008/layout/LinedList"/>
    <dgm:cxn modelId="{16178885-670D-4051-A351-D4CBD89CF833}" type="presParOf" srcId="{8022F02B-A3FF-4E7C-8E30-F61FDEDE357D}" destId="{5D3E4E9F-5608-416D-AEC2-2C0C56B1ADEC}" srcOrd="6" destOrd="0" presId="urn:microsoft.com/office/officeart/2008/layout/LinedList"/>
    <dgm:cxn modelId="{032BDEEC-1A28-4C77-94A2-F0553905024C}" type="presParOf" srcId="{8022F02B-A3FF-4E7C-8E30-F61FDEDE357D}" destId="{D1721E5C-B92E-4E95-94DD-2D962096144C}" srcOrd="7" destOrd="0" presId="urn:microsoft.com/office/officeart/2008/layout/LinedList"/>
    <dgm:cxn modelId="{25FE7B19-EB26-4599-99F9-2B589185ED63}" type="presParOf" srcId="{D1721E5C-B92E-4E95-94DD-2D962096144C}" destId="{4D518F2F-439B-494E-92DF-011BADAC870B}" srcOrd="0" destOrd="0" presId="urn:microsoft.com/office/officeart/2008/layout/LinedList"/>
    <dgm:cxn modelId="{202932E4-A298-4668-9672-116F696CA696}" type="presParOf" srcId="{D1721E5C-B92E-4E95-94DD-2D962096144C}" destId="{0FDD242A-E804-414F-9AFD-682ED01C8012}" srcOrd="1" destOrd="0" presId="urn:microsoft.com/office/officeart/2008/layout/LinedList"/>
    <dgm:cxn modelId="{5779E638-E8C2-4BDE-B0A0-88983EC39A92}" type="presParOf" srcId="{8022F02B-A3FF-4E7C-8E30-F61FDEDE357D}" destId="{997E392A-55F1-474F-B0D9-616BFB7029C0}" srcOrd="8" destOrd="0" presId="urn:microsoft.com/office/officeart/2008/layout/LinedList"/>
    <dgm:cxn modelId="{20608AB0-02C3-4CBD-A172-112E82AF701D}" type="presParOf" srcId="{8022F02B-A3FF-4E7C-8E30-F61FDEDE357D}" destId="{3B5B9BFA-4AEB-42C9-9F30-37A08166C63D}" srcOrd="9" destOrd="0" presId="urn:microsoft.com/office/officeart/2008/layout/LinedList"/>
    <dgm:cxn modelId="{38C1E2B6-0438-466A-A7E6-9102A5459253}" type="presParOf" srcId="{3B5B9BFA-4AEB-42C9-9F30-37A08166C63D}" destId="{D7D41777-47A6-4432-A27E-69869565E9AF}" srcOrd="0" destOrd="0" presId="urn:microsoft.com/office/officeart/2008/layout/LinedList"/>
    <dgm:cxn modelId="{BCA31CDF-755C-46A3-BDDC-48C8133E540A}" type="presParOf" srcId="{3B5B9BFA-4AEB-42C9-9F30-37A08166C63D}" destId="{50513E7A-3F00-478B-B0B2-F71DD7D437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2A13A-CAE9-4294-93E8-555A0E73D47A}">
      <dsp:nvSpPr>
        <dsp:cNvPr id="0" name=""/>
        <dsp:cNvSpPr/>
      </dsp:nvSpPr>
      <dsp:spPr>
        <a:xfrm>
          <a:off x="334178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2E016-F71C-4DBD-BB43-5EC72F40378E}">
      <dsp:nvSpPr>
        <dsp:cNvPr id="0" name=""/>
        <dsp:cNvSpPr/>
      </dsp:nvSpPr>
      <dsp:spPr>
        <a:xfrm>
          <a:off x="539842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B5746-44BF-4443-8F1C-1A0BA7BD9C4B}">
      <dsp:nvSpPr>
        <dsp:cNvPr id="0" name=""/>
        <dsp:cNvSpPr/>
      </dsp:nvSpPr>
      <dsp:spPr>
        <a:xfrm>
          <a:off x="25682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Background and objectives</a:t>
          </a:r>
        </a:p>
      </dsp:txBody>
      <dsp:txXfrm>
        <a:off x="25682" y="1265836"/>
        <a:ext cx="1582031" cy="632812"/>
      </dsp:txXfrm>
    </dsp:sp>
    <dsp:sp modelId="{E9F1317C-8040-478A-A900-1C46F4B9C2F0}">
      <dsp:nvSpPr>
        <dsp:cNvPr id="0" name=""/>
        <dsp:cNvSpPr/>
      </dsp:nvSpPr>
      <dsp:spPr>
        <a:xfrm>
          <a:off x="2193064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1694B-5CC5-4A6D-8005-CD64F2320E8E}">
      <dsp:nvSpPr>
        <dsp:cNvPr id="0" name=""/>
        <dsp:cNvSpPr/>
      </dsp:nvSpPr>
      <dsp:spPr>
        <a:xfrm>
          <a:off x="2398728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6088E-0B2B-4FBC-86DD-AE01285A5873}">
      <dsp:nvSpPr>
        <dsp:cNvPr id="0" name=""/>
        <dsp:cNvSpPr/>
      </dsp:nvSpPr>
      <dsp:spPr>
        <a:xfrm>
          <a:off x="1884568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Use Cases</a:t>
          </a:r>
        </a:p>
      </dsp:txBody>
      <dsp:txXfrm>
        <a:off x="1884568" y="1265836"/>
        <a:ext cx="1582031" cy="632812"/>
      </dsp:txXfrm>
    </dsp:sp>
    <dsp:sp modelId="{854FE21A-4A2A-4273-A51D-065632F46B63}">
      <dsp:nvSpPr>
        <dsp:cNvPr id="0" name=""/>
        <dsp:cNvSpPr/>
      </dsp:nvSpPr>
      <dsp:spPr>
        <a:xfrm>
          <a:off x="4051951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B631F-530C-4C7B-9ECA-E1ED70F21575}">
      <dsp:nvSpPr>
        <dsp:cNvPr id="0" name=""/>
        <dsp:cNvSpPr/>
      </dsp:nvSpPr>
      <dsp:spPr>
        <a:xfrm>
          <a:off x="4257615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7C9ED-C52B-4B51-BDB6-6D0B54897FEA}">
      <dsp:nvSpPr>
        <dsp:cNvPr id="0" name=""/>
        <dsp:cNvSpPr/>
      </dsp:nvSpPr>
      <dsp:spPr>
        <a:xfrm>
          <a:off x="3743455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Tables and attributes</a:t>
          </a:r>
        </a:p>
      </dsp:txBody>
      <dsp:txXfrm>
        <a:off x="3743455" y="1265836"/>
        <a:ext cx="1582031" cy="632812"/>
      </dsp:txXfrm>
    </dsp:sp>
    <dsp:sp modelId="{B2E726DE-2531-42BC-8257-D92A43B9DCC8}">
      <dsp:nvSpPr>
        <dsp:cNvPr id="0" name=""/>
        <dsp:cNvSpPr/>
      </dsp:nvSpPr>
      <dsp:spPr>
        <a:xfrm>
          <a:off x="5910838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C0A28-A241-4CD3-ABE7-82056A06C6EE}">
      <dsp:nvSpPr>
        <dsp:cNvPr id="0" name=""/>
        <dsp:cNvSpPr/>
      </dsp:nvSpPr>
      <dsp:spPr>
        <a:xfrm>
          <a:off x="6116502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EEF42-9B51-45A9-8018-3EDFC58EAD42}">
      <dsp:nvSpPr>
        <dsp:cNvPr id="0" name=""/>
        <dsp:cNvSpPr/>
      </dsp:nvSpPr>
      <dsp:spPr>
        <a:xfrm>
          <a:off x="5602342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Business Rules</a:t>
          </a:r>
        </a:p>
      </dsp:txBody>
      <dsp:txXfrm>
        <a:off x="5602342" y="1265836"/>
        <a:ext cx="1582031" cy="632812"/>
      </dsp:txXfrm>
    </dsp:sp>
    <dsp:sp modelId="{A6A256C5-51AE-489A-9EE8-B36A11E6A0B3}">
      <dsp:nvSpPr>
        <dsp:cNvPr id="0" name=""/>
        <dsp:cNvSpPr/>
      </dsp:nvSpPr>
      <dsp:spPr>
        <a:xfrm>
          <a:off x="7769725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B7BBF-B2E6-4EC2-85F0-E9901EDC1AC1}">
      <dsp:nvSpPr>
        <dsp:cNvPr id="0" name=""/>
        <dsp:cNvSpPr/>
      </dsp:nvSpPr>
      <dsp:spPr>
        <a:xfrm>
          <a:off x="797538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552E9-2322-450D-B161-A74C85E3CCAC}">
      <dsp:nvSpPr>
        <dsp:cNvPr id="0" name=""/>
        <dsp:cNvSpPr/>
      </dsp:nvSpPr>
      <dsp:spPr>
        <a:xfrm>
          <a:off x="7461228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Entity relationship diagram</a:t>
          </a:r>
        </a:p>
      </dsp:txBody>
      <dsp:txXfrm>
        <a:off x="7461228" y="1265836"/>
        <a:ext cx="1582031" cy="632812"/>
      </dsp:txXfrm>
    </dsp:sp>
    <dsp:sp modelId="{46BD59B7-5858-4251-9C81-93EE0792941D}">
      <dsp:nvSpPr>
        <dsp:cNvPr id="0" name=""/>
        <dsp:cNvSpPr/>
      </dsp:nvSpPr>
      <dsp:spPr>
        <a:xfrm>
          <a:off x="9628611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25D19-586C-4271-806B-2789D35ED5D2}">
      <dsp:nvSpPr>
        <dsp:cNvPr id="0" name=""/>
        <dsp:cNvSpPr/>
      </dsp:nvSpPr>
      <dsp:spPr>
        <a:xfrm>
          <a:off x="9834275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02B82-DAFE-4388-9199-819BED5E9E18}">
      <dsp:nvSpPr>
        <dsp:cNvPr id="0" name=""/>
        <dsp:cNvSpPr/>
      </dsp:nvSpPr>
      <dsp:spPr>
        <a:xfrm>
          <a:off x="9320115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Queries </a:t>
          </a:r>
        </a:p>
      </dsp:txBody>
      <dsp:txXfrm>
        <a:off x="9320115" y="1265836"/>
        <a:ext cx="1582031" cy="632812"/>
      </dsp:txXfrm>
    </dsp:sp>
    <dsp:sp modelId="{4CB84358-0903-4B96-B5A2-F99D114E01D3}">
      <dsp:nvSpPr>
        <dsp:cNvPr id="0" name=""/>
        <dsp:cNvSpPr/>
      </dsp:nvSpPr>
      <dsp:spPr>
        <a:xfrm>
          <a:off x="4981394" y="2294156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AFBC9-BF46-4249-8334-49BC8AEB5007}">
      <dsp:nvSpPr>
        <dsp:cNvPr id="0" name=""/>
        <dsp:cNvSpPr/>
      </dsp:nvSpPr>
      <dsp:spPr>
        <a:xfrm>
          <a:off x="5187059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C0FFB-044C-4CFD-94AC-AB995F98AE2E}">
      <dsp:nvSpPr>
        <dsp:cNvPr id="0" name=""/>
        <dsp:cNvSpPr/>
      </dsp:nvSpPr>
      <dsp:spPr>
        <a:xfrm>
          <a:off x="4672898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Conclusion</a:t>
          </a:r>
        </a:p>
      </dsp:txBody>
      <dsp:txXfrm>
        <a:off x="4672898" y="3559781"/>
        <a:ext cx="1582031" cy="63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EBAA8-8621-4853-91FA-EB04250B3E8A}">
      <dsp:nvSpPr>
        <dsp:cNvPr id="0" name=""/>
        <dsp:cNvSpPr/>
      </dsp:nvSpPr>
      <dsp:spPr>
        <a:xfrm>
          <a:off x="31211" y="768002"/>
          <a:ext cx="139265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Passenger </a:t>
          </a:r>
        </a:p>
      </dsp:txBody>
      <dsp:txXfrm>
        <a:off x="31211" y="768002"/>
        <a:ext cx="1392657" cy="460800"/>
      </dsp:txXfrm>
    </dsp:sp>
    <dsp:sp modelId="{CD4CFF45-E9F2-4C36-A297-A3CF8D754237}">
      <dsp:nvSpPr>
        <dsp:cNvPr id="0" name=""/>
        <dsp:cNvSpPr/>
      </dsp:nvSpPr>
      <dsp:spPr>
        <a:xfrm>
          <a:off x="31211" y="1228802"/>
          <a:ext cx="1392657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Passenger 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First Name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Last Name,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Gender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Email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Cell Number</a:t>
          </a:r>
        </a:p>
      </dsp:txBody>
      <dsp:txXfrm>
        <a:off x="31211" y="1228802"/>
        <a:ext cx="1392657" cy="2196000"/>
      </dsp:txXfrm>
    </dsp:sp>
    <dsp:sp modelId="{082F9CAF-FA82-4B22-A899-A1A27CA73A10}">
      <dsp:nvSpPr>
        <dsp:cNvPr id="0" name=""/>
        <dsp:cNvSpPr/>
      </dsp:nvSpPr>
      <dsp:spPr>
        <a:xfrm>
          <a:off x="1592325" y="768002"/>
          <a:ext cx="139265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Reservation</a:t>
          </a:r>
        </a:p>
      </dsp:txBody>
      <dsp:txXfrm>
        <a:off x="1592325" y="768002"/>
        <a:ext cx="1392657" cy="460800"/>
      </dsp:txXfrm>
    </dsp:sp>
    <dsp:sp modelId="{1497505E-80EC-49CC-80A1-297EC4168138}">
      <dsp:nvSpPr>
        <dsp:cNvPr id="0" name=""/>
        <dsp:cNvSpPr/>
      </dsp:nvSpPr>
      <dsp:spPr>
        <a:xfrm>
          <a:off x="1592325" y="1228802"/>
          <a:ext cx="1392657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Reservation 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Seat Number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Date Booked</a:t>
          </a:r>
        </a:p>
      </dsp:txBody>
      <dsp:txXfrm>
        <a:off x="1592325" y="1228802"/>
        <a:ext cx="1392657" cy="2196000"/>
      </dsp:txXfrm>
    </dsp:sp>
    <dsp:sp modelId="{BA02CE66-907A-45D3-9F03-A79BA803BF95}">
      <dsp:nvSpPr>
        <dsp:cNvPr id="0" name=""/>
        <dsp:cNvSpPr/>
      </dsp:nvSpPr>
      <dsp:spPr>
        <a:xfrm>
          <a:off x="3179955" y="768002"/>
          <a:ext cx="139265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Transaction</a:t>
          </a:r>
        </a:p>
      </dsp:txBody>
      <dsp:txXfrm>
        <a:off x="3179955" y="768002"/>
        <a:ext cx="1392657" cy="460800"/>
      </dsp:txXfrm>
    </dsp:sp>
    <dsp:sp modelId="{C04008E5-C072-4DF1-B0E2-688B363996D7}">
      <dsp:nvSpPr>
        <dsp:cNvPr id="0" name=""/>
        <dsp:cNvSpPr/>
      </dsp:nvSpPr>
      <dsp:spPr>
        <a:xfrm>
          <a:off x="3179955" y="1228802"/>
          <a:ext cx="1392657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Transaction 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Status</a:t>
          </a:r>
        </a:p>
      </dsp:txBody>
      <dsp:txXfrm>
        <a:off x="3179955" y="1228802"/>
        <a:ext cx="1392657" cy="2196000"/>
      </dsp:txXfrm>
    </dsp:sp>
    <dsp:sp modelId="{0E82E910-B4D6-497B-8270-2845B42C9A02}">
      <dsp:nvSpPr>
        <dsp:cNvPr id="0" name=""/>
        <dsp:cNvSpPr/>
      </dsp:nvSpPr>
      <dsp:spPr>
        <a:xfrm>
          <a:off x="4767585" y="768002"/>
          <a:ext cx="139265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</a:t>
          </a:r>
        </a:p>
      </dsp:txBody>
      <dsp:txXfrm>
        <a:off x="4767585" y="768002"/>
        <a:ext cx="1392657" cy="460800"/>
      </dsp:txXfrm>
    </dsp:sp>
    <dsp:sp modelId="{D37A9293-36C0-4D6A-AB27-6B20633E55A0}">
      <dsp:nvSpPr>
        <dsp:cNvPr id="0" name=""/>
        <dsp:cNvSpPr/>
      </dsp:nvSpPr>
      <dsp:spPr>
        <a:xfrm>
          <a:off x="4767585" y="1228802"/>
          <a:ext cx="1392657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Bus 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Start City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Destination City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Fare</a:t>
          </a:r>
        </a:p>
      </dsp:txBody>
      <dsp:txXfrm>
        <a:off x="4767585" y="1228802"/>
        <a:ext cx="1392657" cy="2196000"/>
      </dsp:txXfrm>
    </dsp:sp>
    <dsp:sp modelId="{8CB6B214-E039-4642-82D7-1A1889CC73D3}">
      <dsp:nvSpPr>
        <dsp:cNvPr id="0" name=""/>
        <dsp:cNvSpPr/>
      </dsp:nvSpPr>
      <dsp:spPr>
        <a:xfrm>
          <a:off x="6355215" y="768002"/>
          <a:ext cx="139265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Schedule</a:t>
          </a:r>
        </a:p>
      </dsp:txBody>
      <dsp:txXfrm>
        <a:off x="6355215" y="768002"/>
        <a:ext cx="1392657" cy="460800"/>
      </dsp:txXfrm>
    </dsp:sp>
    <dsp:sp modelId="{EEC4962D-898E-437C-8BBC-89AFF7AD37BE}">
      <dsp:nvSpPr>
        <dsp:cNvPr id="0" name=""/>
        <dsp:cNvSpPr/>
      </dsp:nvSpPr>
      <dsp:spPr>
        <a:xfrm>
          <a:off x="6355215" y="1228802"/>
          <a:ext cx="1392657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Schedule ID,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Arrival Time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Departure Time</a:t>
          </a:r>
        </a:p>
      </dsp:txBody>
      <dsp:txXfrm>
        <a:off x="6355215" y="1228802"/>
        <a:ext cx="1392657" cy="2196000"/>
      </dsp:txXfrm>
    </dsp:sp>
    <dsp:sp modelId="{C5F75AC2-1989-4A0C-92E8-B9AE58DD01DF}">
      <dsp:nvSpPr>
        <dsp:cNvPr id="0" name=""/>
        <dsp:cNvSpPr/>
      </dsp:nvSpPr>
      <dsp:spPr>
        <a:xfrm>
          <a:off x="7942845" y="768002"/>
          <a:ext cx="139265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Tracker</a:t>
          </a:r>
        </a:p>
      </dsp:txBody>
      <dsp:txXfrm>
        <a:off x="7942845" y="768002"/>
        <a:ext cx="1392657" cy="460800"/>
      </dsp:txXfrm>
    </dsp:sp>
    <dsp:sp modelId="{01A690AD-0E16-435A-952F-5C70F1175635}">
      <dsp:nvSpPr>
        <dsp:cNvPr id="0" name=""/>
        <dsp:cNvSpPr/>
      </dsp:nvSpPr>
      <dsp:spPr>
        <a:xfrm>
          <a:off x="7942845" y="1228802"/>
          <a:ext cx="1392657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Tracker 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Location</a:t>
          </a:r>
        </a:p>
      </dsp:txBody>
      <dsp:txXfrm>
        <a:off x="7942845" y="1228802"/>
        <a:ext cx="1392657" cy="2196000"/>
      </dsp:txXfrm>
    </dsp:sp>
    <dsp:sp modelId="{753EDEE0-B1D5-47D0-A3D3-4B63E2A6A9EE}">
      <dsp:nvSpPr>
        <dsp:cNvPr id="0" name=""/>
        <dsp:cNvSpPr/>
      </dsp:nvSpPr>
      <dsp:spPr>
        <a:xfrm>
          <a:off x="9530475" y="768002"/>
          <a:ext cx="139265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Amenities</a:t>
          </a:r>
        </a:p>
      </dsp:txBody>
      <dsp:txXfrm>
        <a:off x="9530475" y="768002"/>
        <a:ext cx="1392657" cy="460800"/>
      </dsp:txXfrm>
    </dsp:sp>
    <dsp:sp modelId="{339859B7-074B-4FBD-8744-46B94452859D}">
      <dsp:nvSpPr>
        <dsp:cNvPr id="0" name=""/>
        <dsp:cNvSpPr/>
      </dsp:nvSpPr>
      <dsp:spPr>
        <a:xfrm>
          <a:off x="9530475" y="1228802"/>
          <a:ext cx="1392657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Amenities 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Meals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WiFi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Bathroom</a:t>
          </a:r>
        </a:p>
      </dsp:txBody>
      <dsp:txXfrm>
        <a:off x="9530475" y="1228802"/>
        <a:ext cx="1392657" cy="219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223FD-35F3-4A7E-BF57-F810A62B539F}">
      <dsp:nvSpPr>
        <dsp:cNvPr id="0" name=""/>
        <dsp:cNvSpPr/>
      </dsp:nvSpPr>
      <dsp:spPr>
        <a:xfrm>
          <a:off x="0" y="462"/>
          <a:ext cx="6586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754F3-68AF-494D-9E8E-7AC0544D4324}">
      <dsp:nvSpPr>
        <dsp:cNvPr id="0" name=""/>
        <dsp:cNvSpPr/>
      </dsp:nvSpPr>
      <dsp:spPr>
        <a:xfrm>
          <a:off x="0" y="462"/>
          <a:ext cx="6586489" cy="75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Each passenger can have exactly one reservation; Each reservation can belong to only one passenger.</a:t>
          </a:r>
        </a:p>
      </dsp:txBody>
      <dsp:txXfrm>
        <a:off x="0" y="462"/>
        <a:ext cx="6586489" cy="756898"/>
      </dsp:txXfrm>
    </dsp:sp>
    <dsp:sp modelId="{9DF6BB9F-D510-4049-A77E-1C0FABC0F1CC}">
      <dsp:nvSpPr>
        <dsp:cNvPr id="0" name=""/>
        <dsp:cNvSpPr/>
      </dsp:nvSpPr>
      <dsp:spPr>
        <a:xfrm>
          <a:off x="0" y="757361"/>
          <a:ext cx="6586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72851-E35B-4BFE-BFCC-B57BCBB08E68}">
      <dsp:nvSpPr>
        <dsp:cNvPr id="0" name=""/>
        <dsp:cNvSpPr/>
      </dsp:nvSpPr>
      <dsp:spPr>
        <a:xfrm>
          <a:off x="0" y="757361"/>
          <a:ext cx="6586489" cy="75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Each transaction can have many reservations; Each reservation is associated with exactly one transaction.</a:t>
          </a:r>
        </a:p>
      </dsp:txBody>
      <dsp:txXfrm>
        <a:off x="0" y="757361"/>
        <a:ext cx="6586489" cy="756898"/>
      </dsp:txXfrm>
    </dsp:sp>
    <dsp:sp modelId="{C7E4BE4B-ED74-4E91-A3A8-57B1E651D58F}">
      <dsp:nvSpPr>
        <dsp:cNvPr id="0" name=""/>
        <dsp:cNvSpPr/>
      </dsp:nvSpPr>
      <dsp:spPr>
        <a:xfrm>
          <a:off x="0" y="1514260"/>
          <a:ext cx="6586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D1565-C600-4517-9F77-25B84B17E10F}">
      <dsp:nvSpPr>
        <dsp:cNvPr id="0" name=""/>
        <dsp:cNvSpPr/>
      </dsp:nvSpPr>
      <dsp:spPr>
        <a:xfrm>
          <a:off x="0" y="1514260"/>
          <a:ext cx="6586489" cy="75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Each bus can have many reservations; Each reservation belongs to exactly one bus.</a:t>
          </a:r>
        </a:p>
      </dsp:txBody>
      <dsp:txXfrm>
        <a:off x="0" y="1514260"/>
        <a:ext cx="6586489" cy="756898"/>
      </dsp:txXfrm>
    </dsp:sp>
    <dsp:sp modelId="{5D3E4E9F-5608-416D-AEC2-2C0C56B1ADEC}">
      <dsp:nvSpPr>
        <dsp:cNvPr id="0" name=""/>
        <dsp:cNvSpPr/>
      </dsp:nvSpPr>
      <dsp:spPr>
        <a:xfrm>
          <a:off x="0" y="2271158"/>
          <a:ext cx="6586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18F2F-439B-494E-92DF-011BADAC870B}">
      <dsp:nvSpPr>
        <dsp:cNvPr id="0" name=""/>
        <dsp:cNvSpPr/>
      </dsp:nvSpPr>
      <dsp:spPr>
        <a:xfrm>
          <a:off x="0" y="2271158"/>
          <a:ext cx="6586489" cy="75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Each bus can have many schedules; Each schedule belongs to one bus.</a:t>
          </a:r>
        </a:p>
      </dsp:txBody>
      <dsp:txXfrm>
        <a:off x="0" y="2271158"/>
        <a:ext cx="6586489" cy="756898"/>
      </dsp:txXfrm>
    </dsp:sp>
    <dsp:sp modelId="{997E392A-55F1-474F-B0D9-616BFB7029C0}">
      <dsp:nvSpPr>
        <dsp:cNvPr id="0" name=""/>
        <dsp:cNvSpPr/>
      </dsp:nvSpPr>
      <dsp:spPr>
        <a:xfrm>
          <a:off x="0" y="3028057"/>
          <a:ext cx="6586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41777-47A6-4432-A27E-69869565E9AF}">
      <dsp:nvSpPr>
        <dsp:cNvPr id="0" name=""/>
        <dsp:cNvSpPr/>
      </dsp:nvSpPr>
      <dsp:spPr>
        <a:xfrm>
          <a:off x="0" y="3028057"/>
          <a:ext cx="6586489" cy="75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Each bus has many tracking locations, Each tracking location belongs to one bus.</a:t>
          </a:r>
        </a:p>
      </dsp:txBody>
      <dsp:txXfrm>
        <a:off x="0" y="3028057"/>
        <a:ext cx="6586489" cy="756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03EA-A1F9-4185-9044-333D14AF9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9149F-C2BE-42F3-A62B-D75474D78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9578E-68B0-431E-AB40-8DDDEBA5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925EF-CE9A-4D92-BCF6-8498BDEA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49A4-8452-4071-8070-DB1AB1C3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5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68E3-4AAC-498E-83D1-AF9ECE4B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B7E45-CF50-4D0F-8EFB-61E52845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FD55-3B70-43C8-BDA2-EB96F83E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E49FA-D024-4672-8AE8-14000615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B063-DA3E-43E2-B2DF-52EDC99A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2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B9362-0CE4-4550-BF2B-9FC6FF259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B0505-D021-4951-AB67-489FC94A1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CF125-891D-46DD-9478-6A4B47F3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FFBC-9CBC-41A6-9912-10E473D3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26850-72A7-4A8F-81A0-900DD57B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F1AB-DF10-4F40-B918-FF0F5924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2E2D4-4659-4636-9597-C7561C9E4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48DFB-7428-4B6B-A0F2-8689556D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E5C0E-B9C7-4DA9-A4B0-3E8F15AD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90F77-ACC6-4340-B16F-686DB52B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6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8A1A-4E49-45AA-885B-E51769F3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2DDBC-F5C5-49F6-90FB-CF5C69976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2CBBE-8B9B-43DE-BE3F-7642A3FF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2850-B2BB-483D-B17A-F592B378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55C69-1B7D-476E-8516-B436F085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9E7A-5689-480D-B19E-E0950BBC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A11B-7DFA-45EC-B5DF-50FC995F0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AC921-E740-4703-8FA6-436D60180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951A4-CD80-4D95-A37A-F8BEA4D4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AB0D3-6341-4C7C-B54A-C9912EF5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8A93E-6373-4D32-B77E-B29A50CD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E71F-5F87-44BE-A464-8B961FE4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1BE13-7F90-41BB-94F0-10CAAD6C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EF49E-CAE0-4049-9D78-3D24F2E3F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5F6FB-C73C-40EC-A610-2A65BD428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F6AA7-F7A3-4C1D-8C0F-AA49840C8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A1504-103B-4788-AEA0-880B7321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60168-5302-4FC0-976E-AAB3C96C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09583-F9F2-4685-8640-F3F622B4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0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CD27-3B7B-4964-8E05-85BE95A9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83AD0-AA32-4D82-A4A5-2432CFD1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73C0C-C3F3-4B3A-B041-95F452F3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8454D-BAD1-4AC5-97D2-39E1A50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3BE1C-B352-4E22-8198-A7AF5435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F6614-E2F5-446A-A8B8-43D6C23E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A7B6C-14EA-47DA-9536-24AF4A97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0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A892-F557-447D-8046-67E0B22F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2A952-974A-44F9-B3EE-9A18F8096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6CAF6-55F7-4FA9-9A51-7E2FC7F41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87852-A2D2-47E2-A17A-D7A62490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C35F9-1CB8-4E4D-A3E1-DE6B2FD7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1B18F-B845-49B5-B098-4D523561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0E2F-41B3-4E3E-BFA7-BEE3D02B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45BDC-FEB0-4D9A-BD43-B67EDD76D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3EE0C-5200-44E0-BB78-039447457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1789C-DE5C-491C-8328-AF7B30BD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DB0BD-43CB-4C2A-8CA7-5989124C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9DBF7-7E7B-4BD6-9359-4A51DBCB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D2DF1-BBB0-46BF-BD94-AEDF59D7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6330F-F9AB-41A1-8607-8A639A243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4B3EF-A01D-4D68-A831-997A68A0A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8DBBB-360D-4812-8A2C-AA226C6232DB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10AEB-36B8-404E-B6C8-220898513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7BC6-14C7-4926-A036-C34C0057A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4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FD46-E26C-49A6-A2D3-B9E06C70D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1" y="193284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/>
              <a:t>BUS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A34C8-FAF4-48DC-99C3-D88ADB724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3429000"/>
            <a:ext cx="4087305" cy="3162300"/>
          </a:xfrm>
        </p:spPr>
        <p:txBody>
          <a:bodyPr anchor="t">
            <a:normAutofit/>
          </a:bodyPr>
          <a:lstStyle/>
          <a:p>
            <a:pPr algn="l"/>
            <a:r>
              <a:rPr lang="en-US" sz="2000" b="1" dirty="0"/>
              <a:t>MET CS 669 </a:t>
            </a:r>
          </a:p>
          <a:p>
            <a:pPr algn="l"/>
            <a:r>
              <a:rPr lang="en-US" sz="2000" b="1" dirty="0"/>
              <a:t>DATABASE DESIGN AND IMPLEMENTATION FOR BUSINESS</a:t>
            </a:r>
          </a:p>
          <a:p>
            <a:pPr algn="l"/>
            <a:endParaRPr lang="en-US" sz="2000" b="1" dirty="0"/>
          </a:p>
          <a:p>
            <a:pPr algn="l"/>
            <a:r>
              <a:rPr lang="en-US" sz="2000" b="1" dirty="0"/>
              <a:t>Shailesh, Niranjana, </a:t>
            </a:r>
            <a:r>
              <a:rPr lang="en-US" sz="2000" b="1" dirty="0" err="1"/>
              <a:t>Ozee</a:t>
            </a:r>
            <a:r>
              <a:rPr lang="en-US" sz="2000" b="1" dirty="0"/>
              <a:t>, </a:t>
            </a:r>
            <a:r>
              <a:rPr lang="en-US" sz="2000" b="1" dirty="0" err="1"/>
              <a:t>Maka</a:t>
            </a:r>
            <a:endParaRPr lang="en-US" sz="2000" b="1" dirty="0"/>
          </a:p>
          <a:p>
            <a:pPr algn="l"/>
            <a:endParaRPr lang="en-US" sz="2000" b="1" dirty="0"/>
          </a:p>
        </p:txBody>
      </p:sp>
      <p:sp>
        <p:nvSpPr>
          <p:cNvPr id="16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Interior of empty bus">
            <a:extLst>
              <a:ext uri="{FF2B5EF4-FFF2-40B4-BE49-F238E27FC236}">
                <a16:creationId xmlns:a16="http://schemas.microsoft.com/office/drawing/2014/main" id="{D8E59C77-46B5-4ED7-AE72-075B6DC77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1" r="1473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4088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CE178-F486-4177-B1BA-F77EB4D8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0B92AC-4A4D-404E-978A-78396D926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6480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454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6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6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101AE-1450-4FA1-991A-B31844F5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02520-4AA0-4AA4-8456-BA133A9D5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2680147"/>
            <a:ext cx="6743700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High speed wireless network has led to proliferation of mobile and web applications.</a:t>
            </a:r>
          </a:p>
          <a:p>
            <a:r>
              <a:rPr lang="en-US" sz="2000" dirty="0"/>
              <a:t>Booking a reservation for any mode transportation, flights and buses, for example, is now easy and convenient. </a:t>
            </a:r>
          </a:p>
          <a:p>
            <a:r>
              <a:rPr lang="en-US" sz="2000" dirty="0"/>
              <a:t>With high volume of data coming in via reservations, a well-designed database is needed to store the data efficiently. </a:t>
            </a:r>
          </a:p>
          <a:p>
            <a:r>
              <a:rPr lang="en-US" sz="2000" dirty="0"/>
              <a:t>Keeping that in mind, we have designed a database that stores and manages data related to the bus reservation system.</a:t>
            </a:r>
          </a:p>
          <a:p>
            <a:r>
              <a:rPr lang="en-US" sz="2000" dirty="0"/>
              <a:t>Serve as a backend for mobile/web applications that supports bus reservations.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18C4A-E3B8-4241-96BC-ACCCB6FC6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165" y="1811948"/>
            <a:ext cx="2966720" cy="10972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A30E26-B05C-44D8-9ABF-0871EEF28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577" y="2940805"/>
            <a:ext cx="3207895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978369-355D-4312-B0CD-48AB0F0EA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767" y="4385951"/>
            <a:ext cx="3339212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5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4C8FA-4CB6-4E42-BE8E-4FB4DEAE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359845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88AF1-B583-495F-9EA0-42EAE5BC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910349"/>
            <a:ext cx="5744648" cy="4746955"/>
          </a:xfrm>
        </p:spPr>
        <p:txBody>
          <a:bodyPr anchor="ctr">
            <a:normAutofit lnSpcReduction="10000"/>
          </a:bodyPr>
          <a:lstStyle/>
          <a:p>
            <a:r>
              <a:rPr lang="en-US" sz="2400" b="1" dirty="0"/>
              <a:t>Use Case # 1 – Customer makes one or more reservations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User opens Easy Bus web application.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Easy Bus app displays a search bar containing origin, destination, and trip dates.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User enters origin, destination, and trip dates.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Easy Bus app displays list of buses available and price for the trip.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User selects the bus of his/her choice.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Easy Bus app redirects to seat selection page.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User selects seats, and clicks next.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Easy Bus app redirects user to transaction page.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User enters personal information, credit card credentials and clicks submit.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Easy Bus app displays a confirmation message if transaction is successful.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DCC6D-50FE-483D-B335-085310136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231" y="2683626"/>
            <a:ext cx="5697210" cy="3200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ECEB1B1-ECBE-46ED-BC05-A300790EAD32}"/>
              </a:ext>
            </a:extLst>
          </p:cNvPr>
          <p:cNvSpPr txBox="1"/>
          <p:nvPr/>
        </p:nvSpPr>
        <p:spPr>
          <a:xfrm>
            <a:off x="6691848" y="5884026"/>
            <a:ext cx="5133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Source: https://www.allrideapps.com/how-to-boost-sales-in-your-online-bus-reservation-software/</a:t>
            </a:r>
          </a:p>
        </p:txBody>
      </p:sp>
    </p:spTree>
    <p:extLst>
      <p:ext uri="{BB962C8B-B14F-4D97-AF65-F5344CB8AC3E}">
        <p14:creationId xmlns:p14="http://schemas.microsoft.com/office/powerpoint/2010/main" val="99450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8D710-74E6-41B8-ABA8-B8257C3F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337442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88C75D-29A0-42EB-B8BF-2C4492EE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737171"/>
            <a:ext cx="4874650" cy="4539803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Use Case # 2 – Customer tracks the location of the bus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User opens Easy Bus web application, and clicks Track.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Easy Bus app prompts users to enter bus information.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User enters the bus number.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Easy Bus app displays location of the bus.</a:t>
            </a:r>
          </a:p>
          <a:p>
            <a:pPr lvl="1"/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0A5D94-9D4C-484B-B5E4-1FC034E55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646" y="2406872"/>
            <a:ext cx="5664151" cy="3200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6B5B92-791C-4AEC-B1B6-CC166D80DD4C}"/>
              </a:ext>
            </a:extLst>
          </p:cNvPr>
          <p:cNvSpPr txBox="1"/>
          <p:nvPr/>
        </p:nvSpPr>
        <p:spPr>
          <a:xfrm>
            <a:off x="6325673" y="5607272"/>
            <a:ext cx="5133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Source: https://www.allrideapps.com/how-to-boost-sales-in-your-online-bus-reservation-software/</a:t>
            </a:r>
          </a:p>
        </p:txBody>
      </p:sp>
    </p:spTree>
    <p:extLst>
      <p:ext uri="{BB962C8B-B14F-4D97-AF65-F5344CB8AC3E}">
        <p14:creationId xmlns:p14="http://schemas.microsoft.com/office/powerpoint/2010/main" val="218587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2C7FB-E6F8-4561-9C5E-4488FBE0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Entities and attributes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5A8F7476-C9CC-4B3F-A008-8C13B337A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743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00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3EACE-AE1A-4012-9508-748C4371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77" y="35732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Business Rules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83ADA4F-69D1-4EBA-9C24-0E8295DA6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35214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nterior of empty bus">
            <a:extLst>
              <a:ext uri="{FF2B5EF4-FFF2-40B4-BE49-F238E27FC236}">
                <a16:creationId xmlns:a16="http://schemas.microsoft.com/office/drawing/2014/main" id="{5A9BD6F5-FE39-334E-82BE-25C111D9802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6" r="22432" b="1509"/>
          <a:stretch/>
        </p:blipFill>
        <p:spPr>
          <a:xfrm>
            <a:off x="-3" y="1597432"/>
            <a:ext cx="4543868" cy="52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4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290B1-E997-4AEC-9115-9FB9C1A8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Entity Relationship Diagram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D1C47EC-4911-1649-BA2D-2219D5AF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8" y="1358900"/>
            <a:ext cx="114808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3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462</Words>
  <Application>Microsoft Macintosh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BUS RESERVATION SYSTEM</vt:lpstr>
      <vt:lpstr>Content</vt:lpstr>
      <vt:lpstr>Overview</vt:lpstr>
      <vt:lpstr>Use cases</vt:lpstr>
      <vt:lpstr>Use Cases</vt:lpstr>
      <vt:lpstr>Entities and attributes</vt:lpstr>
      <vt:lpstr>Business Rules</vt:lpstr>
      <vt:lpstr>Entity Relationship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RESERVATION SYSTEM</dc:title>
  <dc:creator>Tamrakar, Shailesh</dc:creator>
  <cp:lastModifiedBy>Niranjana Ambadi</cp:lastModifiedBy>
  <cp:revision>20</cp:revision>
  <dcterms:created xsi:type="dcterms:W3CDTF">2021-08-10T23:27:41Z</dcterms:created>
  <dcterms:modified xsi:type="dcterms:W3CDTF">2021-08-11T18:00:54Z</dcterms:modified>
</cp:coreProperties>
</file>