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5" r:id="rId6"/>
    <p:sldId id="269" r:id="rId7"/>
    <p:sldId id="266" r:id="rId8"/>
    <p:sldId id="26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49765" y="255848"/>
            <a:ext cx="2784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CS9223 Cloud Computing</a:t>
            </a:r>
            <a:endParaRPr lang="en-US" sz="1600" dirty="0"/>
          </a:p>
          <a:p>
            <a:pPr algn="ctr"/>
            <a:r>
              <a:rPr lang="en-US" sz="1600" dirty="0" smtClean="0"/>
              <a:t>NYU School of Engineering</a:t>
            </a:r>
          </a:p>
          <a:p>
            <a:pPr algn="ctr"/>
            <a:r>
              <a:rPr lang="en-US" sz="2400" dirty="0" smtClean="0"/>
              <a:t>Professor: </a:t>
            </a:r>
          </a:p>
          <a:p>
            <a:pPr algn="ctr"/>
            <a:r>
              <a:rPr lang="en-US" sz="2400" dirty="0" err="1" smtClean="0"/>
              <a:t>Sambit</a:t>
            </a:r>
            <a:r>
              <a:rPr lang="en-US" sz="2400" dirty="0" smtClean="0"/>
              <a:t> </a:t>
            </a:r>
            <a:r>
              <a:rPr lang="en-US" sz="2400" dirty="0" err="1" smtClean="0"/>
              <a:t>Sahu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43450" y="3680543"/>
            <a:ext cx="32485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By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400" dirty="0" err="1" smtClean="0"/>
              <a:t>Ashish</a:t>
            </a:r>
            <a:r>
              <a:rPr lang="en-US" sz="2400" dirty="0" smtClean="0"/>
              <a:t> </a:t>
            </a:r>
            <a:r>
              <a:rPr lang="en-US" sz="2400" dirty="0" err="1" smtClean="0"/>
              <a:t>Tyagi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Nitin</a:t>
            </a:r>
            <a:r>
              <a:rPr lang="en-US" sz="2400" dirty="0" smtClean="0"/>
              <a:t> </a:t>
            </a:r>
            <a:r>
              <a:rPr lang="en-US" sz="2400" dirty="0" err="1" smtClean="0"/>
              <a:t>Wagadia</a:t>
            </a:r>
            <a:endParaRPr lang="en-US" sz="2400" dirty="0"/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Shailesh</a:t>
            </a:r>
            <a:r>
              <a:rPr lang="en-US" sz="2400" dirty="0" smtClean="0"/>
              <a:t> </a:t>
            </a:r>
            <a:r>
              <a:rPr lang="en-US" sz="2400" dirty="0" err="1" smtClean="0"/>
              <a:t>Chaudhary</a:t>
            </a:r>
            <a:endParaRPr lang="en-US" sz="2400" dirty="0"/>
          </a:p>
          <a:p>
            <a:pPr algn="ctr"/>
            <a:r>
              <a:rPr lang="en-US" sz="2400" dirty="0" err="1" smtClean="0"/>
              <a:t>Abhishek</a:t>
            </a:r>
            <a:r>
              <a:rPr lang="en-US" sz="2400" dirty="0" smtClean="0"/>
              <a:t> Sharma</a:t>
            </a:r>
            <a:endParaRPr lang="en-US" sz="2400" dirty="0"/>
          </a:p>
        </p:txBody>
      </p:sp>
      <p:pic>
        <p:nvPicPr>
          <p:cNvPr id="4" name="Picture 3" descr="de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89" y="308625"/>
            <a:ext cx="3642865" cy="60775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61804" y="2230362"/>
            <a:ext cx="44666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SHOP IT!</a:t>
            </a:r>
            <a:endParaRPr 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75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9053" y="1929589"/>
            <a:ext cx="39158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DEMO</a:t>
            </a:r>
            <a:endParaRPr 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5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7920" y="669075"/>
            <a:ext cx="5359968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 </a:t>
            </a:r>
          </a:p>
          <a:p>
            <a:pPr algn="ctr"/>
            <a:endParaRPr lang="en-US" sz="88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8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Q&amp;A</a:t>
            </a:r>
            <a:endParaRPr lang="en-US" sz="8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762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r="22570"/>
          <a:stretch/>
        </p:blipFill>
        <p:spPr>
          <a:xfrm>
            <a:off x="0" y="0"/>
            <a:ext cx="6466114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33752" y="111822"/>
            <a:ext cx="5858248" cy="9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6114" y="1166412"/>
            <a:ext cx="5607698" cy="5383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Cloud based Mobile </a:t>
            </a:r>
            <a:r>
              <a:rPr lang="en-US" dirty="0"/>
              <a:t>a</a:t>
            </a:r>
            <a:r>
              <a:rPr lang="en-US" dirty="0" smtClean="0"/>
              <a:t>pplication</a:t>
            </a:r>
          </a:p>
          <a:p>
            <a:r>
              <a:rPr lang="en-US" dirty="0"/>
              <a:t>E</a:t>
            </a:r>
            <a:r>
              <a:rPr lang="en-US" dirty="0" smtClean="0"/>
              <a:t>nhancing the shopping experience </a:t>
            </a:r>
          </a:p>
          <a:p>
            <a:r>
              <a:rPr lang="en-US" dirty="0" smtClean="0"/>
              <a:t>Recommends best offers in nearby stores, deals in restaurants and best discounts on products </a:t>
            </a:r>
          </a:p>
          <a:p>
            <a:r>
              <a:rPr lang="en-US" dirty="0"/>
              <a:t>U</a:t>
            </a:r>
            <a:r>
              <a:rPr lang="en-US" dirty="0" smtClean="0"/>
              <a:t>ses Amazon services for high availability</a:t>
            </a:r>
          </a:p>
          <a:p>
            <a:r>
              <a:rPr lang="en-US" dirty="0" smtClean="0"/>
              <a:t>REST API provides responses from backend elastic search engine</a:t>
            </a:r>
          </a:p>
          <a:p>
            <a:r>
              <a:rPr lang="en-US" dirty="0"/>
              <a:t>G</a:t>
            </a:r>
            <a:r>
              <a:rPr lang="en-US" dirty="0" smtClean="0"/>
              <a:t>eocoded deals data ensuring minimum response time for users. </a:t>
            </a:r>
          </a:p>
          <a:p>
            <a:r>
              <a:rPr lang="en-US" dirty="0" smtClean="0"/>
              <a:t>Client can become a MERCHANT and start own business.</a:t>
            </a:r>
            <a:endParaRPr lang="en-US" dirty="0"/>
          </a:p>
        </p:txBody>
      </p:sp>
      <p:pic>
        <p:nvPicPr>
          <p:cNvPr id="2" name="Picture 1" descr="log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02" y="776940"/>
            <a:ext cx="3005497" cy="52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 r="22570"/>
          <a:stretch/>
        </p:blipFill>
        <p:spPr>
          <a:xfrm>
            <a:off x="0" y="0"/>
            <a:ext cx="6466114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69529" y="186527"/>
            <a:ext cx="5729558" cy="114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highlights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6114" y="1166412"/>
            <a:ext cx="5607698" cy="5383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928" y="735952"/>
            <a:ext cx="3059199" cy="5317843"/>
          </a:xfrm>
          <a:prstGeom prst="rect">
            <a:avLst/>
          </a:prstGeom>
        </p:spPr>
      </p:pic>
      <p:pic>
        <p:nvPicPr>
          <p:cNvPr id="2" name="Picture 1" descr="log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97" y="747821"/>
            <a:ext cx="3123615" cy="529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8359" y="1529515"/>
            <a:ext cx="423705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/>
              <a:t>Android App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REST API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GCM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/>
          </a:p>
          <a:p>
            <a:pPr marL="285750" indent="-285750">
              <a:buFont typeface="Arial"/>
              <a:buChar char="•"/>
            </a:pPr>
            <a:r>
              <a:rPr lang="en-US" sz="3600" dirty="0" smtClean="0"/>
              <a:t>ELASTIC </a:t>
            </a:r>
            <a:r>
              <a:rPr lang="en-US" sz="3600" dirty="0"/>
              <a:t>SEARCH</a:t>
            </a:r>
          </a:p>
          <a:p>
            <a:endParaRPr lang="en-US" sz="36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draw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25" y="776941"/>
            <a:ext cx="3116440" cy="53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4" y="1172920"/>
            <a:ext cx="9701914" cy="5606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8353" y="205676"/>
            <a:ext cx="56602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Architecture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54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6554" y="224413"/>
            <a:ext cx="4454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Android App</a:t>
            </a:r>
          </a:p>
        </p:txBody>
      </p:sp>
      <p:pic>
        <p:nvPicPr>
          <p:cNvPr id="2" name="Picture 1" descr="androi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271192"/>
            <a:ext cx="9271000" cy="30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0320" y="102249"/>
            <a:ext cx="20315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GCM 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 descr="gcm1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4" y="796517"/>
            <a:ext cx="10268304" cy="61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4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1931" y="379635"/>
            <a:ext cx="3403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REST API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 descr="REST-API-Logo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33" y="156199"/>
            <a:ext cx="7332067" cy="2769306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52" y="3507504"/>
            <a:ext cx="2612004" cy="1053227"/>
          </a:xfrm>
          <a:prstGeom prst="rect">
            <a:avLst/>
          </a:prstGeom>
        </p:spPr>
      </p:pic>
      <p:pic>
        <p:nvPicPr>
          <p:cNvPr id="7" name="Picture 6" descr="imgres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17" y="4002333"/>
            <a:ext cx="5275385" cy="21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1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7701" y="262841"/>
            <a:ext cx="4996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Elastic Search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3" name="Picture 2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7" y="1566332"/>
            <a:ext cx="2652889" cy="2652889"/>
          </a:xfrm>
          <a:prstGeom prst="rect">
            <a:avLst/>
          </a:prstGeom>
        </p:spPr>
      </p:pic>
      <p:pic>
        <p:nvPicPr>
          <p:cNvPr id="5" name="Picture 4" descr="elastic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23" y="1419407"/>
            <a:ext cx="5632256" cy="153061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3" y="4277581"/>
            <a:ext cx="2260907" cy="2260907"/>
          </a:xfrm>
          <a:prstGeom prst="rect">
            <a:avLst/>
          </a:prstGeom>
        </p:spPr>
      </p:pic>
      <p:pic>
        <p:nvPicPr>
          <p:cNvPr id="7" name="Picture 6" descr="imgres-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102" y="3083574"/>
            <a:ext cx="3122417" cy="13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7035" y="99879"/>
            <a:ext cx="6857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Analysis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Kibana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2" y="1047228"/>
            <a:ext cx="10527432" cy="5638867"/>
          </a:xfrm>
          <a:prstGeom prst="rect">
            <a:avLst/>
          </a:prstGeom>
        </p:spPr>
      </p:pic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23" y="-423334"/>
            <a:ext cx="2274709" cy="14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1142</TotalTime>
  <Words>114</Words>
  <Application>Microsoft Macintosh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Tyagi</dc:creator>
  <cp:lastModifiedBy>ABHISHEK  SHARMA</cp:lastModifiedBy>
  <cp:revision>20</cp:revision>
  <dcterms:created xsi:type="dcterms:W3CDTF">2015-12-04T22:39:24Z</dcterms:created>
  <dcterms:modified xsi:type="dcterms:W3CDTF">2015-12-19T18:03:02Z</dcterms:modified>
</cp:coreProperties>
</file>