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2040"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E6C9581-C75B-4332-9031-1F4733384814}" type="datetimeFigureOut">
              <a:rPr lang="en-US" smtClean="0"/>
              <a:t>06/08/15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8C36D7E-6597-4B34-BA16-19E61CBAA0DD}"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6C9581-C75B-4332-9031-1F4733384814}" type="datetimeFigureOut">
              <a:rPr lang="en-US" smtClean="0"/>
              <a:t>06/08/15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36D7E-6597-4B34-BA16-19E61CBAA0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6C9581-C75B-4332-9031-1F4733384814}" type="datetimeFigureOut">
              <a:rPr lang="en-US" smtClean="0"/>
              <a:t>06/08/15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36D7E-6597-4B34-BA16-19E61CBAA0D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6C9581-C75B-4332-9031-1F4733384814}" type="datetimeFigureOut">
              <a:rPr lang="en-US" smtClean="0"/>
              <a:t>06/08/15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36D7E-6597-4B34-BA16-19E61CBAA0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6C9581-C75B-4332-9031-1F4733384814}" type="datetimeFigureOut">
              <a:rPr lang="en-US" smtClean="0"/>
              <a:t>06/08/15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8C36D7E-6597-4B34-BA16-19E61CBAA0D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6C9581-C75B-4332-9031-1F4733384814}" type="datetimeFigureOut">
              <a:rPr lang="en-US" smtClean="0"/>
              <a:t>06/08/15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36D7E-6597-4B34-BA16-19E61CBAA0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E6C9581-C75B-4332-9031-1F4733384814}" type="datetimeFigureOut">
              <a:rPr lang="en-US" smtClean="0"/>
              <a:t>06/08/15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36D7E-6597-4B34-BA16-19E61CBAA0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6C9581-C75B-4332-9031-1F4733384814}" type="datetimeFigureOut">
              <a:rPr lang="en-US" smtClean="0"/>
              <a:t>06/08/15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36D7E-6597-4B34-BA16-19E61CBAA0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C9581-C75B-4332-9031-1F4733384814}" type="datetimeFigureOut">
              <a:rPr lang="en-US" smtClean="0"/>
              <a:t>06/08/15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36D7E-6597-4B34-BA16-19E61CBAA0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6C9581-C75B-4332-9031-1F4733384814}" type="datetimeFigureOut">
              <a:rPr lang="en-US" smtClean="0"/>
              <a:t>06/08/15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36D7E-6597-4B34-BA16-19E61CBAA0D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6C9581-C75B-4332-9031-1F4733384814}" type="datetimeFigureOut">
              <a:rPr lang="en-US" smtClean="0"/>
              <a:t>06/08/15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36D7E-6597-4B34-BA16-19E61CBAA0D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E6C9581-C75B-4332-9031-1F4733384814}" type="datetimeFigureOut">
              <a:rPr lang="en-US" smtClean="0"/>
              <a:t>06/08/15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8C36D7E-6597-4B34-BA16-19E61CBAA0D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90600"/>
            <a:ext cx="8229600" cy="1338943"/>
          </a:xfrm>
        </p:spPr>
        <p:txBody>
          <a:bodyPr>
            <a:normAutofit fontScale="90000"/>
          </a:bodyPr>
          <a:lstStyle/>
          <a:p>
            <a:r>
              <a:rPr lang="en-US" dirty="0">
                <a:effectLst/>
              </a:rPr>
              <a:t>Automated Vehicle Parking System</a:t>
            </a:r>
            <a:br>
              <a:rPr lang="en-US" dirty="0">
                <a:effectLst/>
              </a:rPr>
            </a:br>
            <a:endParaRPr lang="en-US" dirty="0"/>
          </a:p>
        </p:txBody>
      </p:sp>
      <p:sp>
        <p:nvSpPr>
          <p:cNvPr id="3" name="Subtitle 2"/>
          <p:cNvSpPr>
            <a:spLocks noGrp="1"/>
          </p:cNvSpPr>
          <p:nvPr>
            <p:ph type="subTitle" idx="1"/>
          </p:nvPr>
        </p:nvSpPr>
        <p:spPr>
          <a:xfrm>
            <a:off x="1066800" y="2362200"/>
            <a:ext cx="6705600" cy="2722098"/>
          </a:xfrm>
        </p:spPr>
        <p:txBody>
          <a:bodyPr>
            <a:normAutofit fontScale="70000" lnSpcReduction="20000"/>
          </a:bodyPr>
          <a:lstStyle/>
          <a:p>
            <a:r>
              <a:rPr lang="en-US" dirty="0"/>
              <a:t>Everyone who owns or drives a vehicle in India or abroad, would be all too familiar with the hassles of finding parking spaces, misbehaving parking attendants, inconsistent or monopolized rates and other problems associated with it.</a:t>
            </a:r>
          </a:p>
          <a:p>
            <a:r>
              <a:rPr lang="en-US" b="1" cap="small" dirty="0"/>
              <a:t> </a:t>
            </a:r>
            <a:endParaRPr lang="en-US" dirty="0"/>
          </a:p>
          <a:p>
            <a:r>
              <a:rPr lang="en-US" dirty="0"/>
              <a:t>The </a:t>
            </a:r>
            <a:r>
              <a:rPr lang="en-US" b="1" dirty="0">
                <a:solidFill>
                  <a:srgbClr val="C00000"/>
                </a:solidFill>
              </a:rPr>
              <a:t>Automated Vehicle Parking System </a:t>
            </a:r>
            <a:r>
              <a:rPr lang="en-US" dirty="0"/>
              <a:t>had been conceived with the view to automate the manual workflows involved in the management of </a:t>
            </a:r>
            <a:r>
              <a:rPr lang="en-US" dirty="0" smtClean="0"/>
              <a:t>Vehicle</a:t>
            </a:r>
          </a:p>
          <a:p>
            <a:r>
              <a:rPr lang="en-US" dirty="0" smtClean="0"/>
              <a:t> </a:t>
            </a:r>
            <a:r>
              <a:rPr lang="en-US" dirty="0"/>
              <a:t>Parking Lots.</a:t>
            </a:r>
          </a:p>
          <a:p>
            <a:endParaRPr lang="en-US" dirty="0"/>
          </a:p>
        </p:txBody>
      </p:sp>
    </p:spTree>
    <p:extLst>
      <p:ext uri="{BB962C8B-B14F-4D97-AF65-F5344CB8AC3E}">
        <p14:creationId xmlns:p14="http://schemas.microsoft.com/office/powerpoint/2010/main" val="391383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8229600" cy="1828800"/>
          </a:xfrm>
        </p:spPr>
        <p:txBody>
          <a:bodyPr/>
          <a:lstStyle/>
          <a:p>
            <a:r>
              <a:rPr lang="en-US" dirty="0" smtClean="0"/>
              <a:t>HOW They work</a:t>
            </a:r>
            <a:endParaRPr lang="en-US" dirty="0"/>
          </a:p>
        </p:txBody>
      </p:sp>
      <p:sp>
        <p:nvSpPr>
          <p:cNvPr id="3" name="Subtitle 2"/>
          <p:cNvSpPr>
            <a:spLocks noGrp="1"/>
          </p:cNvSpPr>
          <p:nvPr>
            <p:ph type="subTitle" idx="1"/>
          </p:nvPr>
        </p:nvSpPr>
        <p:spPr>
          <a:xfrm>
            <a:off x="152400" y="2438400"/>
            <a:ext cx="8839200" cy="4246098"/>
          </a:xfrm>
        </p:spPr>
        <p:txBody>
          <a:bodyPr>
            <a:normAutofit fontScale="85000" lnSpcReduction="20000"/>
          </a:bodyPr>
          <a:lstStyle/>
          <a:p>
            <a:r>
              <a:rPr lang="en-US" dirty="0"/>
              <a:t>Automated car parking systems use a similar type of technology to that used for mechanical </a:t>
            </a:r>
            <a:r>
              <a:rPr lang="en-US" dirty="0" smtClean="0"/>
              <a:t>parcel handling</a:t>
            </a:r>
            <a:r>
              <a:rPr lang="en-US" dirty="0"/>
              <a:t> and document retrieval. The driver leaves the car inside an entrance area and technology parks the vehicle at a designated area. Hydraulic or mechanical car lifters raise the vehicle to another level for proper storing. The vehicle can be transported vertically (up or down) and horizontally (left and right) to a vacant parking space until the car is needed again. When the vehicle is needed, the process is reversed and the car lifts transport the vehicle back to the same area where the driver left it. In some cases, a </a:t>
            </a:r>
            <a:r>
              <a:rPr lang="en-US" dirty="0" smtClean="0"/>
              <a:t>turntable</a:t>
            </a:r>
            <a:r>
              <a:rPr lang="en-US" dirty="0"/>
              <a:t> may be used to position the car so that the driver can conveniently drive away without the need to back up.</a:t>
            </a:r>
          </a:p>
        </p:txBody>
      </p:sp>
    </p:spTree>
    <p:extLst>
      <p:ext uri="{BB962C8B-B14F-4D97-AF65-F5344CB8AC3E}">
        <p14:creationId xmlns:p14="http://schemas.microsoft.com/office/powerpoint/2010/main" val="2051435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229600" cy="1828800"/>
          </a:xfrm>
        </p:spPr>
        <p:txBody>
          <a:bodyPr/>
          <a:lstStyle/>
          <a:p>
            <a:r>
              <a:rPr lang="en-US" dirty="0" smtClean="0"/>
              <a:t>Software/hardware </a:t>
            </a:r>
            <a:br>
              <a:rPr lang="en-US" dirty="0" smtClean="0"/>
            </a:br>
            <a:r>
              <a:rPr lang="en-US" dirty="0" smtClean="0"/>
              <a:t>requirements</a:t>
            </a:r>
            <a:endParaRPr lang="en-US" dirty="0"/>
          </a:p>
        </p:txBody>
      </p:sp>
      <p:sp>
        <p:nvSpPr>
          <p:cNvPr id="3" name="Subtitle 2"/>
          <p:cNvSpPr>
            <a:spLocks noGrp="1"/>
          </p:cNvSpPr>
          <p:nvPr>
            <p:ph type="subTitle" idx="1"/>
          </p:nvPr>
        </p:nvSpPr>
        <p:spPr>
          <a:xfrm>
            <a:off x="152400" y="1828800"/>
            <a:ext cx="7391400" cy="4724400"/>
          </a:xfrm>
        </p:spPr>
        <p:txBody>
          <a:bodyPr>
            <a:normAutofit lnSpcReduction="10000"/>
          </a:bodyPr>
          <a:lstStyle/>
          <a:p>
            <a:pPr marL="457200" lvl="0" indent="-457200" algn="l">
              <a:buFont typeface="Arial" pitchFamily="34" charset="0"/>
              <a:buChar char="•"/>
            </a:pPr>
            <a:r>
              <a:rPr lang="en-US" dirty="0" smtClean="0"/>
              <a:t>Network Interface card</a:t>
            </a:r>
          </a:p>
          <a:p>
            <a:pPr marL="457200" lvl="0" indent="-457200" algn="l">
              <a:buFont typeface="Arial" pitchFamily="34" charset="0"/>
              <a:buChar char="•"/>
            </a:pPr>
            <a:r>
              <a:rPr lang="en-US" dirty="0" smtClean="0"/>
              <a:t>Monitor</a:t>
            </a:r>
          </a:p>
          <a:p>
            <a:pPr marL="457200" lvl="0" indent="-457200" algn="l">
              <a:buFont typeface="Arial" pitchFamily="34" charset="0"/>
              <a:buChar char="•"/>
            </a:pPr>
            <a:r>
              <a:rPr lang="en-US" dirty="0" smtClean="0"/>
              <a:t>Keyboard </a:t>
            </a:r>
          </a:p>
          <a:p>
            <a:pPr marL="457200" lvl="0" indent="-457200" algn="l">
              <a:buFont typeface="Arial" pitchFamily="34" charset="0"/>
              <a:buChar char="•"/>
            </a:pPr>
            <a:r>
              <a:rPr lang="en-US" dirty="0" smtClean="0"/>
              <a:t>Mouse</a:t>
            </a:r>
          </a:p>
          <a:p>
            <a:pPr marL="457200" lvl="0" indent="-457200" algn="l">
              <a:buFont typeface="Arial" pitchFamily="34" charset="0"/>
              <a:buChar char="•"/>
            </a:pPr>
            <a:r>
              <a:rPr lang="en-US" dirty="0" smtClean="0"/>
              <a:t>Printer</a:t>
            </a:r>
          </a:p>
          <a:p>
            <a:pPr lvl="0"/>
            <a:r>
              <a:rPr lang="en-US" dirty="0" smtClean="0"/>
              <a:t>SOFTWARE REQUIRMENTS</a:t>
            </a:r>
          </a:p>
          <a:p>
            <a:pPr marL="457200" lvl="0" indent="-457200" algn="l">
              <a:buFont typeface="Arial" pitchFamily="34" charset="0"/>
              <a:buChar char="•"/>
            </a:pPr>
            <a:r>
              <a:rPr lang="en-US" dirty="0"/>
              <a:t>Operating </a:t>
            </a:r>
            <a:r>
              <a:rPr lang="en-US" dirty="0" smtClean="0"/>
              <a:t>System</a:t>
            </a:r>
          </a:p>
          <a:p>
            <a:pPr marL="457200" indent="-457200" algn="l">
              <a:buFont typeface="Arial" pitchFamily="34" charset="0"/>
              <a:buChar char="•"/>
            </a:pPr>
            <a:r>
              <a:rPr lang="en-US" dirty="0"/>
              <a:t>Java 2 Platform Standard Edition v1.4.2 or higher</a:t>
            </a:r>
          </a:p>
          <a:p>
            <a:pPr marL="457200" lvl="0" indent="-457200" algn="l">
              <a:buFont typeface="Arial" pitchFamily="34" charset="0"/>
              <a:buChar char="•"/>
            </a:pPr>
            <a:r>
              <a:rPr lang="en-US" dirty="0" smtClean="0"/>
              <a:t>Oracle DB or </a:t>
            </a:r>
            <a:r>
              <a:rPr lang="en-US" dirty="0" err="1" smtClean="0"/>
              <a:t>MySql</a:t>
            </a:r>
            <a:endParaRPr lang="en-US" dirty="0"/>
          </a:p>
        </p:txBody>
      </p:sp>
      <p:pic>
        <p:nvPicPr>
          <p:cNvPr id="1026" name="Picture 2" descr="C:\Users\Zoozoo\Desktop\9353062-cartoon-smiling-desktop-computer--vector-illustra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9429" y="2133600"/>
            <a:ext cx="184023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22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AUTOMATED PARKING BENIFITS</a:t>
            </a:r>
            <a:endParaRPr lang="en-US" dirty="0"/>
          </a:p>
        </p:txBody>
      </p:sp>
      <p:sp>
        <p:nvSpPr>
          <p:cNvPr id="3" name="Content Placeholder 2"/>
          <p:cNvSpPr>
            <a:spLocks noGrp="1"/>
          </p:cNvSpPr>
          <p:nvPr>
            <p:ph idx="1"/>
          </p:nvPr>
        </p:nvSpPr>
        <p:spPr/>
        <p:txBody>
          <a:bodyPr>
            <a:normAutofit lnSpcReduction="10000"/>
          </a:bodyPr>
          <a:lstStyle/>
          <a:p>
            <a:r>
              <a:rPr lang="en-US" dirty="0"/>
              <a:t>There are several advantages of employing a car park system for </a:t>
            </a:r>
            <a:r>
              <a:rPr lang="en-US" dirty="0" smtClean="0"/>
              <a:t>Urban planners, </a:t>
            </a:r>
            <a:r>
              <a:rPr lang="en-US" dirty="0"/>
              <a:t>business owners and vehicle drivers. They offer convenience for vehicle users and efficient usage of space for urban-based companies. Automated car park systems save time, money, space and simplify the often tedious task of parking. Auto car lifts move vehicles into safe and secure storage areas until they are needed.</a:t>
            </a:r>
          </a:p>
          <a:p>
            <a:pPr marL="137160" indent="0">
              <a:buNone/>
            </a:pPr>
            <a:r>
              <a:rPr lang="en-US" dirty="0"/>
              <a:t/>
            </a:r>
            <a:br>
              <a:rPr lang="en-US" dirty="0"/>
            </a:br>
            <a:endParaRPr lang="en-US" dirty="0"/>
          </a:p>
        </p:txBody>
      </p:sp>
    </p:spTree>
    <p:extLst>
      <p:ext uri="{BB962C8B-B14F-4D97-AF65-F5344CB8AC3E}">
        <p14:creationId xmlns:p14="http://schemas.microsoft.com/office/powerpoint/2010/main" val="418747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Examples</a:t>
            </a:r>
            <a:endParaRPr lang="en-US" dirty="0"/>
          </a:p>
        </p:txBody>
      </p:sp>
      <p:pic>
        <p:nvPicPr>
          <p:cNvPr id="3074" name="Picture 2" descr="C:\Users\Zoozoo\Desktop\computerized-car-parking-s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3863662" cy="30480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Zoozoo\Desktop\Two-Post-Hydraulic-Car-Parking-Lifts-Car-Stackers-With-CE-and-ISO9001-DEPP6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066800"/>
            <a:ext cx="3831772" cy="28738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Zoozoo\Desktop\Good-Design-and-Space-Saving-Car-Parking-Syste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060371"/>
            <a:ext cx="2895600" cy="2539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3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a:effectLst/>
              </a:rPr>
              <a:t>Implications for</a:t>
            </a:r>
            <a:r>
              <a:rPr lang="en-US" dirty="0">
                <a:effectLst/>
              </a:rPr>
              <a:t/>
            </a:r>
            <a:br>
              <a:rPr lang="en-US" dirty="0">
                <a:effectLst/>
              </a:rPr>
            </a:br>
            <a:r>
              <a:rPr lang="en-US" cap="small" dirty="0">
                <a:effectLst/>
              </a:rPr>
              <a:t>Future Research</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r>
              <a:rPr lang="en-US" b="1" dirty="0" smtClean="0"/>
              <a:t>Extensibility</a:t>
            </a:r>
          </a:p>
          <a:p>
            <a:pPr marL="137160" indent="0">
              <a:buNone/>
            </a:pPr>
            <a:endParaRPr lang="en-US" b="1" dirty="0"/>
          </a:p>
          <a:p>
            <a:r>
              <a:rPr lang="en-US" b="1" dirty="0" smtClean="0"/>
              <a:t>Reusability</a:t>
            </a:r>
          </a:p>
          <a:p>
            <a:pPr marL="137160" indent="0">
              <a:buNone/>
            </a:pPr>
            <a:endParaRPr lang="en-US" b="1" dirty="0"/>
          </a:p>
          <a:p>
            <a:r>
              <a:rPr lang="en-US" dirty="0" smtClean="0"/>
              <a:t>Cost-effectiveness</a:t>
            </a:r>
          </a:p>
          <a:p>
            <a:pPr marL="137160" indent="0">
              <a:buNone/>
            </a:pPr>
            <a:endParaRPr lang="en-US" dirty="0" smtClean="0"/>
          </a:p>
          <a:p>
            <a:r>
              <a:rPr lang="en-US" dirty="0"/>
              <a:t>Understandability</a:t>
            </a:r>
          </a:p>
        </p:txBody>
      </p:sp>
    </p:spTree>
    <p:extLst>
      <p:ext uri="{BB962C8B-B14F-4D97-AF65-F5344CB8AC3E}">
        <p14:creationId xmlns:p14="http://schemas.microsoft.com/office/powerpoint/2010/main" val="279258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cap="small" dirty="0">
                <a:effectLst/>
              </a:rPr>
              <a:t>Methodology</a:t>
            </a:r>
            <a:r>
              <a:rPr lang="en-US" dirty="0">
                <a:effectLst/>
              </a:rPr>
              <a:t/>
            </a:r>
            <a:br>
              <a:rPr lang="en-US" dirty="0">
                <a:effectLst/>
              </a:rPr>
            </a:b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885085" cy="486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89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effectLst/>
              </a:rPr>
              <a:t>Entity-Relationship Diagrams</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5485715" cy="933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04" y="4114800"/>
            <a:ext cx="542925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31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Maintenance and Service</a:t>
            </a:r>
            <a:br>
              <a:rPr lang="en-US" b="0" dirty="0">
                <a:effectLst/>
              </a:rPr>
            </a:br>
            <a:endParaRPr lang="en-US" dirty="0"/>
          </a:p>
        </p:txBody>
      </p:sp>
      <p:sp>
        <p:nvSpPr>
          <p:cNvPr id="3" name="Content Placeholder 2"/>
          <p:cNvSpPr>
            <a:spLocks noGrp="1"/>
          </p:cNvSpPr>
          <p:nvPr>
            <p:ph idx="1"/>
          </p:nvPr>
        </p:nvSpPr>
        <p:spPr/>
        <p:txBody>
          <a:bodyPr>
            <a:normAutofit fontScale="85000" lnSpcReduction="10000"/>
          </a:bodyPr>
          <a:lstStyle/>
          <a:p>
            <a:r>
              <a:rPr lang="en-US" dirty="0"/>
              <a:t>Service intervals vary for automated car parking systems, depending on the type of machines used and their usage. Parking systems should be serviced at least once a year, and up to four times a year for high traffic areas or for valet parking. In addition, regular cleaning is mandatory to keep the car parking system in good working order, especially with the problems posed by weather </a:t>
            </a:r>
            <a:r>
              <a:rPr lang="en-US" dirty="0" smtClean="0"/>
              <a:t>(salt on </a:t>
            </a:r>
            <a:r>
              <a:rPr lang="en-US" dirty="0"/>
              <a:t>the road can spread to lifter platforms and cause </a:t>
            </a:r>
            <a:r>
              <a:rPr lang="en-US" dirty="0" smtClean="0"/>
              <a:t>severe damage</a:t>
            </a:r>
            <a:r>
              <a:rPr lang="en-US" dirty="0"/>
              <a:t> if not removed. A reputable car parking company will regularly clean all critical elements of its automated parking system, including the car lifters top and bottom, all concrete pits, all posts resting on the concrete, and the entire concrete floor in the parking </a:t>
            </a:r>
            <a:r>
              <a:rPr lang="en-US" dirty="0" smtClean="0"/>
              <a:t>area.</a:t>
            </a:r>
            <a:endParaRPr lang="en-US" dirty="0"/>
          </a:p>
        </p:txBody>
      </p:sp>
    </p:spTree>
    <p:extLst>
      <p:ext uri="{BB962C8B-B14F-4D97-AF65-F5344CB8AC3E}">
        <p14:creationId xmlns:p14="http://schemas.microsoft.com/office/powerpoint/2010/main" val="1694443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TotalTime>
  <Words>203</Words>
  <Application>Microsoft Macintosh PowerPoint</Application>
  <PresentationFormat>On-screen Show (4:3)</PresentationFormat>
  <Paragraphs>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Automated Vehicle Parking System </vt:lpstr>
      <vt:lpstr>HOW They work</vt:lpstr>
      <vt:lpstr>Software/hardware  requirements</vt:lpstr>
      <vt:lpstr>AUTOMATED PARKING BENIFITS</vt:lpstr>
      <vt:lpstr>Examples</vt:lpstr>
      <vt:lpstr>Implications for Future Research </vt:lpstr>
      <vt:lpstr>Methodology </vt:lpstr>
      <vt:lpstr>Entity-Relationship Diagrams</vt:lpstr>
      <vt:lpstr>Maintenance and Service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Vehicle Parking System</dc:title>
  <dc:creator>Zoozoo</dc:creator>
  <cp:lastModifiedBy>Rahul</cp:lastModifiedBy>
  <cp:revision>4</cp:revision>
  <dcterms:created xsi:type="dcterms:W3CDTF">2013-04-09T15:52:09Z</dcterms:created>
  <dcterms:modified xsi:type="dcterms:W3CDTF">2015-08-06T10:20:40Z</dcterms:modified>
</cp:coreProperties>
</file>