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3DB9-B648-4446-9394-EA70FF5EC6F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9968-A580-46A2-97BC-B3B479BF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5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3DB9-B648-4446-9394-EA70FF5EC6F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9968-A580-46A2-97BC-B3B479BF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4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3DB9-B648-4446-9394-EA70FF5EC6F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9968-A580-46A2-97BC-B3B479BF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6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3DB9-B648-4446-9394-EA70FF5EC6F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9968-A580-46A2-97BC-B3B479BF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7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3DB9-B648-4446-9394-EA70FF5EC6F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9968-A580-46A2-97BC-B3B479BF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7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3DB9-B648-4446-9394-EA70FF5EC6F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9968-A580-46A2-97BC-B3B479BF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0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3DB9-B648-4446-9394-EA70FF5EC6F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9968-A580-46A2-97BC-B3B479BF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1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3DB9-B648-4446-9394-EA70FF5EC6F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9968-A580-46A2-97BC-B3B479BF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1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3DB9-B648-4446-9394-EA70FF5EC6F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9968-A580-46A2-97BC-B3B479BF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3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3DB9-B648-4446-9394-EA70FF5EC6F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9968-A580-46A2-97BC-B3B479BF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0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3DB9-B648-4446-9394-EA70FF5EC6F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9968-A580-46A2-97BC-B3B479BF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23DB9-B648-4446-9394-EA70FF5EC6F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29968-A580-46A2-97BC-B3B479BF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6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Page Object Model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2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Benefit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- Reusability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Maintainability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PageFactory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PageFactory</a:t>
            </a:r>
            <a:r>
              <a:rPr lang="en-US" dirty="0" smtClean="0"/>
              <a:t> library is a built-in selenium </a:t>
            </a:r>
            <a:r>
              <a:rPr lang="en-US" dirty="0" err="1" smtClean="0"/>
              <a:t>api</a:t>
            </a:r>
            <a:r>
              <a:rPr lang="en-US" dirty="0" smtClean="0"/>
              <a:t>, which uses </a:t>
            </a:r>
            <a:r>
              <a:rPr lang="en-US" dirty="0" err="1" smtClean="0"/>
              <a:t>initElement</a:t>
            </a:r>
            <a:r>
              <a:rPr lang="en-US" dirty="0" smtClean="0"/>
              <a:t>() method to initialize all web elements defined in page class.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Pages</a:t>
            </a:r>
            <a:r>
              <a:rPr lang="en-US" dirty="0" smtClean="0"/>
              <a:t>: Prepare different page class for each web page in framework.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C000"/>
                </a:solidFill>
              </a:rPr>
              <a:t>Scripts</a:t>
            </a:r>
            <a:r>
              <a:rPr lang="en-US" dirty="0" smtClean="0"/>
              <a:t>: Manage different packages for each page and maintain all scripts in that package </a:t>
            </a:r>
            <a:r>
              <a:rPr lang="en-US" smtClean="0"/>
              <a:t>to maintain.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Cleaning unwanted directories [Plugin: </a:t>
            </a:r>
            <a:r>
              <a:rPr lang="en-US" u="sng" dirty="0"/>
              <a:t>maven-clean-plugin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Logs</a:t>
            </a:r>
          </a:p>
          <a:p>
            <a:pPr lvl="2"/>
            <a:r>
              <a:rPr lang="en-US" dirty="0" smtClean="0"/>
              <a:t>Screenshot</a:t>
            </a:r>
          </a:p>
          <a:p>
            <a:pPr lvl="2"/>
            <a:r>
              <a:rPr lang="en-US" dirty="0" err="1" smtClean="0"/>
              <a:t>ExecutionReport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Prepare TestNG files for smoke and regression suite [</a:t>
            </a:r>
            <a:r>
              <a:rPr lang="en-US" sz="1600" dirty="0" smtClean="0"/>
              <a:t>Plugin: </a:t>
            </a:r>
            <a:r>
              <a:rPr lang="en-US" sz="1600" u="sng" dirty="0" err="1"/>
              <a:t>org.codehaus.mojo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It will execute </a:t>
            </a:r>
            <a:r>
              <a:rPr lang="en-US" dirty="0" err="1" smtClean="0"/>
              <a:t>mainClass</a:t>
            </a:r>
            <a:r>
              <a:rPr lang="en-US" dirty="0" smtClean="0"/>
              <a:t> to prepare </a:t>
            </a:r>
            <a:r>
              <a:rPr lang="en-US" dirty="0" err="1" smtClean="0"/>
              <a:t>testng</a:t>
            </a:r>
            <a:r>
              <a:rPr lang="en-US" dirty="0" smtClean="0"/>
              <a:t> files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8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This test case excel maintain prepared test cases and its status</a:t>
            </a:r>
          </a:p>
          <a:p>
            <a:r>
              <a:rPr lang="en-US" dirty="0" smtClean="0"/>
              <a:t>Fields: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TestCaseDescription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Appropriate name which will display as a test case name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Active</a:t>
            </a:r>
          </a:p>
          <a:p>
            <a:pPr lvl="2"/>
            <a:r>
              <a:rPr lang="en-US" dirty="0" smtClean="0"/>
              <a:t>Y/N [</a:t>
            </a:r>
            <a:r>
              <a:rPr lang="en-US" dirty="0" smtClean="0">
                <a:solidFill>
                  <a:srgbClr val="00B050"/>
                </a:solidFill>
              </a:rPr>
              <a:t>Y</a:t>
            </a:r>
            <a:r>
              <a:rPr lang="en-US" dirty="0" smtClean="0"/>
              <a:t> if test case is designed and ready for execution,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if test case is under development]</a:t>
            </a:r>
          </a:p>
          <a:p>
            <a:pPr lvl="1"/>
            <a:r>
              <a:rPr lang="en-US" dirty="0" smtClean="0"/>
              <a:t>Module</a:t>
            </a:r>
          </a:p>
          <a:p>
            <a:pPr lvl="2"/>
            <a:r>
              <a:rPr lang="en-US" dirty="0" smtClean="0"/>
              <a:t>Module name which is optional field, this field is used to maintain test case as per module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ClassName</a:t>
            </a:r>
          </a:p>
          <a:p>
            <a:pPr lvl="2"/>
            <a:r>
              <a:rPr lang="en-US" dirty="0" smtClean="0"/>
              <a:t>&lt;packageName&gt;+&lt;className&gt;, actual address of class name to point out location while Test script execution from TestNG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Smoke</a:t>
            </a:r>
          </a:p>
          <a:p>
            <a:pPr lvl="2"/>
            <a:r>
              <a:rPr lang="en-US" dirty="0" smtClean="0"/>
              <a:t>Y/N [</a:t>
            </a:r>
            <a:r>
              <a:rPr lang="en-US" b="1" dirty="0" smtClean="0">
                <a:solidFill>
                  <a:srgbClr val="00B050"/>
                </a:solidFill>
              </a:rPr>
              <a:t>Y</a:t>
            </a:r>
            <a:r>
              <a:rPr lang="en-US" dirty="0" smtClean="0"/>
              <a:t> if test case includes in Smoke and Regression and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if Test Case is included in regression only]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Browser</a:t>
            </a:r>
          </a:p>
          <a:p>
            <a:pPr lvl="2"/>
            <a:r>
              <a:rPr lang="en-US" dirty="0" smtClean="0"/>
              <a:t>Chrome, Safari, Firefox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Parallel</a:t>
            </a:r>
          </a:p>
          <a:p>
            <a:pPr lvl="2"/>
            <a:r>
              <a:rPr lang="en-US" dirty="0" smtClean="0"/>
              <a:t>This framework supports parallel as “Tests”  [</a:t>
            </a:r>
            <a:r>
              <a:rPr lang="en-US" dirty="0" smtClean="0"/>
              <a:t>in first row only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Thread-count</a:t>
            </a:r>
          </a:p>
          <a:p>
            <a:pPr lvl="2"/>
            <a:r>
              <a:rPr lang="en-US" dirty="0" smtClean="0"/>
              <a:t>Number of concurrent execution [in first row only]</a:t>
            </a:r>
          </a:p>
          <a:p>
            <a:pPr lvl="1"/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Test Data if any using for particular test script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9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TestNG </a:t>
            </a:r>
            <a:r>
              <a:rPr lang="en-US" sz="3600" dirty="0" smtClean="0"/>
              <a:t>[</a:t>
            </a:r>
            <a:r>
              <a:rPr lang="en-US" sz="3600" dirty="0" err="1" smtClean="0"/>
              <a:t>TestNG_Regression</a:t>
            </a:r>
            <a:r>
              <a:rPr lang="en-US" sz="3600" dirty="0" smtClean="0"/>
              <a:t>, </a:t>
            </a:r>
            <a:r>
              <a:rPr lang="en-US" sz="3600" dirty="0" err="1" smtClean="0"/>
              <a:t>TestNG_Smoke</a:t>
            </a:r>
            <a:r>
              <a:rPr lang="en-US" sz="3600" dirty="0" smtClean="0"/>
              <a:t>]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&lt;?xml version=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"1.0" encoding="UTF-8" standalone="no"?&gt;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&lt;suite name=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"smoke-suite"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parallel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="tests"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thread-count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="2"&gt;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test name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TC_Verify_VerifyMessage_firefox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parameter name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"browser" value="edge"/&gt;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parameter name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"TestCaseDescription" value="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TC_Verify_VerifyMessage_firefox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"/&gt;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parameter name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"data" value="Lorem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ipsumm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"/&gt;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&lt;classes&gt;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  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class name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Scripts.Index.VerifyEnteredMessage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"/&gt;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&lt;/classes&gt;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&lt;/test&gt;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&lt;/suite&gt;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1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properties can be maintained based on environment</a:t>
            </a:r>
          </a:p>
          <a:p>
            <a:pPr lvl="1"/>
            <a:r>
              <a:rPr lang="en-US" dirty="0" smtClean="0"/>
              <a:t>QA</a:t>
            </a:r>
          </a:p>
          <a:p>
            <a:pPr lvl="1"/>
            <a:r>
              <a:rPr lang="en-US" dirty="0" smtClean="0"/>
              <a:t>Stage</a:t>
            </a:r>
          </a:p>
          <a:p>
            <a:pPr lvl="1"/>
            <a:r>
              <a:rPr lang="en-US" dirty="0" smtClean="0"/>
              <a:t>Production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Pl. Note</a:t>
            </a:r>
            <a:r>
              <a:rPr lang="en-US" dirty="0" smtClean="0"/>
              <a:t>: each property should have same keys like [URL, username, password…]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54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Execution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cases in excel sheet</a:t>
            </a:r>
          </a:p>
          <a:p>
            <a:r>
              <a:rPr lang="en-US" dirty="0" smtClean="0"/>
              <a:t>Go to Run as configuration &gt; Add new maven task &gt; set goal = clean test, add parameters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1. TESTSUITE </a:t>
            </a:r>
            <a:r>
              <a:rPr lang="en-US" dirty="0" smtClean="0"/>
              <a:t>= {</a:t>
            </a:r>
            <a:r>
              <a:rPr lang="en-US" dirty="0" err="1" smtClean="0"/>
              <a:t>TestNG_Smoke</a:t>
            </a:r>
            <a:r>
              <a:rPr lang="en-US" dirty="0" smtClean="0"/>
              <a:t> / </a:t>
            </a:r>
            <a:r>
              <a:rPr lang="en-US" dirty="0" err="1" smtClean="0"/>
              <a:t>TestNG_Regression</a:t>
            </a:r>
            <a:r>
              <a:rPr lang="en-US" dirty="0" smtClean="0"/>
              <a:t>}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2. ENVIRONMENT </a:t>
            </a:r>
            <a:r>
              <a:rPr lang="en-US" dirty="0" smtClean="0"/>
              <a:t>= </a:t>
            </a:r>
            <a:r>
              <a:rPr lang="en-US" dirty="0" smtClean="0"/>
              <a:t>{</a:t>
            </a:r>
            <a:r>
              <a:rPr lang="en-US" dirty="0" err="1" smtClean="0"/>
              <a:t>qa</a:t>
            </a:r>
            <a:r>
              <a:rPr lang="en-US" dirty="0" smtClean="0"/>
              <a:t> / stage / prod}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7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Test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extent report API to generate test suite result.</a:t>
            </a:r>
          </a:p>
          <a:p>
            <a:r>
              <a:rPr lang="en-US" dirty="0" smtClean="0"/>
              <a:t>Location &gt; </a:t>
            </a:r>
            <a:r>
              <a:rPr lang="en-US" dirty="0" err="1" smtClean="0"/>
              <a:t>ExecutionReport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9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446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Page Object Model</vt:lpstr>
      <vt:lpstr>Overview</vt:lpstr>
      <vt:lpstr>Design Pattern </vt:lpstr>
      <vt:lpstr>MAVEN</vt:lpstr>
      <vt:lpstr>Test Case EXCEL</vt:lpstr>
      <vt:lpstr>TestNG [TestNG_Regression, TestNG_Smoke]</vt:lpstr>
      <vt:lpstr>Property Files</vt:lpstr>
      <vt:lpstr>Execution</vt:lpstr>
      <vt:lpstr>Review Test Result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Object Model</dc:title>
  <dc:creator>Shailesh Kava</dc:creator>
  <cp:lastModifiedBy>Shailesh Kava</cp:lastModifiedBy>
  <cp:revision>36</cp:revision>
  <dcterms:created xsi:type="dcterms:W3CDTF">2020-03-02T04:30:48Z</dcterms:created>
  <dcterms:modified xsi:type="dcterms:W3CDTF">2020-03-04T08:18:38Z</dcterms:modified>
</cp:coreProperties>
</file>