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9" r:id="rId6"/>
    <p:sldId id="261" r:id="rId7"/>
    <p:sldId id="270" r:id="rId8"/>
    <p:sldId id="263" r:id="rId9"/>
    <p:sldId id="277" r:id="rId10"/>
    <p:sldId id="272" r:id="rId11"/>
    <p:sldId id="274" r:id="rId12"/>
    <p:sldId id="266" r:id="rId13"/>
    <p:sldId id="273" r:id="rId14"/>
    <p:sldId id="275" r:id="rId15"/>
    <p:sldId id="276" r:id="rId16"/>
    <p:sldId id="268" r:id="rId17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255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Number of iteration vs function value</a:t>
            </a:r>
          </a:p>
        </c:rich>
      </c:tx>
      <c:layout>
        <c:manualLayout>
          <c:xMode val="edge"/>
          <c:yMode val="edge"/>
          <c:x val="0.17012489063867017"/>
          <c:y val="4.62962962962962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solidFill>
                <a:schemeClr val="lt1">
                  <a:alpha val="50000"/>
                </a:schemeClr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6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xVal>
            <c:numRef>
              <c:f>Sheet1!$A$2:$A$16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113.041556189278</c:v>
                </c:pt>
                <c:pt idx="1">
                  <c:v>13.959633059585</c:v>
                </c:pt>
                <c:pt idx="2">
                  <c:v>4.9888406472175602</c:v>
                </c:pt>
                <c:pt idx="3">
                  <c:v>2.1155181442399198</c:v>
                </c:pt>
                <c:pt idx="4">
                  <c:v>0.928585511876443</c:v>
                </c:pt>
                <c:pt idx="5">
                  <c:v>0.411150972670139</c:v>
                </c:pt>
                <c:pt idx="6">
                  <c:v>0.18245448847149401</c:v>
                </c:pt>
                <c:pt idx="7">
                  <c:v>8.1011080654802906E-2</c:v>
                </c:pt>
                <c:pt idx="8">
                  <c:v>3.5974507035449098E-2</c:v>
                </c:pt>
                <c:pt idx="9">
                  <c:v>1.5975701997973799E-2</c:v>
                </c:pt>
                <c:pt idx="10">
                  <c:v>7.0946145026863699E-3</c:v>
                </c:pt>
                <c:pt idx="11">
                  <c:v>3.1506384068335702E-3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47E-4EFA-A7CC-602B3879B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110015"/>
        <c:axId val="38110431"/>
      </c:scatterChart>
      <c:valAx>
        <c:axId val="381100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10431"/>
        <c:crosses val="autoZero"/>
        <c:crossBetween val="midCat"/>
      </c:valAx>
      <c:valAx>
        <c:axId val="38110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100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Number of iteration vs function value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solidFill>
                <a:schemeClr val="lt1">
                  <a:alpha val="50000"/>
                </a:schemeClr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6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xVal>
            <c:numRef>
              <c:f>Sheet1!$A$2:$A$16</c:f>
              <c:numCache>
                <c:formatCode>General</c:formatCode>
                <c:ptCount val="1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200.90322580649701</c:v>
                </c:pt>
                <c:pt idx="1">
                  <c:v>15.2964348052058</c:v>
                </c:pt>
                <c:pt idx="2">
                  <c:v>2.9052162269151198</c:v>
                </c:pt>
                <c:pt idx="3">
                  <c:v>0.90204463142251801</c:v>
                </c:pt>
                <c:pt idx="4">
                  <c:v>0.313460863016503</c:v>
                </c:pt>
                <c:pt idx="5">
                  <c:v>0.112721018718525</c:v>
                </c:pt>
                <c:pt idx="6">
                  <c:v>4.1864188440066501E-2</c:v>
                </c:pt>
                <c:pt idx="7">
                  <c:v>1.6181777912893901E-2</c:v>
                </c:pt>
                <c:pt idx="8">
                  <c:v>6.7348487347821499E-3</c:v>
                </c:pt>
                <c:pt idx="9">
                  <c:v>2.8935561251370299E-3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9C7-4E61-A793-23FDBAA914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110015"/>
        <c:axId val="38110431"/>
      </c:scatterChart>
      <c:valAx>
        <c:axId val="381100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10431"/>
        <c:crosses val="autoZero"/>
        <c:crossBetween val="midCat"/>
      </c:valAx>
      <c:valAx>
        <c:axId val="38110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100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Function</a:t>
            </a:r>
            <a:r>
              <a:rPr lang="en-IN" baseline="0"/>
              <a:t> value vs iteration</a:t>
            </a:r>
            <a:endParaRPr lang="en-IN"/>
          </a:p>
        </c:rich>
      </c:tx>
      <c:layout>
        <c:manualLayout>
          <c:xMode val="edge"/>
          <c:yMode val="edge"/>
          <c:x val="0.2922152230971128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080314960629921E-2"/>
          <c:y val="0.17171296296296296"/>
          <c:w val="0.88864129483814536"/>
          <c:h val="0.58139654418197728"/>
        </c:manualLayout>
      </c:layout>
      <c:barChart>
        <c:barDir val="col"/>
        <c:grouping val="clustered"/>
        <c:varyColors val="0"/>
        <c:ser>
          <c:idx val="1"/>
          <c:order val="0"/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val>
            <c:numRef>
              <c:f>Sheet1!$B$2:$B$6557</c:f>
              <c:numCache>
                <c:formatCode>General</c:formatCode>
                <c:ptCount val="6556"/>
                <c:pt idx="0">
                  <c:v>1354.1305652098199</c:v>
                </c:pt>
                <c:pt idx="1">
                  <c:v>31.538119112630401</c:v>
                </c:pt>
                <c:pt idx="2">
                  <c:v>2.4742534700058498</c:v>
                </c:pt>
                <c:pt idx="3">
                  <c:v>2.1932447845943299</c:v>
                </c:pt>
                <c:pt idx="4">
                  <c:v>2.1291997423387699</c:v>
                </c:pt>
                <c:pt idx="5">
                  <c:v>2.0693153378716098</c:v>
                </c:pt>
                <c:pt idx="6">
                  <c:v>2.0066103074880699</c:v>
                </c:pt>
                <c:pt idx="7">
                  <c:v>1.9482384630713601</c:v>
                </c:pt>
                <c:pt idx="8">
                  <c:v>1.9041169829639599</c:v>
                </c:pt>
                <c:pt idx="9">
                  <c:v>1.85853685088801</c:v>
                </c:pt>
                <c:pt idx="10">
                  <c:v>1.81454669585845</c:v>
                </c:pt>
                <c:pt idx="11">
                  <c:v>1.7699792682120301</c:v>
                </c:pt>
                <c:pt idx="12">
                  <c:v>1.7279014818776599</c:v>
                </c:pt>
                <c:pt idx="13">
                  <c:v>1.6834666103929501</c:v>
                </c:pt>
                <c:pt idx="14">
                  <c:v>1.6404855408424099</c:v>
                </c:pt>
                <c:pt idx="15">
                  <c:v>1.59102969405158</c:v>
                </c:pt>
                <c:pt idx="16">
                  <c:v>1.5413287058396901</c:v>
                </c:pt>
                <c:pt idx="17">
                  <c:v>1.4965124419467299</c:v>
                </c:pt>
                <c:pt idx="18">
                  <c:v>1.4533053611216</c:v>
                </c:pt>
                <c:pt idx="19">
                  <c:v>1.4151178276626599</c:v>
                </c:pt>
                <c:pt idx="20">
                  <c:v>1.37932419234607</c:v>
                </c:pt>
                <c:pt idx="21">
                  <c:v>1.3437075665345899</c:v>
                </c:pt>
                <c:pt idx="22">
                  <c:v>1.3097442832493</c:v>
                </c:pt>
                <c:pt idx="23">
                  <c:v>1.2677948999234301</c:v>
                </c:pt>
                <c:pt idx="24">
                  <c:v>1.2260919325433599</c:v>
                </c:pt>
                <c:pt idx="25">
                  <c:v>1.17134240692451</c:v>
                </c:pt>
                <c:pt idx="26">
                  <c:v>1.1219193421236</c:v>
                </c:pt>
                <c:pt idx="27">
                  <c:v>0.83488652491525595</c:v>
                </c:pt>
                <c:pt idx="28">
                  <c:v>0.76693947026329501</c:v>
                </c:pt>
                <c:pt idx="29">
                  <c:v>0.74953052922863705</c:v>
                </c:pt>
                <c:pt idx="30">
                  <c:v>0.73733579734375398</c:v>
                </c:pt>
                <c:pt idx="31">
                  <c:v>0.72680104753034802</c:v>
                </c:pt>
                <c:pt idx="32">
                  <c:v>0.71376571052774596</c:v>
                </c:pt>
                <c:pt idx="33">
                  <c:v>0.702121674371876</c:v>
                </c:pt>
                <c:pt idx="34">
                  <c:v>0.69257644990878597</c:v>
                </c:pt>
                <c:pt idx="35">
                  <c:v>0.68384239058574803</c:v>
                </c:pt>
                <c:pt idx="36">
                  <c:v>0.67534833014029305</c:v>
                </c:pt>
                <c:pt idx="37">
                  <c:v>0.66698511355115297</c:v>
                </c:pt>
                <c:pt idx="38">
                  <c:v>0.65668041020531598</c:v>
                </c:pt>
                <c:pt idx="39">
                  <c:v>0.64723430574317098</c:v>
                </c:pt>
                <c:pt idx="40">
                  <c:v>0.63952697704077699</c:v>
                </c:pt>
                <c:pt idx="41">
                  <c:v>0.63204674021486396</c:v>
                </c:pt>
                <c:pt idx="42">
                  <c:v>0.62482249301812798</c:v>
                </c:pt>
                <c:pt idx="43">
                  <c:v>0.61761844016217005</c:v>
                </c:pt>
                <c:pt idx="44">
                  <c:v>0.60964821602178698</c:v>
                </c:pt>
                <c:pt idx="45">
                  <c:v>0.60174295549276002</c:v>
                </c:pt>
                <c:pt idx="46">
                  <c:v>0.59512866567986</c:v>
                </c:pt>
                <c:pt idx="47">
                  <c:v>0.58863883260768801</c:v>
                </c:pt>
                <c:pt idx="48">
                  <c:v>0.58161940359989495</c:v>
                </c:pt>
                <c:pt idx="49">
                  <c:v>0.57511646039965303</c:v>
                </c:pt>
                <c:pt idx="50">
                  <c:v>0.56892339038506801</c:v>
                </c:pt>
                <c:pt idx="51">
                  <c:v>0.56311009467903905</c:v>
                </c:pt>
                <c:pt idx="52">
                  <c:v>0.55660350102049305</c:v>
                </c:pt>
                <c:pt idx="53">
                  <c:v>0.55060319361440302</c:v>
                </c:pt>
                <c:pt idx="54">
                  <c:v>0.54501355948034402</c:v>
                </c:pt>
                <c:pt idx="55">
                  <c:v>0.53945294140329803</c:v>
                </c:pt>
                <c:pt idx="56">
                  <c:v>0.53398194003926103</c:v>
                </c:pt>
                <c:pt idx="57">
                  <c:v>0.52871817428323697</c:v>
                </c:pt>
                <c:pt idx="58">
                  <c:v>0.523416290423937</c:v>
                </c:pt>
                <c:pt idx="59">
                  <c:v>0.518361837633179</c:v>
                </c:pt>
                <c:pt idx="60">
                  <c:v>0.51327717497465497</c:v>
                </c:pt>
                <c:pt idx="61">
                  <c:v>0.50836975916865601</c:v>
                </c:pt>
                <c:pt idx="62">
                  <c:v>0.50356157381883204</c:v>
                </c:pt>
                <c:pt idx="63">
                  <c:v>0.49874749347963299</c:v>
                </c:pt>
                <c:pt idx="64">
                  <c:v>0.49424542621892498</c:v>
                </c:pt>
                <c:pt idx="65">
                  <c:v>0.48950725000304002</c:v>
                </c:pt>
                <c:pt idx="66">
                  <c:v>0.48505757168484698</c:v>
                </c:pt>
                <c:pt idx="67">
                  <c:v>0.48073115029334201</c:v>
                </c:pt>
                <c:pt idx="68">
                  <c:v>0.47628376302410402</c:v>
                </c:pt>
                <c:pt idx="69">
                  <c:v>0.47206889814362302</c:v>
                </c:pt>
                <c:pt idx="70">
                  <c:v>0.46801441815538197</c:v>
                </c:pt>
                <c:pt idx="71">
                  <c:v>0.46374632954091899</c:v>
                </c:pt>
                <c:pt idx="72">
                  <c:v>0.452497510451636</c:v>
                </c:pt>
                <c:pt idx="73">
                  <c:v>0.44238042107271602</c:v>
                </c:pt>
                <c:pt idx="74">
                  <c:v>0.43856491816924797</c:v>
                </c:pt>
                <c:pt idx="75">
                  <c:v>0.434925984762846</c:v>
                </c:pt>
                <c:pt idx="76">
                  <c:v>0.43138060670487499</c:v>
                </c:pt>
                <c:pt idx="77">
                  <c:v>0.42791149942281698</c:v>
                </c:pt>
                <c:pt idx="78">
                  <c:v>0.42451085495096802</c:v>
                </c:pt>
                <c:pt idx="79">
                  <c:v>0.42116907174968499</c:v>
                </c:pt>
                <c:pt idx="80">
                  <c:v>0.41783577279261802</c:v>
                </c:pt>
                <c:pt idx="81">
                  <c:v>0.41428740080529702</c:v>
                </c:pt>
                <c:pt idx="82">
                  <c:v>0.40810319996397598</c:v>
                </c:pt>
                <c:pt idx="83">
                  <c:v>0.40213831706660202</c:v>
                </c:pt>
                <c:pt idx="84">
                  <c:v>0.39888345223938398</c:v>
                </c:pt>
                <c:pt idx="85">
                  <c:v>0.39582770541402501</c:v>
                </c:pt>
                <c:pt idx="86">
                  <c:v>0.39007596074098799</c:v>
                </c:pt>
                <c:pt idx="87">
                  <c:v>0.38452791882814102</c:v>
                </c:pt>
                <c:pt idx="88">
                  <c:v>0.38168499290630398</c:v>
                </c:pt>
                <c:pt idx="89">
                  <c:v>0.37859493860283</c:v>
                </c:pt>
                <c:pt idx="90">
                  <c:v>0.374449803320067</c:v>
                </c:pt>
                <c:pt idx="91">
                  <c:v>0.370520549533151</c:v>
                </c:pt>
                <c:pt idx="92">
                  <c:v>0.36760971998244901</c:v>
                </c:pt>
                <c:pt idx="93">
                  <c:v>0.36500048849990102</c:v>
                </c:pt>
                <c:pt idx="94">
                  <c:v>0.36067983861859199</c:v>
                </c:pt>
                <c:pt idx="95">
                  <c:v>0.356612171345429</c:v>
                </c:pt>
                <c:pt idx="96">
                  <c:v>0.35413164019420401</c:v>
                </c:pt>
                <c:pt idx="97">
                  <c:v>0.35135889608471499</c:v>
                </c:pt>
                <c:pt idx="98">
                  <c:v>0.34827077772984999</c:v>
                </c:pt>
                <c:pt idx="99">
                  <c:v>0.344918935400579</c:v>
                </c:pt>
                <c:pt idx="100">
                  <c:v>0.34247280051727003</c:v>
                </c:pt>
                <c:pt idx="101">
                  <c:v>0.33996080405332502</c:v>
                </c:pt>
                <c:pt idx="102">
                  <c:v>0.33703005666004499</c:v>
                </c:pt>
                <c:pt idx="103">
                  <c:v>0.33385304635830199</c:v>
                </c:pt>
                <c:pt idx="104">
                  <c:v>0.331633757239019</c:v>
                </c:pt>
                <c:pt idx="105">
                  <c:v>0.32913343603728001</c:v>
                </c:pt>
                <c:pt idx="106">
                  <c:v>0.32662713424260897</c:v>
                </c:pt>
                <c:pt idx="107">
                  <c:v>0.32395009461132201</c:v>
                </c:pt>
                <c:pt idx="108">
                  <c:v>0.32172476076387901</c:v>
                </c:pt>
                <c:pt idx="109">
                  <c:v>0.31946743402817301</c:v>
                </c:pt>
                <c:pt idx="110">
                  <c:v>0.31702434682258701</c:v>
                </c:pt>
                <c:pt idx="111">
                  <c:v>0.31452168735901898</c:v>
                </c:pt>
                <c:pt idx="112">
                  <c:v>0.31244237583104201</c:v>
                </c:pt>
                <c:pt idx="113">
                  <c:v>0.31024203125410899</c:v>
                </c:pt>
                <c:pt idx="114">
                  <c:v>0.308060855758716</c:v>
                </c:pt>
                <c:pt idx="115">
                  <c:v>0.306063847723334</c:v>
                </c:pt>
                <c:pt idx="116">
                  <c:v>0.303754440086346</c:v>
                </c:pt>
                <c:pt idx="117">
                  <c:v>0.30144199344376399</c:v>
                </c:pt>
                <c:pt idx="118">
                  <c:v>0.299584864745708</c:v>
                </c:pt>
                <c:pt idx="119">
                  <c:v>0.29781775893807</c:v>
                </c:pt>
                <c:pt idx="120">
                  <c:v>0.29603041810598901</c:v>
                </c:pt>
                <c:pt idx="121">
                  <c:v>0.29374078221266903</c:v>
                </c:pt>
                <c:pt idx="122">
                  <c:v>0.29163440107842697</c:v>
                </c:pt>
                <c:pt idx="123">
                  <c:v>0.28987591518120698</c:v>
                </c:pt>
                <c:pt idx="124">
                  <c:v>0.28821988038268898</c:v>
                </c:pt>
                <c:pt idx="125">
                  <c:v>0.28649450656291298</c:v>
                </c:pt>
                <c:pt idx="126">
                  <c:v>0.28447231737711298</c:v>
                </c:pt>
                <c:pt idx="127">
                  <c:v>0.28234293918421299</c:v>
                </c:pt>
                <c:pt idx="128">
                  <c:v>0.28071906032134097</c:v>
                </c:pt>
                <c:pt idx="129">
                  <c:v>0.27914116034064101</c:v>
                </c:pt>
                <c:pt idx="130">
                  <c:v>0.277086389765968</c:v>
                </c:pt>
                <c:pt idx="131">
                  <c:v>0.27513956925470001</c:v>
                </c:pt>
                <c:pt idx="132">
                  <c:v>0.27357691843381499</c:v>
                </c:pt>
                <c:pt idx="133">
                  <c:v>0.27207227912901</c:v>
                </c:pt>
                <c:pt idx="134">
                  <c:v>0.27013204861491802</c:v>
                </c:pt>
                <c:pt idx="135">
                  <c:v>0.26823620789006503</c:v>
                </c:pt>
                <c:pt idx="136">
                  <c:v>0.26676115251532001</c:v>
                </c:pt>
                <c:pt idx="137">
                  <c:v>0.26527381160722602</c:v>
                </c:pt>
                <c:pt idx="138">
                  <c:v>0.26356415624383001</c:v>
                </c:pt>
                <c:pt idx="139">
                  <c:v>0.26200084682470898</c:v>
                </c:pt>
                <c:pt idx="140">
                  <c:v>0.26049432974743097</c:v>
                </c:pt>
                <c:pt idx="141">
                  <c:v>0.25880906938508802</c:v>
                </c:pt>
                <c:pt idx="142">
                  <c:v>0.25740760007031299</c:v>
                </c:pt>
                <c:pt idx="143">
                  <c:v>0.25601723228513301</c:v>
                </c:pt>
                <c:pt idx="144">
                  <c:v>0.25442128421730698</c:v>
                </c:pt>
                <c:pt idx="145">
                  <c:v>0.25292282718860198</c:v>
                </c:pt>
                <c:pt idx="146">
                  <c:v>0.25153814893635801</c:v>
                </c:pt>
                <c:pt idx="147">
                  <c:v>0.25024695770990202</c:v>
                </c:pt>
                <c:pt idx="148">
                  <c:v>0.24863750118337599</c:v>
                </c:pt>
                <c:pt idx="149">
                  <c:v>0.246911532517648</c:v>
                </c:pt>
                <c:pt idx="150">
                  <c:v>0.24567015199855899</c:v>
                </c:pt>
                <c:pt idx="151">
                  <c:v>0.24409587482226899</c:v>
                </c:pt>
                <c:pt idx="152">
                  <c:v>0.24242969460226299</c:v>
                </c:pt>
                <c:pt idx="153">
                  <c:v>0.241217528889037</c:v>
                </c:pt>
                <c:pt idx="154">
                  <c:v>0.23973148343047301</c:v>
                </c:pt>
                <c:pt idx="155">
                  <c:v>0.23839158337565899</c:v>
                </c:pt>
                <c:pt idx="156">
                  <c:v>0.23714825815352999</c:v>
                </c:pt>
                <c:pt idx="157">
                  <c:v>0.23594381536030801</c:v>
                </c:pt>
                <c:pt idx="158">
                  <c:v>0.23460211039527801</c:v>
                </c:pt>
                <c:pt idx="159">
                  <c:v>0.233232193125609</c:v>
                </c:pt>
                <c:pt idx="160">
                  <c:v>0.23208598774483399</c:v>
                </c:pt>
                <c:pt idx="161">
                  <c:v>0.23085262276358301</c:v>
                </c:pt>
                <c:pt idx="162">
                  <c:v>0.22966357886497399</c:v>
                </c:pt>
                <c:pt idx="163">
                  <c:v>0.22852556434372301</c:v>
                </c:pt>
                <c:pt idx="164">
                  <c:v>0.22727015112975399</c:v>
                </c:pt>
                <c:pt idx="165" formatCode="0.00E+00">
                  <c:v>0.22595222409208399</c:v>
                </c:pt>
                <c:pt idx="166" formatCode="0.00E+00">
                  <c:v>0.224895633187782</c:v>
                </c:pt>
                <c:pt idx="167" formatCode="0.00E+00">
                  <c:v>0.22368457056196001</c:v>
                </c:pt>
                <c:pt idx="168">
                  <c:v>0.22259359500420101</c:v>
                </c:pt>
                <c:pt idx="169">
                  <c:v>0.221461617870813</c:v>
                </c:pt>
                <c:pt idx="170">
                  <c:v>0.220350274136558</c:v>
                </c:pt>
                <c:pt idx="171">
                  <c:v>0.21927831274231499</c:v>
                </c:pt>
                <c:pt idx="172">
                  <c:v>0.21815644494103201</c:v>
                </c:pt>
                <c:pt idx="173">
                  <c:v>0.217131134560755</c:v>
                </c:pt>
                <c:pt idx="174">
                  <c:v>0.215959747887357</c:v>
                </c:pt>
                <c:pt idx="175">
                  <c:v>0.21475488668259801</c:v>
                </c:pt>
                <c:pt idx="176">
                  <c:v>0.21377317360933701</c:v>
                </c:pt>
                <c:pt idx="177">
                  <c:v>0.212587320367747</c:v>
                </c:pt>
                <c:pt idx="178">
                  <c:v>0.211442318414896</c:v>
                </c:pt>
                <c:pt idx="179">
                  <c:v>0.21049217666248299</c:v>
                </c:pt>
                <c:pt idx="180">
                  <c:v>0.20932074159588199</c:v>
                </c:pt>
                <c:pt idx="181">
                  <c:v>0.20821294856033101</c:v>
                </c:pt>
                <c:pt idx="182">
                  <c:v>0.207285505534513</c:v>
                </c:pt>
                <c:pt idx="183">
                  <c:v>0.206151598791945</c:v>
                </c:pt>
                <c:pt idx="184">
                  <c:v>0.20506331578301301</c:v>
                </c:pt>
                <c:pt idx="185">
                  <c:v>0.20415059448561099</c:v>
                </c:pt>
                <c:pt idx="186">
                  <c:v>0.203079216558262</c:v>
                </c:pt>
                <c:pt idx="187">
                  <c:v>0.20199272193880399</c:v>
                </c:pt>
                <c:pt idx="188">
                  <c:v>0.201086917027339</c:v>
                </c:pt>
                <c:pt idx="189">
                  <c:v>0.20010154512008699</c:v>
                </c:pt>
                <c:pt idx="190">
                  <c:v>0.199202395122245</c:v>
                </c:pt>
                <c:pt idx="191">
                  <c:v>0.19824085888860801</c:v>
                </c:pt>
                <c:pt idx="192">
                  <c:v>0.19734495270736799</c:v>
                </c:pt>
                <c:pt idx="193">
                  <c:v>0.19641116240036</c:v>
                </c:pt>
                <c:pt idx="194">
                  <c:v>0.195514721767858</c:v>
                </c:pt>
                <c:pt idx="195">
                  <c:v>0.19461348280108501</c:v>
                </c:pt>
                <c:pt idx="196">
                  <c:v>0.19371211069081301</c:v>
                </c:pt>
                <c:pt idx="197">
                  <c:v>0.19284952458228199</c:v>
                </c:pt>
                <c:pt idx="198">
                  <c:v>0.191937892298253</c:v>
                </c:pt>
                <c:pt idx="199">
                  <c:v>0.191121904699394</c:v>
                </c:pt>
                <c:pt idx="200">
                  <c:v>0.19019333795872501</c:v>
                </c:pt>
                <c:pt idx="201">
                  <c:v>0.18938268308853001</c:v>
                </c:pt>
                <c:pt idx="202">
                  <c:v>0.188477319735538</c:v>
                </c:pt>
                <c:pt idx="203">
                  <c:v>0.18748520942242999</c:v>
                </c:pt>
                <c:pt idx="204">
                  <c:v>0.18664830111737199</c:v>
                </c:pt>
                <c:pt idx="205">
                  <c:v>0.18583151907523399</c:v>
                </c:pt>
                <c:pt idx="206">
                  <c:v>0.18497352427696201</c:v>
                </c:pt>
                <c:pt idx="207">
                  <c:v>0.18420723098066899</c:v>
                </c:pt>
                <c:pt idx="208">
                  <c:v>0.18330766303111401</c:v>
                </c:pt>
                <c:pt idx="209">
                  <c:v>0.18237875491914299</c:v>
                </c:pt>
                <c:pt idx="210">
                  <c:v>0.181581184284477</c:v>
                </c:pt>
                <c:pt idx="211">
                  <c:v>0.180803051108477</c:v>
                </c:pt>
                <c:pt idx="212">
                  <c:v>0.179977502805024</c:v>
                </c:pt>
                <c:pt idx="213">
                  <c:v>0.179236731575279</c:v>
                </c:pt>
                <c:pt idx="214">
                  <c:v>0.178410075535893</c:v>
                </c:pt>
                <c:pt idx="215">
                  <c:v>0.17765051973177001</c:v>
                </c:pt>
                <c:pt idx="216">
                  <c:v>0.17688721248952599</c:v>
                </c:pt>
                <c:pt idx="217">
                  <c:v>0.176097902641073</c:v>
                </c:pt>
                <c:pt idx="218">
                  <c:v>0.17538290389550801</c:v>
                </c:pt>
                <c:pt idx="219">
                  <c:v>0.174584265671866</c:v>
                </c:pt>
                <c:pt idx="220">
                  <c:v>0.17384766121617201</c:v>
                </c:pt>
                <c:pt idx="221">
                  <c:v>0.173120662443013</c:v>
                </c:pt>
                <c:pt idx="222">
                  <c:v>0.172349106985519</c:v>
                </c:pt>
                <c:pt idx="223">
                  <c:v>0.17164978851552601</c:v>
                </c:pt>
                <c:pt idx="224">
                  <c:v>0.17089556749687301</c:v>
                </c:pt>
                <c:pt idx="225">
                  <c:v>0.17016861854755</c:v>
                </c:pt>
                <c:pt idx="226">
                  <c:v>0.16949737992889399</c:v>
                </c:pt>
                <c:pt idx="227">
                  <c:v>0.16872805863007601</c:v>
                </c:pt>
                <c:pt idx="228">
                  <c:v>0.16790613519084999</c:v>
                </c:pt>
                <c:pt idx="229">
                  <c:v>0.167185272792818</c:v>
                </c:pt>
                <c:pt idx="230">
                  <c:v>0.16652227197696401</c:v>
                </c:pt>
                <c:pt idx="231">
                  <c:v>0.16579824104486701</c:v>
                </c:pt>
                <c:pt idx="232">
                  <c:v>0.165106211523111</c:v>
                </c:pt>
                <c:pt idx="233">
                  <c:v>0.16446276203675</c:v>
                </c:pt>
                <c:pt idx="234">
                  <c:v>0.16373789967409</c:v>
                </c:pt>
                <c:pt idx="235">
                  <c:v>0.163068073724801</c:v>
                </c:pt>
                <c:pt idx="236">
                  <c:v>0.162438331775098</c:v>
                </c:pt>
                <c:pt idx="237">
                  <c:v>0.161721740317324</c:v>
                </c:pt>
                <c:pt idx="238">
                  <c:v>0.161069126763075</c:v>
                </c:pt>
                <c:pt idx="239">
                  <c:v>0.16044429499886501</c:v>
                </c:pt>
                <c:pt idx="240">
                  <c:v>0.15974614245688901</c:v>
                </c:pt>
                <c:pt idx="241">
                  <c:v>0.159106924514822</c:v>
                </c:pt>
                <c:pt idx="242">
                  <c:v>0.15849500534390701</c:v>
                </c:pt>
                <c:pt idx="243">
                  <c:v>0.157809703372355</c:v>
                </c:pt>
                <c:pt idx="244">
                  <c:v>0.157180720153239</c:v>
                </c:pt>
                <c:pt idx="245">
                  <c:v>0.156586374263809</c:v>
                </c:pt>
                <c:pt idx="246">
                  <c:v>0.155910864959145</c:v>
                </c:pt>
                <c:pt idx="247">
                  <c:v>0.15528925388105699</c:v>
                </c:pt>
                <c:pt idx="248">
                  <c:v>0.15470217527538799</c:v>
                </c:pt>
                <c:pt idx="249">
                  <c:v>0.15405039565850401</c:v>
                </c:pt>
                <c:pt idx="250">
                  <c:v>0.15343311271181501</c:v>
                </c:pt>
                <c:pt idx="251">
                  <c:v>0.15285122809027299</c:v>
                </c:pt>
                <c:pt idx="252">
                  <c:v>0.15222956276641</c:v>
                </c:pt>
                <c:pt idx="253">
                  <c:v>0.15161298715690499</c:v>
                </c:pt>
                <c:pt idx="254">
                  <c:v>0.151033997217766</c:v>
                </c:pt>
                <c:pt idx="255">
                  <c:v>0.15045031281055299</c:v>
                </c:pt>
                <c:pt idx="256">
                  <c:v>0.14983021101550401</c:v>
                </c:pt>
                <c:pt idx="257">
                  <c:v>0.14925114980489301</c:v>
                </c:pt>
                <c:pt idx="258">
                  <c:v>0.148698868486594</c:v>
                </c:pt>
                <c:pt idx="259">
                  <c:v>0.14808659908482399</c:v>
                </c:pt>
                <c:pt idx="260">
                  <c:v>0.14750390045930001</c:v>
                </c:pt>
                <c:pt idx="261">
                  <c:v>0.146951499736513</c:v>
                </c:pt>
                <c:pt idx="262">
                  <c:v>0.14638732348369399</c:v>
                </c:pt>
                <c:pt idx="263">
                  <c:v>0.145795698937599</c:v>
                </c:pt>
                <c:pt idx="264">
                  <c:v>0.145239586695776</c:v>
                </c:pt>
                <c:pt idx="265">
                  <c:v>0.14470721263597999</c:v>
                </c:pt>
                <c:pt idx="266">
                  <c:v>0.14413068700249601</c:v>
                </c:pt>
                <c:pt idx="267">
                  <c:v>0.14356580905722699</c:v>
                </c:pt>
                <c:pt idx="268">
                  <c:v>0.14302972299001299</c:v>
                </c:pt>
                <c:pt idx="269">
                  <c:v>0.14251325872378001</c:v>
                </c:pt>
                <c:pt idx="270">
                  <c:v>0.14193565488572399</c:v>
                </c:pt>
                <c:pt idx="271">
                  <c:v>0.141390612440598</c:v>
                </c:pt>
                <c:pt idx="272">
                  <c:v>0.14087016231803901</c:v>
                </c:pt>
                <c:pt idx="273">
                  <c:v>0.14035900724964601</c:v>
                </c:pt>
                <c:pt idx="274">
                  <c:v>0.13979700781392099</c:v>
                </c:pt>
                <c:pt idx="275">
                  <c:v>0.139266766168131</c:v>
                </c:pt>
                <c:pt idx="276">
                  <c:v>0.13875864736495999</c:v>
                </c:pt>
                <c:pt idx="277">
                  <c:v>0.13825973306049</c:v>
                </c:pt>
                <c:pt idx="278">
                  <c:v>0.137710925369153</c:v>
                </c:pt>
                <c:pt idx="279">
                  <c:v>0.137191660431917</c:v>
                </c:pt>
                <c:pt idx="280">
                  <c:v>0.13669326634735901</c:v>
                </c:pt>
                <c:pt idx="281">
                  <c:v>0.13620977491278999</c:v>
                </c:pt>
                <c:pt idx="282">
                  <c:v>0.13567562542119299</c:v>
                </c:pt>
                <c:pt idx="283">
                  <c:v>0.13516403271812599</c:v>
                </c:pt>
                <c:pt idx="284">
                  <c:v>0.13467301875307999</c:v>
                </c:pt>
                <c:pt idx="285">
                  <c:v>0.134196869570023</c:v>
                </c:pt>
                <c:pt idx="286">
                  <c:v>0.13369227503608</c:v>
                </c:pt>
                <c:pt idx="287">
                  <c:v>0.133184786791256</c:v>
                </c:pt>
                <c:pt idx="288">
                  <c:v>0.13269853500918499</c:v>
                </c:pt>
                <c:pt idx="289">
                  <c:v>0.13222777551943701</c:v>
                </c:pt>
                <c:pt idx="290">
                  <c:v>0.13176366836672401</c:v>
                </c:pt>
                <c:pt idx="291">
                  <c:v>0.131256063341917</c:v>
                </c:pt>
                <c:pt idx="292">
                  <c:v>0.130771390280741</c:v>
                </c:pt>
                <c:pt idx="293">
                  <c:v>0.13030359354180901</c:v>
                </c:pt>
                <c:pt idx="294">
                  <c:v>0.129848429754258</c:v>
                </c:pt>
                <c:pt idx="295">
                  <c:v>0.12938168359303001</c:v>
                </c:pt>
                <c:pt idx="296">
                  <c:v>0.12889447224653</c:v>
                </c:pt>
                <c:pt idx="297">
                  <c:v>0.128426446719061</c:v>
                </c:pt>
                <c:pt idx="298">
                  <c:v>0.12797285356337901</c:v>
                </c:pt>
                <c:pt idx="299">
                  <c:v>0.12753021046643401</c:v>
                </c:pt>
                <c:pt idx="300">
                  <c:v>0.12707446071315301</c:v>
                </c:pt>
                <c:pt idx="301">
                  <c:v>0.126601537087804</c:v>
                </c:pt>
                <c:pt idx="302">
                  <c:v>0.12614583627796899</c:v>
                </c:pt>
                <c:pt idx="303">
                  <c:v>0.12570325398530099</c:v>
                </c:pt>
                <c:pt idx="304">
                  <c:v>0.12527083515037099</c:v>
                </c:pt>
                <c:pt idx="305">
                  <c:v>0.124838232343988</c:v>
                </c:pt>
                <c:pt idx="306">
                  <c:v>0.12437476955309699</c:v>
                </c:pt>
                <c:pt idx="307">
                  <c:v>0.12392775385768</c:v>
                </c:pt>
                <c:pt idx="308">
                  <c:v>0.12349347763103601</c:v>
                </c:pt>
                <c:pt idx="309">
                  <c:v>0.123069142968636</c:v>
                </c:pt>
                <c:pt idx="310">
                  <c:v>0.12265271621484</c:v>
                </c:pt>
                <c:pt idx="311">
                  <c:v>0.122214579904057</c:v>
                </c:pt>
                <c:pt idx="312">
                  <c:v>0.12177270074218199</c:v>
                </c:pt>
                <c:pt idx="313">
                  <c:v>0.121343887751813</c:v>
                </c:pt>
                <c:pt idx="314">
                  <c:v>0.120925419218248</c:v>
                </c:pt>
                <c:pt idx="315">
                  <c:v>0.120515195166789</c:v>
                </c:pt>
                <c:pt idx="316">
                  <c:v>0.12011167344012499</c:v>
                </c:pt>
                <c:pt idx="317">
                  <c:v>0.119684745912121</c:v>
                </c:pt>
                <c:pt idx="318">
                  <c:v>0.11925789112481</c:v>
                </c:pt>
                <c:pt idx="319">
                  <c:v>0.118842374885126</c:v>
                </c:pt>
                <c:pt idx="320">
                  <c:v>0.118435998048961</c:v>
                </c:pt>
                <c:pt idx="321">
                  <c:v>0.118037032278032</c:v>
                </c:pt>
                <c:pt idx="322">
                  <c:v>0.11764419189739</c:v>
                </c:pt>
                <c:pt idx="323">
                  <c:v>0.11724341874259001</c:v>
                </c:pt>
                <c:pt idx="324">
                  <c:v>0.11682667767242599</c:v>
                </c:pt>
                <c:pt idx="325">
                  <c:v>0.11642061772435899</c:v>
                </c:pt>
                <c:pt idx="326">
                  <c:v>0.116023286683256</c:v>
                </c:pt>
                <c:pt idx="327">
                  <c:v>0.115633131997773</c:v>
                </c:pt>
                <c:pt idx="328">
                  <c:v>0.11524897741451</c:v>
                </c:pt>
                <c:pt idx="329">
                  <c:v>0.114869855320161</c:v>
                </c:pt>
                <c:pt idx="330">
                  <c:v>0.11448062693670499</c:v>
                </c:pt>
                <c:pt idx="331">
                  <c:v>0.114080224003409</c:v>
                </c:pt>
                <c:pt idx="332">
                  <c:v>0.113688790628707</c:v>
                </c:pt>
                <c:pt idx="333">
                  <c:v>0.113304815969103</c:v>
                </c:pt>
                <c:pt idx="334">
                  <c:v>0.112927122415228</c:v>
                </c:pt>
                <c:pt idx="335">
                  <c:v>0.112554737969601</c:v>
                </c:pt>
                <c:pt idx="336">
                  <c:v>0.112186926746314</c:v>
                </c:pt>
                <c:pt idx="337">
                  <c:v>0.11182305555967</c:v>
                </c:pt>
                <c:pt idx="338">
                  <c:v>0.111439372255141</c:v>
                </c:pt>
                <c:pt idx="339">
                  <c:v>0.111058098331015</c:v>
                </c:pt>
                <c:pt idx="340">
                  <c:v>0.110683853210946</c:v>
                </c:pt>
                <c:pt idx="341">
                  <c:v>0.110315590065152</c:v>
                </c:pt>
                <c:pt idx="342">
                  <c:v>0.109952481530343</c:v>
                </c:pt>
                <c:pt idx="343">
                  <c:v>0.109593825054087</c:v>
                </c:pt>
                <c:pt idx="344">
                  <c:v>0.109239085563413</c:v>
                </c:pt>
                <c:pt idx="345">
                  <c:v>0.108887785658226</c:v>
                </c:pt>
                <c:pt idx="346">
                  <c:v>0.108533286535555</c:v>
                </c:pt>
                <c:pt idx="347">
                  <c:v>0.10815046380469399</c:v>
                </c:pt>
                <c:pt idx="348">
                  <c:v>8.8177683201331306E-2</c:v>
                </c:pt>
                <c:pt idx="349">
                  <c:v>7.2995589909320799E-2</c:v>
                </c:pt>
                <c:pt idx="350">
                  <c:v>7.2487470688328004E-2</c:v>
                </c:pt>
                <c:pt idx="351">
                  <c:v>7.2274301510661096E-2</c:v>
                </c:pt>
                <c:pt idx="352">
                  <c:v>7.2078088010079297E-2</c:v>
                </c:pt>
                <c:pt idx="353">
                  <c:v>7.1884151327141502E-2</c:v>
                </c:pt>
                <c:pt idx="354">
                  <c:v>7.1692230849701596E-2</c:v>
                </c:pt>
                <c:pt idx="355">
                  <c:v>7.1497483014135194E-2</c:v>
                </c:pt>
                <c:pt idx="356">
                  <c:v>5.2046189039203897E-2</c:v>
                </c:pt>
                <c:pt idx="357">
                  <c:v>3.9530498281955602E-2</c:v>
                </c:pt>
                <c:pt idx="358">
                  <c:v>3.9007473001886402E-2</c:v>
                </c:pt>
                <c:pt idx="359">
                  <c:v>3.8755986803047801E-2</c:v>
                </c:pt>
                <c:pt idx="360">
                  <c:v>43.3991599116695</c:v>
                </c:pt>
                <c:pt idx="361">
                  <c:v>11.2693265383629</c:v>
                </c:pt>
                <c:pt idx="362">
                  <c:v>3.9520479050853599</c:v>
                </c:pt>
                <c:pt idx="363">
                  <c:v>3.04189808791662</c:v>
                </c:pt>
                <c:pt idx="364">
                  <c:v>2.8746795103218798</c:v>
                </c:pt>
                <c:pt idx="365">
                  <c:v>2.8433585110274602</c:v>
                </c:pt>
                <c:pt idx="366">
                  <c:v>2.83574177094625</c:v>
                </c:pt>
                <c:pt idx="367">
                  <c:v>2.8303018137628801</c:v>
                </c:pt>
                <c:pt idx="368">
                  <c:v>2.8254263496571399</c:v>
                </c:pt>
                <c:pt idx="369">
                  <c:v>2.8190103555504602</c:v>
                </c:pt>
                <c:pt idx="370">
                  <c:v>2.8127675099044498</c:v>
                </c:pt>
                <c:pt idx="371">
                  <c:v>2.8072307098517801</c:v>
                </c:pt>
                <c:pt idx="372">
                  <c:v>2.8016436493116901</c:v>
                </c:pt>
                <c:pt idx="373">
                  <c:v>2.79454826024454</c:v>
                </c:pt>
                <c:pt idx="374">
                  <c:v>2.7875444604199</c:v>
                </c:pt>
                <c:pt idx="375">
                  <c:v>2.7809034616488799</c:v>
                </c:pt>
                <c:pt idx="376">
                  <c:v>2.77406359871408</c:v>
                </c:pt>
                <c:pt idx="377">
                  <c:v>2.7658636104098999</c:v>
                </c:pt>
                <c:pt idx="378">
                  <c:v>2.7572975676560798</c:v>
                </c:pt>
                <c:pt idx="379">
                  <c:v>2.7489578663869101</c:v>
                </c:pt>
                <c:pt idx="380">
                  <c:v>2.7400371782761099</c:v>
                </c:pt>
                <c:pt idx="381">
                  <c:v>2.72927645067226</c:v>
                </c:pt>
                <c:pt idx="382">
                  <c:v>2.7179583728446999</c:v>
                </c:pt>
                <c:pt idx="383">
                  <c:v>2.7048967306767202</c:v>
                </c:pt>
                <c:pt idx="384">
                  <c:v>2.69162013265227</c:v>
                </c:pt>
                <c:pt idx="385">
                  <c:v>2.6698724276687198</c:v>
                </c:pt>
                <c:pt idx="386">
                  <c:v>2.6472126018358502</c:v>
                </c:pt>
                <c:pt idx="387">
                  <c:v>2.5750993825317399</c:v>
                </c:pt>
                <c:pt idx="388">
                  <c:v>2.51279207422707</c:v>
                </c:pt>
                <c:pt idx="389">
                  <c:v>2.4991407388962799</c:v>
                </c:pt>
                <c:pt idx="390">
                  <c:v>2.48545453375112</c:v>
                </c:pt>
                <c:pt idx="391">
                  <c:v>2.4725446677465999</c:v>
                </c:pt>
                <c:pt idx="392">
                  <c:v>2.4589691177146</c:v>
                </c:pt>
                <c:pt idx="393">
                  <c:v>2.44491563173449</c:v>
                </c:pt>
                <c:pt idx="394">
                  <c:v>2.4300556194721299</c:v>
                </c:pt>
                <c:pt idx="395">
                  <c:v>2.4146494513501802</c:v>
                </c:pt>
                <c:pt idx="396">
                  <c:v>2.3975219498304599</c:v>
                </c:pt>
                <c:pt idx="397">
                  <c:v>2.3797930011372901</c:v>
                </c:pt>
                <c:pt idx="398">
                  <c:v>2.36093851843951</c:v>
                </c:pt>
                <c:pt idx="399">
                  <c:v>2.3413119265239999</c:v>
                </c:pt>
                <c:pt idx="400">
                  <c:v>2.3189160941843099</c:v>
                </c:pt>
                <c:pt idx="401">
                  <c:v>2.2955859879795901</c:v>
                </c:pt>
                <c:pt idx="402">
                  <c:v>2.2701535947775699</c:v>
                </c:pt>
                <c:pt idx="403">
                  <c:v>2.2425082410320698</c:v>
                </c:pt>
                <c:pt idx="404">
                  <c:v>2.2125145872704399</c:v>
                </c:pt>
                <c:pt idx="405">
                  <c:v>2.1806843265843199</c:v>
                </c:pt>
                <c:pt idx="406">
                  <c:v>2.14335035603923</c:v>
                </c:pt>
                <c:pt idx="407">
                  <c:v>2.10309306636556</c:v>
                </c:pt>
                <c:pt idx="408">
                  <c:v>2.0614279409828602</c:v>
                </c:pt>
                <c:pt idx="409">
                  <c:v>2.0158329993292798</c:v>
                </c:pt>
                <c:pt idx="410">
                  <c:v>1.9671756626674399</c:v>
                </c:pt>
                <c:pt idx="411">
                  <c:v>1.91621765535269</c:v>
                </c:pt>
                <c:pt idx="412">
                  <c:v>1.8654671177169</c:v>
                </c:pt>
                <c:pt idx="413">
                  <c:v>1.8129095671629201</c:v>
                </c:pt>
                <c:pt idx="414">
                  <c:v>1.76310049516859</c:v>
                </c:pt>
                <c:pt idx="415">
                  <c:v>1.7131688600567101</c:v>
                </c:pt>
                <c:pt idx="416">
                  <c:v>1.66579962064786</c:v>
                </c:pt>
                <c:pt idx="417">
                  <c:v>1.62019011875846</c:v>
                </c:pt>
                <c:pt idx="418">
                  <c:v>1.5763911260282299</c:v>
                </c:pt>
                <c:pt idx="419">
                  <c:v>1.5356050837659501</c:v>
                </c:pt>
                <c:pt idx="420">
                  <c:v>1.4949956517913101</c:v>
                </c:pt>
                <c:pt idx="421">
                  <c:v>1.45739159666435</c:v>
                </c:pt>
                <c:pt idx="422">
                  <c:v>1.4209267232031899</c:v>
                </c:pt>
                <c:pt idx="423">
                  <c:v>1.38561300782974</c:v>
                </c:pt>
                <c:pt idx="424">
                  <c:v>1.34844593212715</c:v>
                </c:pt>
                <c:pt idx="425">
                  <c:v>1.3122952225565101</c:v>
                </c:pt>
                <c:pt idx="426">
                  <c:v>1.27326228716241</c:v>
                </c:pt>
                <c:pt idx="427">
                  <c:v>1.2364403245177</c:v>
                </c:pt>
                <c:pt idx="428">
                  <c:v>1.16299941984801</c:v>
                </c:pt>
                <c:pt idx="429">
                  <c:v>1.0954320325121001</c:v>
                </c:pt>
                <c:pt idx="430">
                  <c:v>0.69642878209916104</c:v>
                </c:pt>
                <c:pt idx="431">
                  <c:v>0.62282052405974697</c:v>
                </c:pt>
                <c:pt idx="432">
                  <c:v>0.61272998096670495</c:v>
                </c:pt>
                <c:pt idx="433">
                  <c:v>0.603459221019645</c:v>
                </c:pt>
                <c:pt idx="434">
                  <c:v>0.53247211244721004</c:v>
                </c:pt>
                <c:pt idx="435">
                  <c:v>0.47542405055852799</c:v>
                </c:pt>
                <c:pt idx="436">
                  <c:v>0.46969379644138498</c:v>
                </c:pt>
                <c:pt idx="437">
                  <c:v>0.46067029973458501</c:v>
                </c:pt>
                <c:pt idx="438">
                  <c:v>0.45364989713460402</c:v>
                </c:pt>
                <c:pt idx="439">
                  <c:v>0.44808981701273998</c:v>
                </c:pt>
                <c:pt idx="440">
                  <c:v>0.44273066754970902</c:v>
                </c:pt>
                <c:pt idx="441">
                  <c:v>0.43693794941043901</c:v>
                </c:pt>
                <c:pt idx="442">
                  <c:v>0.43133869827881199</c:v>
                </c:pt>
                <c:pt idx="443">
                  <c:v>0.42669565432988099</c:v>
                </c:pt>
                <c:pt idx="444">
                  <c:v>0.42241343558185501</c:v>
                </c:pt>
                <c:pt idx="445">
                  <c:v>0.41702452495495201</c:v>
                </c:pt>
                <c:pt idx="446">
                  <c:v>0.41184634044373702</c:v>
                </c:pt>
                <c:pt idx="447">
                  <c:v>0.407978213160123</c:v>
                </c:pt>
                <c:pt idx="448">
                  <c:v>0.40445725136822103</c:v>
                </c:pt>
                <c:pt idx="449">
                  <c:v>0.39921662308984002</c:v>
                </c:pt>
                <c:pt idx="450">
                  <c:v>0.39457659784723997</c:v>
                </c:pt>
                <c:pt idx="451">
                  <c:v>0.391147356437617</c:v>
                </c:pt>
                <c:pt idx="452">
                  <c:v>0.38765475766086899</c:v>
                </c:pt>
                <c:pt idx="453">
                  <c:v>0.38361153458903102</c:v>
                </c:pt>
                <c:pt idx="454">
                  <c:v>0.379288841454749</c:v>
                </c:pt>
                <c:pt idx="455">
                  <c:v>0.376269343148455</c:v>
                </c:pt>
                <c:pt idx="456">
                  <c:v>0.37355990108736797</c:v>
                </c:pt>
                <c:pt idx="457">
                  <c:v>0.36883467062200498</c:v>
                </c:pt>
                <c:pt idx="458">
                  <c:v>0.36407469362758599</c:v>
                </c:pt>
                <c:pt idx="459">
                  <c:v>0.36153227210278799</c:v>
                </c:pt>
                <c:pt idx="460">
                  <c:v>0.35903399641828898</c:v>
                </c:pt>
                <c:pt idx="461">
                  <c:v>0.356582618462773</c:v>
                </c:pt>
                <c:pt idx="462">
                  <c:v>0.35418519270349902</c:v>
                </c:pt>
                <c:pt idx="463">
                  <c:v>0.35176892487464401</c:v>
                </c:pt>
                <c:pt idx="464">
                  <c:v>0.34789852986046899</c:v>
                </c:pt>
                <c:pt idx="465">
                  <c:v>0.34388674402559199</c:v>
                </c:pt>
                <c:pt idx="466">
                  <c:v>0.34159534639639499</c:v>
                </c:pt>
                <c:pt idx="467">
                  <c:v>0.33936217368150101</c:v>
                </c:pt>
                <c:pt idx="468">
                  <c:v>0.33718448083067099</c:v>
                </c:pt>
                <c:pt idx="469">
                  <c:v>0.33361178664909003</c:v>
                </c:pt>
                <c:pt idx="470">
                  <c:v>0.33045266640218501</c:v>
                </c:pt>
                <c:pt idx="471">
                  <c:v>0.32829369479237502</c:v>
                </c:pt>
                <c:pt idx="472">
                  <c:v>0.32619930345070902</c:v>
                </c:pt>
                <c:pt idx="473">
                  <c:v>0.32418496862424501</c:v>
                </c:pt>
                <c:pt idx="474">
                  <c:v>0.32203060672671502</c:v>
                </c:pt>
                <c:pt idx="475">
                  <c:v>0.319321862344705</c:v>
                </c:pt>
                <c:pt idx="476">
                  <c:v>0.31643057232636501</c:v>
                </c:pt>
                <c:pt idx="477">
                  <c:v>0.31443977379844301</c:v>
                </c:pt>
                <c:pt idx="478">
                  <c:v>0.31253382019221498</c:v>
                </c:pt>
                <c:pt idx="479">
                  <c:v>0.3105640543416</c:v>
                </c:pt>
                <c:pt idx="480">
                  <c:v>0.30802033925517402</c:v>
                </c:pt>
                <c:pt idx="481">
                  <c:v>0.30528367651862698</c:v>
                </c:pt>
                <c:pt idx="482">
                  <c:v>0.30343234272608</c:v>
                </c:pt>
                <c:pt idx="483">
                  <c:v>0.30165321464740602</c:v>
                </c:pt>
                <c:pt idx="484">
                  <c:v>0.299045819520736</c:v>
                </c:pt>
                <c:pt idx="485">
                  <c:v>0.29658548153882403</c:v>
                </c:pt>
                <c:pt idx="486">
                  <c:v>0.29481854534212298</c:v>
                </c:pt>
                <c:pt idx="487">
                  <c:v>0.29312515284912</c:v>
                </c:pt>
                <c:pt idx="488">
                  <c:v>0.29072112484606499</c:v>
                </c:pt>
                <c:pt idx="489">
                  <c:v>0.28830031200627998</c:v>
                </c:pt>
                <c:pt idx="490">
                  <c:v>0.28664827226331702</c:v>
                </c:pt>
                <c:pt idx="491">
                  <c:v>0.284960528404896</c:v>
                </c:pt>
                <c:pt idx="492">
                  <c:v>0.28291901757141302</c:v>
                </c:pt>
                <c:pt idx="493">
                  <c:v>0.28083882533601701</c:v>
                </c:pt>
                <c:pt idx="494">
                  <c:v>0.27922578965828798</c:v>
                </c:pt>
                <c:pt idx="495">
                  <c:v>0.277667258668858</c:v>
                </c:pt>
                <c:pt idx="496">
                  <c:v>0.27562673558404699</c:v>
                </c:pt>
                <c:pt idx="497">
                  <c:v>0.27369856880927301</c:v>
                </c:pt>
                <c:pt idx="498">
                  <c:v>0.27215195884691401</c:v>
                </c:pt>
                <c:pt idx="499">
                  <c:v>0.27065471839711702</c:v>
                </c:pt>
                <c:pt idx="500">
                  <c:v>0.26875659820519399</c:v>
                </c:pt>
                <c:pt idx="501">
                  <c:v>0.26685542640819099</c:v>
                </c:pt>
                <c:pt idx="502">
                  <c:v>0.26540277289080999</c:v>
                </c:pt>
                <c:pt idx="503">
                  <c:v>0.26391104335782001</c:v>
                </c:pt>
                <c:pt idx="504">
                  <c:v>0.26224537499001799</c:v>
                </c:pt>
                <c:pt idx="505">
                  <c:v>0.26066728285080598</c:v>
                </c:pt>
                <c:pt idx="506">
                  <c:v>0.259202260137887</c:v>
                </c:pt>
                <c:pt idx="507">
                  <c:v>0.25787019129913702</c:v>
                </c:pt>
                <c:pt idx="508">
                  <c:v>0.25604532006221797</c:v>
                </c:pt>
                <c:pt idx="509">
                  <c:v>0.25433825166584401</c:v>
                </c:pt>
                <c:pt idx="510">
                  <c:v>0.25301310756353501</c:v>
                </c:pt>
                <c:pt idx="511">
                  <c:v>0.251604425822825</c:v>
                </c:pt>
                <c:pt idx="512">
                  <c:v>0.25016898299359702</c:v>
                </c:pt>
                <c:pt idx="513">
                  <c:v>0.24861009285331301</c:v>
                </c:pt>
                <c:pt idx="514">
                  <c:v>0.247314198408351</c:v>
                </c:pt>
                <c:pt idx="515">
                  <c:v>0.24598306017551</c:v>
                </c:pt>
                <c:pt idx="516">
                  <c:v>0.244582204320903</c:v>
                </c:pt>
                <c:pt idx="517">
                  <c:v>0.243092170526613</c:v>
                </c:pt>
                <c:pt idx="518">
                  <c:v>0.241851130402886</c:v>
                </c:pt>
                <c:pt idx="519">
                  <c:v>0.240554278937163</c:v>
                </c:pt>
                <c:pt idx="520">
                  <c:v>0.23925737344405801</c:v>
                </c:pt>
                <c:pt idx="521">
                  <c:v>0.238083480471773</c:v>
                </c:pt>
                <c:pt idx="522">
                  <c:v>0.236611691528232</c:v>
                </c:pt>
                <c:pt idx="523">
                  <c:v>0.23531108003628901</c:v>
                </c:pt>
                <c:pt idx="524">
                  <c:v>0.234093207340587</c:v>
                </c:pt>
                <c:pt idx="525">
                  <c:v>0.23291224250273099</c:v>
                </c:pt>
                <c:pt idx="526">
                  <c:v>0.23161502094591499</c:v>
                </c:pt>
                <c:pt idx="527">
                  <c:v>0.230259251564115</c:v>
                </c:pt>
                <c:pt idx="528">
                  <c:v>0.229153716383244</c:v>
                </c:pt>
                <c:pt idx="529">
                  <c:v>0.22792430473351799</c:v>
                </c:pt>
                <c:pt idx="530">
                  <c:v>0.22677789755712699</c:v>
                </c:pt>
                <c:pt idx="531">
                  <c:v>0.22563888547057501</c:v>
                </c:pt>
                <c:pt idx="532">
                  <c:v>0.224468667315701</c:v>
                </c:pt>
                <c:pt idx="533">
                  <c:v>0.223396290700553</c:v>
                </c:pt>
                <c:pt idx="534">
                  <c:v>0.22214396761434699</c:v>
                </c:pt>
                <c:pt idx="535">
                  <c:v>0.220903673339264</c:v>
                </c:pt>
                <c:pt idx="536">
                  <c:v>0.219880093847694</c:v>
                </c:pt>
                <c:pt idx="537">
                  <c:v>0.218718264487754</c:v>
                </c:pt>
                <c:pt idx="538">
                  <c:v>0.21767325847982799</c:v>
                </c:pt>
                <c:pt idx="539">
                  <c:v>0.21657163782317601</c:v>
                </c:pt>
                <c:pt idx="540">
                  <c:v>0.21551511434370599</c:v>
                </c:pt>
                <c:pt idx="541">
                  <c:v>0.214460560247035</c:v>
                </c:pt>
                <c:pt idx="542">
                  <c:v>0.21339985568481701</c:v>
                </c:pt>
                <c:pt idx="543">
                  <c:v>0.212382683737695</c:v>
                </c:pt>
                <c:pt idx="544">
                  <c:v>0.21132338411386301</c:v>
                </c:pt>
                <c:pt idx="545">
                  <c:v>0.210336264383188</c:v>
                </c:pt>
                <c:pt idx="546">
                  <c:v>0.20928277372637299</c:v>
                </c:pt>
                <c:pt idx="547">
                  <c:v>0.208319982494371</c:v>
                </c:pt>
                <c:pt idx="548">
                  <c:v>0.207267764885643</c:v>
                </c:pt>
                <c:pt idx="549">
                  <c:v>0.20610884745873101</c:v>
                </c:pt>
                <c:pt idx="550">
                  <c:v>0.20516352319314801</c:v>
                </c:pt>
                <c:pt idx="551">
                  <c:v>0.20415280891516699</c:v>
                </c:pt>
                <c:pt idx="552">
                  <c:v>0.20322140308762199</c:v>
                </c:pt>
                <c:pt idx="553">
                  <c:v>0.202228131804459</c:v>
                </c:pt>
                <c:pt idx="554">
                  <c:v>0.20130701566474199</c:v>
                </c:pt>
                <c:pt idx="555">
                  <c:v>0.20033446260457799</c:v>
                </c:pt>
                <c:pt idx="556">
                  <c:v>0.19942008102067099</c:v>
                </c:pt>
                <c:pt idx="557">
                  <c:v>0.19847187353939899</c:v>
                </c:pt>
                <c:pt idx="558">
                  <c:v>0.197560522139029</c:v>
                </c:pt>
                <c:pt idx="559">
                  <c:v>0.19664090359933001</c:v>
                </c:pt>
                <c:pt idx="560">
                  <c:v>0.19572849751058399</c:v>
                </c:pt>
                <c:pt idx="561">
                  <c:v>0.19484265428381101</c:v>
                </c:pt>
                <c:pt idx="562">
                  <c:v>0.19392446002031699</c:v>
                </c:pt>
                <c:pt idx="563">
                  <c:v>0.193078949367644</c:v>
                </c:pt>
                <c:pt idx="564">
                  <c:v>0.19214924996069599</c:v>
                </c:pt>
                <c:pt idx="565">
                  <c:v>0.19133434377271799</c:v>
                </c:pt>
                <c:pt idx="566">
                  <c:v>0.19036779741300699</c:v>
                </c:pt>
                <c:pt idx="567">
                  <c:v>0.189387437111421</c:v>
                </c:pt>
                <c:pt idx="568">
                  <c:v>0.188553249446379</c:v>
                </c:pt>
                <c:pt idx="569">
                  <c:v>0.187696891576284</c:v>
                </c:pt>
                <c:pt idx="570">
                  <c:v>0.18684769552886499</c:v>
                </c:pt>
                <c:pt idx="571">
                  <c:v>0.18604485532871501</c:v>
                </c:pt>
                <c:pt idx="572">
                  <c:v>0.185172711930117</c:v>
                </c:pt>
                <c:pt idx="573">
                  <c:v>0.18439898541378799</c:v>
                </c:pt>
                <c:pt idx="574">
                  <c:v>0.18352869606652</c:v>
                </c:pt>
                <c:pt idx="575">
                  <c:v>0.182580280473295</c:v>
                </c:pt>
                <c:pt idx="576">
                  <c:v>0.18177249438759399</c:v>
                </c:pt>
                <c:pt idx="577">
                  <c:v>0.18100699428036801</c:v>
                </c:pt>
                <c:pt idx="578">
                  <c:v>0.180169094227385</c:v>
                </c:pt>
                <c:pt idx="579">
                  <c:v>0.179421611184478</c:v>
                </c:pt>
                <c:pt idx="580">
                  <c:v>0.17860281997114899</c:v>
                </c:pt>
                <c:pt idx="581">
                  <c:v>0.17783503966674599</c:v>
                </c:pt>
                <c:pt idx="582">
                  <c:v>0.17708240983312601</c:v>
                </c:pt>
                <c:pt idx="583">
                  <c:v>0.176282798880664</c:v>
                </c:pt>
                <c:pt idx="584">
                  <c:v>0.17556203056816599</c:v>
                </c:pt>
                <c:pt idx="585">
                  <c:v>0.17477051714213901</c:v>
                </c:pt>
                <c:pt idx="586">
                  <c:v>0.17402660502634801</c:v>
                </c:pt>
                <c:pt idx="587">
                  <c:v>0.17330975647041699</c:v>
                </c:pt>
                <c:pt idx="588">
                  <c:v>0.17252872083616699</c:v>
                </c:pt>
                <c:pt idx="589">
                  <c:v>0.171823963012047</c:v>
                </c:pt>
                <c:pt idx="590">
                  <c:v>0.17107704291533801</c:v>
                </c:pt>
                <c:pt idx="591">
                  <c:v>0.170342961778089</c:v>
                </c:pt>
                <c:pt idx="592">
                  <c:v>0.169667502668503</c:v>
                </c:pt>
                <c:pt idx="593">
                  <c:v>0.168904839614888</c:v>
                </c:pt>
                <c:pt idx="594">
                  <c:v>0.16820548187130799</c:v>
                </c:pt>
                <c:pt idx="595">
                  <c:v>0.167525014066155</c:v>
                </c:pt>
                <c:pt idx="596">
                  <c:v>0.166785136182132</c:v>
                </c:pt>
                <c:pt idx="597">
                  <c:v>0.166111957997848</c:v>
                </c:pt>
                <c:pt idx="598">
                  <c:v>0.165419989812571</c:v>
                </c:pt>
                <c:pt idx="599">
                  <c:v>0.164710985149529</c:v>
                </c:pt>
                <c:pt idx="600">
                  <c:v>0.16405851194566301</c:v>
                </c:pt>
                <c:pt idx="601">
                  <c:v>0.16336388410475799</c:v>
                </c:pt>
                <c:pt idx="602">
                  <c:v>0.162678547471726</c:v>
                </c:pt>
                <c:pt idx="603">
                  <c:v>0.16204270043427199</c:v>
                </c:pt>
                <c:pt idx="604">
                  <c:v>0.16135265889599301</c:v>
                </c:pt>
                <c:pt idx="605">
                  <c:v>0.160685411362922</c:v>
                </c:pt>
                <c:pt idx="606">
                  <c:v>0.160063164250319</c:v>
                </c:pt>
                <c:pt idx="607">
                  <c:v>0.15938326497722699</c:v>
                </c:pt>
                <c:pt idx="608">
                  <c:v>0.15872984983878499</c:v>
                </c:pt>
                <c:pt idx="609">
                  <c:v>0.15811860362517499</c:v>
                </c:pt>
                <c:pt idx="610">
                  <c:v>0.157454439982496</c:v>
                </c:pt>
                <c:pt idx="611">
                  <c:v>0.15681097866451699</c:v>
                </c:pt>
                <c:pt idx="612">
                  <c:v>0.15620849768859901</c:v>
                </c:pt>
                <c:pt idx="613">
                  <c:v>0.15556533972306399</c:v>
                </c:pt>
                <c:pt idx="614">
                  <c:v>0.15492832655775299</c:v>
                </c:pt>
                <c:pt idx="615">
                  <c:v>0.15433229956405201</c:v>
                </c:pt>
                <c:pt idx="616">
                  <c:v>0.15371668447510201</c:v>
                </c:pt>
                <c:pt idx="617">
                  <c:v>0.15308223998159401</c:v>
                </c:pt>
                <c:pt idx="618">
                  <c:v>0.152490264241227</c:v>
                </c:pt>
                <c:pt idx="619">
                  <c:v>0.15190978541738501</c:v>
                </c:pt>
                <c:pt idx="620">
                  <c:v>0.151273642297579</c:v>
                </c:pt>
                <c:pt idx="621">
                  <c:v>0.150682774802335</c:v>
                </c:pt>
                <c:pt idx="622">
                  <c:v>0.15012111718278701</c:v>
                </c:pt>
                <c:pt idx="623">
                  <c:v>0.14950376127728501</c:v>
                </c:pt>
                <c:pt idx="624">
                  <c:v>0.14891064156212599</c:v>
                </c:pt>
                <c:pt idx="625">
                  <c:v>0.14834982275619599</c:v>
                </c:pt>
                <c:pt idx="626">
                  <c:v>0.14777702412818799</c:v>
                </c:pt>
                <c:pt idx="627">
                  <c:v>0.147176771585072</c:v>
                </c:pt>
                <c:pt idx="628">
                  <c:v>0.14661351514748699</c:v>
                </c:pt>
                <c:pt idx="629">
                  <c:v>0.14607476248627799</c:v>
                </c:pt>
                <c:pt idx="630">
                  <c:v>0.14548437079770199</c:v>
                </c:pt>
                <c:pt idx="631">
                  <c:v>0.144914189031698</c:v>
                </c:pt>
                <c:pt idx="632">
                  <c:v>0.14437306513454201</c:v>
                </c:pt>
                <c:pt idx="633">
                  <c:v>0.14384049085915501</c:v>
                </c:pt>
                <c:pt idx="634">
                  <c:v>0.14325684585142201</c:v>
                </c:pt>
                <c:pt idx="635">
                  <c:v>0.142708653827465</c:v>
                </c:pt>
                <c:pt idx="636">
                  <c:v>0.14218459475789</c:v>
                </c:pt>
                <c:pt idx="637">
                  <c:v>0.14164831980988599</c:v>
                </c:pt>
                <c:pt idx="638">
                  <c:v>0.14108638387653799</c:v>
                </c:pt>
                <c:pt idx="639">
                  <c:v>0.140554897076069</c:v>
                </c:pt>
                <c:pt idx="640">
                  <c:v>0.14004449517033599</c:v>
                </c:pt>
                <c:pt idx="641">
                  <c:v>0.13951497867797799</c:v>
                </c:pt>
                <c:pt idx="642">
                  <c:v>0.13896879747844801</c:v>
                </c:pt>
                <c:pt idx="643">
                  <c:v>0.13845011339053201</c:v>
                </c:pt>
                <c:pt idx="644">
                  <c:v>0.13795076305724999</c:v>
                </c:pt>
                <c:pt idx="645">
                  <c:v>0.13743708352557199</c:v>
                </c:pt>
                <c:pt idx="646">
                  <c:v>0.136901902514144</c:v>
                </c:pt>
                <c:pt idx="647">
                  <c:v>0.136392785281262</c:v>
                </c:pt>
                <c:pt idx="648">
                  <c:v>0.13590223943577201</c:v>
                </c:pt>
                <c:pt idx="649">
                  <c:v>0.13541367917699601</c:v>
                </c:pt>
                <c:pt idx="650">
                  <c:v>0.134885149616256</c:v>
                </c:pt>
                <c:pt idx="651">
                  <c:v>0.134382519730332</c:v>
                </c:pt>
                <c:pt idx="652">
                  <c:v>0.13389855633262501</c:v>
                </c:pt>
                <c:pt idx="653">
                  <c:v>0.13342818178467</c:v>
                </c:pt>
                <c:pt idx="654">
                  <c:v>0.132919095553959</c:v>
                </c:pt>
                <c:pt idx="655">
                  <c:v>0.13241971145189499</c:v>
                </c:pt>
                <c:pt idx="656">
                  <c:v>0.131939911913138</c:v>
                </c:pt>
                <c:pt idx="657">
                  <c:v>0.13147449796442001</c:v>
                </c:pt>
                <c:pt idx="658">
                  <c:v>0.13100760753151899</c:v>
                </c:pt>
                <c:pt idx="659">
                  <c:v>0.13050730901404201</c:v>
                </c:pt>
                <c:pt idx="660">
                  <c:v>0.13002850565056501</c:v>
                </c:pt>
                <c:pt idx="661">
                  <c:v>0.12956561702392699</c:v>
                </c:pt>
                <c:pt idx="662">
                  <c:v>0.12911471715075701</c:v>
                </c:pt>
                <c:pt idx="663">
                  <c:v>0.128649747326119</c:v>
                </c:pt>
                <c:pt idx="664">
                  <c:v>0.12816771060371601</c:v>
                </c:pt>
                <c:pt idx="665">
                  <c:v>0.12770405030911899</c:v>
                </c:pt>
                <c:pt idx="666">
                  <c:v>0.12725428839039399</c:v>
                </c:pt>
                <c:pt idx="667">
                  <c:v>0.12681512659764901</c:v>
                </c:pt>
                <c:pt idx="668">
                  <c:v>0.126364997426202</c:v>
                </c:pt>
                <c:pt idx="669">
                  <c:v>0.12589564605953699</c:v>
                </c:pt>
                <c:pt idx="670">
                  <c:v>0.125443132729053</c:v>
                </c:pt>
                <c:pt idx="671">
                  <c:v>0.125003504084229</c:v>
                </c:pt>
                <c:pt idx="672">
                  <c:v>0.124573900299704</c:v>
                </c:pt>
                <c:pt idx="673">
                  <c:v>0.124150995691096</c:v>
                </c:pt>
                <c:pt idx="674">
                  <c:v>0.123689654723225</c:v>
                </c:pt>
                <c:pt idx="675">
                  <c:v>0.123244716478001</c:v>
                </c:pt>
                <c:pt idx="676">
                  <c:v>0.12281252973255199</c:v>
                </c:pt>
                <c:pt idx="677">
                  <c:v>0.12239032944897101</c:v>
                </c:pt>
                <c:pt idx="678">
                  <c:v>0.12197609521335701</c:v>
                </c:pt>
                <c:pt idx="679">
                  <c:v>0.121551269952431</c:v>
                </c:pt>
                <c:pt idx="680">
                  <c:v>0.121110197947272</c:v>
                </c:pt>
                <c:pt idx="681">
                  <c:v>0.120682456310047</c:v>
                </c:pt>
                <c:pt idx="682">
                  <c:v>0.120265294329783</c:v>
                </c:pt>
                <c:pt idx="683">
                  <c:v>0.11985658517926499</c:v>
                </c:pt>
                <c:pt idx="684">
                  <c:v>0.11945475696909499</c:v>
                </c:pt>
                <c:pt idx="685">
                  <c:v>0.119045048324543</c:v>
                </c:pt>
                <c:pt idx="686">
                  <c:v>0.11861786796938301</c:v>
                </c:pt>
                <c:pt idx="687">
                  <c:v>0.118202506635898</c:v>
                </c:pt>
                <c:pt idx="688">
                  <c:v>0.117796684447478</c:v>
                </c:pt>
                <c:pt idx="689">
                  <c:v>0.117398609722177</c:v>
                </c:pt>
                <c:pt idx="690">
                  <c:v>0.11700693859552699</c:v>
                </c:pt>
                <c:pt idx="691">
                  <c:v>0.116620581396952</c:v>
                </c:pt>
                <c:pt idx="692">
                  <c:v>0.116210042360694</c:v>
                </c:pt>
                <c:pt idx="693">
                  <c:v>0.115803114926276</c:v>
                </c:pt>
                <c:pt idx="694">
                  <c:v>0.115405468394657</c:v>
                </c:pt>
                <c:pt idx="695">
                  <c:v>0.11501546101792</c:v>
                </c:pt>
                <c:pt idx="696">
                  <c:v>0.114631834686572</c:v>
                </c:pt>
                <c:pt idx="697">
                  <c:v>0.11425355771031299</c:v>
                </c:pt>
                <c:pt idx="698">
                  <c:v>0.11387985999903701</c:v>
                </c:pt>
                <c:pt idx="699">
                  <c:v>0.113487830255439</c:v>
                </c:pt>
                <c:pt idx="700">
                  <c:v>0.113094835752982</c:v>
                </c:pt>
                <c:pt idx="701">
                  <c:v>0.112709931119317</c:v>
                </c:pt>
                <c:pt idx="702">
                  <c:v>0.112331828163688</c:v>
                </c:pt>
                <c:pt idx="703">
                  <c:v>0.11195947213808</c:v>
                </c:pt>
                <c:pt idx="704">
                  <c:v>0.11159205167868801</c:v>
                </c:pt>
                <c:pt idx="705">
                  <c:v>0.111228874596446</c:v>
                </c:pt>
                <c:pt idx="706">
                  <c:v>0.11086942637630599</c:v>
                </c:pt>
                <c:pt idx="707">
                  <c:v>0.11049072110149701</c:v>
                </c:pt>
                <c:pt idx="708">
                  <c:v>0.110114559083598</c:v>
                </c:pt>
                <c:pt idx="709">
                  <c:v>0.109745006225828</c:v>
                </c:pt>
                <c:pt idx="710">
                  <c:v>0.109381129106985</c:v>
                </c:pt>
                <c:pt idx="711">
                  <c:v>0.109022148184372</c:v>
                </c:pt>
                <c:pt idx="712">
                  <c:v>0.108667455103267</c:v>
                </c:pt>
                <c:pt idx="713">
                  <c:v>0.108316516584977</c:v>
                </c:pt>
                <c:pt idx="714">
                  <c:v>0.10796893389579</c:v>
                </c:pt>
                <c:pt idx="715">
                  <c:v>0.107624337360735</c:v>
                </c:pt>
                <c:pt idx="716">
                  <c:v>0.107261952246586</c:v>
                </c:pt>
                <c:pt idx="717">
                  <c:v>0.106903180089667</c:v>
                </c:pt>
                <c:pt idx="718">
                  <c:v>0.106549693589458</c:v>
                </c:pt>
                <c:pt idx="719">
                  <c:v>0.106200842462185</c:v>
                </c:pt>
                <c:pt idx="720">
                  <c:v>0.10585609669155301</c:v>
                </c:pt>
                <c:pt idx="721">
                  <c:v>0.105514993470277</c:v>
                </c:pt>
                <c:pt idx="722">
                  <c:v>0.105177174338205</c:v>
                </c:pt>
                <c:pt idx="723">
                  <c:v>0.104842305887983</c:v>
                </c:pt>
                <c:pt idx="724">
                  <c:v>0.104510144708284</c:v>
                </c:pt>
                <c:pt idx="725">
                  <c:v>0.10418044729430199</c:v>
                </c:pt>
                <c:pt idx="726">
                  <c:v>0.103845624722117</c:v>
                </c:pt>
                <c:pt idx="727">
                  <c:v>0.103484834519622</c:v>
                </c:pt>
                <c:pt idx="728">
                  <c:v>7.7025039292244399E-2</c:v>
                </c:pt>
                <c:pt idx="729">
                  <c:v>6.0372711676528697E-2</c:v>
                </c:pt>
                <c:pt idx="730">
                  <c:v>5.9487248347407498E-2</c:v>
                </c:pt>
                <c:pt idx="731">
                  <c:v>5.9325300569385897E-2</c:v>
                </c:pt>
                <c:pt idx="732">
                  <c:v>5.7768146891428201E-2</c:v>
                </c:pt>
                <c:pt idx="733">
                  <c:v>5.6638636818735301E-2</c:v>
                </c:pt>
                <c:pt idx="734">
                  <c:v>5.6119821211217599E-2</c:v>
                </c:pt>
                <c:pt idx="735">
                  <c:v>5.5873343126891697E-2</c:v>
                </c:pt>
                <c:pt idx="736">
                  <c:v>5.5713216126664501E-2</c:v>
                </c:pt>
                <c:pt idx="737">
                  <c:v>5.4589358476089998E-2</c:v>
                </c:pt>
                <c:pt idx="738">
                  <c:v>5.3781439158448803E-2</c:v>
                </c:pt>
                <c:pt idx="739">
                  <c:v>5.33854264706764E-2</c:v>
                </c:pt>
                <c:pt idx="740">
                  <c:v>5.31696889325807E-2</c:v>
                </c:pt>
                <c:pt idx="741">
                  <c:v>5.30073059344838E-2</c:v>
                </c:pt>
                <c:pt idx="742">
                  <c:v>5.1911789049856299E-2</c:v>
                </c:pt>
                <c:pt idx="743">
                  <c:v>5.1077280360411897E-2</c:v>
                </c:pt>
                <c:pt idx="744">
                  <c:v>5.0745199215904702E-2</c:v>
                </c:pt>
                <c:pt idx="745">
                  <c:v>5.0581666981764299E-2</c:v>
                </c:pt>
                <c:pt idx="746">
                  <c:v>5.0450347042801602E-2</c:v>
                </c:pt>
                <c:pt idx="747">
                  <c:v>4.8641616872667798E-2</c:v>
                </c:pt>
                <c:pt idx="748">
                  <c:v>4.70431060748812E-2</c:v>
                </c:pt>
                <c:pt idx="749">
                  <c:v>4.6829535605074302E-2</c:v>
                </c:pt>
                <c:pt idx="750">
                  <c:v>4.6703658742642103E-2</c:v>
                </c:pt>
                <c:pt idx="751">
                  <c:v>4.5862954077028097E-2</c:v>
                </c:pt>
                <c:pt idx="752">
                  <c:v>4.5194311526389301E-2</c:v>
                </c:pt>
                <c:pt idx="753">
                  <c:v>4.4938749142345899E-2</c:v>
                </c:pt>
                <c:pt idx="754">
                  <c:v>4.4817390283894601E-2</c:v>
                </c:pt>
                <c:pt idx="755">
                  <c:v>4.4712553697463797E-2</c:v>
                </c:pt>
                <c:pt idx="756">
                  <c:v>4.4612766367934799E-2</c:v>
                </c:pt>
                <c:pt idx="757">
                  <c:v>4.4504678093773099E-2</c:v>
                </c:pt>
                <c:pt idx="758">
                  <c:v>4.3082820099806497E-2</c:v>
                </c:pt>
                <c:pt idx="759">
                  <c:v>4.1709268364452497E-2</c:v>
                </c:pt>
                <c:pt idx="760">
                  <c:v>4.1609903977342599E-2</c:v>
                </c:pt>
                <c:pt idx="761">
                  <c:v>4.1514096904183E-2</c:v>
                </c:pt>
                <c:pt idx="762">
                  <c:v>4.1423320216013998E-2</c:v>
                </c:pt>
                <c:pt idx="763">
                  <c:v>4.1325039643258198E-2</c:v>
                </c:pt>
                <c:pt idx="764">
                  <c:v>4.0222679297400601E-2</c:v>
                </c:pt>
                <c:pt idx="765">
                  <c:v>3.9165493908579499E-2</c:v>
                </c:pt>
                <c:pt idx="766">
                  <c:v>3.9073283579657302E-2</c:v>
                </c:pt>
                <c:pt idx="767">
                  <c:v>3.8984649149495197E-2</c:v>
                </c:pt>
                <c:pt idx="768">
                  <c:v>3.8901246946886098E-2</c:v>
                </c:pt>
                <c:pt idx="769">
                  <c:v>3.8809132605999198E-2</c:v>
                </c:pt>
                <c:pt idx="770">
                  <c:v>3.7933902939469098E-2</c:v>
                </c:pt>
                <c:pt idx="771">
                  <c:v>3.7084997289709501E-2</c:v>
                </c:pt>
                <c:pt idx="772">
                  <c:v>3.69984335667344E-2</c:v>
                </c:pt>
                <c:pt idx="773">
                  <c:v>3.6889389471524599E-2</c:v>
                </c:pt>
                <c:pt idx="774">
                  <c:v>3.6390075585484898E-2</c:v>
                </c:pt>
                <c:pt idx="775">
                  <c:v>3.5890252631222599E-2</c:v>
                </c:pt>
                <c:pt idx="776">
                  <c:v>3.5788487274577098E-2</c:v>
                </c:pt>
                <c:pt idx="777">
                  <c:v>3.5705681329841102E-2</c:v>
                </c:pt>
                <c:pt idx="778">
                  <c:v>3.5021070925097202E-2</c:v>
                </c:pt>
                <c:pt idx="779">
                  <c:v>3.4355549906125299E-2</c:v>
                </c:pt>
                <c:pt idx="780">
                  <c:v>3.4276552903711198E-2</c:v>
                </c:pt>
                <c:pt idx="781">
                  <c:v>3.4176715430179798E-2</c:v>
                </c:pt>
                <c:pt idx="782">
                  <c:v>3.3779897139082998E-2</c:v>
                </c:pt>
                <c:pt idx="783">
                  <c:v>3.3385851336032703E-2</c:v>
                </c:pt>
                <c:pt idx="784">
                  <c:v>3.3291734202213603E-2</c:v>
                </c:pt>
                <c:pt idx="785">
                  <c:v>3.3216273783504703E-2</c:v>
                </c:pt>
                <c:pt idx="786">
                  <c:v>3.2653745722233798E-2</c:v>
                </c:pt>
                <c:pt idx="787">
                  <c:v>3.2093501678639398E-2</c:v>
                </c:pt>
                <c:pt idx="788">
                  <c:v>3.2020920469306498E-2</c:v>
                </c:pt>
                <c:pt idx="789">
                  <c:v>3.1952311691694497E-2</c:v>
                </c:pt>
                <c:pt idx="790">
                  <c:v>3.18884598363968E-2</c:v>
                </c:pt>
                <c:pt idx="791">
                  <c:v>3.12425060391203E-2</c:v>
                </c:pt>
                <c:pt idx="792">
                  <c:v>3.0628655643257299E-2</c:v>
                </c:pt>
                <c:pt idx="793">
                  <c:v>3.05617004726647E-2</c:v>
                </c:pt>
                <c:pt idx="794">
                  <c:v>3.0499748034381501E-2</c:v>
                </c:pt>
                <c:pt idx="795">
                  <c:v>3.0432076639132999E-2</c:v>
                </c:pt>
                <c:pt idx="796">
                  <c:v>2.9984071085462801E-2</c:v>
                </c:pt>
                <c:pt idx="797">
                  <c:v>2.9560330136096099E-2</c:v>
                </c:pt>
                <c:pt idx="798">
                  <c:v>2.9493539542766001E-2</c:v>
                </c:pt>
                <c:pt idx="799">
                  <c:v>2.94103892077336E-2</c:v>
                </c:pt>
                <c:pt idx="800">
                  <c:v>2.9143097726555101E-2</c:v>
                </c:pt>
                <c:pt idx="801">
                  <c:v>2.8883969083309799E-2</c:v>
                </c:pt>
                <c:pt idx="802">
                  <c:v>2.8803093954271702E-2</c:v>
                </c:pt>
                <c:pt idx="803">
                  <c:v>2.87066580937561E-2</c:v>
                </c:pt>
                <c:pt idx="804">
                  <c:v>2.85104063701162E-2</c:v>
                </c:pt>
                <c:pt idx="805">
                  <c:v>2.83297127033795E-2</c:v>
                </c:pt>
                <c:pt idx="806">
                  <c:v>2.82305974132902E-2</c:v>
                </c:pt>
                <c:pt idx="807">
                  <c:v>2.8124134404649701E-2</c:v>
                </c:pt>
                <c:pt idx="808">
                  <c:v>2.7963603012649201E-2</c:v>
                </c:pt>
                <c:pt idx="809">
                  <c:v>2.77891053919344E-2</c:v>
                </c:pt>
                <c:pt idx="810">
                  <c:v>2.7693209718412801E-2</c:v>
                </c:pt>
                <c:pt idx="811">
                  <c:v>2.7587995258902199E-2</c:v>
                </c:pt>
                <c:pt idx="812">
                  <c:v>2.7436157145839E-2</c:v>
                </c:pt>
                <c:pt idx="813">
                  <c:v>2.72923906419557E-2</c:v>
                </c:pt>
                <c:pt idx="814">
                  <c:v>2.71863588158636E-2</c:v>
                </c:pt>
                <c:pt idx="815">
                  <c:v>2.70639062454665E-2</c:v>
                </c:pt>
                <c:pt idx="816">
                  <c:v>2.6943738436993402E-2</c:v>
                </c:pt>
                <c:pt idx="817">
                  <c:v>2.6837680305489501E-2</c:v>
                </c:pt>
                <c:pt idx="818">
                  <c:v>2.67019091759329E-2</c:v>
                </c:pt>
                <c:pt idx="819">
                  <c:v>2.6551355080599099E-2</c:v>
                </c:pt>
                <c:pt idx="820">
                  <c:v>2.6457121928183999E-2</c:v>
                </c:pt>
                <c:pt idx="821">
                  <c:v>2.6360527797475702E-2</c:v>
                </c:pt>
                <c:pt idx="822">
                  <c:v>2.62185154957233E-2</c:v>
                </c:pt>
                <c:pt idx="823">
                  <c:v>2.6079919970570398E-2</c:v>
                </c:pt>
                <c:pt idx="824">
                  <c:v>2.5984377267416599E-2</c:v>
                </c:pt>
                <c:pt idx="825">
                  <c:v>2.5893017996062799E-2</c:v>
                </c:pt>
                <c:pt idx="826">
                  <c:v>2.5751083297792299E-2</c:v>
                </c:pt>
                <c:pt idx="827">
                  <c:v>2.5618048496565501E-2</c:v>
                </c:pt>
                <c:pt idx="828">
                  <c:v>2.5524413691044998E-2</c:v>
                </c:pt>
                <c:pt idx="829">
                  <c:v>2.54349148333472E-2</c:v>
                </c:pt>
                <c:pt idx="830">
                  <c:v>2.5298447925561698E-2</c:v>
                </c:pt>
                <c:pt idx="831">
                  <c:v>2.5165509649053001E-2</c:v>
                </c:pt>
                <c:pt idx="832">
                  <c:v>2.5076745968550199E-2</c:v>
                </c:pt>
                <c:pt idx="833">
                  <c:v>2.4986001825172698E-2</c:v>
                </c:pt>
                <c:pt idx="834">
                  <c:v>2.4860371517249701E-2</c:v>
                </c:pt>
                <c:pt idx="835">
                  <c:v>2.4722100426308801E-2</c:v>
                </c:pt>
                <c:pt idx="836">
                  <c:v>2.46414005723221E-2</c:v>
                </c:pt>
                <c:pt idx="837">
                  <c:v>2.45460812069134E-2</c:v>
                </c:pt>
                <c:pt idx="838">
                  <c:v>2.4433903904834901E-2</c:v>
                </c:pt>
                <c:pt idx="839">
                  <c:v>2.4315578967949999E-2</c:v>
                </c:pt>
                <c:pt idx="840">
                  <c:v>2.4227260664248101E-2</c:v>
                </c:pt>
                <c:pt idx="841">
                  <c:v>2.4143000308526001E-2</c:v>
                </c:pt>
                <c:pt idx="842">
                  <c:v>2.4021628832607299E-2</c:v>
                </c:pt>
                <c:pt idx="843">
                  <c:v>2.38891968890752E-2</c:v>
                </c:pt>
                <c:pt idx="844">
                  <c:v>2.3813286580420898E-2</c:v>
                </c:pt>
                <c:pt idx="845">
                  <c:v>2.3747061544463901E-2</c:v>
                </c:pt>
                <c:pt idx="846">
                  <c:v>2.3590878622671702E-2</c:v>
                </c:pt>
                <c:pt idx="847">
                  <c:v>2.3443457008390799E-2</c:v>
                </c:pt>
                <c:pt idx="848">
                  <c:v>2.3376460851745998E-2</c:v>
                </c:pt>
                <c:pt idx="849">
                  <c:v>2.33039659121505E-2</c:v>
                </c:pt>
                <c:pt idx="850">
                  <c:v>2.3175473031092301E-2</c:v>
                </c:pt>
                <c:pt idx="851">
                  <c:v>2.3059979426365299E-2</c:v>
                </c:pt>
                <c:pt idx="852">
                  <c:v>2.29833492380658E-2</c:v>
                </c:pt>
                <c:pt idx="853">
                  <c:v>2.2897380869072601E-2</c:v>
                </c:pt>
                <c:pt idx="854">
                  <c:v>2.2798380635097301E-2</c:v>
                </c:pt>
                <c:pt idx="855">
                  <c:v>2.27102990017145E-2</c:v>
                </c:pt>
                <c:pt idx="856">
                  <c:v>2.26159200746716E-2</c:v>
                </c:pt>
                <c:pt idx="857">
                  <c:v>2.25249529356044E-2</c:v>
                </c:pt>
                <c:pt idx="858">
                  <c:v>2.24360670635326E-2</c:v>
                </c:pt>
                <c:pt idx="859">
                  <c:v>2.2341327725836899E-2</c:v>
                </c:pt>
                <c:pt idx="860">
                  <c:v>2.2258290032868899E-2</c:v>
                </c:pt>
                <c:pt idx="861">
                  <c:v>2.2184575417991799E-2</c:v>
                </c:pt>
                <c:pt idx="862">
                  <c:v>2.2078464362295099E-2</c:v>
                </c:pt>
                <c:pt idx="863">
                  <c:v>2.1978985714630601E-2</c:v>
                </c:pt>
                <c:pt idx="864">
                  <c:v>2.19029879422197E-2</c:v>
                </c:pt>
                <c:pt idx="865">
                  <c:v>2.1825034825558701E-2</c:v>
                </c:pt>
                <c:pt idx="866">
                  <c:v>2.1731070783910102E-2</c:v>
                </c:pt>
                <c:pt idx="867">
                  <c:v>2.1647820487568199E-2</c:v>
                </c:pt>
                <c:pt idx="868">
                  <c:v>2.15620347729573E-2</c:v>
                </c:pt>
                <c:pt idx="869">
                  <c:v>2.1472257031433701E-2</c:v>
                </c:pt>
                <c:pt idx="870">
                  <c:v>2.1394581589650699E-2</c:v>
                </c:pt>
                <c:pt idx="871">
                  <c:v>2.1322349740398799E-2</c:v>
                </c:pt>
                <c:pt idx="872">
                  <c:v>2.1227323999744099E-2</c:v>
                </c:pt>
                <c:pt idx="873">
                  <c:v>2.11258380118233E-2</c:v>
                </c:pt>
                <c:pt idx="874">
                  <c:v>2.1059640883298699E-2</c:v>
                </c:pt>
                <c:pt idx="875">
                  <c:v>2.10021520784693E-2</c:v>
                </c:pt>
                <c:pt idx="876">
                  <c:v>2.0881789816134401E-2</c:v>
                </c:pt>
                <c:pt idx="877">
                  <c:v>2.0761665664915101E-2</c:v>
                </c:pt>
                <c:pt idx="878">
                  <c:v>2.0706100340557199E-2</c:v>
                </c:pt>
                <c:pt idx="879">
                  <c:v>2.0639976532886E-2</c:v>
                </c:pt>
                <c:pt idx="880">
                  <c:v>2.0545355841021799E-2</c:v>
                </c:pt>
                <c:pt idx="881">
                  <c:v>2.0450500649544599E-2</c:v>
                </c:pt>
                <c:pt idx="882">
                  <c:v>2.03866283745032E-2</c:v>
                </c:pt>
                <c:pt idx="883">
                  <c:v>2.0331258565710102E-2</c:v>
                </c:pt>
                <c:pt idx="884">
                  <c:v>2.02187148764802E-2</c:v>
                </c:pt>
                <c:pt idx="885">
                  <c:v>2.0099487198276401E-2</c:v>
                </c:pt>
                <c:pt idx="886">
                  <c:v>2.0047884404400501E-2</c:v>
                </c:pt>
                <c:pt idx="887">
                  <c:v>2.0004343569118201E-2</c:v>
                </c:pt>
                <c:pt idx="888">
                  <c:v>1.9849385939277601E-2</c:v>
                </c:pt>
                <c:pt idx="889">
                  <c:v>1.9687192644301101E-2</c:v>
                </c:pt>
                <c:pt idx="890">
                  <c:v>1.9645960153335501E-2</c:v>
                </c:pt>
                <c:pt idx="891">
                  <c:v>1.9592949757054501E-2</c:v>
                </c:pt>
                <c:pt idx="892">
                  <c:v>1.9488303985066398E-2</c:v>
                </c:pt>
                <c:pt idx="893">
                  <c:v>1.9392322410679699E-2</c:v>
                </c:pt>
                <c:pt idx="894">
                  <c:v>1.9337026869809398E-2</c:v>
                </c:pt>
                <c:pt idx="895">
                  <c:v>1.9279794067400199E-2</c:v>
                </c:pt>
                <c:pt idx="896">
                  <c:v>1.91901420925043E-2</c:v>
                </c:pt>
                <c:pt idx="897">
                  <c:v>1.91042649453333E-2</c:v>
                </c:pt>
                <c:pt idx="898">
                  <c:v>1.9046496357583102E-2</c:v>
                </c:pt>
                <c:pt idx="899">
                  <c:v>1.8993743926305699E-2</c:v>
                </c:pt>
                <c:pt idx="900">
                  <c:v>1.889920260956E-2</c:v>
                </c:pt>
                <c:pt idx="901">
                  <c:v>1.8800127694250698E-2</c:v>
                </c:pt>
                <c:pt idx="902">
                  <c:v>1.8750910208747699E-2</c:v>
                </c:pt>
                <c:pt idx="903">
                  <c:v>1.8691290658603699E-2</c:v>
                </c:pt>
                <c:pt idx="904">
                  <c:v>1.8614204453386199E-2</c:v>
                </c:pt>
                <c:pt idx="905">
                  <c:v>1.8542422406531801E-2</c:v>
                </c:pt>
                <c:pt idx="906">
                  <c:v>1.8480193328209001E-2</c:v>
                </c:pt>
                <c:pt idx="907">
                  <c:v>1.8415275712189799E-2</c:v>
                </c:pt>
                <c:pt idx="908">
                  <c:v>1.8348357657623202E-2</c:v>
                </c:pt>
                <c:pt idx="909">
                  <c:v>1.82891297964645E-2</c:v>
                </c:pt>
                <c:pt idx="910">
                  <c:v>1.8216501890131302E-2</c:v>
                </c:pt>
                <c:pt idx="911">
                  <c:v>1.8143868296320899E-2</c:v>
                </c:pt>
                <c:pt idx="912">
                  <c:v>1.80864204154744E-2</c:v>
                </c:pt>
                <c:pt idx="913">
                  <c:v>1.80197644635018E-2</c:v>
                </c:pt>
                <c:pt idx="914">
                  <c:v>1.7958260690962499E-2</c:v>
                </c:pt>
                <c:pt idx="915">
                  <c:v>1.78966283728028E-2</c:v>
                </c:pt>
                <c:pt idx="916">
                  <c:v>1.7831838633390398E-2</c:v>
                </c:pt>
                <c:pt idx="917">
                  <c:v>1.77744462483354E-2</c:v>
                </c:pt>
                <c:pt idx="918">
                  <c:v>1.77056856320566E-2</c:v>
                </c:pt>
                <c:pt idx="919">
                  <c:v>1.7633767068996602E-2</c:v>
                </c:pt>
                <c:pt idx="920">
                  <c:v>1.7580075162054901E-2</c:v>
                </c:pt>
                <c:pt idx="921">
                  <c:v>1.7532750299314601E-2</c:v>
                </c:pt>
                <c:pt idx="922">
                  <c:v>1.74498613407723E-2</c:v>
                </c:pt>
                <c:pt idx="923">
                  <c:v>1.7374880122338301E-2</c:v>
                </c:pt>
                <c:pt idx="924">
                  <c:v>1.7324670774521E-2</c:v>
                </c:pt>
                <c:pt idx="925">
                  <c:v>1.7275427663561299E-2</c:v>
                </c:pt>
                <c:pt idx="926">
                  <c:v>1.72003612644899E-2</c:v>
                </c:pt>
                <c:pt idx="927">
                  <c:v>1.7120271355367901E-2</c:v>
                </c:pt>
                <c:pt idx="928">
                  <c:v>1.70746518223991E-2</c:v>
                </c:pt>
                <c:pt idx="929">
                  <c:v>1.7022317996742999E-2</c:v>
                </c:pt>
                <c:pt idx="930">
                  <c:v>1.6955577860292701E-2</c:v>
                </c:pt>
                <c:pt idx="931">
                  <c:v>1.6888255206681801E-2</c:v>
                </c:pt>
                <c:pt idx="932">
                  <c:v>1.6837592716310999E-2</c:v>
                </c:pt>
                <c:pt idx="933">
                  <c:v>1.67919719018957E-2</c:v>
                </c:pt>
                <c:pt idx="934">
                  <c:v>1.6716475874427501E-2</c:v>
                </c:pt>
                <c:pt idx="935">
                  <c:v>1.6641594967394899E-2</c:v>
                </c:pt>
                <c:pt idx="936">
                  <c:v>1.6596830985990699E-2</c:v>
                </c:pt>
                <c:pt idx="937">
                  <c:v>1.6546713381975001E-2</c:v>
                </c:pt>
                <c:pt idx="938">
                  <c:v>1.6482499224420601E-2</c:v>
                </c:pt>
                <c:pt idx="939">
                  <c:v>1.6416825292782801E-2</c:v>
                </c:pt>
                <c:pt idx="940">
                  <c:v>1.63686973788243E-2</c:v>
                </c:pt>
                <c:pt idx="941">
                  <c:v>1.6323499012499999E-2</c:v>
                </c:pt>
                <c:pt idx="942">
                  <c:v>1.6254096121556601E-2</c:v>
                </c:pt>
                <c:pt idx="943">
                  <c:v>1.6177871337894601E-2</c:v>
                </c:pt>
                <c:pt idx="944">
                  <c:v>1.61370792407678E-2</c:v>
                </c:pt>
                <c:pt idx="945">
                  <c:v>1.6103278762370402E-2</c:v>
                </c:pt>
                <c:pt idx="946">
                  <c:v>1.6000703589585798E-2</c:v>
                </c:pt>
                <c:pt idx="947">
                  <c:v>1.59069650292516E-2</c:v>
                </c:pt>
                <c:pt idx="948">
                  <c:v>1.5871779372900099E-2</c:v>
                </c:pt>
                <c:pt idx="949">
                  <c:v>1.5833157060282901E-2</c:v>
                </c:pt>
                <c:pt idx="950">
                  <c:v>1.57554046262533E-2</c:v>
                </c:pt>
                <c:pt idx="951">
                  <c:v>1.5675145171803601E-2</c:v>
                </c:pt>
                <c:pt idx="952">
                  <c:v>1.5637835976571601E-2</c:v>
                </c:pt>
                <c:pt idx="953">
                  <c:v>1.56028679001222E-2</c:v>
                </c:pt>
                <c:pt idx="954">
                  <c:v>1.55168408298853E-2</c:v>
                </c:pt>
                <c:pt idx="955">
                  <c:v>1.5430432600175599E-2</c:v>
                </c:pt>
                <c:pt idx="956">
                  <c:v>1.53959032228665E-2</c:v>
                </c:pt>
                <c:pt idx="957">
                  <c:v>1.53591483964309E-2</c:v>
                </c:pt>
                <c:pt idx="958">
                  <c:v>1.5283884907152901E-2</c:v>
                </c:pt>
                <c:pt idx="959">
                  <c:v>1.52063822937651E-2</c:v>
                </c:pt>
                <c:pt idx="960">
                  <c:v>1.5170735127422501E-2</c:v>
                </c:pt>
                <c:pt idx="961">
                  <c:v>1.5136451979418999E-2</c:v>
                </c:pt>
                <c:pt idx="962">
                  <c:v>1.5057129738889299E-2</c:v>
                </c:pt>
                <c:pt idx="963">
                  <c:v>1.4985987258708301E-2</c:v>
                </c:pt>
                <c:pt idx="964">
                  <c:v>1.49498008453431E-2</c:v>
                </c:pt>
                <c:pt idx="965">
                  <c:v>1.49173152003564E-2</c:v>
                </c:pt>
                <c:pt idx="966">
                  <c:v>1.4834947661139001E-2</c:v>
                </c:pt>
                <c:pt idx="967">
                  <c:v>1.4753253136126399E-2</c:v>
                </c:pt>
                <c:pt idx="968">
                  <c:v>1.47209942745969E-2</c:v>
                </c:pt>
                <c:pt idx="969">
                  <c:v>1.46853695612566E-2</c:v>
                </c:pt>
                <c:pt idx="970">
                  <c:v>1.4617889946465601E-2</c:v>
                </c:pt>
                <c:pt idx="971">
                  <c:v>1.4555740377053299E-2</c:v>
                </c:pt>
                <c:pt idx="972">
                  <c:v>1.4519284074547599E-2</c:v>
                </c:pt>
                <c:pt idx="973">
                  <c:v>1.4473933333519699E-2</c:v>
                </c:pt>
                <c:pt idx="974">
                  <c:v>1.4425760884060401E-2</c:v>
                </c:pt>
                <c:pt idx="975">
                  <c:v>1.4377436201581901E-2</c:v>
                </c:pt>
                <c:pt idx="976">
                  <c:v>1.4333509602269799E-2</c:v>
                </c:pt>
                <c:pt idx="977">
                  <c:v>1.42816709436009E-2</c:v>
                </c:pt>
                <c:pt idx="978">
                  <c:v>1.42407651045246E-2</c:v>
                </c:pt>
                <c:pt idx="979">
                  <c:v>1.4201700850122E-2</c:v>
                </c:pt>
                <c:pt idx="980">
                  <c:v>1.4147935520789899E-2</c:v>
                </c:pt>
                <c:pt idx="981">
                  <c:v>1.4092088371268E-2</c:v>
                </c:pt>
                <c:pt idx="982">
                  <c:v>1.40550953529366E-2</c:v>
                </c:pt>
                <c:pt idx="983">
                  <c:v>1.4013210303586101E-2</c:v>
                </c:pt>
                <c:pt idx="984">
                  <c:v>1.39654888737516E-2</c:v>
                </c:pt>
                <c:pt idx="985">
                  <c:v>1.39200969472411E-2</c:v>
                </c:pt>
                <c:pt idx="986">
                  <c:v>1.38772903594577E-2</c:v>
                </c:pt>
                <c:pt idx="987">
                  <c:v>1.38276961646778E-2</c:v>
                </c:pt>
                <c:pt idx="988">
                  <c:v>1.3788577719525699E-2</c:v>
                </c:pt>
                <c:pt idx="989">
                  <c:v>1.3750521986827101E-2</c:v>
                </c:pt>
                <c:pt idx="990">
                  <c:v>1.3700404710176001E-2</c:v>
                </c:pt>
                <c:pt idx="991">
                  <c:v>1.36447894046751E-2</c:v>
                </c:pt>
                <c:pt idx="992">
                  <c:v>1.36108932664958E-2</c:v>
                </c:pt>
                <c:pt idx="993">
                  <c:v>1.35830299628824E-2</c:v>
                </c:pt>
                <c:pt idx="994">
                  <c:v>1.35072389313398E-2</c:v>
                </c:pt>
                <c:pt idx="995">
                  <c:v>1.3435072198313001E-2</c:v>
                </c:pt>
                <c:pt idx="996">
                  <c:v>1.3406938564799501E-2</c:v>
                </c:pt>
                <c:pt idx="997">
                  <c:v>1.3373775140865201E-2</c:v>
                </c:pt>
                <c:pt idx="998">
                  <c:v>1.33191581411402E-2</c:v>
                </c:pt>
                <c:pt idx="999">
                  <c:v>1.32711072464031E-2</c:v>
                </c:pt>
                <c:pt idx="1000">
                  <c:v>1.3234924880564901E-2</c:v>
                </c:pt>
                <c:pt idx="1001">
                  <c:v>1.31973273348192E-2</c:v>
                </c:pt>
                <c:pt idx="1002">
                  <c:v>1.31521919806167E-2</c:v>
                </c:pt>
                <c:pt idx="1003">
                  <c:v>1.31101725061788E-2</c:v>
                </c:pt>
                <c:pt idx="1004">
                  <c:v>1.30710272907894E-2</c:v>
                </c:pt>
                <c:pt idx="1005">
                  <c:v>1.3037451319860701E-2</c:v>
                </c:pt>
                <c:pt idx="1006">
                  <c:v>1.29875709109625E-2</c:v>
                </c:pt>
                <c:pt idx="1007">
                  <c:v>1.29376962519705E-2</c:v>
                </c:pt>
                <c:pt idx="1008">
                  <c:v>1.2905158307503E-2</c:v>
                </c:pt>
                <c:pt idx="1009">
                  <c:v>1.2865902987435699E-2</c:v>
                </c:pt>
                <c:pt idx="1010">
                  <c:v>1.2825907944815701E-2</c:v>
                </c:pt>
                <c:pt idx="1011">
                  <c:v>1.2781191681802201E-2</c:v>
                </c:pt>
                <c:pt idx="1012">
                  <c:v>1.2746199347573E-2</c:v>
                </c:pt>
                <c:pt idx="1013">
                  <c:v>1.2710413508075001E-2</c:v>
                </c:pt>
                <c:pt idx="1014">
                  <c:v>1.2667577725063699E-2</c:v>
                </c:pt>
                <c:pt idx="1015">
                  <c:v>1.2626795909370801E-2</c:v>
                </c:pt>
                <c:pt idx="1016">
                  <c:v>1.2590125562843E-2</c:v>
                </c:pt>
                <c:pt idx="1017">
                  <c:v>1.25569999197704E-2</c:v>
                </c:pt>
                <c:pt idx="1018">
                  <c:v>1.2511988141564E-2</c:v>
                </c:pt>
                <c:pt idx="1019">
                  <c:v>1.2461352835011799E-2</c:v>
                </c:pt>
                <c:pt idx="1020">
                  <c:v>1.2431609373493401E-2</c:v>
                </c:pt>
                <c:pt idx="1021">
                  <c:v>1.24053619017331E-2</c:v>
                </c:pt>
                <c:pt idx="1022">
                  <c:v>1.23449294648624E-2</c:v>
                </c:pt>
                <c:pt idx="1023">
                  <c:v>1.22846831653709E-2</c:v>
                </c:pt>
                <c:pt idx="1024">
                  <c:v>1.2258776232661001E-2</c:v>
                </c:pt>
                <c:pt idx="1025">
                  <c:v>1.22292048617963E-2</c:v>
                </c:pt>
                <c:pt idx="1026">
                  <c:v>1.21810328116378E-2</c:v>
                </c:pt>
                <c:pt idx="1027">
                  <c:v>1.21361908481209E-2</c:v>
                </c:pt>
                <c:pt idx="1028">
                  <c:v>1.2105885807480401E-2</c:v>
                </c:pt>
                <c:pt idx="1029">
                  <c:v>1.20692823826084E-2</c:v>
                </c:pt>
                <c:pt idx="1030">
                  <c:v>1.2033433490208001E-2</c:v>
                </c:pt>
                <c:pt idx="1031">
                  <c:v>1.2002879469141799E-2</c:v>
                </c:pt>
                <c:pt idx="1032">
                  <c:v>1.1959362742591699E-2</c:v>
                </c:pt>
                <c:pt idx="1033">
                  <c:v>1.19118475770636E-2</c:v>
                </c:pt>
                <c:pt idx="1034">
                  <c:v>1.18837288140033E-2</c:v>
                </c:pt>
                <c:pt idx="1035">
                  <c:v>1.18585425734892E-2</c:v>
                </c:pt>
                <c:pt idx="1036">
                  <c:v>1.1803463751152999E-2</c:v>
                </c:pt>
                <c:pt idx="1037">
                  <c:v>1.174378837725E-2</c:v>
                </c:pt>
                <c:pt idx="1038">
                  <c:v>1.1720404193168501E-2</c:v>
                </c:pt>
                <c:pt idx="1039">
                  <c:v>1.16908625954997E-2</c:v>
                </c:pt>
                <c:pt idx="1040">
                  <c:v>1.1648982640812299E-2</c:v>
                </c:pt>
                <c:pt idx="1041">
                  <c:v>1.1602436533067801E-2</c:v>
                </c:pt>
                <c:pt idx="1042">
                  <c:v>1.15754679417401E-2</c:v>
                </c:pt>
                <c:pt idx="1043">
                  <c:v>1.15506120816258E-2</c:v>
                </c:pt>
                <c:pt idx="1044">
                  <c:v>1.1499110793490299E-2</c:v>
                </c:pt>
                <c:pt idx="1045">
                  <c:v>1.14511147236235E-2</c:v>
                </c:pt>
                <c:pt idx="1046">
                  <c:v>1.14253430508634E-2</c:v>
                </c:pt>
                <c:pt idx="1047">
                  <c:v>1.13999479626457E-2</c:v>
                </c:pt>
                <c:pt idx="1048">
                  <c:v>1.1352248010397199E-2</c:v>
                </c:pt>
                <c:pt idx="1049">
                  <c:v>1.13019779026069E-2</c:v>
                </c:pt>
                <c:pt idx="1050">
                  <c:v>1.1277680744293099E-2</c:v>
                </c:pt>
                <c:pt idx="1051">
                  <c:v>1.12514294530423E-2</c:v>
                </c:pt>
                <c:pt idx="1052">
                  <c:v>1.12077877271424E-2</c:v>
                </c:pt>
                <c:pt idx="1053">
                  <c:v>1.1166545161602899E-2</c:v>
                </c:pt>
                <c:pt idx="1054">
                  <c:v>1.11398581445411E-2</c:v>
                </c:pt>
                <c:pt idx="1055">
                  <c:v>1.11169327896493E-2</c:v>
                </c:pt>
                <c:pt idx="1056">
                  <c:v>1.10655434923362E-2</c:v>
                </c:pt>
                <c:pt idx="1057">
                  <c:v>1.10100246918586E-2</c:v>
                </c:pt>
                <c:pt idx="1058">
                  <c:v>1.0988744168433101E-2</c:v>
                </c:pt>
                <c:pt idx="1059">
                  <c:v>1.0970536700706499E-2</c:v>
                </c:pt>
                <c:pt idx="1060">
                  <c:v>1.0948396538118599E-2</c:v>
                </c:pt>
                <c:pt idx="1061">
                  <c:v>1.08966733957981E-2</c:v>
                </c:pt>
                <c:pt idx="1062">
                  <c:v>1.08432211229188E-2</c:v>
                </c:pt>
                <c:pt idx="1063">
                  <c:v>1.0822259106895001E-2</c:v>
                </c:pt>
                <c:pt idx="1064">
                  <c:v>1.08043014353767E-2</c:v>
                </c:pt>
                <c:pt idx="1065">
                  <c:v>1.07826386781072E-2</c:v>
                </c:pt>
                <c:pt idx="1066">
                  <c:v>1.07317030001327E-2</c:v>
                </c:pt>
                <c:pt idx="1067">
                  <c:v>1.06791951494229E-2</c:v>
                </c:pt>
                <c:pt idx="1068">
                  <c:v>1.0658605568510801E-2</c:v>
                </c:pt>
                <c:pt idx="1069">
                  <c:v>1.0641020967578499E-2</c:v>
                </c:pt>
                <c:pt idx="1070">
                  <c:v>1.06195993256918E-2</c:v>
                </c:pt>
                <c:pt idx="1071">
                  <c:v>1.05705036858424E-2</c:v>
                </c:pt>
                <c:pt idx="1072">
                  <c:v>1.05179129322333E-2</c:v>
                </c:pt>
                <c:pt idx="1073">
                  <c:v>1.04977601311086E-2</c:v>
                </c:pt>
                <c:pt idx="1074">
                  <c:v>1.04806931880392E-2</c:v>
                </c:pt>
                <c:pt idx="1075">
                  <c:v>1.0459238247751799E-2</c:v>
                </c:pt>
                <c:pt idx="1076">
                  <c:v>1.0412707927119499E-2</c:v>
                </c:pt>
                <c:pt idx="1077">
                  <c:v>1.0369963477154199E-2</c:v>
                </c:pt>
                <c:pt idx="1078">
                  <c:v>1.03475431366544E-2</c:v>
                </c:pt>
                <c:pt idx="1079">
                  <c:v>1.0323992490698999E-2</c:v>
                </c:pt>
                <c:pt idx="1080">
                  <c:v>1.02851807415251E-2</c:v>
                </c:pt>
                <c:pt idx="1081">
                  <c:v>1.0246751582699399E-2</c:v>
                </c:pt>
                <c:pt idx="1082">
                  <c:v>1.0223359854383199E-2</c:v>
                </c:pt>
                <c:pt idx="1083">
                  <c:v>1.02014971564838E-2</c:v>
                </c:pt>
                <c:pt idx="1084">
                  <c:v>1.0160004257937999E-2</c:v>
                </c:pt>
                <c:pt idx="1085">
                  <c:v>1.01147648751099E-2</c:v>
                </c:pt>
                <c:pt idx="1086">
                  <c:v>1.00944726960533E-2</c:v>
                </c:pt>
                <c:pt idx="1087">
                  <c:v>1.00698845017028E-2</c:v>
                </c:pt>
                <c:pt idx="1088">
                  <c:v>1.00359622777224E-2</c:v>
                </c:pt>
                <c:pt idx="1089">
                  <c:v>1.00050686657269E-2</c:v>
                </c:pt>
                <c:pt idx="1090">
                  <c:v>9.9788290707406493E-3</c:v>
                </c:pt>
                <c:pt idx="1091">
                  <c:v>9.9509376524108302E-3</c:v>
                </c:pt>
                <c:pt idx="1092">
                  <c:v>9.9225217639803392E-3</c:v>
                </c:pt>
                <c:pt idx="1093">
                  <c:v>9.8971473186792204E-3</c:v>
                </c:pt>
                <c:pt idx="1094">
                  <c:v>9.8659766111034494E-3</c:v>
                </c:pt>
                <c:pt idx="1095">
                  <c:v>9.8335818487166205E-3</c:v>
                </c:pt>
                <c:pt idx="1096">
                  <c:v>9.8098080031790297E-3</c:v>
                </c:pt>
                <c:pt idx="1097">
                  <c:v>9.7804440107036403E-3</c:v>
                </c:pt>
                <c:pt idx="1098">
                  <c:v>9.7544376437460299E-3</c:v>
                </c:pt>
                <c:pt idx="1099">
                  <c:v>9.7276395278142105E-3</c:v>
                </c:pt>
                <c:pt idx="1100">
                  <c:v>9.6997798597423697E-3</c:v>
                </c:pt>
                <c:pt idx="1101">
                  <c:v>9.6751620123312395E-3</c:v>
                </c:pt>
                <c:pt idx="1102">
                  <c:v>9.6448696254966097E-3</c:v>
                </c:pt>
                <c:pt idx="1103">
                  <c:v>9.6131501060966601E-3</c:v>
                </c:pt>
                <c:pt idx="1104">
                  <c:v>9.5901874928124697E-3</c:v>
                </c:pt>
                <c:pt idx="1105">
                  <c:v>9.5710399754331092E-3</c:v>
                </c:pt>
                <c:pt idx="1106">
                  <c:v>9.5294604592143298E-3</c:v>
                </c:pt>
                <c:pt idx="1107">
                  <c:v>9.4900195977749898E-3</c:v>
                </c:pt>
                <c:pt idx="1108">
                  <c:v>9.4705677504753893E-3</c:v>
                </c:pt>
                <c:pt idx="1109">
                  <c:v>9.4482061376265306E-3</c:v>
                </c:pt>
                <c:pt idx="1110">
                  <c:v>9.4164740409113101E-3</c:v>
                </c:pt>
                <c:pt idx="1111">
                  <c:v>9.3877292624749697E-3</c:v>
                </c:pt>
                <c:pt idx="1112">
                  <c:v>9.3638692685236793E-3</c:v>
                </c:pt>
                <c:pt idx="1113">
                  <c:v>9.3372207925453993E-3</c:v>
                </c:pt>
                <c:pt idx="1114">
                  <c:v>9.3118464696953108E-3</c:v>
                </c:pt>
                <c:pt idx="1115">
                  <c:v>9.2870188383516392E-3</c:v>
                </c:pt>
                <c:pt idx="1116">
                  <c:v>9.2603602313095293E-3</c:v>
                </c:pt>
                <c:pt idx="1117">
                  <c:v>9.2371192070749494E-3</c:v>
                </c:pt>
                <c:pt idx="1118">
                  <c:v>9.2086830884407795E-3</c:v>
                </c:pt>
                <c:pt idx="1119">
                  <c:v>9.1781630387189096E-3</c:v>
                </c:pt>
                <c:pt idx="1120">
                  <c:v>9.1567094632287096E-3</c:v>
                </c:pt>
                <c:pt idx="1121">
                  <c:v>9.1380833591703705E-3</c:v>
                </c:pt>
                <c:pt idx="1122">
                  <c:v>9.1008904027491799E-3</c:v>
                </c:pt>
                <c:pt idx="1123">
                  <c:v>9.0611373131734702E-3</c:v>
                </c:pt>
                <c:pt idx="1124">
                  <c:v>9.0438637010459306E-3</c:v>
                </c:pt>
                <c:pt idx="1125">
                  <c:v>9.0212705512143603E-3</c:v>
                </c:pt>
                <c:pt idx="1126">
                  <c:v>8.9937716517695492E-3</c:v>
                </c:pt>
                <c:pt idx="1127">
                  <c:v>8.9638145783302592E-3</c:v>
                </c:pt>
                <c:pt idx="1128">
                  <c:v>8.9431107908225296E-3</c:v>
                </c:pt>
                <c:pt idx="1129">
                  <c:v>8.9247310570114303E-3</c:v>
                </c:pt>
                <c:pt idx="1130">
                  <c:v>8.8896631314777392E-3</c:v>
                </c:pt>
                <c:pt idx="1131">
                  <c:v>8.8587412640612692E-3</c:v>
                </c:pt>
                <c:pt idx="1132">
                  <c:v>8.8389020449305706E-3</c:v>
                </c:pt>
                <c:pt idx="1133">
                  <c:v>8.82010210433418E-3</c:v>
                </c:pt>
                <c:pt idx="1134">
                  <c:v>8.78730053114995E-3</c:v>
                </c:pt>
                <c:pt idx="1135">
                  <c:v>8.7550162264624191E-3</c:v>
                </c:pt>
                <c:pt idx="1136">
                  <c:v>8.7362037775372495E-3</c:v>
                </c:pt>
                <c:pt idx="1137">
                  <c:v>8.7168008974773305E-3</c:v>
                </c:pt>
                <c:pt idx="1138">
                  <c:v>8.6867403597071201E-3</c:v>
                </c:pt>
                <c:pt idx="1139">
                  <c:v>8.6526260887090402E-3</c:v>
                </c:pt>
                <c:pt idx="1140">
                  <c:v>8.6350350604589305E-3</c:v>
                </c:pt>
                <c:pt idx="1141">
                  <c:v>8.6148117067267205E-3</c:v>
                </c:pt>
                <c:pt idx="1142">
                  <c:v>8.5871214442140298E-3</c:v>
                </c:pt>
                <c:pt idx="1143">
                  <c:v>8.5601225766166692E-3</c:v>
                </c:pt>
                <c:pt idx="1144">
                  <c:v>8.5400426460351397E-3</c:v>
                </c:pt>
                <c:pt idx="1145">
                  <c:v>8.5229749851494195E-3</c:v>
                </c:pt>
                <c:pt idx="1146">
                  <c:v>8.4889958861778993E-3</c:v>
                </c:pt>
                <c:pt idx="1147">
                  <c:v>8.4516576850200698E-3</c:v>
                </c:pt>
                <c:pt idx="1148">
                  <c:v>8.4358377249843398E-3</c:v>
                </c:pt>
                <c:pt idx="1149">
                  <c:v>8.4227607486542407E-3</c:v>
                </c:pt>
                <c:pt idx="1150">
                  <c:v>8.4053940679615809E-3</c:v>
                </c:pt>
                <c:pt idx="1151">
                  <c:v>8.3736903802369492E-3</c:v>
                </c:pt>
                <c:pt idx="1152">
                  <c:v>8.34359913464385E-3</c:v>
                </c:pt>
                <c:pt idx="1153">
                  <c:v>8.3257933685046692E-3</c:v>
                </c:pt>
                <c:pt idx="1154">
                  <c:v>8.3073239711419292E-3</c:v>
                </c:pt>
                <c:pt idx="1155">
                  <c:v>8.2794479897043798E-3</c:v>
                </c:pt>
                <c:pt idx="1156">
                  <c:v>8.2547149759065099E-3</c:v>
                </c:pt>
                <c:pt idx="1157">
                  <c:v>8.2349300029900107E-3</c:v>
                </c:pt>
                <c:pt idx="1158">
                  <c:v>8.2107875404025601E-3</c:v>
                </c:pt>
                <c:pt idx="1159">
                  <c:v>8.1907318028133901E-3</c:v>
                </c:pt>
                <c:pt idx="1160">
                  <c:v>8.1671138797563894E-3</c:v>
                </c:pt>
                <c:pt idx="1161">
                  <c:v>8.1468463574004002E-3</c:v>
                </c:pt>
                <c:pt idx="1162">
                  <c:v>8.1236921382726503E-3</c:v>
                </c:pt>
                <c:pt idx="1163">
                  <c:v>8.1032674187320793E-3</c:v>
                </c:pt>
                <c:pt idx="1164">
                  <c:v>8.0805205154731805E-3</c:v>
                </c:pt>
                <c:pt idx="1165">
                  <c:v>8.0599894489709299E-3</c:v>
                </c:pt>
                <c:pt idx="1166">
                  <c:v>8.0375972610942405E-3</c:v>
                </c:pt>
                <c:pt idx="1167">
                  <c:v>8.0170075435353205E-3</c:v>
                </c:pt>
                <c:pt idx="1168">
                  <c:v>7.9949206713873892E-3</c:v>
                </c:pt>
                <c:pt idx="1169">
                  <c:v>7.9743173746200397E-3</c:v>
                </c:pt>
                <c:pt idx="1170">
                  <c:v>7.9524890857963701E-3</c:v>
                </c:pt>
                <c:pt idx="1171">
                  <c:v>7.9319151406817799E-3</c:v>
                </c:pt>
                <c:pt idx="1172">
                  <c:v>7.9103008843649601E-3</c:v>
                </c:pt>
                <c:pt idx="1173">
                  <c:v>7.8897975273305495E-3</c:v>
                </c:pt>
                <c:pt idx="1174">
                  <c:v>7.8683544855880101E-3</c:v>
                </c:pt>
                <c:pt idx="1175">
                  <c:v>7.8479616752561397E-3</c:v>
                </c:pt>
                <c:pt idx="1176">
                  <c:v>7.8266483447728893E-3</c:v>
                </c:pt>
                <c:pt idx="1177">
                  <c:v>7.8064051561702397E-3</c:v>
                </c:pt>
                <c:pt idx="1178">
                  <c:v>7.7851809528120498E-3</c:v>
                </c:pt>
                <c:pt idx="1179">
                  <c:v>7.76512595527056E-3</c:v>
                </c:pt>
                <c:pt idx="1180">
                  <c:v>7.74395083536951E-3</c:v>
                </c:pt>
                <c:pt idx="1181">
                  <c:v>7.7241224602586801E-3</c:v>
                </c:pt>
                <c:pt idx="1182">
                  <c:v>7.7029565524456599E-3</c:v>
                </c:pt>
                <c:pt idx="1183">
                  <c:v>7.6833934563803599E-3</c:v>
                </c:pt>
                <c:pt idx="1184">
                  <c:v>7.6621966983177704E-3</c:v>
                </c:pt>
                <c:pt idx="1185">
                  <c:v>7.6429381274577901E-3</c:v>
                </c:pt>
                <c:pt idx="1186">
                  <c:v>7.6216699018486897E-3</c:v>
                </c:pt>
                <c:pt idx="1187">
                  <c:v>7.6027560628211203E-3</c:v>
                </c:pt>
                <c:pt idx="1188">
                  <c:v>7.5813748271715302E-3</c:v>
                </c:pt>
                <c:pt idx="1189">
                  <c:v>7.5628472702737098E-3</c:v>
                </c:pt>
                <c:pt idx="1190">
                  <c:v>7.5413101747615896E-3</c:v>
                </c:pt>
                <c:pt idx="1191">
                  <c:v>7.5232121953000804E-3</c:v>
                </c:pt>
                <c:pt idx="1192">
                  <c:v>7.5014746829174996E-3</c:v>
                </c:pt>
                <c:pt idx="1193">
                  <c:v>7.48384752613576E-3</c:v>
                </c:pt>
                <c:pt idx="1194">
                  <c:v>7.4692775188559797E-3</c:v>
                </c:pt>
                <c:pt idx="1195">
                  <c:v>7.4406933718305498E-3</c:v>
                </c:pt>
                <c:pt idx="1196">
                  <c:v>7.4148539208253603E-3</c:v>
                </c:pt>
                <c:pt idx="1197">
                  <c:v>7.3994604488700697E-3</c:v>
                </c:pt>
                <c:pt idx="1198">
                  <c:v>7.3829019727662797E-3</c:v>
                </c:pt>
                <c:pt idx="1199">
                  <c:v>7.3599016080208701E-3</c:v>
                </c:pt>
                <c:pt idx="1200">
                  <c:v>7.33662544110088E-3</c:v>
                </c:pt>
                <c:pt idx="1201">
                  <c:v>7.3204247573651002E-3</c:v>
                </c:pt>
                <c:pt idx="1202">
                  <c:v>7.3051119464132E-3</c:v>
                </c:pt>
                <c:pt idx="1203">
                  <c:v>7.2805179949071196E-3</c:v>
                </c:pt>
                <c:pt idx="1204">
                  <c:v>7.2593052319208104E-3</c:v>
                </c:pt>
                <c:pt idx="1205">
                  <c:v>7.2425075087429597E-3</c:v>
                </c:pt>
                <c:pt idx="1206">
                  <c:v>7.2282083754507797E-3</c:v>
                </c:pt>
                <c:pt idx="1207">
                  <c:v>7.2016143138366202E-3</c:v>
                </c:pt>
                <c:pt idx="1208">
                  <c:v>7.1757165715255304E-3</c:v>
                </c:pt>
                <c:pt idx="1209">
                  <c:v>7.1614455328876201E-3</c:v>
                </c:pt>
                <c:pt idx="1210">
                  <c:v>7.1448304702784998E-3</c:v>
                </c:pt>
                <c:pt idx="1211">
                  <c:v>7.1240799265500504E-3</c:v>
                </c:pt>
                <c:pt idx="1212">
                  <c:v>7.1002036751513899E-3</c:v>
                </c:pt>
                <c:pt idx="1213">
                  <c:v>7.0853432474094098E-3</c:v>
                </c:pt>
                <c:pt idx="1214">
                  <c:v>7.0697240143649497E-3</c:v>
                </c:pt>
                <c:pt idx="1215">
                  <c:v>7.0477883786552401E-3</c:v>
                </c:pt>
                <c:pt idx="1216">
                  <c:v>7.0255585240991802E-3</c:v>
                </c:pt>
                <c:pt idx="1217">
                  <c:v>7.01026859113582E-3</c:v>
                </c:pt>
                <c:pt idx="1218">
                  <c:v>6.9954680630130699E-3</c:v>
                </c:pt>
                <c:pt idx="1219">
                  <c:v>6.9726536086766799E-3</c:v>
                </c:pt>
                <c:pt idx="1220">
                  <c:v>6.95176626288897E-3</c:v>
                </c:pt>
                <c:pt idx="1221">
                  <c:v>6.9361766486035299E-3</c:v>
                </c:pt>
                <c:pt idx="1222">
                  <c:v>6.9220503209692702E-3</c:v>
                </c:pt>
                <c:pt idx="1223">
                  <c:v>6.8984932475260096E-3</c:v>
                </c:pt>
                <c:pt idx="1224">
                  <c:v>6.8720275648274402E-3</c:v>
                </c:pt>
                <c:pt idx="1225">
                  <c:v>6.8593273095438204E-3</c:v>
                </c:pt>
                <c:pt idx="1226">
                  <c:v>6.8489314956478604E-3</c:v>
                </c:pt>
                <c:pt idx="1227">
                  <c:v>6.8350615952697301E-3</c:v>
                </c:pt>
                <c:pt idx="1228">
                  <c:v>6.8117435137645399E-3</c:v>
                </c:pt>
                <c:pt idx="1229">
                  <c:v>6.7857093964507099E-3</c:v>
                </c:pt>
                <c:pt idx="1230">
                  <c:v>6.77318556922473E-3</c:v>
                </c:pt>
                <c:pt idx="1231">
                  <c:v>6.7629516127472398E-3</c:v>
                </c:pt>
                <c:pt idx="1232">
                  <c:v>6.7492407767641297E-3</c:v>
                </c:pt>
                <c:pt idx="1233">
                  <c:v>6.7264625759158297E-3</c:v>
                </c:pt>
                <c:pt idx="1234">
                  <c:v>6.7005671353901897E-3</c:v>
                </c:pt>
                <c:pt idx="1235">
                  <c:v>6.6882464282876E-3</c:v>
                </c:pt>
                <c:pt idx="1236">
                  <c:v>6.6782387888093004E-3</c:v>
                </c:pt>
                <c:pt idx="1237">
                  <c:v>6.6645736122276297E-3</c:v>
                </c:pt>
                <c:pt idx="1238">
                  <c:v>6.6425003222318401E-3</c:v>
                </c:pt>
                <c:pt idx="1239">
                  <c:v>6.6230731031541E-3</c:v>
                </c:pt>
                <c:pt idx="1240">
                  <c:v>6.6082359917860904E-3</c:v>
                </c:pt>
                <c:pt idx="1241">
                  <c:v>6.5948652419929301E-3</c:v>
                </c:pt>
                <c:pt idx="1242">
                  <c:v>6.5728330873345399E-3</c:v>
                </c:pt>
                <c:pt idx="1243">
                  <c:v>6.5538233623998699E-3</c:v>
                </c:pt>
                <c:pt idx="1244">
                  <c:v>6.5390890264252202E-3</c:v>
                </c:pt>
                <c:pt idx="1245">
                  <c:v>6.5259362284242001E-3</c:v>
                </c:pt>
                <c:pt idx="1246">
                  <c:v>6.5040621179956399E-3</c:v>
                </c:pt>
                <c:pt idx="1247">
                  <c:v>6.4789940763660299E-3</c:v>
                </c:pt>
                <c:pt idx="1248">
                  <c:v>6.4671517404700403E-3</c:v>
                </c:pt>
                <c:pt idx="1249">
                  <c:v>6.4575205393393696E-3</c:v>
                </c:pt>
                <c:pt idx="1250">
                  <c:v>6.4173731209918299E-3</c:v>
                </c:pt>
                <c:pt idx="1251">
                  <c:v>6.3787091845781104E-3</c:v>
                </c:pt>
                <c:pt idx="1252">
                  <c:v>6.36842819068932E-3</c:v>
                </c:pt>
                <c:pt idx="1253">
                  <c:v>6.3567250031873797E-3</c:v>
                </c:pt>
                <c:pt idx="1254">
                  <c:v>6.3323631332352697E-3</c:v>
                </c:pt>
                <c:pt idx="1255">
                  <c:v>6.3109452864169597E-3</c:v>
                </c:pt>
                <c:pt idx="1256">
                  <c:v>6.2984756583285197E-3</c:v>
                </c:pt>
                <c:pt idx="1257">
                  <c:v>6.28404873426736E-3</c:v>
                </c:pt>
                <c:pt idx="1258">
                  <c:v>6.2666319845361496E-3</c:v>
                </c:pt>
                <c:pt idx="1259">
                  <c:v>6.2512923471123496E-3</c:v>
                </c:pt>
                <c:pt idx="1260">
                  <c:v>6.23512178191684E-3</c:v>
                </c:pt>
                <c:pt idx="1261">
                  <c:v>6.2187285984273404E-3</c:v>
                </c:pt>
                <c:pt idx="1262">
                  <c:v>6.2039691077930698E-3</c:v>
                </c:pt>
                <c:pt idx="1263">
                  <c:v>6.1863581977286697E-3</c:v>
                </c:pt>
                <c:pt idx="1264">
                  <c:v>6.1725460855870497E-3</c:v>
                </c:pt>
                <c:pt idx="1265">
                  <c:v>6.1601401320809596E-3</c:v>
                </c:pt>
                <c:pt idx="1266">
                  <c:v>6.1400156892152504E-3</c:v>
                </c:pt>
                <c:pt idx="1267">
                  <c:v>6.1220018849147398E-3</c:v>
                </c:pt>
                <c:pt idx="1268">
                  <c:v>6.1086748296158696E-3</c:v>
                </c:pt>
                <c:pt idx="1269">
                  <c:v>6.0960533222520598E-3</c:v>
                </c:pt>
                <c:pt idx="1270">
                  <c:v>6.0769311406683396E-3</c:v>
                </c:pt>
                <c:pt idx="1271">
                  <c:v>6.0583672196815796E-3</c:v>
                </c:pt>
                <c:pt idx="1272">
                  <c:v>6.0455995021242298E-3</c:v>
                </c:pt>
                <c:pt idx="1273">
                  <c:v>6.0326798292986896E-3</c:v>
                </c:pt>
                <c:pt idx="1274">
                  <c:v>6.01472871467593E-3</c:v>
                </c:pt>
                <c:pt idx="1275">
                  <c:v>5.9954473703664399E-3</c:v>
                </c:pt>
                <c:pt idx="1276">
                  <c:v>5.98332479841598E-3</c:v>
                </c:pt>
                <c:pt idx="1277">
                  <c:v>5.97001221107592E-3</c:v>
                </c:pt>
                <c:pt idx="1278">
                  <c:v>5.9533396059033702E-3</c:v>
                </c:pt>
                <c:pt idx="1279">
                  <c:v>5.9390018272860697E-3</c:v>
                </c:pt>
                <c:pt idx="1280">
                  <c:v>5.92372243452771E-3</c:v>
                </c:pt>
                <c:pt idx="1281">
                  <c:v>5.9081770714345602E-3</c:v>
                </c:pt>
                <c:pt idx="1282">
                  <c:v>5.8945093700178402E-3</c:v>
                </c:pt>
                <c:pt idx="1283">
                  <c:v>5.8775396164268403E-3</c:v>
                </c:pt>
                <c:pt idx="1284">
                  <c:v>5.8647548175369503E-3</c:v>
                </c:pt>
                <c:pt idx="1285">
                  <c:v>5.8526998119304797E-3</c:v>
                </c:pt>
                <c:pt idx="1286">
                  <c:v>5.8345726103107903E-3</c:v>
                </c:pt>
                <c:pt idx="1287">
                  <c:v>5.8166277128220397E-3</c:v>
                </c:pt>
                <c:pt idx="1288">
                  <c:v>5.8046155659789598E-3</c:v>
                </c:pt>
                <c:pt idx="1289">
                  <c:v>5.7920220980003699E-3</c:v>
                </c:pt>
                <c:pt idx="1290">
                  <c:v>5.7755559660532798E-3</c:v>
                </c:pt>
                <c:pt idx="1291">
                  <c:v>5.7564040108279901E-3</c:v>
                </c:pt>
                <c:pt idx="1292">
                  <c:v>5.7452883604177498E-3</c:v>
                </c:pt>
                <c:pt idx="1293">
                  <c:v>5.7320217342086604E-3</c:v>
                </c:pt>
                <c:pt idx="1294">
                  <c:v>5.7168294930421502E-3</c:v>
                </c:pt>
                <c:pt idx="1295">
                  <c:v>5.7023386955294998E-3</c:v>
                </c:pt>
                <c:pt idx="1296">
                  <c:v>5.6887945727442501E-3</c:v>
                </c:pt>
                <c:pt idx="1297">
                  <c:v>5.6728382879321897E-3</c:v>
                </c:pt>
                <c:pt idx="1298">
                  <c:v>5.66042186438836E-3</c:v>
                </c:pt>
                <c:pt idx="1299">
                  <c:v>5.64892858966092E-3</c:v>
                </c:pt>
                <c:pt idx="1300">
                  <c:v>5.6314323379338203E-3</c:v>
                </c:pt>
                <c:pt idx="1301">
                  <c:v>5.6141956205591403E-3</c:v>
                </c:pt>
                <c:pt idx="1302">
                  <c:v>5.6027111928027102E-3</c:v>
                </c:pt>
                <c:pt idx="1303">
                  <c:v>5.5904994957169203E-3</c:v>
                </c:pt>
                <c:pt idx="1304">
                  <c:v>5.5749592817994197E-3</c:v>
                </c:pt>
                <c:pt idx="1305">
                  <c:v>5.5615889630185496E-3</c:v>
                </c:pt>
                <c:pt idx="1306">
                  <c:v>5.5476291476084898E-3</c:v>
                </c:pt>
                <c:pt idx="1307">
                  <c:v>5.5328567724107396E-3</c:v>
                </c:pt>
                <c:pt idx="1308">
                  <c:v>5.5204227107343504E-3</c:v>
                </c:pt>
                <c:pt idx="1309">
                  <c:v>5.5095977822563697E-3</c:v>
                </c:pt>
                <c:pt idx="1310">
                  <c:v>5.4919121513939901E-3</c:v>
                </c:pt>
                <c:pt idx="1311">
                  <c:v>5.4757536922898998E-3</c:v>
                </c:pt>
                <c:pt idx="1312">
                  <c:v>5.4643078230221E-3</c:v>
                </c:pt>
                <c:pt idx="1313">
                  <c:v>5.4526977454736301E-3</c:v>
                </c:pt>
                <c:pt idx="1314">
                  <c:v>5.4371990818158902E-3</c:v>
                </c:pt>
                <c:pt idx="1315">
                  <c:v>5.41930406980453E-3</c:v>
                </c:pt>
                <c:pt idx="1316">
                  <c:v>5.40904019420711E-3</c:v>
                </c:pt>
                <c:pt idx="1317">
                  <c:v>5.3964367681128503E-3</c:v>
                </c:pt>
                <c:pt idx="1318">
                  <c:v>5.3826224448261196E-3</c:v>
                </c:pt>
                <c:pt idx="1319">
                  <c:v>5.3686104509187201E-3</c:v>
                </c:pt>
                <c:pt idx="1320">
                  <c:v>5.3564774068450604E-3</c:v>
                </c:pt>
                <c:pt idx="1321">
                  <c:v>5.3460922281567897E-3</c:v>
                </c:pt>
                <c:pt idx="1322">
                  <c:v>5.3288973832597503E-3</c:v>
                </c:pt>
                <c:pt idx="1323">
                  <c:v>5.3133153829324799E-3</c:v>
                </c:pt>
                <c:pt idx="1324">
                  <c:v>5.3022729599881699E-3</c:v>
                </c:pt>
                <c:pt idx="1325">
                  <c:v>5.2909860186823102E-3</c:v>
                </c:pt>
                <c:pt idx="1326">
                  <c:v>5.2762336110180096E-3</c:v>
                </c:pt>
                <c:pt idx="1327">
                  <c:v>5.2637215853293404E-3</c:v>
                </c:pt>
                <c:pt idx="1328">
                  <c:v>5.2506587805318597E-3</c:v>
                </c:pt>
                <c:pt idx="1329">
                  <c:v>5.2366300473372703E-3</c:v>
                </c:pt>
                <c:pt idx="1330">
                  <c:v>5.2250754125931402E-3</c:v>
                </c:pt>
                <c:pt idx="1331">
                  <c:v>5.2146850980720099E-3</c:v>
                </c:pt>
                <c:pt idx="1332">
                  <c:v>5.1986598323105898E-3</c:v>
                </c:pt>
                <c:pt idx="1333">
                  <c:v>5.1827949551758899E-3</c:v>
                </c:pt>
                <c:pt idx="1334">
                  <c:v>5.1724825161639397E-3</c:v>
                </c:pt>
                <c:pt idx="1335">
                  <c:v>5.1610237294889196E-3</c:v>
                </c:pt>
                <c:pt idx="1336">
                  <c:v>5.1473170479008302E-3</c:v>
                </c:pt>
                <c:pt idx="1337">
                  <c:v>5.1344814344158503E-3</c:v>
                </c:pt>
                <c:pt idx="1338">
                  <c:v>5.1226693127642301E-3</c:v>
                </c:pt>
                <c:pt idx="1339">
                  <c:v>5.1081123575816801E-3</c:v>
                </c:pt>
                <c:pt idx="1340">
                  <c:v>5.0974067545196096E-3</c:v>
                </c:pt>
                <c:pt idx="1341">
                  <c:v>5.0867080100616604E-3</c:v>
                </c:pt>
                <c:pt idx="1342">
                  <c:v>5.0725033170163098E-3</c:v>
                </c:pt>
                <c:pt idx="1343">
                  <c:v>5.05570855522431E-3</c:v>
                </c:pt>
                <c:pt idx="1344">
                  <c:v>5.0464771916315697E-3</c:v>
                </c:pt>
                <c:pt idx="1345">
                  <c:v>5.0344587257894601E-3</c:v>
                </c:pt>
                <c:pt idx="1346">
                  <c:v>5.0222756921284297E-3</c:v>
                </c:pt>
                <c:pt idx="1347">
                  <c:v>5.0086272546395203E-3</c:v>
                </c:pt>
                <c:pt idx="1348">
                  <c:v>4.99784902131008E-3</c:v>
                </c:pt>
                <c:pt idx="1349">
                  <c:v>4.9876835958503202E-3</c:v>
                </c:pt>
                <c:pt idx="1350">
                  <c:v>4.9731754198684697E-3</c:v>
                </c:pt>
                <c:pt idx="1351">
                  <c:v>4.9573021066281701E-3</c:v>
                </c:pt>
                <c:pt idx="1352">
                  <c:v>4.94799624657467E-3</c:v>
                </c:pt>
                <c:pt idx="1353">
                  <c:v>4.9365087289315497E-3</c:v>
                </c:pt>
                <c:pt idx="1354">
                  <c:v>4.9242901402418403E-3</c:v>
                </c:pt>
                <c:pt idx="1355">
                  <c:v>4.9112073903610802E-3</c:v>
                </c:pt>
                <c:pt idx="1356">
                  <c:v>4.9005326814633397E-3</c:v>
                </c:pt>
                <c:pt idx="1357">
                  <c:v>4.8907035502866398E-3</c:v>
                </c:pt>
                <c:pt idx="1358">
                  <c:v>4.8763021205410701E-3</c:v>
                </c:pt>
                <c:pt idx="1359">
                  <c:v>4.8609425011055902E-3</c:v>
                </c:pt>
                <c:pt idx="1360">
                  <c:v>4.8517759637034001E-3</c:v>
                </c:pt>
                <c:pt idx="1361">
                  <c:v>4.8405827526282197E-3</c:v>
                </c:pt>
                <c:pt idx="1362">
                  <c:v>4.8286104831968E-3</c:v>
                </c:pt>
                <c:pt idx="1363">
                  <c:v>4.8158041284780901E-3</c:v>
                </c:pt>
                <c:pt idx="1364">
                  <c:v>4.80538427836076E-3</c:v>
                </c:pt>
                <c:pt idx="1365">
                  <c:v>4.7957213731007701E-3</c:v>
                </c:pt>
                <c:pt idx="1366">
                  <c:v>4.78178773962145E-3</c:v>
                </c:pt>
                <c:pt idx="1367">
                  <c:v>4.7665822098521002E-3</c:v>
                </c:pt>
                <c:pt idx="1368">
                  <c:v>4.7577479440656396E-3</c:v>
                </c:pt>
                <c:pt idx="1369">
                  <c:v>4.7466352601984599E-3</c:v>
                </c:pt>
                <c:pt idx="1370">
                  <c:v>4.7351699784769904E-3</c:v>
                </c:pt>
                <c:pt idx="1371">
                  <c:v>4.7223723992251398E-3</c:v>
                </c:pt>
                <c:pt idx="1372">
                  <c:v>4.7123510548549999E-3</c:v>
                </c:pt>
                <c:pt idx="1373">
                  <c:v>4.7026930691533202E-3</c:v>
                </c:pt>
                <c:pt idx="1374">
                  <c:v>4.6895786719952596E-3</c:v>
                </c:pt>
                <c:pt idx="1375">
                  <c:v>4.6741777838738303E-3</c:v>
                </c:pt>
                <c:pt idx="1376">
                  <c:v>4.6657921357445504E-3</c:v>
                </c:pt>
                <c:pt idx="1377">
                  <c:v>4.6590500072768298E-3</c:v>
                </c:pt>
                <c:pt idx="1378">
                  <c:v>4.6332705072540097E-3</c:v>
                </c:pt>
                <c:pt idx="1379">
                  <c:v>4.6080256881879302E-3</c:v>
                </c:pt>
                <c:pt idx="1380">
                  <c:v>4.6009566076073097E-3</c:v>
                </c:pt>
                <c:pt idx="1381">
                  <c:v>4.5924428745172299E-3</c:v>
                </c:pt>
                <c:pt idx="1382">
                  <c:v>4.5776593698702104E-3</c:v>
                </c:pt>
                <c:pt idx="1383">
                  <c:v>4.56455008385326E-3</c:v>
                </c:pt>
                <c:pt idx="1384">
                  <c:v>4.5553952102478003E-3</c:v>
                </c:pt>
                <c:pt idx="1385">
                  <c:v>4.5455407599194102E-3</c:v>
                </c:pt>
                <c:pt idx="1386">
                  <c:v>4.5337262663724502E-3</c:v>
                </c:pt>
                <c:pt idx="1387">
                  <c:v>4.5223522539879898E-3</c:v>
                </c:pt>
                <c:pt idx="1388">
                  <c:v>4.51236413424763E-3</c:v>
                </c:pt>
                <c:pt idx="1389">
                  <c:v>4.50357900185032E-3</c:v>
                </c:pt>
                <c:pt idx="1390">
                  <c:v>4.4902118052109396E-3</c:v>
                </c:pt>
                <c:pt idx="1391">
                  <c:v>4.4763080243659702E-3</c:v>
                </c:pt>
                <c:pt idx="1392">
                  <c:v>4.4680072018960402E-3</c:v>
                </c:pt>
                <c:pt idx="1393">
                  <c:v>4.4576533685244703E-3</c:v>
                </c:pt>
                <c:pt idx="1394">
                  <c:v>4.4470708705228804E-3</c:v>
                </c:pt>
                <c:pt idx="1395">
                  <c:v>4.4349598443996002E-3</c:v>
                </c:pt>
                <c:pt idx="1396">
                  <c:v>4.4257815628015E-3</c:v>
                </c:pt>
                <c:pt idx="1397">
                  <c:v>4.4165389096363196E-3</c:v>
                </c:pt>
                <c:pt idx="1398">
                  <c:v>4.4047347019071604E-3</c:v>
                </c:pt>
                <c:pt idx="1399">
                  <c:v>4.3940407830752402E-3</c:v>
                </c:pt>
                <c:pt idx="1400">
                  <c:v>4.3841977523010004E-3</c:v>
                </c:pt>
                <c:pt idx="1401">
                  <c:v>4.3758395867580201E-3</c:v>
                </c:pt>
                <c:pt idx="1402">
                  <c:v>4.3625957877562998E-3</c:v>
                </c:pt>
                <c:pt idx="1403">
                  <c:v>4.3493760967060801E-3</c:v>
                </c:pt>
                <c:pt idx="1404">
                  <c:v>4.3412304425943602E-3</c:v>
                </c:pt>
                <c:pt idx="1405">
                  <c:v>4.33128806239951E-3</c:v>
                </c:pt>
                <c:pt idx="1406">
                  <c:v>4.3209746270894203E-3</c:v>
                </c:pt>
                <c:pt idx="1407">
                  <c:v>4.3092757193032797E-3</c:v>
                </c:pt>
                <c:pt idx="1408">
                  <c:v>4.3003955613126997E-3</c:v>
                </c:pt>
                <c:pt idx="1409">
                  <c:v>4.2914067223808697E-3</c:v>
                </c:pt>
                <c:pt idx="1410">
                  <c:v>4.2800584418656498E-3</c:v>
                </c:pt>
                <c:pt idx="1411">
                  <c:v>4.2695853760995502E-3</c:v>
                </c:pt>
                <c:pt idx="1412">
                  <c:v>4.2601391918535101E-3</c:v>
                </c:pt>
                <c:pt idx="1413">
                  <c:v>4.2519241721931797E-3</c:v>
                </c:pt>
                <c:pt idx="1414">
                  <c:v>4.2394353280822E-3</c:v>
                </c:pt>
                <c:pt idx="1415">
                  <c:v>4.2262709456688599E-3</c:v>
                </c:pt>
                <c:pt idx="1416">
                  <c:v>4.2186358746156404E-3</c:v>
                </c:pt>
                <c:pt idx="1417">
                  <c:v>4.2087124970400002E-3</c:v>
                </c:pt>
                <c:pt idx="1418">
                  <c:v>4.1991720135214601E-3</c:v>
                </c:pt>
                <c:pt idx="1419">
                  <c:v>4.1873702549975102E-3</c:v>
                </c:pt>
                <c:pt idx="1420">
                  <c:v>4.1790805165633597E-3</c:v>
                </c:pt>
                <c:pt idx="1421">
                  <c:v>4.1700200923759098E-3</c:v>
                </c:pt>
                <c:pt idx="1422">
                  <c:v>4.1595471883230399E-3</c:v>
                </c:pt>
                <c:pt idx="1423">
                  <c:v>4.1488633659880298E-3</c:v>
                </c:pt>
                <c:pt idx="1424">
                  <c:v>4.1400599315082401E-3</c:v>
                </c:pt>
                <c:pt idx="1425">
                  <c:v>4.1317119741305502E-3</c:v>
                </c:pt>
                <c:pt idx="1426">
                  <c:v>4.1205030190480801E-3</c:v>
                </c:pt>
                <c:pt idx="1427">
                  <c:v>4.1107423430247498E-3</c:v>
                </c:pt>
                <c:pt idx="1428">
                  <c:v>4.1015374994258598E-3</c:v>
                </c:pt>
                <c:pt idx="1429">
                  <c:v>4.0937818326735398E-3</c:v>
                </c:pt>
                <c:pt idx="1430">
                  <c:v>4.0815814985475599E-3</c:v>
                </c:pt>
                <c:pt idx="1431">
                  <c:v>4.0691287851046297E-3</c:v>
                </c:pt>
                <c:pt idx="1432">
                  <c:v>4.0617542545939101E-3</c:v>
                </c:pt>
                <c:pt idx="1433">
                  <c:v>4.0522644275287397E-3</c:v>
                </c:pt>
                <c:pt idx="1434">
                  <c:v>4.0431404216479004E-3</c:v>
                </c:pt>
                <c:pt idx="1435">
                  <c:v>4.0355615879511799E-3</c:v>
                </c:pt>
                <c:pt idx="1436">
                  <c:v>4.0234431514340101E-3</c:v>
                </c:pt>
                <c:pt idx="1437">
                  <c:v>4.0112746726684899E-3</c:v>
                </c:pt>
                <c:pt idx="1438">
                  <c:v>4.00397982646009E-3</c:v>
                </c:pt>
                <c:pt idx="1439">
                  <c:v>3.9946660056355398E-3</c:v>
                </c:pt>
                <c:pt idx="1440">
                  <c:v>3.9856763037583003E-3</c:v>
                </c:pt>
                <c:pt idx="1441">
                  <c:v>3.9782139394336597E-3</c:v>
                </c:pt>
                <c:pt idx="1442">
                  <c:v>3.9663155187409796E-3</c:v>
                </c:pt>
                <c:pt idx="1443">
                  <c:v>3.9542938516395803E-3</c:v>
                </c:pt>
                <c:pt idx="1444">
                  <c:v>3.9471587835038799E-3</c:v>
                </c:pt>
                <c:pt idx="1445">
                  <c:v>3.9379327504166098E-3</c:v>
                </c:pt>
                <c:pt idx="1446">
                  <c:v>3.9291278185453497E-3</c:v>
                </c:pt>
                <c:pt idx="1447">
                  <c:v>3.92172487579673E-3</c:v>
                </c:pt>
                <c:pt idx="1448">
                  <c:v>3.9101790299126398E-3</c:v>
                </c:pt>
                <c:pt idx="1449">
                  <c:v>3.8981723094374701E-3</c:v>
                </c:pt>
                <c:pt idx="1450">
                  <c:v>3.8912515485454002E-3</c:v>
                </c:pt>
                <c:pt idx="1451">
                  <c:v>3.8856947164165401E-3</c:v>
                </c:pt>
                <c:pt idx="1452">
                  <c:v>3.8655331566835199E-3</c:v>
                </c:pt>
                <c:pt idx="1453">
                  <c:v>3.8473085532495701E-3</c:v>
                </c:pt>
                <c:pt idx="1454">
                  <c:v>3.8413116548960298E-3</c:v>
                </c:pt>
                <c:pt idx="1455">
                  <c:v>3.83455194409173E-3</c:v>
                </c:pt>
                <c:pt idx="1456">
                  <c:v>3.8221689896750601E-3</c:v>
                </c:pt>
                <c:pt idx="1457">
                  <c:v>3.8114982542916298E-3</c:v>
                </c:pt>
                <c:pt idx="1458">
                  <c:v>3.8041404583036001E-3</c:v>
                </c:pt>
                <c:pt idx="1459">
                  <c:v>3.7957854495523501E-3</c:v>
                </c:pt>
                <c:pt idx="1460">
                  <c:v>3.78673612517103E-3</c:v>
                </c:pt>
                <c:pt idx="1461">
                  <c:v>3.7766422160518702E-3</c:v>
                </c:pt>
                <c:pt idx="1462">
                  <c:v>3.7690699896063499E-3</c:v>
                </c:pt>
                <c:pt idx="1463">
                  <c:v>3.7610945319089401E-3</c:v>
                </c:pt>
                <c:pt idx="1464">
                  <c:v>3.7517255789216099E-3</c:v>
                </c:pt>
                <c:pt idx="1465">
                  <c:v>3.7421259598915502E-3</c:v>
                </c:pt>
                <c:pt idx="1466">
                  <c:v>3.73438781358422E-3</c:v>
                </c:pt>
                <c:pt idx="1467">
                  <c:v>3.72673933467007E-3</c:v>
                </c:pt>
                <c:pt idx="1468">
                  <c:v>3.7171206718145302E-3</c:v>
                </c:pt>
                <c:pt idx="1469">
                  <c:v>3.70794507105987E-3</c:v>
                </c:pt>
                <c:pt idx="1470">
                  <c:v>3.70008229618638E-3</c:v>
                </c:pt>
                <c:pt idx="1471">
                  <c:v>3.6927158484366001E-3</c:v>
                </c:pt>
                <c:pt idx="1472">
                  <c:v>3.6829072405475502E-3</c:v>
                </c:pt>
                <c:pt idx="1473">
                  <c:v>3.6740953631055999E-3</c:v>
                </c:pt>
                <c:pt idx="1474">
                  <c:v>3.6661433783057298E-3</c:v>
                </c:pt>
                <c:pt idx="1475">
                  <c:v>3.65902021944166E-3</c:v>
                </c:pt>
                <c:pt idx="1476">
                  <c:v>3.6490731707257301E-3</c:v>
                </c:pt>
                <c:pt idx="1477">
                  <c:v>3.6405728419436098E-3</c:v>
                </c:pt>
                <c:pt idx="1478">
                  <c:v>3.6325622902963202E-3</c:v>
                </c:pt>
                <c:pt idx="1479">
                  <c:v>3.6256487274662001E-3</c:v>
                </c:pt>
                <c:pt idx="1480">
                  <c:v>3.61549780863132E-3</c:v>
                </c:pt>
                <c:pt idx="1481">
                  <c:v>3.6039948836296101E-3</c:v>
                </c:pt>
                <c:pt idx="1482">
                  <c:v>3.59771553818144E-3</c:v>
                </c:pt>
                <c:pt idx="1483">
                  <c:v>3.5924609304125998E-3</c:v>
                </c:pt>
                <c:pt idx="1484">
                  <c:v>3.5756251025386202E-3</c:v>
                </c:pt>
                <c:pt idx="1485">
                  <c:v>3.5605859823774899E-3</c:v>
                </c:pt>
                <c:pt idx="1486">
                  <c:v>3.5548841538293602E-3</c:v>
                </c:pt>
                <c:pt idx="1487">
                  <c:v>3.5489332788254399E-3</c:v>
                </c:pt>
                <c:pt idx="1488">
                  <c:v>3.5367036934564398E-3</c:v>
                </c:pt>
                <c:pt idx="1489">
                  <c:v>3.5243446359554198E-3</c:v>
                </c:pt>
                <c:pt idx="1490">
                  <c:v>3.5183719221763099E-3</c:v>
                </c:pt>
                <c:pt idx="1491">
                  <c:v>3.5129943795579699E-3</c:v>
                </c:pt>
                <c:pt idx="1492">
                  <c:v>3.49843977110109E-3</c:v>
                </c:pt>
                <c:pt idx="1493">
                  <c:v>3.4852512079505201E-3</c:v>
                </c:pt>
                <c:pt idx="1494">
                  <c:v>3.4794852727857099E-3</c:v>
                </c:pt>
                <c:pt idx="1495">
                  <c:v>3.47396141433642E-3</c:v>
                </c:pt>
                <c:pt idx="1496">
                  <c:v>3.46081915922358E-3</c:v>
                </c:pt>
                <c:pt idx="1497">
                  <c:v>3.4466289743173202E-3</c:v>
                </c:pt>
                <c:pt idx="1498">
                  <c:v>3.4410932706173598E-3</c:v>
                </c:pt>
                <c:pt idx="1499">
                  <c:v>3.4353854657974202E-3</c:v>
                </c:pt>
                <c:pt idx="1500">
                  <c:v>3.4234952596275399E-3</c:v>
                </c:pt>
                <c:pt idx="1501">
                  <c:v>3.4116212348974601E-3</c:v>
                </c:pt>
                <c:pt idx="1502">
                  <c:v>3.4058554458657299E-3</c:v>
                </c:pt>
                <c:pt idx="1503">
                  <c:v>3.40065129571894E-3</c:v>
                </c:pt>
                <c:pt idx="1504">
                  <c:v>3.3867382939942198E-3</c:v>
                </c:pt>
                <c:pt idx="1505">
                  <c:v>3.37385301140867E-3</c:v>
                </c:pt>
                <c:pt idx="1506">
                  <c:v>3.36831722552507E-3</c:v>
                </c:pt>
                <c:pt idx="1507">
                  <c:v>3.3629257484970401E-3</c:v>
                </c:pt>
                <c:pt idx="1508">
                  <c:v>3.3505890254693698E-3</c:v>
                </c:pt>
                <c:pt idx="1509">
                  <c:v>3.3396442115681199E-3</c:v>
                </c:pt>
                <c:pt idx="1510">
                  <c:v>3.3339243503929701E-3</c:v>
                </c:pt>
                <c:pt idx="1511">
                  <c:v>3.3289616325262198E-3</c:v>
                </c:pt>
                <c:pt idx="1512">
                  <c:v>3.3146048321962599E-3</c:v>
                </c:pt>
                <c:pt idx="1513">
                  <c:v>3.2996335944684798E-3</c:v>
                </c:pt>
                <c:pt idx="1514">
                  <c:v>3.2945677869128101E-3</c:v>
                </c:pt>
                <c:pt idx="1515">
                  <c:v>3.2887818113722001E-3</c:v>
                </c:pt>
                <c:pt idx="1516">
                  <c:v>3.2786736230054699E-3</c:v>
                </c:pt>
                <c:pt idx="1517">
                  <c:v>3.2691943224018101E-3</c:v>
                </c:pt>
                <c:pt idx="1518">
                  <c:v>3.2634171149494499E-3</c:v>
                </c:pt>
                <c:pt idx="1519">
                  <c:v>3.2558118328562401E-3</c:v>
                </c:pt>
                <c:pt idx="1520">
                  <c:v>3.24883338360696E-3</c:v>
                </c:pt>
                <c:pt idx="1521">
                  <c:v>3.24253696963663E-3</c:v>
                </c:pt>
                <c:pt idx="1522">
                  <c:v>3.2339988841751299E-3</c:v>
                </c:pt>
                <c:pt idx="1523">
                  <c:v>3.2262991348986901E-3</c:v>
                </c:pt>
                <c:pt idx="1524">
                  <c:v>3.2195087211994498E-3</c:v>
                </c:pt>
                <c:pt idx="1525">
                  <c:v>3.2131458308126801E-3</c:v>
                </c:pt>
                <c:pt idx="1526">
                  <c:v>3.2048950518465398E-3</c:v>
                </c:pt>
                <c:pt idx="1527">
                  <c:v>3.1970687666806499E-3</c:v>
                </c:pt>
                <c:pt idx="1528">
                  <c:v>3.1904874819800601E-3</c:v>
                </c:pt>
                <c:pt idx="1529">
                  <c:v>3.18403493569924E-3</c:v>
                </c:pt>
                <c:pt idx="1530">
                  <c:v>3.1761060340825199E-3</c:v>
                </c:pt>
                <c:pt idx="1531">
                  <c:v>3.1681182213707899E-3</c:v>
                </c:pt>
                <c:pt idx="1532">
                  <c:v>3.1617693713772901E-3</c:v>
                </c:pt>
                <c:pt idx="1533">
                  <c:v>3.15520172375267E-3</c:v>
                </c:pt>
                <c:pt idx="1534">
                  <c:v>3.1476330940265898E-3</c:v>
                </c:pt>
                <c:pt idx="1535">
                  <c:v>3.1394450950139102E-3</c:v>
                </c:pt>
                <c:pt idx="1536">
                  <c:v>3.1333547298245099E-3</c:v>
                </c:pt>
                <c:pt idx="1537">
                  <c:v>3.1266437185728801E-3</c:v>
                </c:pt>
                <c:pt idx="1538">
                  <c:v>3.1194784677565498E-3</c:v>
                </c:pt>
                <c:pt idx="1539">
                  <c:v>3.11104709782393E-3</c:v>
                </c:pt>
                <c:pt idx="1540">
                  <c:v>3.10524463074147E-3</c:v>
                </c:pt>
                <c:pt idx="1541">
                  <c:v>3.0983585366030899E-3</c:v>
                </c:pt>
                <c:pt idx="1542">
                  <c:v>3.0915528063122102E-3</c:v>
                </c:pt>
                <c:pt idx="1543">
                  <c:v>3.08576440261083E-3</c:v>
                </c:pt>
                <c:pt idx="1544">
                  <c:v>3.07743955601213E-3</c:v>
                </c:pt>
                <c:pt idx="1545">
                  <c:v>3.0703436865354801E-3</c:v>
                </c:pt>
                <c:pt idx="1546">
                  <c:v>3.0637992068120999E-3</c:v>
                </c:pt>
                <c:pt idx="1547">
                  <c:v>3.0578614484393402E-3</c:v>
                </c:pt>
                <c:pt idx="1548">
                  <c:v>3.0499437182666999E-3</c:v>
                </c:pt>
                <c:pt idx="1549">
                  <c:v>3.0425971966495402E-3</c:v>
                </c:pt>
                <c:pt idx="1550">
                  <c:v>3.0363420991471801E-3</c:v>
                </c:pt>
                <c:pt idx="1551">
                  <c:v>3.0302246580727098E-3</c:v>
                </c:pt>
                <c:pt idx="1552">
                  <c:v>3.02276121814842E-3</c:v>
                </c:pt>
                <c:pt idx="1553">
                  <c:v>3.0151170350606799E-3</c:v>
                </c:pt>
                <c:pt idx="1554">
                  <c:v>3.0091839720898998E-3</c:v>
                </c:pt>
                <c:pt idx="1555">
                  <c:v>3.0028518659127599E-3</c:v>
                </c:pt>
                <c:pt idx="1556">
                  <c:v>2.99589759045515E-3</c:v>
                </c:pt>
                <c:pt idx="1557">
                  <c:v>2.9879013255564098E-3</c:v>
                </c:pt>
                <c:pt idx="1558">
                  <c:v>2.98232841013961E-3</c:v>
                </c:pt>
                <c:pt idx="1559">
                  <c:v>2.9757410315030602E-3</c:v>
                </c:pt>
                <c:pt idx="1560">
                  <c:v>2.9692416160365699E-3</c:v>
                </c:pt>
                <c:pt idx="1561">
                  <c:v>2.9636683510863701E-3</c:v>
                </c:pt>
                <c:pt idx="1562">
                  <c:v>2.9557789388738802E-3</c:v>
                </c:pt>
                <c:pt idx="1563">
                  <c:v>2.9488900572696699E-3</c:v>
                </c:pt>
                <c:pt idx="1564">
                  <c:v>2.94271296666343E-3</c:v>
                </c:pt>
                <c:pt idx="1565">
                  <c:v>2.9369218900064898E-3</c:v>
                </c:pt>
                <c:pt idx="1566">
                  <c:v>2.9295432175383499E-3</c:v>
                </c:pt>
                <c:pt idx="1567">
                  <c:v>2.9222973934553802E-3</c:v>
                </c:pt>
                <c:pt idx="1568">
                  <c:v>2.9164817884245798E-3</c:v>
                </c:pt>
                <c:pt idx="1569">
                  <c:v>2.9104312676929002E-3</c:v>
                </c:pt>
                <c:pt idx="1570">
                  <c:v>2.90362966704669E-3</c:v>
                </c:pt>
                <c:pt idx="1571">
                  <c:v>2.89596151389866E-3</c:v>
                </c:pt>
                <c:pt idx="1572">
                  <c:v>2.8905539037645798E-3</c:v>
                </c:pt>
                <c:pt idx="1573">
                  <c:v>2.88419473463468E-3</c:v>
                </c:pt>
                <c:pt idx="1574">
                  <c:v>2.8779180955048199E-3</c:v>
                </c:pt>
                <c:pt idx="1575">
                  <c:v>2.8725106126609602E-3</c:v>
                </c:pt>
                <c:pt idx="1576">
                  <c:v>2.8649356455697299E-3</c:v>
                </c:pt>
                <c:pt idx="1577">
                  <c:v>2.8582105380688802E-3</c:v>
                </c:pt>
                <c:pt idx="1578">
                  <c:v>2.8523002514273298E-3</c:v>
                </c:pt>
                <c:pt idx="1579">
                  <c:v>2.8466256217446499E-3</c:v>
                </c:pt>
                <c:pt idx="1580">
                  <c:v>2.8396379972091398E-3</c:v>
                </c:pt>
                <c:pt idx="1581">
                  <c:v>2.8324775138357898E-3</c:v>
                </c:pt>
                <c:pt idx="1582">
                  <c:v>2.8269833629048099E-3</c:v>
                </c:pt>
                <c:pt idx="1583">
                  <c:v>2.82098905806661E-3</c:v>
                </c:pt>
                <c:pt idx="1584">
                  <c:v>2.8146736344887499E-3</c:v>
                </c:pt>
                <c:pt idx="1585">
                  <c:v>2.8069946099076801E-3</c:v>
                </c:pt>
                <c:pt idx="1586">
                  <c:v>2.8019765706507401E-3</c:v>
                </c:pt>
                <c:pt idx="1587">
                  <c:v>2.7955995602985599E-3</c:v>
                </c:pt>
                <c:pt idx="1588">
                  <c:v>2.7897060250382201E-3</c:v>
                </c:pt>
                <c:pt idx="1589">
                  <c:v>2.7842847447778099E-3</c:v>
                </c:pt>
                <c:pt idx="1590">
                  <c:v>2.7772903406786901E-3</c:v>
                </c:pt>
                <c:pt idx="1591">
                  <c:v>2.7704558347420999E-3</c:v>
                </c:pt>
                <c:pt idx="1592">
                  <c:v>2.7649936086603902E-3</c:v>
                </c:pt>
                <c:pt idx="1593">
                  <c:v>2.7592344653719898E-3</c:v>
                </c:pt>
                <c:pt idx="1594">
                  <c:v>2.75294088414585E-3</c:v>
                </c:pt>
                <c:pt idx="1595">
                  <c:v>2.74555728174748E-3</c:v>
                </c:pt>
                <c:pt idx="1596">
                  <c:v>2.7405929234993499E-3</c:v>
                </c:pt>
                <c:pt idx="1597">
                  <c:v>2.7344261548886899E-3</c:v>
                </c:pt>
                <c:pt idx="1598">
                  <c:v>2.72863892063685E-3</c:v>
                </c:pt>
                <c:pt idx="1599">
                  <c:v>2.72337154273236E-3</c:v>
                </c:pt>
                <c:pt idx="1600">
                  <c:v>2.7165169960180098E-3</c:v>
                </c:pt>
                <c:pt idx="1601">
                  <c:v>2.7098588171166399E-3</c:v>
                </c:pt>
                <c:pt idx="1602">
                  <c:v>2.7045271118456699E-3</c:v>
                </c:pt>
                <c:pt idx="1603">
                  <c:v>2.6988944436748701E-3</c:v>
                </c:pt>
                <c:pt idx="1604">
                  <c:v>2.6927852117086299E-3</c:v>
                </c:pt>
                <c:pt idx="1605">
                  <c:v>2.6855321999103101E-3</c:v>
                </c:pt>
                <c:pt idx="1606">
                  <c:v>2.6807317384663801E-3</c:v>
                </c:pt>
                <c:pt idx="1607">
                  <c:v>2.6746546370640901E-3</c:v>
                </c:pt>
                <c:pt idx="1608">
                  <c:v>2.66905318069652E-3</c:v>
                </c:pt>
                <c:pt idx="1609">
                  <c:v>2.66385105938006E-3</c:v>
                </c:pt>
                <c:pt idx="1610">
                  <c:v>2.65726919123427E-3</c:v>
                </c:pt>
                <c:pt idx="1611">
                  <c:v>2.6506514951171499E-3</c:v>
                </c:pt>
                <c:pt idx="1612">
                  <c:v>2.6455414881613199E-3</c:v>
                </c:pt>
                <c:pt idx="1613">
                  <c:v>2.6399346788537701E-3</c:v>
                </c:pt>
                <c:pt idx="1614">
                  <c:v>2.6341382040310501E-3</c:v>
                </c:pt>
                <c:pt idx="1615">
                  <c:v>2.6292868829260602E-3</c:v>
                </c:pt>
                <c:pt idx="1616">
                  <c:v>2.6223537878939801E-3</c:v>
                </c:pt>
                <c:pt idx="1617">
                  <c:v>2.6162512501490599E-3</c:v>
                </c:pt>
                <c:pt idx="1618">
                  <c:v>2.6109131485041299E-3</c:v>
                </c:pt>
                <c:pt idx="1619">
                  <c:v>2.605689952565E-3</c:v>
                </c:pt>
                <c:pt idx="1620">
                  <c:v>2.5995130758060601E-3</c:v>
                </c:pt>
                <c:pt idx="1621">
                  <c:v>2.59280093799739E-3</c:v>
                </c:pt>
                <c:pt idx="1622">
                  <c:v>2.5880054428519699E-3</c:v>
                </c:pt>
                <c:pt idx="1623">
                  <c:v>2.5823225584490298E-3</c:v>
                </c:pt>
                <c:pt idx="1624">
                  <c:v>2.5768210230274198E-3</c:v>
                </c:pt>
                <c:pt idx="1625">
                  <c:v>2.5719122523514401E-3</c:v>
                </c:pt>
                <c:pt idx="1626">
                  <c:v>2.5654357443846698E-3</c:v>
                </c:pt>
                <c:pt idx="1627">
                  <c:v>2.55918456635867E-3</c:v>
                </c:pt>
                <c:pt idx="1628">
                  <c:v>2.5541952748721198E-3</c:v>
                </c:pt>
                <c:pt idx="1629">
                  <c:v>2.5488568720106199E-3</c:v>
                </c:pt>
                <c:pt idx="1630">
                  <c:v>2.5432332718129599E-3</c:v>
                </c:pt>
                <c:pt idx="1631">
                  <c:v>2.53627677722198E-3</c:v>
                </c:pt>
                <c:pt idx="1632">
                  <c:v>2.5318821524699998E-3</c:v>
                </c:pt>
                <c:pt idx="1633">
                  <c:v>2.5283308397024899E-3</c:v>
                </c:pt>
                <c:pt idx="1634">
                  <c:v>2.5169276610356802E-3</c:v>
                </c:pt>
                <c:pt idx="1635">
                  <c:v>2.5063136490187901E-3</c:v>
                </c:pt>
                <c:pt idx="1636">
                  <c:v>2.5025574516329401E-3</c:v>
                </c:pt>
                <c:pt idx="1637">
                  <c:v>2.4981803421654999E-3</c:v>
                </c:pt>
                <c:pt idx="1638">
                  <c:v>2.4911487739996498E-3</c:v>
                </c:pt>
                <c:pt idx="1639">
                  <c:v>2.4835331241661401E-3</c:v>
                </c:pt>
                <c:pt idx="1640">
                  <c:v>2.4793649065828201E-3</c:v>
                </c:pt>
                <c:pt idx="1641">
                  <c:v>2.4756960629359502E-3</c:v>
                </c:pt>
                <c:pt idx="1642">
                  <c:v>2.4660548844097799E-3</c:v>
                </c:pt>
                <c:pt idx="1643">
                  <c:v>2.4565184939090898E-3</c:v>
                </c:pt>
                <c:pt idx="1644">
                  <c:v>2.4527147506329E-3</c:v>
                </c:pt>
                <c:pt idx="1645">
                  <c:v>2.4486164070943602E-3</c:v>
                </c:pt>
                <c:pt idx="1646">
                  <c:v>2.44121028303022E-3</c:v>
                </c:pt>
                <c:pt idx="1647">
                  <c:v>2.4342418910005699E-3</c:v>
                </c:pt>
                <c:pt idx="1648">
                  <c:v>2.4300884268399002E-3</c:v>
                </c:pt>
                <c:pt idx="1649">
                  <c:v>2.4266024296408298E-3</c:v>
                </c:pt>
                <c:pt idx="1650">
                  <c:v>2.4165066529903299E-3</c:v>
                </c:pt>
                <c:pt idx="1651">
                  <c:v>2.40557830186064E-3</c:v>
                </c:pt>
                <c:pt idx="1652">
                  <c:v>2.4021169527856101E-3</c:v>
                </c:pt>
                <c:pt idx="1653">
                  <c:v>2.3977224828510501E-3</c:v>
                </c:pt>
                <c:pt idx="1654">
                  <c:v>2.3914948772823302E-3</c:v>
                </c:pt>
                <c:pt idx="1655">
                  <c:v>2.38588685625734E-3</c:v>
                </c:pt>
                <c:pt idx="1656">
                  <c:v>2.3811521024077499E-3</c:v>
                </c:pt>
                <c:pt idx="1657">
                  <c:v>2.3762925442765599E-3</c:v>
                </c:pt>
                <c:pt idx="1658">
                  <c:v>2.3709820208559899E-3</c:v>
                </c:pt>
                <c:pt idx="1659">
                  <c:v>2.36459948253896E-3</c:v>
                </c:pt>
                <c:pt idx="1660">
                  <c:v>2.3605165425989701E-3</c:v>
                </c:pt>
                <c:pt idx="1661">
                  <c:v>2.35721420208434E-3</c:v>
                </c:pt>
                <c:pt idx="1662">
                  <c:v>2.3467853202030499E-3</c:v>
                </c:pt>
                <c:pt idx="1663">
                  <c:v>2.3367671142817199E-3</c:v>
                </c:pt>
                <c:pt idx="1664">
                  <c:v>2.3333290496973698E-3</c:v>
                </c:pt>
                <c:pt idx="1665">
                  <c:v>2.3291864839761599E-3</c:v>
                </c:pt>
                <c:pt idx="1666">
                  <c:v>2.32296626407818E-3</c:v>
                </c:pt>
                <c:pt idx="1667">
                  <c:v>2.3176970638772998E-3</c:v>
                </c:pt>
                <c:pt idx="1668">
                  <c:v>2.3129935031513901E-3</c:v>
                </c:pt>
                <c:pt idx="1669">
                  <c:v>2.3083922372450099E-3</c:v>
                </c:pt>
                <c:pt idx="1670">
                  <c:v>2.3030806278998999E-3</c:v>
                </c:pt>
                <c:pt idx="1671">
                  <c:v>2.2970422204207602E-3</c:v>
                </c:pt>
                <c:pt idx="1672">
                  <c:v>2.2930075430376202E-3</c:v>
                </c:pt>
                <c:pt idx="1673">
                  <c:v>2.2878058863485301E-3</c:v>
                </c:pt>
                <c:pt idx="1674">
                  <c:v>2.2831762400904098E-3</c:v>
                </c:pt>
                <c:pt idx="1675">
                  <c:v>2.2786259849410101E-3</c:v>
                </c:pt>
                <c:pt idx="1676">
                  <c:v>2.2734180897530298E-3</c:v>
                </c:pt>
                <c:pt idx="1677">
                  <c:v>2.2674300739801102E-3</c:v>
                </c:pt>
                <c:pt idx="1678">
                  <c:v>2.2634835093872699E-3</c:v>
                </c:pt>
                <c:pt idx="1679">
                  <c:v>2.2583172577000398E-3</c:v>
                </c:pt>
                <c:pt idx="1680">
                  <c:v>2.2537840872506802E-3</c:v>
                </c:pt>
                <c:pt idx="1681">
                  <c:v>2.2492598351716801E-3</c:v>
                </c:pt>
                <c:pt idx="1682">
                  <c:v>2.2441955829920202E-3</c:v>
                </c:pt>
                <c:pt idx="1683">
                  <c:v>2.23821745356929E-3</c:v>
                </c:pt>
                <c:pt idx="1684">
                  <c:v>2.2343644025106702E-3</c:v>
                </c:pt>
                <c:pt idx="1685">
                  <c:v>2.23124254359011E-3</c:v>
                </c:pt>
                <c:pt idx="1686">
                  <c:v>2.2215374320720201E-3</c:v>
                </c:pt>
                <c:pt idx="1687">
                  <c:v>2.2119476375310702E-3</c:v>
                </c:pt>
                <c:pt idx="1688">
                  <c:v>2.2087434118521101E-3</c:v>
                </c:pt>
                <c:pt idx="1689">
                  <c:v>2.2047721331038802E-3</c:v>
                </c:pt>
                <c:pt idx="1690">
                  <c:v>2.1990428235321999E-3</c:v>
                </c:pt>
                <c:pt idx="1691">
                  <c:v>2.19392757730869E-3</c:v>
                </c:pt>
                <c:pt idx="1692">
                  <c:v>2.1896251831645301E-3</c:v>
                </c:pt>
                <c:pt idx="1693">
                  <c:v>2.1851367728975301E-3</c:v>
                </c:pt>
                <c:pt idx="1694">
                  <c:v>2.1803893257151602E-3</c:v>
                </c:pt>
                <c:pt idx="1695">
                  <c:v>2.1763953712920598E-3</c:v>
                </c:pt>
                <c:pt idx="1696">
                  <c:v>2.1708842118056799E-3</c:v>
                </c:pt>
                <c:pt idx="1697">
                  <c:v>2.1657018448776001E-3</c:v>
                </c:pt>
                <c:pt idx="1698">
                  <c:v>2.1615696724578302E-3</c:v>
                </c:pt>
                <c:pt idx="1699">
                  <c:v>2.15702594075068E-3</c:v>
                </c:pt>
                <c:pt idx="1700">
                  <c:v>2.1524373707223401E-3</c:v>
                </c:pt>
                <c:pt idx="1701">
                  <c:v>2.1483990596936598E-3</c:v>
                </c:pt>
                <c:pt idx="1702">
                  <c:v>2.1431418651609701E-3</c:v>
                </c:pt>
                <c:pt idx="1703">
                  <c:v>2.1378560533618501E-3</c:v>
                </c:pt>
                <c:pt idx="1704">
                  <c:v>2.1339212012564499E-3</c:v>
                </c:pt>
                <c:pt idx="1705">
                  <c:v>2.1292927099208999E-3</c:v>
                </c:pt>
                <c:pt idx="1706">
                  <c:v>2.1248847591393899E-3</c:v>
                </c:pt>
                <c:pt idx="1707">
                  <c:v>2.1207781586601799E-3</c:v>
                </c:pt>
                <c:pt idx="1708">
                  <c:v>2.1158150993415299E-3</c:v>
                </c:pt>
                <c:pt idx="1709">
                  <c:v>2.1103853997855898E-3</c:v>
                </c:pt>
                <c:pt idx="1710">
                  <c:v>2.1066785038643399E-3</c:v>
                </c:pt>
                <c:pt idx="1711">
                  <c:v>2.1019322398841498E-3</c:v>
                </c:pt>
                <c:pt idx="1712">
                  <c:v>2.0977297075560702E-3</c:v>
                </c:pt>
                <c:pt idx="1713">
                  <c:v>2.0935277970005901E-3</c:v>
                </c:pt>
                <c:pt idx="1714">
                  <c:v>2.08890491028298E-3</c:v>
                </c:pt>
                <c:pt idx="1715">
                  <c:v>2.0832853146326201E-3</c:v>
                </c:pt>
                <c:pt idx="1716">
                  <c:v>2.07973400450393E-3</c:v>
                </c:pt>
                <c:pt idx="1717">
                  <c:v>2.0768016020099801E-3</c:v>
                </c:pt>
                <c:pt idx="1718">
                  <c:v>2.0682450713986802E-3</c:v>
                </c:pt>
                <c:pt idx="1719">
                  <c:v>2.0607970139581099E-3</c:v>
                </c:pt>
                <c:pt idx="1720">
                  <c:v>2.0576029598317002E-3</c:v>
                </c:pt>
                <c:pt idx="1721">
                  <c:v>2.05423765826611E-3</c:v>
                </c:pt>
                <c:pt idx="1722">
                  <c:v>2.04811629935361E-3</c:v>
                </c:pt>
                <c:pt idx="1723">
                  <c:v>2.04227301837368E-3</c:v>
                </c:pt>
                <c:pt idx="1724">
                  <c:v>2.0388545267196801E-3</c:v>
                </c:pt>
                <c:pt idx="1725">
                  <c:v>2.0358941714900998E-3</c:v>
                </c:pt>
                <c:pt idx="1726">
                  <c:v>2.0281408347975699E-3</c:v>
                </c:pt>
                <c:pt idx="1727">
                  <c:v>2.0202685863340798E-3</c:v>
                </c:pt>
                <c:pt idx="1728">
                  <c:v>2.0172421421310702E-3</c:v>
                </c:pt>
                <c:pt idx="1729">
                  <c:v>2.0137964872382901E-3</c:v>
                </c:pt>
                <c:pt idx="1730">
                  <c:v>2.0082826750360701E-3</c:v>
                </c:pt>
                <c:pt idx="1731">
                  <c:v>2.00210808905457E-3</c:v>
                </c:pt>
                <c:pt idx="1732">
                  <c:v>1.99883914268215E-3</c:v>
                </c:pt>
                <c:pt idx="1733">
                  <c:v>1.99582291323199E-3</c:v>
                </c:pt>
                <c:pt idx="1734">
                  <c:v>1.98891102125372E-3</c:v>
                </c:pt>
                <c:pt idx="1735">
                  <c:v>1.98235653316388E-3</c:v>
                </c:pt>
                <c:pt idx="1736">
                  <c:v>1.9791980998679201E-3</c:v>
                </c:pt>
                <c:pt idx="1737">
                  <c:v>1.9761002949393201E-3</c:v>
                </c:pt>
                <c:pt idx="1738">
                  <c:v>1.9698129827137299E-3</c:v>
                </c:pt>
                <c:pt idx="1739">
                  <c:v>1.9628142167366202E-3</c:v>
                </c:pt>
                <c:pt idx="1740">
                  <c:v>1.9597771668660802E-3</c:v>
                </c:pt>
                <c:pt idx="1741">
                  <c:v>1.9565811274714399E-3</c:v>
                </c:pt>
                <c:pt idx="1742">
                  <c:v>1.95079991231169E-3</c:v>
                </c:pt>
                <c:pt idx="1743">
                  <c:v>1.94521060464073E-3</c:v>
                </c:pt>
                <c:pt idx="1744">
                  <c:v>1.9419755850848899E-3</c:v>
                </c:pt>
                <c:pt idx="1745">
                  <c:v>1.93914059163787E-3</c:v>
                </c:pt>
                <c:pt idx="1746">
                  <c:v>1.93198551810571E-3</c:v>
                </c:pt>
                <c:pt idx="1747">
                  <c:v>1.9243055726829801E-3</c:v>
                </c:pt>
                <c:pt idx="1748">
                  <c:v>1.92147609219044E-3</c:v>
                </c:pt>
                <c:pt idx="1749">
                  <c:v>1.91813304188939E-3</c:v>
                </c:pt>
                <c:pt idx="1750">
                  <c:v>1.9131074025758299E-3</c:v>
                </c:pt>
                <c:pt idx="1751">
                  <c:v>1.90874921313538E-3</c:v>
                </c:pt>
                <c:pt idx="1752">
                  <c:v>1.9050475997136099E-3</c:v>
                </c:pt>
                <c:pt idx="1753">
                  <c:v>1.9011450557909701E-3</c:v>
                </c:pt>
                <c:pt idx="1754">
                  <c:v>1.89711048867305E-3</c:v>
                </c:pt>
                <c:pt idx="1755">
                  <c:v>1.8935805044925601E-3</c:v>
                </c:pt>
                <c:pt idx="1756">
                  <c:v>1.8890447775048601E-3</c:v>
                </c:pt>
                <c:pt idx="1757">
                  <c:v>1.8843395591572E-3</c:v>
                </c:pt>
                <c:pt idx="1758">
                  <c:v>1.88101848603773E-3</c:v>
                </c:pt>
                <c:pt idx="1759">
                  <c:v>1.8768289354737699E-3</c:v>
                </c:pt>
                <c:pt idx="1760">
                  <c:v>1.87312534863638E-3</c:v>
                </c:pt>
                <c:pt idx="1761">
                  <c:v>1.8693585442051701E-3</c:v>
                </c:pt>
                <c:pt idx="1762">
                  <c:v>1.8653461037456201E-3</c:v>
                </c:pt>
                <c:pt idx="1763">
                  <c:v>1.86192644403202E-3</c:v>
                </c:pt>
                <c:pt idx="1764">
                  <c:v>1.85739317529039E-3</c:v>
                </c:pt>
                <c:pt idx="1765">
                  <c:v>1.85284283027165E-3</c:v>
                </c:pt>
                <c:pt idx="1766">
                  <c:v>1.8495301220693399E-3</c:v>
                </c:pt>
                <c:pt idx="1767">
                  <c:v>1.8454639999473099E-3</c:v>
                </c:pt>
                <c:pt idx="1768">
                  <c:v>1.8417915983569299E-3</c:v>
                </c:pt>
                <c:pt idx="1769">
                  <c:v>1.83812411238874E-3</c:v>
                </c:pt>
                <c:pt idx="1770">
                  <c:v>1.8341601638676599E-3</c:v>
                </c:pt>
                <c:pt idx="1771">
                  <c:v>1.8308213959272301E-3</c:v>
                </c:pt>
                <c:pt idx="1772">
                  <c:v>1.82633911572623E-3</c:v>
                </c:pt>
                <c:pt idx="1773">
                  <c:v>1.8218942868215E-3</c:v>
                </c:pt>
                <c:pt idx="1774">
                  <c:v>1.8186267143059699E-3</c:v>
                </c:pt>
                <c:pt idx="1775">
                  <c:v>1.8146439645682999E-3</c:v>
                </c:pt>
                <c:pt idx="1776">
                  <c:v>1.8110322787988199E-3</c:v>
                </c:pt>
                <c:pt idx="1777">
                  <c:v>1.8074314969581901E-3</c:v>
                </c:pt>
                <c:pt idx="1778">
                  <c:v>1.8035397657289499E-3</c:v>
                </c:pt>
                <c:pt idx="1779">
                  <c:v>1.8002552426039499E-3</c:v>
                </c:pt>
                <c:pt idx="1780">
                  <c:v>1.7958681879388901E-3</c:v>
                </c:pt>
                <c:pt idx="1781">
                  <c:v>1.79148373596501E-3</c:v>
                </c:pt>
                <c:pt idx="1782">
                  <c:v>1.78829523145284E-3</c:v>
                </c:pt>
                <c:pt idx="1783">
                  <c:v>1.78435880022441E-3</c:v>
                </c:pt>
                <c:pt idx="1784">
                  <c:v>1.7808354025418999E-3</c:v>
                </c:pt>
                <c:pt idx="1785">
                  <c:v>1.7772708019957401E-3</c:v>
                </c:pt>
                <c:pt idx="1786">
                  <c:v>1.77347371002155E-3</c:v>
                </c:pt>
                <c:pt idx="1787">
                  <c:v>1.7702181980628099E-3</c:v>
                </c:pt>
                <c:pt idx="1788">
                  <c:v>1.7659687203329499E-3</c:v>
                </c:pt>
                <c:pt idx="1789">
                  <c:v>1.7616014137645901E-3</c:v>
                </c:pt>
                <c:pt idx="1790">
                  <c:v>1.7585248896799001E-3</c:v>
                </c:pt>
                <c:pt idx="1791">
                  <c:v>1.7545988601356101E-3</c:v>
                </c:pt>
                <c:pt idx="1792">
                  <c:v>1.7511908400978599E-3</c:v>
                </c:pt>
                <c:pt idx="1793">
                  <c:v>1.7476324767625999E-3</c:v>
                </c:pt>
                <c:pt idx="1794">
                  <c:v>1.7439523457225799E-3</c:v>
                </c:pt>
                <c:pt idx="1795">
                  <c:v>1.74070079170148E-3</c:v>
                </c:pt>
                <c:pt idx="1796">
                  <c:v>1.7366315642557699E-3</c:v>
                </c:pt>
                <c:pt idx="1797">
                  <c:v>1.7322379646855901E-3</c:v>
                </c:pt>
                <c:pt idx="1798">
                  <c:v>1.7292892192384899E-3</c:v>
                </c:pt>
                <c:pt idx="1799">
                  <c:v>1.72689437835174E-3</c:v>
                </c:pt>
                <c:pt idx="1800">
                  <c:v>1.71985848072459E-3</c:v>
                </c:pt>
                <c:pt idx="1801">
                  <c:v>1.7136871058651101E-3</c:v>
                </c:pt>
                <c:pt idx="1802">
                  <c:v>1.7110959625141601E-3</c:v>
                </c:pt>
                <c:pt idx="1803">
                  <c:v>1.7082564620563101E-3</c:v>
                </c:pt>
                <c:pt idx="1804">
                  <c:v>1.7035516736169599E-3</c:v>
                </c:pt>
                <c:pt idx="1805">
                  <c:v>1.6984035809577899E-3</c:v>
                </c:pt>
                <c:pt idx="1806">
                  <c:v>1.6956667818049101E-3</c:v>
                </c:pt>
                <c:pt idx="1807">
                  <c:v>1.69309977099603E-3</c:v>
                </c:pt>
                <c:pt idx="1808">
                  <c:v>1.6875592053507301E-3</c:v>
                </c:pt>
                <c:pt idx="1809">
                  <c:v>1.6817729909493499E-3</c:v>
                </c:pt>
                <c:pt idx="1810">
                  <c:v>1.6791886048893E-3</c:v>
                </c:pt>
                <c:pt idx="1811">
                  <c:v>1.67646721008246E-3</c:v>
                </c:pt>
                <c:pt idx="1812">
                  <c:v>1.6716630653152199E-3</c:v>
                </c:pt>
                <c:pt idx="1813">
                  <c:v>1.6667917813032601E-3</c:v>
                </c:pt>
                <c:pt idx="1814">
                  <c:v>1.6640791775579999E-3</c:v>
                </c:pt>
                <c:pt idx="1815">
                  <c:v>1.6616034210377301E-3</c:v>
                </c:pt>
                <c:pt idx="1816">
                  <c:v>1.6559779475848601E-3</c:v>
                </c:pt>
                <c:pt idx="1817">
                  <c:v>1.6504803000978699E-3</c:v>
                </c:pt>
                <c:pt idx="1818">
                  <c:v>1.6479177921862999E-3</c:v>
                </c:pt>
                <c:pt idx="1819">
                  <c:v>1.6452898383643999E-3</c:v>
                </c:pt>
                <c:pt idx="1820">
                  <c:v>1.64045877424164E-3</c:v>
                </c:pt>
                <c:pt idx="1821">
                  <c:v>1.63579293920649E-3</c:v>
                </c:pt>
                <c:pt idx="1822">
                  <c:v>1.6331154131743299E-3</c:v>
                </c:pt>
                <c:pt idx="1823">
                  <c:v>1.6307124906139801E-3</c:v>
                </c:pt>
                <c:pt idx="1824">
                  <c:v>1.6250852410274099E-3</c:v>
                </c:pt>
                <c:pt idx="1825">
                  <c:v>1.61979521093806E-3</c:v>
                </c:pt>
                <c:pt idx="1826">
                  <c:v>1.61726721548226E-3</c:v>
                </c:pt>
                <c:pt idx="1827">
                  <c:v>1.61471177672349E-3</c:v>
                </c:pt>
                <c:pt idx="1828">
                  <c:v>1.6099151916334699E-3</c:v>
                </c:pt>
                <c:pt idx="1829">
                  <c:v>1.6053938898947201E-3</c:v>
                </c:pt>
                <c:pt idx="1830">
                  <c:v>1.6027606883716799E-3</c:v>
                </c:pt>
                <c:pt idx="1831">
                  <c:v>1.6004146615844401E-3</c:v>
                </c:pt>
                <c:pt idx="1832">
                  <c:v>1.5948575655348901E-3</c:v>
                </c:pt>
                <c:pt idx="1833">
                  <c:v>1.5897046978030299E-3</c:v>
                </c:pt>
                <c:pt idx="1834">
                  <c:v>1.5872222272724299E-3</c:v>
                </c:pt>
                <c:pt idx="1835">
                  <c:v>1.58472084608106E-3</c:v>
                </c:pt>
                <c:pt idx="1836">
                  <c:v>1.5800130447971301E-3</c:v>
                </c:pt>
                <c:pt idx="1837">
                  <c:v>1.5755821124069701E-3</c:v>
                </c:pt>
                <c:pt idx="1838">
                  <c:v>1.5730014714538101E-3</c:v>
                </c:pt>
                <c:pt idx="1839">
                  <c:v>1.57069796772798E-3</c:v>
                </c:pt>
                <c:pt idx="1840">
                  <c:v>1.5652761828975901E-3</c:v>
                </c:pt>
                <c:pt idx="1841">
                  <c:v>1.5601964208111E-3</c:v>
                </c:pt>
                <c:pt idx="1842">
                  <c:v>1.55776956562972E-3</c:v>
                </c:pt>
                <c:pt idx="1843">
                  <c:v>1.5553052283624499E-3</c:v>
                </c:pt>
                <c:pt idx="1844">
                  <c:v>1.5507366516886801E-3</c:v>
                </c:pt>
                <c:pt idx="1845">
                  <c:v>1.5463456573489901E-3</c:v>
                </c:pt>
                <c:pt idx="1846">
                  <c:v>1.5438253233554099E-3</c:v>
                </c:pt>
                <c:pt idx="1847">
                  <c:v>1.5415507738942499E-3</c:v>
                </c:pt>
                <c:pt idx="1848">
                  <c:v>1.5363264288778299E-3</c:v>
                </c:pt>
                <c:pt idx="1849">
                  <c:v>1.5312586579457499E-3</c:v>
                </c:pt>
                <c:pt idx="1850">
                  <c:v>1.5288971902515699E-3</c:v>
                </c:pt>
                <c:pt idx="1851">
                  <c:v>1.52645344703974E-3</c:v>
                </c:pt>
                <c:pt idx="1852">
                  <c:v>1.52207349902236E-3</c:v>
                </c:pt>
                <c:pt idx="1853">
                  <c:v>1.5176731053689E-3</c:v>
                </c:pt>
                <c:pt idx="1854">
                  <c:v>1.51522080177749E-3</c:v>
                </c:pt>
                <c:pt idx="1855">
                  <c:v>1.5129617628593501E-3</c:v>
                </c:pt>
                <c:pt idx="1856">
                  <c:v>1.50799736235338E-3</c:v>
                </c:pt>
                <c:pt idx="1857">
                  <c:v>1.5028802713206899E-3</c:v>
                </c:pt>
                <c:pt idx="1858">
                  <c:v>1.500594207925E-3</c:v>
                </c:pt>
                <c:pt idx="1859">
                  <c:v>1.49815435634952E-3</c:v>
                </c:pt>
                <c:pt idx="1860">
                  <c:v>1.4940140843640499E-3</c:v>
                </c:pt>
                <c:pt idx="1861">
                  <c:v>1.4895535511724801E-3</c:v>
                </c:pt>
                <c:pt idx="1862">
                  <c:v>1.48717743231651E-3</c:v>
                </c:pt>
                <c:pt idx="1863">
                  <c:v>1.4849199287762401E-3</c:v>
                </c:pt>
                <c:pt idx="1864">
                  <c:v>1.4802817203131201E-3</c:v>
                </c:pt>
                <c:pt idx="1865">
                  <c:v>1.4750507033340101E-3</c:v>
                </c:pt>
                <c:pt idx="1866">
                  <c:v>1.4728508767380901E-3</c:v>
                </c:pt>
                <c:pt idx="1867">
                  <c:v>1.4703971383336399E-3</c:v>
                </c:pt>
                <c:pt idx="1868">
                  <c:v>1.4665439375491801E-3</c:v>
                </c:pt>
                <c:pt idx="1869">
                  <c:v>1.46327235424522E-3</c:v>
                </c:pt>
                <c:pt idx="1870">
                  <c:v>1.4605291755015401E-3</c:v>
                </c:pt>
                <c:pt idx="1871">
                  <c:v>1.45750035923057E-3</c:v>
                </c:pt>
                <c:pt idx="1872">
                  <c:v>1.4545729953828E-3</c:v>
                </c:pt>
                <c:pt idx="1873">
                  <c:v>1.4517550840836601E-3</c:v>
                </c:pt>
                <c:pt idx="1874">
                  <c:v>1.4486703881953201E-3</c:v>
                </c:pt>
                <c:pt idx="1875">
                  <c:v>1.44603594617769E-3</c:v>
                </c:pt>
                <c:pt idx="1876">
                  <c:v>1.44268279441868E-3</c:v>
                </c:pt>
                <c:pt idx="1877">
                  <c:v>1.43905423586858E-3</c:v>
                </c:pt>
                <c:pt idx="1878">
                  <c:v>1.43664007362605E-3</c:v>
                </c:pt>
                <c:pt idx="1879">
                  <c:v>1.43463638511156E-3</c:v>
                </c:pt>
                <c:pt idx="1880">
                  <c:v>1.4291919639496001E-3</c:v>
                </c:pt>
                <c:pt idx="1881">
                  <c:v>1.4237705577845399E-3</c:v>
                </c:pt>
                <c:pt idx="1882">
                  <c:v>1.4217267314677201E-3</c:v>
                </c:pt>
                <c:pt idx="1883">
                  <c:v>1.4192515996463201E-3</c:v>
                </c:pt>
                <c:pt idx="1884">
                  <c:v>1.41576188428217E-3</c:v>
                </c:pt>
                <c:pt idx="1885">
                  <c:v>1.41239394925173E-3</c:v>
                </c:pt>
                <c:pt idx="1886">
                  <c:v>1.4099460382189901E-3</c:v>
                </c:pt>
                <c:pt idx="1887">
                  <c:v>1.40682664305585E-3</c:v>
                </c:pt>
                <c:pt idx="1888">
                  <c:v>1.4041870996207499E-3</c:v>
                </c:pt>
                <c:pt idx="1889">
                  <c:v>1.4012851306249899E-3</c:v>
                </c:pt>
                <c:pt idx="1890">
                  <c:v>1.3984803899174099E-3</c:v>
                </c:pt>
                <c:pt idx="1891">
                  <c:v>1.3957688630275101E-3</c:v>
                </c:pt>
                <c:pt idx="1892">
                  <c:v>1.39282186034634E-3</c:v>
                </c:pt>
                <c:pt idx="1893">
                  <c:v>1.39027735398699E-3</c:v>
                </c:pt>
                <c:pt idx="1894">
                  <c:v>1.3871054268756299E-3</c:v>
                </c:pt>
                <c:pt idx="1895">
                  <c:v>1.38357647984396E-3</c:v>
                </c:pt>
                <c:pt idx="1896">
                  <c:v>1.3812706677328601E-3</c:v>
                </c:pt>
                <c:pt idx="1897">
                  <c:v>1.3793294295083699E-3</c:v>
                </c:pt>
                <c:pt idx="1898">
                  <c:v>1.3742648939298299E-3</c:v>
                </c:pt>
                <c:pt idx="1899">
                  <c:v>1.3689113586894701E-3</c:v>
                </c:pt>
                <c:pt idx="1900">
                  <c:v>1.3669841138746299E-3</c:v>
                </c:pt>
                <c:pt idx="1901">
                  <c:v>1.3645581680489501E-3</c:v>
                </c:pt>
                <c:pt idx="1902">
                  <c:v>1.36131956365851E-3</c:v>
                </c:pt>
                <c:pt idx="1903">
                  <c:v>1.3579792274496199E-3</c:v>
                </c:pt>
                <c:pt idx="1904">
                  <c:v>1.35569629059676E-3</c:v>
                </c:pt>
                <c:pt idx="1905">
                  <c:v>1.35382256349578E-3</c:v>
                </c:pt>
                <c:pt idx="1906">
                  <c:v>1.34864146716906E-3</c:v>
                </c:pt>
                <c:pt idx="1907">
                  <c:v>1.34358506775251E-3</c:v>
                </c:pt>
                <c:pt idx="1908">
                  <c:v>1.34166112487686E-3</c:v>
                </c:pt>
                <c:pt idx="1909">
                  <c:v>1.33933006975888E-3</c:v>
                </c:pt>
                <c:pt idx="1910">
                  <c:v>1.33606637037804E-3</c:v>
                </c:pt>
                <c:pt idx="1911">
                  <c:v>1.33287253745856E-3</c:v>
                </c:pt>
                <c:pt idx="1912">
                  <c:v>1.33060627017947E-3</c:v>
                </c:pt>
                <c:pt idx="1913">
                  <c:v>1.3276289621623799E-3</c:v>
                </c:pt>
                <c:pt idx="1914">
                  <c:v>1.3251948512568699E-3</c:v>
                </c:pt>
                <c:pt idx="1915">
                  <c:v>1.3224091746874599E-3</c:v>
                </c:pt>
                <c:pt idx="1916">
                  <c:v>1.31982862881197E-3</c:v>
                </c:pt>
                <c:pt idx="1917">
                  <c:v>1.3172127471239299E-3</c:v>
                </c:pt>
                <c:pt idx="1918">
                  <c:v>1.3145045519159201E-3</c:v>
                </c:pt>
                <c:pt idx="1919">
                  <c:v>1.3120392951717101E-3</c:v>
                </c:pt>
                <c:pt idx="1920">
                  <c:v>1.3092117445135101E-3</c:v>
                </c:pt>
                <c:pt idx="1921">
                  <c:v>1.30573619081814E-3</c:v>
                </c:pt>
                <c:pt idx="1922">
                  <c:v>1.30359851006234E-3</c:v>
                </c:pt>
                <c:pt idx="1923">
                  <c:v>1.3017212673709E-3</c:v>
                </c:pt>
                <c:pt idx="1924">
                  <c:v>1.2972747279386E-3</c:v>
                </c:pt>
                <c:pt idx="1925">
                  <c:v>1.2930769777099501E-3</c:v>
                </c:pt>
                <c:pt idx="1926">
                  <c:v>1.2911069695828699E-3</c:v>
                </c:pt>
                <c:pt idx="1927">
                  <c:v>1.28903971123372E-3</c:v>
                </c:pt>
                <c:pt idx="1928">
                  <c:v>1.2855069937101199E-3</c:v>
                </c:pt>
                <c:pt idx="1929">
                  <c:v>1.28167922482046E-3</c:v>
                </c:pt>
                <c:pt idx="1930">
                  <c:v>1.27966446774793E-3</c:v>
                </c:pt>
                <c:pt idx="1931">
                  <c:v>1.2777056094615601E-3</c:v>
                </c:pt>
                <c:pt idx="1932">
                  <c:v>1.27389965799272E-3</c:v>
                </c:pt>
                <c:pt idx="1933">
                  <c:v>1.2703897397017801E-3</c:v>
                </c:pt>
                <c:pt idx="1934">
                  <c:v>1.26833971640973E-3</c:v>
                </c:pt>
                <c:pt idx="1935">
                  <c:v>1.2664752049697E-3</c:v>
                </c:pt>
                <c:pt idx="1936">
                  <c:v>1.2623816156340801E-3</c:v>
                </c:pt>
                <c:pt idx="1937">
                  <c:v>1.2580917932464399E-3</c:v>
                </c:pt>
                <c:pt idx="1938">
                  <c:v>1.25622082082961E-3</c:v>
                </c:pt>
                <c:pt idx="1939">
                  <c:v>1.2541489147768999E-3</c:v>
                </c:pt>
                <c:pt idx="1940">
                  <c:v>1.25091319455144E-3</c:v>
                </c:pt>
                <c:pt idx="1941">
                  <c:v>1.2481057392384599E-3</c:v>
                </c:pt>
                <c:pt idx="1942">
                  <c:v>1.24585230779258E-3</c:v>
                </c:pt>
                <c:pt idx="1943">
                  <c:v>1.24320848753823E-3</c:v>
                </c:pt>
                <c:pt idx="1944">
                  <c:v>1.2408298323412499E-3</c:v>
                </c:pt>
                <c:pt idx="1945">
                  <c:v>1.23833272900296E-3</c:v>
                </c:pt>
                <c:pt idx="1946">
                  <c:v>1.2358435805861999E-3</c:v>
                </c:pt>
                <c:pt idx="1947">
                  <c:v>1.2334781692914399E-3</c:v>
                </c:pt>
                <c:pt idx="1948">
                  <c:v>1.2308916117658201E-3</c:v>
                </c:pt>
                <c:pt idx="1949">
                  <c:v>1.2286445392185601E-3</c:v>
                </c:pt>
                <c:pt idx="1950">
                  <c:v>1.2259181082701E-3</c:v>
                </c:pt>
                <c:pt idx="1951">
                  <c:v>1.2227508788893099E-3</c:v>
                </c:pt>
                <c:pt idx="1952">
                  <c:v>1.22074348710109E-3</c:v>
                </c:pt>
                <c:pt idx="1953">
                  <c:v>1.21900352276882E-3</c:v>
                </c:pt>
                <c:pt idx="1954">
                  <c:v>1.21480813164586E-3</c:v>
                </c:pt>
                <c:pt idx="1955">
                  <c:v>1.21092275425772E-3</c:v>
                </c:pt>
                <c:pt idx="1956">
                  <c:v>1.2090826383456799E-3</c:v>
                </c:pt>
                <c:pt idx="1957">
                  <c:v>1.2071505353155401E-3</c:v>
                </c:pt>
                <c:pt idx="1958">
                  <c:v>1.2038827104210901E-3</c:v>
                </c:pt>
                <c:pt idx="1959">
                  <c:v>1.2002751853918399E-3</c:v>
                </c:pt>
                <c:pt idx="1960">
                  <c:v>1.1984053249092599E-3</c:v>
                </c:pt>
                <c:pt idx="1961">
                  <c:v>1.1965569111541199E-3</c:v>
                </c:pt>
                <c:pt idx="1962">
                  <c:v>1.19309081549372E-3</c:v>
                </c:pt>
                <c:pt idx="1963">
                  <c:v>1.18972698677635E-3</c:v>
                </c:pt>
                <c:pt idx="1964">
                  <c:v>1.18783361760218E-3</c:v>
                </c:pt>
                <c:pt idx="1965">
                  <c:v>1.18605956399728E-3</c:v>
                </c:pt>
                <c:pt idx="1966">
                  <c:v>1.1824261707194801E-3</c:v>
                </c:pt>
                <c:pt idx="1967">
                  <c:v>1.17927672555283E-3</c:v>
                </c:pt>
                <c:pt idx="1968">
                  <c:v>1.1773651803829201E-3</c:v>
                </c:pt>
                <c:pt idx="1969">
                  <c:v>1.17565745984102E-3</c:v>
                </c:pt>
                <c:pt idx="1970">
                  <c:v>1.1718058710530701E-3</c:v>
                </c:pt>
                <c:pt idx="1971">
                  <c:v>1.16788923040133E-3</c:v>
                </c:pt>
                <c:pt idx="1972">
                  <c:v>1.1661549337228399E-3</c:v>
                </c:pt>
                <c:pt idx="1973">
                  <c:v>1.1642395195539999E-3</c:v>
                </c:pt>
                <c:pt idx="1974">
                  <c:v>1.16125764489575E-3</c:v>
                </c:pt>
                <c:pt idx="1975">
                  <c:v>1.1586434907252599E-3</c:v>
                </c:pt>
                <c:pt idx="1976">
                  <c:v>1.1565887026488699E-3</c:v>
                </c:pt>
                <c:pt idx="1977">
                  <c:v>1.1541080291463501E-3</c:v>
                </c:pt>
                <c:pt idx="1978">
                  <c:v>1.15195140520475E-3</c:v>
                </c:pt>
                <c:pt idx="1979">
                  <c:v>1.1495920472614899E-3</c:v>
                </c:pt>
                <c:pt idx="1980">
                  <c:v>1.1473443209375101E-3</c:v>
                </c:pt>
                <c:pt idx="1981">
                  <c:v>1.1450953316442399E-3</c:v>
                </c:pt>
                <c:pt idx="1982">
                  <c:v>1.14276616186586E-3</c:v>
                </c:pt>
                <c:pt idx="1983">
                  <c:v>1.1406176837516001E-3</c:v>
                </c:pt>
                <c:pt idx="1984">
                  <c:v>1.1382157678445301E-3</c:v>
                </c:pt>
                <c:pt idx="1985">
                  <c:v>1.1361589183181101E-3</c:v>
                </c:pt>
                <c:pt idx="1986">
                  <c:v>1.1336402576481101E-3</c:v>
                </c:pt>
                <c:pt idx="1987">
                  <c:v>1.1307225659696501E-3</c:v>
                </c:pt>
                <c:pt idx="1988">
                  <c:v>1.1288760285138701E-3</c:v>
                </c:pt>
                <c:pt idx="1989">
                  <c:v>1.1272637276195699E-3</c:v>
                </c:pt>
                <c:pt idx="1990">
                  <c:v>1.1234712445890101E-3</c:v>
                </c:pt>
                <c:pt idx="1991">
                  <c:v>1.11981639066318E-3</c:v>
                </c:pt>
                <c:pt idx="1992">
                  <c:v>1.11814152700636E-3</c:v>
                </c:pt>
                <c:pt idx="1993">
                  <c:v>1.1163279418308599E-3</c:v>
                </c:pt>
                <c:pt idx="1994">
                  <c:v>1.1134420678902701E-3</c:v>
                </c:pt>
                <c:pt idx="1995">
                  <c:v>1.1109674975651399E-3</c:v>
                </c:pt>
                <c:pt idx="1996">
                  <c:v>1.1089840351809399E-3</c:v>
                </c:pt>
                <c:pt idx="1997">
                  <c:v>1.1066246754518E-3</c:v>
                </c:pt>
                <c:pt idx="1998">
                  <c:v>1.10455414169326E-3</c:v>
                </c:pt>
                <c:pt idx="1999">
                  <c:v>1.1023002701457899E-3</c:v>
                </c:pt>
                <c:pt idx="2000">
                  <c:v>1.1001513001366199E-3</c:v>
                </c:pt>
                <c:pt idx="2001">
                  <c:v>1.0979941058987699E-3</c:v>
                </c:pt>
                <c:pt idx="2002">
                  <c:v>1.0957745245767901E-3</c:v>
                </c:pt>
                <c:pt idx="2003">
                  <c:v>1.0937060175890401E-3</c:v>
                </c:pt>
                <c:pt idx="2004">
                  <c:v>1.0914229199069799E-3</c:v>
                </c:pt>
                <c:pt idx="2005">
                  <c:v>1.0894358496448299E-3</c:v>
                </c:pt>
                <c:pt idx="2006">
                  <c:v>1.0870733672025199E-3</c:v>
                </c:pt>
                <c:pt idx="2007">
                  <c:v>1.0842326265521E-3</c:v>
                </c:pt>
                <c:pt idx="2008">
                  <c:v>1.08247665265634E-3</c:v>
                </c:pt>
                <c:pt idx="2009">
                  <c:v>1.0809151875088999E-3</c:v>
                </c:pt>
                <c:pt idx="2010">
                  <c:v>1.0773990587564599E-3</c:v>
                </c:pt>
                <c:pt idx="2011">
                  <c:v>1.0737933631994299E-3</c:v>
                </c:pt>
                <c:pt idx="2012">
                  <c:v>1.0722150856915301E-3</c:v>
                </c:pt>
                <c:pt idx="2013">
                  <c:v>1.0704423851962601E-3</c:v>
                </c:pt>
                <c:pt idx="2014">
                  <c:v>1.0677624945918201E-3</c:v>
                </c:pt>
                <c:pt idx="2015">
                  <c:v>1.06531326185505E-3</c:v>
                </c:pt>
                <c:pt idx="2016">
                  <c:v>1.0634963137539E-3</c:v>
                </c:pt>
                <c:pt idx="2017">
                  <c:v>1.0611536654680201E-3</c:v>
                </c:pt>
                <c:pt idx="2018">
                  <c:v>1.05925596265605E-3</c:v>
                </c:pt>
                <c:pt idx="2019">
                  <c:v>1.0570115761821799E-3</c:v>
                </c:pt>
                <c:pt idx="2020">
                  <c:v>1.05504056004899E-3</c:v>
                </c:pt>
                <c:pt idx="2021">
                  <c:v>1.0528868419045099E-3</c:v>
                </c:pt>
                <c:pt idx="2022">
                  <c:v>1.0508493010273599E-3</c:v>
                </c:pt>
                <c:pt idx="2023">
                  <c:v>1.04877931863973E-3</c:v>
                </c:pt>
                <c:pt idx="2024">
                  <c:v>1.04668144955681E-3</c:v>
                </c:pt>
                <c:pt idx="2025">
                  <c:v>1.0446888697207299E-3</c:v>
                </c:pt>
                <c:pt idx="2026">
                  <c:v>1.0425363317125599E-3</c:v>
                </c:pt>
                <c:pt idx="2027">
                  <c:v>1.0406153651181999E-3</c:v>
                </c:pt>
                <c:pt idx="2028">
                  <c:v>1.0384133296339299E-3</c:v>
                </c:pt>
                <c:pt idx="2029">
                  <c:v>1.03655868082106E-3</c:v>
                </c:pt>
                <c:pt idx="2030">
                  <c:v>1.0342619052188301E-3</c:v>
                </c:pt>
                <c:pt idx="2031">
                  <c:v>1.03161279176878E-3</c:v>
                </c:pt>
                <c:pt idx="2032">
                  <c:v>1.02993787506436E-3</c:v>
                </c:pt>
                <c:pt idx="2033">
                  <c:v>1.0284638965180101E-3</c:v>
                </c:pt>
                <c:pt idx="2034">
                  <c:v>1.0250926732417E-3</c:v>
                </c:pt>
                <c:pt idx="2035">
                  <c:v>1.02169535408142E-3</c:v>
                </c:pt>
                <c:pt idx="2036">
                  <c:v>1.0201953010160101E-3</c:v>
                </c:pt>
                <c:pt idx="2037">
                  <c:v>1.0185125184931001E-3</c:v>
                </c:pt>
                <c:pt idx="2038">
                  <c:v>1.0159756593239599E-3</c:v>
                </c:pt>
                <c:pt idx="2039">
                  <c:v>1.0136399010850399E-3</c:v>
                </c:pt>
                <c:pt idx="2040">
                  <c:v>1.0119331249286499E-3</c:v>
                </c:pt>
                <c:pt idx="2041">
                  <c:v>1.00968803344276E-3</c:v>
                </c:pt>
                <c:pt idx="2042">
                  <c:v>1.00791344455955E-3</c:v>
                </c:pt>
                <c:pt idx="2043">
                  <c:v>1.0057526070022299E-3</c:v>
                </c:pt>
                <c:pt idx="2044">
                  <c:v>1.0039159769157399E-3</c:v>
                </c:pt>
                <c:pt idx="2045">
                  <c:v>1.00183349736055E-3</c:v>
                </c:pt>
                <c:pt idx="2046">
                  <c:v>9.9994013102759302E-4</c:v>
                </c:pt>
                <c:pt idx="2047">
                  <c:v>9.9793058555765397E-4</c:v>
                </c:pt>
                <c:pt idx="2048">
                  <c:v>9.9598536168001906E-4</c:v>
                </c:pt>
                <c:pt idx="2049">
                  <c:v>9.9404375760046501E-4</c:v>
                </c:pt>
                <c:pt idx="2050">
                  <c:v>9.9205116522191306E-4</c:v>
                </c:pt>
                <c:pt idx="2051">
                  <c:v>9.9017290403277192E-4</c:v>
                </c:pt>
                <c:pt idx="2052">
                  <c:v>9.8813707579812607E-4</c:v>
                </c:pt>
                <c:pt idx="2053">
                  <c:v>9.8631791954660098E-4</c:v>
                </c:pt>
                <c:pt idx="2054">
                  <c:v>9.8424266193961789E-4</c:v>
                </c:pt>
                <c:pt idx="2055">
                  <c:v>9.8247870263071702E-4</c:v>
                </c:pt>
                <c:pt idx="2056">
                  <c:v>9.8033885492246299E-4</c:v>
                </c:pt>
                <c:pt idx="2057">
                  <c:v>9.7780027585443502E-4</c:v>
                </c:pt>
                <c:pt idx="2058">
                  <c:v>9.7622504873216798E-4</c:v>
                </c:pt>
                <c:pt idx="2059">
                  <c:v>9.7481635837439005E-4</c:v>
                </c:pt>
                <c:pt idx="2060">
                  <c:v>9.7172546961246003E-4</c:v>
                </c:pt>
                <c:pt idx="2061">
                  <c:v>9.6841987691717796E-4</c:v>
                </c:pt>
                <c:pt idx="2062">
                  <c:v>9.6702403916153602E-4</c:v>
                </c:pt>
                <c:pt idx="2063">
                  <c:v>9.6539858451846999E-4</c:v>
                </c:pt>
                <c:pt idx="2064">
                  <c:v>9.6307862443693296E-4</c:v>
                </c:pt>
                <c:pt idx="2065">
                  <c:v>9.6079171008844996E-4</c:v>
                </c:pt>
                <c:pt idx="2066">
                  <c:v>9.5920316953536497E-4</c:v>
                </c:pt>
                <c:pt idx="2067">
                  <c:v>9.5787811232977602E-4</c:v>
                </c:pt>
                <c:pt idx="2068">
                  <c:v>9.5451920075954595E-4</c:v>
                </c:pt>
                <c:pt idx="2069">
                  <c:v>9.51567635892507E-4</c:v>
                </c:pt>
                <c:pt idx="2070">
                  <c:v>9.5013747359398303E-4</c:v>
                </c:pt>
                <c:pt idx="2071">
                  <c:v>9.4862474313847504E-4</c:v>
                </c:pt>
                <c:pt idx="2072">
                  <c:v>9.46175051812674E-4</c:v>
                </c:pt>
                <c:pt idx="2073">
                  <c:v>9.4409059323572397E-4</c:v>
                </c:pt>
                <c:pt idx="2074">
                  <c:v>9.4243754375083599E-4</c:v>
                </c:pt>
                <c:pt idx="2075">
                  <c:v>9.4041819831982903E-4</c:v>
                </c:pt>
                <c:pt idx="2076">
                  <c:v>9.3871900631235805E-4</c:v>
                </c:pt>
                <c:pt idx="2077">
                  <c:v>9.3676082440801703E-4</c:v>
                </c:pt>
                <c:pt idx="2078">
                  <c:v>9.3501906608810996E-4</c:v>
                </c:pt>
                <c:pt idx="2079">
                  <c:v>9.33118379002267E-4</c:v>
                </c:pt>
                <c:pt idx="2080">
                  <c:v>9.3133737430404497E-4</c:v>
                </c:pt>
                <c:pt idx="2081">
                  <c:v>9.2949077239570799E-4</c:v>
                </c:pt>
                <c:pt idx="2082">
                  <c:v>9.2767360482150501E-4</c:v>
                </c:pt>
                <c:pt idx="2083">
                  <c:v>9.2587791746093196E-4</c:v>
                </c:pt>
                <c:pt idx="2084">
                  <c:v>9.2402745226759599E-4</c:v>
                </c:pt>
                <c:pt idx="2085">
                  <c:v>9.2227972945672899E-4</c:v>
                </c:pt>
                <c:pt idx="2086">
                  <c:v>9.2039863034392604E-4</c:v>
                </c:pt>
                <c:pt idx="2087">
                  <c:v>9.1869612585172703E-4</c:v>
                </c:pt>
                <c:pt idx="2088">
                  <c:v>9.1678687027975001E-4</c:v>
                </c:pt>
                <c:pt idx="2089">
                  <c:v>9.1512702616332201E-4</c:v>
                </c:pt>
                <c:pt idx="2090">
                  <c:v>9.1319191942111297E-4</c:v>
                </c:pt>
                <c:pt idx="2091">
                  <c:v>9.1157235181058395E-4</c:v>
                </c:pt>
                <c:pt idx="2092">
                  <c:v>9.0958206213206797E-4</c:v>
                </c:pt>
                <c:pt idx="2093">
                  <c:v>9.07240568225392E-4</c:v>
                </c:pt>
                <c:pt idx="2094">
                  <c:v>9.0578459053589197E-4</c:v>
                </c:pt>
                <c:pt idx="2095">
                  <c:v>9.04476960925467E-4</c:v>
                </c:pt>
                <c:pt idx="2096">
                  <c:v>9.0166289898911504E-4</c:v>
                </c:pt>
                <c:pt idx="2097">
                  <c:v>8.9855924277189997E-4</c:v>
                </c:pt>
                <c:pt idx="2098">
                  <c:v>8.9728265688793099E-4</c:v>
                </c:pt>
                <c:pt idx="2099">
                  <c:v>8.9575625132137001E-4</c:v>
                </c:pt>
                <c:pt idx="2100">
                  <c:v>8.9366972111518095E-4</c:v>
                </c:pt>
                <c:pt idx="2101">
                  <c:v>8.9149425053691202E-4</c:v>
                </c:pt>
                <c:pt idx="2102">
                  <c:v>8.9003912809891301E-4</c:v>
                </c:pt>
                <c:pt idx="2103">
                  <c:v>8.8879006814575399E-4</c:v>
                </c:pt>
                <c:pt idx="2104">
                  <c:v>8.8583063117551105E-4</c:v>
                </c:pt>
                <c:pt idx="2105">
                  <c:v>8.8296051211759596E-4</c:v>
                </c:pt>
                <c:pt idx="2106">
                  <c:v>8.8167078934222297E-4</c:v>
                </c:pt>
                <c:pt idx="2107">
                  <c:v>8.8022214920350399E-4</c:v>
                </c:pt>
                <c:pt idx="2108">
                  <c:v>8.78069237014998E-4</c:v>
                </c:pt>
                <c:pt idx="2109">
                  <c:v>8.7603017070846405E-4</c:v>
                </c:pt>
                <c:pt idx="2110">
                  <c:v>8.74581259206081E-4</c:v>
                </c:pt>
                <c:pt idx="2111">
                  <c:v>8.7338209487038403E-4</c:v>
                </c:pt>
                <c:pt idx="2112">
                  <c:v>8.7032221305821699E-4</c:v>
                </c:pt>
                <c:pt idx="2113">
                  <c:v>8.67642741303307E-4</c:v>
                </c:pt>
                <c:pt idx="2114">
                  <c:v>8.6634794518134395E-4</c:v>
                </c:pt>
                <c:pt idx="2115">
                  <c:v>8.6496458129378098E-4</c:v>
                </c:pt>
                <c:pt idx="2116">
                  <c:v>8.6276929856674402E-4</c:v>
                </c:pt>
                <c:pt idx="2117">
                  <c:v>8.6084258301580795E-4</c:v>
                </c:pt>
                <c:pt idx="2118">
                  <c:v>8.5938456595034305E-4</c:v>
                </c:pt>
                <c:pt idx="2119">
                  <c:v>8.5750268793777196E-4</c:v>
                </c:pt>
                <c:pt idx="2120">
                  <c:v>8.5601553283730597E-4</c:v>
                </c:pt>
                <c:pt idx="2121">
                  <c:v>8.5417626215119702E-4</c:v>
                </c:pt>
                <c:pt idx="2122">
                  <c:v>8.5266199655436496E-4</c:v>
                </c:pt>
                <c:pt idx="2123">
                  <c:v>8.5086323603622799E-4</c:v>
                </c:pt>
                <c:pt idx="2124">
                  <c:v>8.4932376464574703E-4</c:v>
                </c:pt>
                <c:pt idx="2125">
                  <c:v>8.4756354125193202E-4</c:v>
                </c:pt>
                <c:pt idx="2126">
                  <c:v>8.4600065417597301E-4</c:v>
                </c:pt>
                <c:pt idx="2127">
                  <c:v>8.4427711065934502E-4</c:v>
                </c:pt>
                <c:pt idx="2128">
                  <c:v>8.4269249104591804E-4</c:v>
                </c:pt>
                <c:pt idx="2129">
                  <c:v>8.4100387825015999E-4</c:v>
                </c:pt>
                <c:pt idx="2130">
                  <c:v>8.3939910937417899E-4</c:v>
                </c:pt>
                <c:pt idx="2131">
                  <c:v>8.3774377908103304E-4</c:v>
                </c:pt>
                <c:pt idx="2132">
                  <c:v>8.3612035092297599E-4</c:v>
                </c:pt>
                <c:pt idx="2133">
                  <c:v>8.3449674921279803E-4</c:v>
                </c:pt>
                <c:pt idx="2134">
                  <c:v>8.3285606456917096E-4</c:v>
                </c:pt>
                <c:pt idx="2135">
                  <c:v>8.3126272565434102E-4</c:v>
                </c:pt>
                <c:pt idx="2136">
                  <c:v>8.2960610581560203E-4</c:v>
                </c:pt>
                <c:pt idx="2137">
                  <c:v>8.2804164631067399E-4</c:v>
                </c:pt>
                <c:pt idx="2138">
                  <c:v>8.2637033633973795E-4</c:v>
                </c:pt>
                <c:pt idx="2139">
                  <c:v>8.2483344993485995E-4</c:v>
                </c:pt>
                <c:pt idx="2140">
                  <c:v>8.2314862357655205E-4</c:v>
                </c:pt>
                <c:pt idx="2141">
                  <c:v>8.2163807608356596E-4</c:v>
                </c:pt>
                <c:pt idx="2142">
                  <c:v>8.1994084033286396E-4</c:v>
                </c:pt>
                <c:pt idx="2143">
                  <c:v>8.1845546507582404E-4</c:v>
                </c:pt>
                <c:pt idx="2144">
                  <c:v>8.1674686443061902E-4</c:v>
                </c:pt>
                <c:pt idx="2145">
                  <c:v>8.1528555795488001E-4</c:v>
                </c:pt>
                <c:pt idx="2146">
                  <c:v>8.1356657837682099E-4</c:v>
                </c:pt>
                <c:pt idx="2147">
                  <c:v>8.1212829645275098E-4</c:v>
                </c:pt>
                <c:pt idx="2148">
                  <c:v>8.1038590866243897E-4</c:v>
                </c:pt>
                <c:pt idx="2149">
                  <c:v>8.0828297517508197E-4</c:v>
                </c:pt>
                <c:pt idx="2150">
                  <c:v>8.0700058849375795E-4</c:v>
                </c:pt>
                <c:pt idx="2151">
                  <c:v>8.0582437911853996E-4</c:v>
                </c:pt>
                <c:pt idx="2152">
                  <c:v>8.0341791733265803E-4</c:v>
                </c:pt>
                <c:pt idx="2153">
                  <c:v>8.0126977932225502E-4</c:v>
                </c:pt>
                <c:pt idx="2154">
                  <c:v>8.0001296249740102E-4</c:v>
                </c:pt>
                <c:pt idx="2155">
                  <c:v>7.9882747573406E-4</c:v>
                </c:pt>
                <c:pt idx="2156">
                  <c:v>7.9651899862853899E-4</c:v>
                </c:pt>
                <c:pt idx="2157">
                  <c:v>7.9431960306839799E-4</c:v>
                </c:pt>
                <c:pt idx="2158">
                  <c:v>7.93089553747324E-4</c:v>
                </c:pt>
                <c:pt idx="2159">
                  <c:v>7.9189288494391002E-4</c:v>
                </c:pt>
                <c:pt idx="2160">
                  <c:v>7.8968921418028602E-4</c:v>
                </c:pt>
                <c:pt idx="2161">
                  <c:v>7.8743194803650802E-4</c:v>
                </c:pt>
                <c:pt idx="2162">
                  <c:v>7.8622999235067098E-4</c:v>
                </c:pt>
                <c:pt idx="2163">
                  <c:v>7.8502006144624597E-4</c:v>
                </c:pt>
                <c:pt idx="2164">
                  <c:v>7.8292871797689604E-4</c:v>
                </c:pt>
                <c:pt idx="2165">
                  <c:v>7.8060633104614502E-4</c:v>
                </c:pt>
                <c:pt idx="2166">
                  <c:v>7.7943394103229598E-4</c:v>
                </c:pt>
                <c:pt idx="2167">
                  <c:v>7.7820846842202205E-4</c:v>
                </c:pt>
                <c:pt idx="2168">
                  <c:v>7.7622155189469597E-4</c:v>
                </c:pt>
                <c:pt idx="2169">
                  <c:v>7.7450910312295597E-4</c:v>
                </c:pt>
                <c:pt idx="2170">
                  <c:v>7.7320132960421604E-4</c:v>
                </c:pt>
                <c:pt idx="2171">
                  <c:v>7.7151292199177397E-4</c:v>
                </c:pt>
                <c:pt idx="2172">
                  <c:v>7.7019406333862003E-4</c:v>
                </c:pt>
                <c:pt idx="2173">
                  <c:v>7.6852867680835902E-4</c:v>
                </c:pt>
                <c:pt idx="2174">
                  <c:v>7.6719965329284201E-4</c:v>
                </c:pt>
                <c:pt idx="2175">
                  <c:v>7.6555631404393097E-4</c:v>
                </c:pt>
                <c:pt idx="2176">
                  <c:v>7.64218002912795E-4</c:v>
                </c:pt>
                <c:pt idx="2177">
                  <c:v>7.6259578069784201E-4</c:v>
                </c:pt>
                <c:pt idx="2178">
                  <c:v>7.6124901873486802E-4</c:v>
                </c:pt>
                <c:pt idx="2179">
                  <c:v>7.5964702427726196E-4</c:v>
                </c:pt>
                <c:pt idx="2180">
                  <c:v>7.5829261020406798E-4</c:v>
                </c:pt>
                <c:pt idx="2181">
                  <c:v>7.5670999277804602E-4</c:v>
                </c:pt>
                <c:pt idx="2182">
                  <c:v>7.5534868951441603E-4</c:v>
                </c:pt>
                <c:pt idx="2183">
                  <c:v>7.5378463466691903E-4</c:v>
                </c:pt>
                <c:pt idx="2184">
                  <c:v>7.52417171457317E-4</c:v>
                </c:pt>
                <c:pt idx="2185">
                  <c:v>7.5087089886483797E-4</c:v>
                </c:pt>
                <c:pt idx="2186">
                  <c:v>7.49497973281254E-4</c:v>
                </c:pt>
                <c:pt idx="2187">
                  <c:v>7.4796873473141005E-4</c:v>
                </c:pt>
                <c:pt idx="2188">
                  <c:v>7.4659101456073002E-4</c:v>
                </c:pt>
                <c:pt idx="2189">
                  <c:v>7.4507809205033202E-4</c:v>
                </c:pt>
                <c:pt idx="2190">
                  <c:v>7.43696217074238E-4</c:v>
                </c:pt>
                <c:pt idx="2191">
                  <c:v>7.4219892101578503E-4</c:v>
                </c:pt>
                <c:pt idx="2192">
                  <c:v>7.4081350469045598E-4</c:v>
                </c:pt>
                <c:pt idx="2193">
                  <c:v>7.3933117221968098E-4</c:v>
                </c:pt>
                <c:pt idx="2194">
                  <c:v>7.3794280326235995E-4</c:v>
                </c:pt>
                <c:pt idx="2195">
                  <c:v>7.3647479663976401E-4</c:v>
                </c:pt>
                <c:pt idx="2196">
                  <c:v>7.3508404052830499E-4</c:v>
                </c:pt>
                <c:pt idx="2197">
                  <c:v>7.3362974562840805E-4</c:v>
                </c:pt>
                <c:pt idx="2198">
                  <c:v>7.3223714601998902E-4</c:v>
                </c:pt>
                <c:pt idx="2199">
                  <c:v>7.3079597090220901E-4</c:v>
                </c:pt>
                <c:pt idx="2200">
                  <c:v>7.2940205097667295E-4</c:v>
                </c:pt>
                <c:pt idx="2201">
                  <c:v>7.27973424532169E-4</c:v>
                </c:pt>
                <c:pt idx="2202">
                  <c:v>7.2657868826523102E-4</c:v>
                </c:pt>
                <c:pt idx="2203">
                  <c:v>7.2516205893455299E-4</c:v>
                </c:pt>
                <c:pt idx="2204">
                  <c:v>7.2376699230569804E-4</c:v>
                </c:pt>
                <c:pt idx="2205">
                  <c:v>7.22361826862296E-4</c:v>
                </c:pt>
                <c:pt idx="2206">
                  <c:v>7.2096689900192897E-4</c:v>
                </c:pt>
                <c:pt idx="2207">
                  <c:v>7.1957268139695495E-4</c:v>
                </c:pt>
                <c:pt idx="2208">
                  <c:v>7.18178345677104E-4</c:v>
                </c:pt>
                <c:pt idx="2209">
                  <c:v>7.1679457594119999E-4</c:v>
                </c:pt>
                <c:pt idx="2210">
                  <c:v>7.1540127101365103E-4</c:v>
                </c:pt>
                <c:pt idx="2211">
                  <c:v>7.1402746421176701E-4</c:v>
                </c:pt>
                <c:pt idx="2212">
                  <c:v>7.1263561499751199E-4</c:v>
                </c:pt>
                <c:pt idx="2213">
                  <c:v>7.1127130023283499E-4</c:v>
                </c:pt>
                <c:pt idx="2214">
                  <c:v>7.0988131886628601E-4</c:v>
                </c:pt>
                <c:pt idx="2215">
                  <c:v>7.0852603832988095E-4</c:v>
                </c:pt>
                <c:pt idx="2216">
                  <c:v>7.07138325061098E-4</c:v>
                </c:pt>
                <c:pt idx="2217">
                  <c:v>7.0579163312389196E-4</c:v>
                </c:pt>
                <c:pt idx="2218">
                  <c:v>7.0440657718208596E-4</c:v>
                </c:pt>
                <c:pt idx="2219">
                  <c:v>7.03068039525957E-4</c:v>
                </c:pt>
                <c:pt idx="2220">
                  <c:v>7.0168601994702198E-4</c:v>
                </c:pt>
                <c:pt idx="2221">
                  <c:v>7.0035521273222902E-4</c:v>
                </c:pt>
                <c:pt idx="2222">
                  <c:v>6.9897659915329102E-4</c:v>
                </c:pt>
                <c:pt idx="2223">
                  <c:v>6.9765310821923404E-4</c:v>
                </c:pt>
                <c:pt idx="2224">
                  <c:v>6.96278261642631E-4</c:v>
                </c:pt>
                <c:pt idx="2225">
                  <c:v>6.94961681739466E-4</c:v>
                </c:pt>
                <c:pt idx="2226">
                  <c:v>6.9359095526882E-4</c:v>
                </c:pt>
                <c:pt idx="2227">
                  <c:v>6.9228088931729795E-4</c:v>
                </c:pt>
                <c:pt idx="2228">
                  <c:v>6.9091462886795797E-4</c:v>
                </c:pt>
                <c:pt idx="2229">
                  <c:v>6.8961068724520303E-4</c:v>
                </c:pt>
                <c:pt idx="2230">
                  <c:v>6.8824923223124296E-4</c:v>
                </c:pt>
                <c:pt idx="2231">
                  <c:v>6.8695103208021098E-4</c:v>
                </c:pt>
                <c:pt idx="2232">
                  <c:v>6.8559471608031601E-4</c:v>
                </c:pt>
                <c:pt idx="2233">
                  <c:v>6.8430188064066597E-4</c:v>
                </c:pt>
                <c:pt idx="2234">
                  <c:v>6.8295103204472104E-4</c:v>
                </c:pt>
                <c:pt idx="2235">
                  <c:v>6.8166319000319601E-4</c:v>
                </c:pt>
                <c:pt idx="2236">
                  <c:v>6.8031813264174304E-4</c:v>
                </c:pt>
                <c:pt idx="2237">
                  <c:v>6.7903491749997196E-4</c:v>
                </c:pt>
                <c:pt idx="2238">
                  <c:v>6.7769597125828199E-4</c:v>
                </c:pt>
                <c:pt idx="2239">
                  <c:v>6.7641702071614496E-4</c:v>
                </c:pt>
                <c:pt idx="2240">
                  <c:v>6.75084502134771E-4</c:v>
                </c:pt>
                <c:pt idx="2241">
                  <c:v>6.7380945748755602E-4</c:v>
                </c:pt>
                <c:pt idx="2242">
                  <c:v>6.7248368035112698E-4</c:v>
                </c:pt>
                <c:pt idx="2243">
                  <c:v>6.7121218589863505E-4</c:v>
                </c:pt>
                <c:pt idx="2244">
                  <c:v>6.6989346181457504E-4</c:v>
                </c:pt>
                <c:pt idx="2245">
                  <c:v>6.6862516428051601E-4</c:v>
                </c:pt>
                <c:pt idx="2246">
                  <c:v>6.6731380324932404E-4</c:v>
                </c:pt>
                <c:pt idx="2247">
                  <c:v>6.6604835120936197E-4</c:v>
                </c:pt>
                <c:pt idx="2248">
                  <c:v>6.6474466218809298E-4</c:v>
                </c:pt>
                <c:pt idx="2249">
                  <c:v>6.6348170550489295E-4</c:v>
                </c:pt>
                <c:pt idx="2250">
                  <c:v>6.6218599696538202E-4</c:v>
                </c:pt>
                <c:pt idx="2251">
                  <c:v>6.6092518622910595E-4</c:v>
                </c:pt>
                <c:pt idx="2252">
                  <c:v>6.5963776671252097E-4</c:v>
                </c:pt>
                <c:pt idx="2253">
                  <c:v>6.5837875268520002E-4</c:v>
                </c:pt>
                <c:pt idx="2254">
                  <c:v>6.57099931354379E-4</c:v>
                </c:pt>
                <c:pt idx="2255">
                  <c:v>6.5584236441666602E-4</c:v>
                </c:pt>
                <c:pt idx="2256">
                  <c:v>6.5457245160787899E-4</c:v>
                </c:pt>
                <c:pt idx="2257">
                  <c:v>6.5331598120661196E-4</c:v>
                </c:pt>
                <c:pt idx="2258">
                  <c:v>6.5205528898207104E-4</c:v>
                </c:pt>
                <c:pt idx="2259">
                  <c:v>6.5079956307724203E-4</c:v>
                </c:pt>
                <c:pt idx="2260">
                  <c:v>6.4954840578001496E-4</c:v>
                </c:pt>
                <c:pt idx="2261">
                  <c:v>6.4829307028953405E-4</c:v>
                </c:pt>
                <c:pt idx="2262">
                  <c:v>6.4705176510222002E-4</c:v>
                </c:pt>
                <c:pt idx="2263">
                  <c:v>6.4579646334313103E-4</c:v>
                </c:pt>
                <c:pt idx="2264">
                  <c:v>6.4456533085195601E-4</c:v>
                </c:pt>
                <c:pt idx="2265">
                  <c:v>6.4330970297638804E-4</c:v>
                </c:pt>
                <c:pt idx="2266">
                  <c:v>6.4208906774202801E-4</c:v>
                </c:pt>
                <c:pt idx="2267">
                  <c:v>6.40832750166631E-4</c:v>
                </c:pt>
                <c:pt idx="2268">
                  <c:v>6.3962294130352803E-4</c:v>
                </c:pt>
                <c:pt idx="2269">
                  <c:v>6.3836556613062405E-4</c:v>
                </c:pt>
                <c:pt idx="2270">
                  <c:v>6.3716691789617898E-4</c:v>
                </c:pt>
                <c:pt idx="2271">
                  <c:v>6.3590811232523096E-4</c:v>
                </c:pt>
                <c:pt idx="2272">
                  <c:v>6.3472096472052197E-4</c:v>
                </c:pt>
                <c:pt idx="2273">
                  <c:v>6.3346035044826597E-4</c:v>
                </c:pt>
                <c:pt idx="2274">
                  <c:v>6.3228504983190597E-4</c:v>
                </c:pt>
                <c:pt idx="2275">
                  <c:v>6.3102224243956502E-4</c:v>
                </c:pt>
                <c:pt idx="2276">
                  <c:v>6.2985914215638397E-4</c:v>
                </c:pt>
                <c:pt idx="2277">
                  <c:v>6.2859375048228395E-4</c:v>
                </c:pt>
                <c:pt idx="2278">
                  <c:v>6.2744321150853496E-4</c:v>
                </c:pt>
                <c:pt idx="2279">
                  <c:v>6.2617483700440097E-4</c:v>
                </c:pt>
                <c:pt idx="2280">
                  <c:v>6.2503722861122202E-4</c:v>
                </c:pt>
                <c:pt idx="2281">
                  <c:v>6.23765464680464E-4</c:v>
                </c:pt>
                <c:pt idx="2282">
                  <c:v>6.2264116511746099E-4</c:v>
                </c:pt>
                <c:pt idx="2283">
                  <c:v>6.2136559643355903E-4</c:v>
                </c:pt>
                <c:pt idx="2284">
                  <c:v>6.2025499363443795E-4</c:v>
                </c:pt>
                <c:pt idx="2285">
                  <c:v>6.1897519543755396E-4</c:v>
                </c:pt>
                <c:pt idx="2286">
                  <c:v>6.17878687749635E-4</c:v>
                </c:pt>
                <c:pt idx="2287">
                  <c:v>6.1659422511955097E-4</c:v>
                </c:pt>
                <c:pt idx="2288">
                  <c:v>6.1551222205938198E-4</c:v>
                </c:pt>
                <c:pt idx="2289">
                  <c:v>6.1422264916265797E-4</c:v>
                </c:pt>
                <c:pt idx="2290">
                  <c:v>6.1315557219976597E-4</c:v>
                </c:pt>
                <c:pt idx="2291">
                  <c:v>6.1186043150901297E-4</c:v>
                </c:pt>
                <c:pt idx="2292">
                  <c:v>6.1080871488007605E-4</c:v>
                </c:pt>
                <c:pt idx="2293">
                  <c:v>6.0950753636310998E-4</c:v>
                </c:pt>
                <c:pt idx="2294">
                  <c:v>6.0847162791884699E-4</c:v>
                </c:pt>
                <c:pt idx="2295">
                  <c:v>6.0716392819543E-4</c:v>
                </c:pt>
                <c:pt idx="2296">
                  <c:v>6.0614429028271895E-4</c:v>
                </c:pt>
                <c:pt idx="2297">
                  <c:v>6.0482957174637895E-4</c:v>
                </c:pt>
                <c:pt idx="2298">
                  <c:v>6.0382668212818804E-4</c:v>
                </c:pt>
                <c:pt idx="2299">
                  <c:v>6.0250443203059296E-4</c:v>
                </c:pt>
                <c:pt idx="2300">
                  <c:v>6.0151264426440399E-4</c:v>
                </c:pt>
                <c:pt idx="2301">
                  <c:v>6.0070153594125604E-4</c:v>
                </c:pt>
                <c:pt idx="2302">
                  <c:v>5.9865122982627797E-4</c:v>
                </c:pt>
                <c:pt idx="2303">
                  <c:v>5.9679427629131903E-4</c:v>
                </c:pt>
                <c:pt idx="2304">
                  <c:v>5.9593660043900205E-4</c:v>
                </c:pt>
                <c:pt idx="2305">
                  <c:v>5.9496138595308099E-4</c:v>
                </c:pt>
                <c:pt idx="2306">
                  <c:v>5.9358130129527598E-4</c:v>
                </c:pt>
                <c:pt idx="2307">
                  <c:v>5.92159247494604E-4</c:v>
                </c:pt>
                <c:pt idx="2308">
                  <c:v>5.9121323930019895E-4</c:v>
                </c:pt>
                <c:pt idx="2309">
                  <c:v>5.9037718093626901E-4</c:v>
                </c:pt>
                <c:pt idx="2310">
                  <c:v>5.8859769597475596E-4</c:v>
                </c:pt>
                <c:pt idx="2311">
                  <c:v>5.8706297940795899E-4</c:v>
                </c:pt>
                <c:pt idx="2312">
                  <c:v>5.8615403106261502E-4</c:v>
                </c:pt>
                <c:pt idx="2313">
                  <c:v>5.8528566478618905E-4</c:v>
                </c:pt>
                <c:pt idx="2314">
                  <c:v>5.8368029451583202E-4</c:v>
                </c:pt>
                <c:pt idx="2315">
                  <c:v>5.8201405802515895E-4</c:v>
                </c:pt>
                <c:pt idx="2316">
                  <c:v>5.81146441369295E-4</c:v>
                </c:pt>
                <c:pt idx="2317">
                  <c:v>5.80239715313537E-4</c:v>
                </c:pt>
                <c:pt idx="2318">
                  <c:v>5.7879792844452702E-4</c:v>
                </c:pt>
                <c:pt idx="2319">
                  <c:v>5.7750234849382996E-4</c:v>
                </c:pt>
                <c:pt idx="2320">
                  <c:v>5.7656030571731404E-4</c:v>
                </c:pt>
                <c:pt idx="2321">
                  <c:v>5.7577295321440303E-4</c:v>
                </c:pt>
                <c:pt idx="2322">
                  <c:v>5.7388176432968498E-4</c:v>
                </c:pt>
                <c:pt idx="2323">
                  <c:v>5.72038276667736E-4</c:v>
                </c:pt>
                <c:pt idx="2324">
                  <c:v>5.7123370920487504E-4</c:v>
                </c:pt>
                <c:pt idx="2325">
                  <c:v>5.70276928645142E-4</c:v>
                </c:pt>
                <c:pt idx="2326">
                  <c:v>5.6901216515745404E-4</c:v>
                </c:pt>
                <c:pt idx="2327">
                  <c:v>5.6759723156164397E-4</c:v>
                </c:pt>
                <c:pt idx="2328">
                  <c:v>5.6670463100163399E-4</c:v>
                </c:pt>
                <c:pt idx="2329">
                  <c:v>5.6588566476008597E-4</c:v>
                </c:pt>
                <c:pt idx="2330">
                  <c:v>5.6425989158574101E-4</c:v>
                </c:pt>
                <c:pt idx="2331">
                  <c:v>5.6271857811104799E-4</c:v>
                </c:pt>
                <c:pt idx="2332">
                  <c:v>5.6186589093669696E-4</c:v>
                </c:pt>
                <c:pt idx="2333">
                  <c:v>5.6100991655728602E-4</c:v>
                </c:pt>
                <c:pt idx="2334">
                  <c:v>5.5957442182511604E-4</c:v>
                </c:pt>
                <c:pt idx="2335">
                  <c:v>5.5836251095204995E-4</c:v>
                </c:pt>
                <c:pt idx="2336">
                  <c:v>5.5744400303831497E-4</c:v>
                </c:pt>
                <c:pt idx="2337">
                  <c:v>5.5669481559930396E-4</c:v>
                </c:pt>
                <c:pt idx="2338">
                  <c:v>5.5480228248761703E-4</c:v>
                </c:pt>
                <c:pt idx="2339">
                  <c:v>5.5308042299016303E-4</c:v>
                </c:pt>
                <c:pt idx="2340">
                  <c:v>5.5229095056454698E-4</c:v>
                </c:pt>
                <c:pt idx="2341">
                  <c:v>5.5138346666486096E-4</c:v>
                </c:pt>
                <c:pt idx="2342">
                  <c:v>5.5012663985336003E-4</c:v>
                </c:pt>
                <c:pt idx="2343">
                  <c:v>5.4879227767152497E-4</c:v>
                </c:pt>
                <c:pt idx="2344">
                  <c:v>5.4792329379523897E-4</c:v>
                </c:pt>
                <c:pt idx="2345">
                  <c:v>5.4714115112129604E-4</c:v>
                </c:pt>
                <c:pt idx="2346">
                  <c:v>5.4553817603256898E-4</c:v>
                </c:pt>
                <c:pt idx="2347">
                  <c:v>5.4407850209854496E-4</c:v>
                </c:pt>
                <c:pt idx="2348">
                  <c:v>5.4324896236462503E-4</c:v>
                </c:pt>
                <c:pt idx="2349">
                  <c:v>5.4242987717953396E-4</c:v>
                </c:pt>
                <c:pt idx="2350">
                  <c:v>5.4101761931423496E-4</c:v>
                </c:pt>
                <c:pt idx="2351">
                  <c:v>5.3940924407154295E-4</c:v>
                </c:pt>
                <c:pt idx="2352">
                  <c:v>5.3862453488951595E-4</c:v>
                </c:pt>
                <c:pt idx="2353">
                  <c:v>5.3776094940872197E-4</c:v>
                </c:pt>
                <c:pt idx="2354">
                  <c:v>5.3649025734575E-4</c:v>
                </c:pt>
                <c:pt idx="2355">
                  <c:v>5.3523223541443996E-4</c:v>
                </c:pt>
                <c:pt idx="2356">
                  <c:v>5.3437595364228202E-4</c:v>
                </c:pt>
                <c:pt idx="2357">
                  <c:v>5.3362625766743995E-4</c:v>
                </c:pt>
                <c:pt idx="2358">
                  <c:v>5.3201558316613804E-4</c:v>
                </c:pt>
                <c:pt idx="2359">
                  <c:v>5.3063675707577503E-4</c:v>
                </c:pt>
                <c:pt idx="2360">
                  <c:v>5.2981871193767205E-4</c:v>
                </c:pt>
                <c:pt idx="2361">
                  <c:v>5.2903331776596603E-4</c:v>
                </c:pt>
                <c:pt idx="2362">
                  <c:v>5.2760774906245598E-4</c:v>
                </c:pt>
                <c:pt idx="2363">
                  <c:v>5.2608473335975401E-4</c:v>
                </c:pt>
                <c:pt idx="2364">
                  <c:v>5.2531033125088802E-4</c:v>
                </c:pt>
                <c:pt idx="2365">
                  <c:v>5.2448166288629298E-4</c:v>
                </c:pt>
                <c:pt idx="2366">
                  <c:v>5.2321509663018297E-4</c:v>
                </c:pt>
                <c:pt idx="2367">
                  <c:v>5.2201491155433202E-4</c:v>
                </c:pt>
                <c:pt idx="2368">
                  <c:v>5.2117473370584305E-4</c:v>
                </c:pt>
                <c:pt idx="2369">
                  <c:v>5.2045148563810905E-4</c:v>
                </c:pt>
                <c:pt idx="2370">
                  <c:v>5.1884242630573295E-4</c:v>
                </c:pt>
                <c:pt idx="2371">
                  <c:v>5.1709246077421102E-4</c:v>
                </c:pt>
                <c:pt idx="2372">
                  <c:v>5.1639109934423905E-4</c:v>
                </c:pt>
                <c:pt idx="2373">
                  <c:v>5.1549512283869899E-4</c:v>
                </c:pt>
                <c:pt idx="2374">
                  <c:v>5.1442748905002002E-4</c:v>
                </c:pt>
                <c:pt idx="2375">
                  <c:v>5.1351963859127701E-4</c:v>
                </c:pt>
                <c:pt idx="2376">
                  <c:v>5.1247236809917802E-4</c:v>
                </c:pt>
                <c:pt idx="2377">
                  <c:v>5.11551957552698E-4</c:v>
                </c:pt>
                <c:pt idx="2378">
                  <c:v>5.1052574768942801E-4</c:v>
                </c:pt>
                <c:pt idx="2379">
                  <c:v>5.0959205377040296E-4</c:v>
                </c:pt>
                <c:pt idx="2380">
                  <c:v>5.0858764174860403E-4</c:v>
                </c:pt>
                <c:pt idx="2381">
                  <c:v>5.0763990172285399E-4</c:v>
                </c:pt>
                <c:pt idx="2382">
                  <c:v>5.0665806709938605E-4</c:v>
                </c:pt>
                <c:pt idx="2383">
                  <c:v>5.0569547633921299E-4</c:v>
                </c:pt>
                <c:pt idx="2384">
                  <c:v>5.0473704364613998E-4</c:v>
                </c:pt>
                <c:pt idx="2385">
                  <c:v>5.0375875302044102E-4</c:v>
                </c:pt>
                <c:pt idx="2386">
                  <c:v>5.0282459457192796E-4</c:v>
                </c:pt>
                <c:pt idx="2387">
                  <c:v>5.01829707662024E-4</c:v>
                </c:pt>
                <c:pt idx="2388">
                  <c:v>5.0092074655077798E-4</c:v>
                </c:pt>
                <c:pt idx="2389">
                  <c:v>4.9990831667829998E-4</c:v>
                </c:pt>
                <c:pt idx="2390">
                  <c:v>4.9902552997497802E-4</c:v>
                </c:pt>
                <c:pt idx="2391">
                  <c:v>4.9799455702867403E-4</c:v>
                </c:pt>
                <c:pt idx="2392">
                  <c:v>4.9713897919899895E-4</c:v>
                </c:pt>
                <c:pt idx="2393">
                  <c:v>4.9608840624571805E-4</c:v>
                </c:pt>
                <c:pt idx="2394">
                  <c:v>4.9526113280126097E-4</c:v>
                </c:pt>
                <c:pt idx="2395">
                  <c:v>4.9418984246540096E-4</c:v>
                </c:pt>
                <c:pt idx="2396">
                  <c:v>4.9338158536625599E-4</c:v>
                </c:pt>
                <c:pt idx="2397">
                  <c:v>4.9271656577984304E-4</c:v>
                </c:pt>
                <c:pt idx="2398">
                  <c:v>4.9108480197909796E-4</c:v>
                </c:pt>
                <c:pt idx="2399">
                  <c:v>4.8952970079825303E-4</c:v>
                </c:pt>
                <c:pt idx="2400">
                  <c:v>4.8884529167927504E-4</c:v>
                </c:pt>
                <c:pt idx="2401">
                  <c:v>4.88027398722833E-4</c:v>
                </c:pt>
                <c:pt idx="2402">
                  <c:v>4.8696795994309202E-4</c:v>
                </c:pt>
                <c:pt idx="2403">
                  <c:v>4.8574322998651699E-4</c:v>
                </c:pt>
                <c:pt idx="2404">
                  <c:v>4.8498979535943398E-4</c:v>
                </c:pt>
                <c:pt idx="2405">
                  <c:v>4.8428049022516902E-4</c:v>
                </c:pt>
                <c:pt idx="2406">
                  <c:v>4.8295445696987899E-4</c:v>
                </c:pt>
                <c:pt idx="2407">
                  <c:v>4.8158441265800002E-4</c:v>
                </c:pt>
                <c:pt idx="2408">
                  <c:v>4.8087445206789099E-4</c:v>
                </c:pt>
                <c:pt idx="2409">
                  <c:v>4.8012075561459602E-4</c:v>
                </c:pt>
                <c:pt idx="2410">
                  <c:v>4.7896234733059098E-4</c:v>
                </c:pt>
                <c:pt idx="2411">
                  <c:v>4.77866707036339E-4</c:v>
                </c:pt>
                <c:pt idx="2412">
                  <c:v>4.7710049649575298E-4</c:v>
                </c:pt>
                <c:pt idx="2413">
                  <c:v>4.7643754721198001E-4</c:v>
                </c:pt>
                <c:pt idx="2414">
                  <c:v>4.7499288327675603E-4</c:v>
                </c:pt>
                <c:pt idx="2415">
                  <c:v>4.7337090717095302E-4</c:v>
                </c:pt>
                <c:pt idx="2416">
                  <c:v>4.7273881773590601E-4</c:v>
                </c:pt>
                <c:pt idx="2417">
                  <c:v>4.7190846847247202E-4</c:v>
                </c:pt>
                <c:pt idx="2418">
                  <c:v>4.7094907601729198E-4</c:v>
                </c:pt>
                <c:pt idx="2419">
                  <c:v>4.7010330125241698E-4</c:v>
                </c:pt>
                <c:pt idx="2420">
                  <c:v>4.6916747326607898E-4</c:v>
                </c:pt>
                <c:pt idx="2421">
                  <c:v>4.6830529772542501E-4</c:v>
                </c:pt>
                <c:pt idx="2422">
                  <c:v>4.67394050288201E-4</c:v>
                </c:pt>
                <c:pt idx="2423">
                  <c:v>4.6651443789958098E-4</c:v>
                </c:pt>
                <c:pt idx="2424">
                  <c:v>4.65628852740283E-4</c:v>
                </c:pt>
                <c:pt idx="2425">
                  <c:v>4.64730702453576E-4</c:v>
                </c:pt>
                <c:pt idx="2426">
                  <c:v>4.63871931470661E-4</c:v>
                </c:pt>
                <c:pt idx="2427">
                  <c:v>4.62954072777145E-4</c:v>
                </c:pt>
                <c:pt idx="2428">
                  <c:v>4.6212334289600997E-4</c:v>
                </c:pt>
                <c:pt idx="2429">
                  <c:v>4.6118453101472401E-4</c:v>
                </c:pt>
                <c:pt idx="2430">
                  <c:v>4.6038314940474799E-4</c:v>
                </c:pt>
                <c:pt idx="2431">
                  <c:v>4.5942206011255699E-4</c:v>
                </c:pt>
                <c:pt idx="2432">
                  <c:v>4.58651419793017E-4</c:v>
                </c:pt>
                <c:pt idx="2433">
                  <c:v>4.5766664386959601E-4</c:v>
                </c:pt>
                <c:pt idx="2434">
                  <c:v>4.5691916998833701E-4</c:v>
                </c:pt>
                <c:pt idx="2435">
                  <c:v>4.56304352123896E-4</c:v>
                </c:pt>
                <c:pt idx="2436">
                  <c:v>4.5480407417062299E-4</c:v>
                </c:pt>
                <c:pt idx="2437">
                  <c:v>4.5335849951738498E-4</c:v>
                </c:pt>
                <c:pt idx="2438">
                  <c:v>4.5272996673343898E-4</c:v>
                </c:pt>
                <c:pt idx="2439">
                  <c:v>4.5196804619593702E-4</c:v>
                </c:pt>
                <c:pt idx="2440">
                  <c:v>4.5100821862471401E-4</c:v>
                </c:pt>
                <c:pt idx="2441">
                  <c:v>4.4985732487175299E-4</c:v>
                </c:pt>
                <c:pt idx="2442">
                  <c:v>4.4916667124823801E-4</c:v>
                </c:pt>
                <c:pt idx="2443">
                  <c:v>4.48502571172825E-4</c:v>
                </c:pt>
                <c:pt idx="2444">
                  <c:v>4.4731786247443798E-4</c:v>
                </c:pt>
                <c:pt idx="2445">
                  <c:v>4.4601322795334499E-4</c:v>
                </c:pt>
                <c:pt idx="2446">
                  <c:v>4.4536774665417198E-4</c:v>
                </c:pt>
                <c:pt idx="2447">
                  <c:v>4.4465586815314699E-4</c:v>
                </c:pt>
                <c:pt idx="2448">
                  <c:v>4.4362514545730799E-4</c:v>
                </c:pt>
                <c:pt idx="2449">
                  <c:v>4.4257420346163702E-4</c:v>
                </c:pt>
                <c:pt idx="2450">
                  <c:v>4.4187601865250398E-4</c:v>
                </c:pt>
                <c:pt idx="2451">
                  <c:v>4.4124879116541502E-4</c:v>
                </c:pt>
                <c:pt idx="2452">
                  <c:v>4.3997860716122797E-4</c:v>
                </c:pt>
                <c:pt idx="2453">
                  <c:v>4.3879130758932397E-4</c:v>
                </c:pt>
                <c:pt idx="2454">
                  <c:v>4.3813407410810899E-4</c:v>
                </c:pt>
                <c:pt idx="2455">
                  <c:v>4.3746462998788498E-4</c:v>
                </c:pt>
                <c:pt idx="2456">
                  <c:v>4.3637975113205199E-4</c:v>
                </c:pt>
                <c:pt idx="2457">
                  <c:v>4.3541253278495302E-4</c:v>
                </c:pt>
                <c:pt idx="2458">
                  <c:v>4.3471031122198199E-4</c:v>
                </c:pt>
                <c:pt idx="2459">
                  <c:v>4.3411469766422602E-4</c:v>
                </c:pt>
                <c:pt idx="2460">
                  <c:v>4.3276591286120199E-4</c:v>
                </c:pt>
                <c:pt idx="2461">
                  <c:v>4.31322431419945E-4</c:v>
                </c:pt>
                <c:pt idx="2462">
                  <c:v>4.3074318436751499E-4</c:v>
                </c:pt>
                <c:pt idx="2463">
                  <c:v>4.29994369562145E-4</c:v>
                </c:pt>
                <c:pt idx="2464">
                  <c:v>4.2911877654967399E-4</c:v>
                </c:pt>
                <c:pt idx="2465">
                  <c:v>4.2835244669710602E-4</c:v>
                </c:pt>
                <c:pt idx="2466">
                  <c:v>4.2750217337664601E-4</c:v>
                </c:pt>
                <c:pt idx="2467">
                  <c:v>4.2671707650763802E-4</c:v>
                </c:pt>
                <c:pt idx="2468">
                  <c:v>4.2589345005546099E-4</c:v>
                </c:pt>
                <c:pt idx="2469">
                  <c:v>4.2508824544330799E-4</c:v>
                </c:pt>
                <c:pt idx="2470">
                  <c:v>4.2429268960484599E-4</c:v>
                </c:pt>
                <c:pt idx="2471">
                  <c:v>4.23465940966277E-4</c:v>
                </c:pt>
                <c:pt idx="2472">
                  <c:v>4.22699983474889E-4</c:v>
                </c:pt>
                <c:pt idx="2473">
                  <c:v>4.21850151624784E-4</c:v>
                </c:pt>
                <c:pt idx="2474">
                  <c:v>4.2111543222701298E-4</c:v>
                </c:pt>
                <c:pt idx="2475">
                  <c:v>4.2024086713297101E-4</c:v>
                </c:pt>
                <c:pt idx="2476">
                  <c:v>4.1953914626977502E-4</c:v>
                </c:pt>
                <c:pt idx="2477">
                  <c:v>4.1863807845762E-4</c:v>
                </c:pt>
                <c:pt idx="2478">
                  <c:v>4.17957249907089E-4</c:v>
                </c:pt>
                <c:pt idx="2479">
                  <c:v>4.1739342456376398E-4</c:v>
                </c:pt>
                <c:pt idx="2480">
                  <c:v>4.16048242353994E-4</c:v>
                </c:pt>
                <c:pt idx="2481">
                  <c:v>4.1470596705849499E-4</c:v>
                </c:pt>
                <c:pt idx="2482">
                  <c:v>4.1413997046512498E-4</c:v>
                </c:pt>
                <c:pt idx="2483">
                  <c:v>4.1343364981408698E-4</c:v>
                </c:pt>
                <c:pt idx="2484">
                  <c:v>4.1257984585872399E-4</c:v>
                </c:pt>
                <c:pt idx="2485">
                  <c:v>4.1185601229766299E-4</c:v>
                </c:pt>
                <c:pt idx="2486">
                  <c:v>4.1102734968042801E-4</c:v>
                </c:pt>
                <c:pt idx="2487">
                  <c:v>4.1028468190405998E-4</c:v>
                </c:pt>
                <c:pt idx="2488">
                  <c:v>4.0948256924366498E-4</c:v>
                </c:pt>
                <c:pt idx="2489">
                  <c:v>4.0871964745971902E-4</c:v>
                </c:pt>
                <c:pt idx="2490">
                  <c:v>4.0794560089724402E-4</c:v>
                </c:pt>
                <c:pt idx="2491">
                  <c:v>4.0716089894638602E-4</c:v>
                </c:pt>
                <c:pt idx="2492">
                  <c:v>4.0641655077466198E-4</c:v>
                </c:pt>
                <c:pt idx="2493">
                  <c:v>4.0560842759003999E-4</c:v>
                </c:pt>
                <c:pt idx="2494">
                  <c:v>4.0489553561628202E-4</c:v>
                </c:pt>
                <c:pt idx="2495">
                  <c:v>4.0406222595782402E-4</c:v>
                </c:pt>
                <c:pt idx="2496">
                  <c:v>4.0338268366244299E-4</c:v>
                </c:pt>
                <c:pt idx="2497">
                  <c:v>4.0252228806359299E-4</c:v>
                </c:pt>
                <c:pt idx="2498">
                  <c:v>4.0186739248810601E-4</c:v>
                </c:pt>
                <c:pt idx="2499">
                  <c:v>4.0132668506565403E-4</c:v>
                </c:pt>
                <c:pt idx="2500">
                  <c:v>4.0003167194777598E-4</c:v>
                </c:pt>
                <c:pt idx="2501">
                  <c:v>3.9874438088611603E-4</c:v>
                </c:pt>
                <c:pt idx="2502">
                  <c:v>3.9820110357757999E-4</c:v>
                </c:pt>
                <c:pt idx="2503">
                  <c:v>3.97521874401686E-4</c:v>
                </c:pt>
                <c:pt idx="2504">
                  <c:v>3.9670349276459501E-4</c:v>
                </c:pt>
                <c:pt idx="2505">
                  <c:v>3.9600604855200098E-4</c:v>
                </c:pt>
                <c:pt idx="2506">
                  <c:v>3.9521340330597499E-4</c:v>
                </c:pt>
                <c:pt idx="2507">
                  <c:v>3.9449630174094097E-4</c:v>
                </c:pt>
                <c:pt idx="2508">
                  <c:v>3.9373093978738502E-4</c:v>
                </c:pt>
                <c:pt idx="2509">
                  <c:v>3.9299262574845299E-4</c:v>
                </c:pt>
                <c:pt idx="2510">
                  <c:v>3.92256217567426E-4</c:v>
                </c:pt>
                <c:pt idx="2511">
                  <c:v>3.9149501371418198E-4</c:v>
                </c:pt>
                <c:pt idx="2512">
                  <c:v>3.9078936370966601E-4</c:v>
                </c:pt>
                <c:pt idx="2513">
                  <c:v>3.9000346024826798E-4</c:v>
                </c:pt>
                <c:pt idx="2514">
                  <c:v>3.8933051800609702E-4</c:v>
                </c:pt>
                <c:pt idx="2515">
                  <c:v>3.8851796155240297E-4</c:v>
                </c:pt>
                <c:pt idx="2516">
                  <c:v>3.8787983409296201E-4</c:v>
                </c:pt>
                <c:pt idx="2517">
                  <c:v>3.8703851555207399E-4</c:v>
                </c:pt>
                <c:pt idx="2518">
                  <c:v>3.8641331382209299E-4</c:v>
                </c:pt>
                <c:pt idx="2519">
                  <c:v>3.8588824491715001E-4</c:v>
                </c:pt>
                <c:pt idx="2520">
                  <c:v>3.84683341640014E-4</c:v>
                </c:pt>
                <c:pt idx="2521">
                  <c:v>3.8341101634820101E-4</c:v>
                </c:pt>
                <c:pt idx="2522">
                  <c:v>3.82898667355841E-4</c:v>
                </c:pt>
                <c:pt idx="2523">
                  <c:v>3.8223299520042899E-4</c:v>
                </c:pt>
                <c:pt idx="2524">
                  <c:v>3.8146199162112602E-4</c:v>
                </c:pt>
                <c:pt idx="2525">
                  <c:v>3.8077662372569201E-4</c:v>
                </c:pt>
                <c:pt idx="2526">
                  <c:v>3.8003281432215E-4</c:v>
                </c:pt>
                <c:pt idx="2527">
                  <c:v>3.79326122096457E-4</c:v>
                </c:pt>
                <c:pt idx="2528">
                  <c:v>3.7861126438860698E-4</c:v>
                </c:pt>
                <c:pt idx="2529">
                  <c:v>3.77881485854503E-4</c:v>
                </c:pt>
                <c:pt idx="2530">
                  <c:v>3.7719748399356301E-4</c:v>
                </c:pt>
                <c:pt idx="2531">
                  <c:v>3.7644271219375698E-4</c:v>
                </c:pt>
                <c:pt idx="2532">
                  <c:v>3.75791629746227E-4</c:v>
                </c:pt>
                <c:pt idx="2533">
                  <c:v>3.75009800102376E-4</c:v>
                </c:pt>
                <c:pt idx="2534">
                  <c:v>3.7439387400384103E-4</c:v>
                </c:pt>
                <c:pt idx="2535">
                  <c:v>3.7358275051839799E-4</c:v>
                </c:pt>
                <c:pt idx="2536">
                  <c:v>3.7298000990373801E-4</c:v>
                </c:pt>
                <c:pt idx="2537">
                  <c:v>3.7247304438602199E-4</c:v>
                </c:pt>
                <c:pt idx="2538">
                  <c:v>3.7131715205185702E-4</c:v>
                </c:pt>
                <c:pt idx="2539">
                  <c:v>3.70084153281772E-4</c:v>
                </c:pt>
                <c:pt idx="2540">
                  <c:v>3.6959225411844999E-4</c:v>
                </c:pt>
                <c:pt idx="2541">
                  <c:v>3.6894708581735399E-4</c:v>
                </c:pt>
                <c:pt idx="2542">
                  <c:v>3.6820778867850999E-4</c:v>
                </c:pt>
                <c:pt idx="2543">
                  <c:v>3.6754225211305298E-4</c:v>
                </c:pt>
                <c:pt idx="2544">
                  <c:v>3.6683075983523299E-4</c:v>
                </c:pt>
                <c:pt idx="2545">
                  <c:v>3.6614310201071003E-4</c:v>
                </c:pt>
                <c:pt idx="2546">
                  <c:v>3.6546131556114999E-4</c:v>
                </c:pt>
                <c:pt idx="2547">
                  <c:v>3.6474963407987301E-4</c:v>
                </c:pt>
                <c:pt idx="2548">
                  <c:v>3.64099619181944E-4</c:v>
                </c:pt>
                <c:pt idx="2549">
                  <c:v>3.6336184879321598E-4</c:v>
                </c:pt>
                <c:pt idx="2550">
                  <c:v>3.6274585080769202E-4</c:v>
                </c:pt>
                <c:pt idx="2551">
                  <c:v>3.6197974869730799E-4</c:v>
                </c:pt>
                <c:pt idx="2552">
                  <c:v>3.6139168180768E-4</c:v>
                </c:pt>
                <c:pt idx="2553">
                  <c:v>3.6090667607561197E-4</c:v>
                </c:pt>
                <c:pt idx="2554">
                  <c:v>3.59751551205049E-4</c:v>
                </c:pt>
                <c:pt idx="2555">
                  <c:v>3.5858975586919003E-4</c:v>
                </c:pt>
                <c:pt idx="2556">
                  <c:v>3.5810629458215502E-4</c:v>
                </c:pt>
                <c:pt idx="2557">
                  <c:v>3.5749128324761897E-4</c:v>
                </c:pt>
                <c:pt idx="2558">
                  <c:v>3.5676567509883999E-4</c:v>
                </c:pt>
                <c:pt idx="2559">
                  <c:v>3.5613071614381701E-4</c:v>
                </c:pt>
                <c:pt idx="2560">
                  <c:v>3.5543235089724202E-4</c:v>
                </c:pt>
                <c:pt idx="2561">
                  <c:v>3.5477566200176199E-4</c:v>
                </c:pt>
                <c:pt idx="2562">
                  <c:v>3.5410647950758297E-4</c:v>
                </c:pt>
                <c:pt idx="2563">
                  <c:v>3.5342612119269298E-4</c:v>
                </c:pt>
                <c:pt idx="2564">
                  <c:v>3.5278823510508301E-4</c:v>
                </c:pt>
                <c:pt idx="2565">
                  <c:v>3.52082096145514E-4</c:v>
                </c:pt>
                <c:pt idx="2566">
                  <c:v>3.5147781010798102E-4</c:v>
                </c:pt>
                <c:pt idx="2567">
                  <c:v>3.5074359153777301E-4</c:v>
                </c:pt>
                <c:pt idx="2568">
                  <c:v>3.5017254151606901E-4</c:v>
                </c:pt>
                <c:pt idx="2569">
                  <c:v>3.4970494339098198E-4</c:v>
                </c:pt>
                <c:pt idx="2570">
                  <c:v>3.4857521294860401E-4</c:v>
                </c:pt>
                <c:pt idx="2571">
                  <c:v>3.4746010536088799E-4</c:v>
                </c:pt>
                <c:pt idx="2572">
                  <c:v>3.4699017836259898E-4</c:v>
                </c:pt>
                <c:pt idx="2573">
                  <c:v>3.4639702461328501E-4</c:v>
                </c:pt>
                <c:pt idx="2574">
                  <c:v>3.4569254662767898E-4</c:v>
                </c:pt>
                <c:pt idx="2575">
                  <c:v>3.4507936711337999E-4</c:v>
                </c:pt>
                <c:pt idx="2576">
                  <c:v>3.4440212018156999E-4</c:v>
                </c:pt>
                <c:pt idx="2577">
                  <c:v>3.4376706314882301E-4</c:v>
                </c:pt>
                <c:pt idx="2578">
                  <c:v>3.4311907043268602E-4</c:v>
                </c:pt>
                <c:pt idx="2579">
                  <c:v>3.42460115389217E-4</c:v>
                </c:pt>
                <c:pt idx="2580">
                  <c:v>3.4184358719082498E-4</c:v>
                </c:pt>
                <c:pt idx="2581">
                  <c:v>3.4115852877245902E-4</c:v>
                </c:pt>
                <c:pt idx="2582">
                  <c:v>3.4057588048471999E-4</c:v>
                </c:pt>
                <c:pt idx="2583">
                  <c:v>3.39862310722305E-4</c:v>
                </c:pt>
                <c:pt idx="2584">
                  <c:v>3.39310218175644E-4</c:v>
                </c:pt>
                <c:pt idx="2585">
                  <c:v>3.3885607815785601E-4</c:v>
                </c:pt>
                <c:pt idx="2586">
                  <c:v>3.3777286443363602E-4</c:v>
                </c:pt>
                <c:pt idx="2587">
                  <c:v>3.3668318372278899E-4</c:v>
                </c:pt>
                <c:pt idx="2588">
                  <c:v>3.3623118553065701E-4</c:v>
                </c:pt>
                <c:pt idx="2589">
                  <c:v>3.3565260862373098E-4</c:v>
                </c:pt>
                <c:pt idx="2590">
                  <c:v>3.3497572901856399E-4</c:v>
                </c:pt>
                <c:pt idx="2591">
                  <c:v>3.3437655104375902E-4</c:v>
                </c:pt>
                <c:pt idx="2592">
                  <c:v>3.3372744401819702E-4</c:v>
                </c:pt>
                <c:pt idx="2593">
                  <c:v>3.33105699223932E-4</c:v>
                </c:pt>
                <c:pt idx="2594">
                  <c:v>3.3248652100969801E-4</c:v>
                </c:pt>
                <c:pt idx="2595">
                  <c:v>3.31840058736639E-4</c:v>
                </c:pt>
                <c:pt idx="2596">
                  <c:v>3.3125317121673002E-4</c:v>
                </c:pt>
                <c:pt idx="2597">
                  <c:v>3.3057963770407098E-4</c:v>
                </c:pt>
                <c:pt idx="2598">
                  <c:v>3.3002762871260302E-4</c:v>
                </c:pt>
                <c:pt idx="2599">
                  <c:v>3.29324447050724E-4</c:v>
                </c:pt>
                <c:pt idx="2600">
                  <c:v>3.28793070784848E-4</c:v>
                </c:pt>
                <c:pt idx="2601">
                  <c:v>3.2834873834400801E-4</c:v>
                </c:pt>
                <c:pt idx="2602">
                  <c:v>3.2733158689222502E-4</c:v>
                </c:pt>
                <c:pt idx="2603">
                  <c:v>3.26247584922884E-4</c:v>
                </c:pt>
                <c:pt idx="2604">
                  <c:v>3.2581762463680902E-4</c:v>
                </c:pt>
                <c:pt idx="2605">
                  <c:v>3.2524679131428098E-4</c:v>
                </c:pt>
                <c:pt idx="2606">
                  <c:v>3.2460361399030301E-4</c:v>
                </c:pt>
                <c:pt idx="2607">
                  <c:v>3.2401107430760599E-4</c:v>
                </c:pt>
                <c:pt idx="2608">
                  <c:v>3.2339680575660298E-4</c:v>
                </c:pt>
                <c:pt idx="2609">
                  <c:v>3.2278042781065598E-4</c:v>
                </c:pt>
                <c:pt idx="2610">
                  <c:v>3.2219741595597E-4</c:v>
                </c:pt>
                <c:pt idx="2611">
                  <c:v>3.2155486105952001E-4</c:v>
                </c:pt>
                <c:pt idx="2612">
                  <c:v>3.2100568445155399E-4</c:v>
                </c:pt>
                <c:pt idx="2613">
                  <c:v>3.2033438621334898E-4</c:v>
                </c:pt>
                <c:pt idx="2614">
                  <c:v>3.1981494447266102E-4</c:v>
                </c:pt>
                <c:pt idx="2615">
                  <c:v>3.1938674239930198E-4</c:v>
                </c:pt>
                <c:pt idx="2616">
                  <c:v>3.18374846557151E-4</c:v>
                </c:pt>
                <c:pt idx="2617">
                  <c:v>3.1734160852198699E-4</c:v>
                </c:pt>
                <c:pt idx="2618">
                  <c:v>3.1691901494988701E-4</c:v>
                </c:pt>
                <c:pt idx="2619">
                  <c:v>3.1637028475708901E-4</c:v>
                </c:pt>
                <c:pt idx="2620">
                  <c:v>3.15738761058061E-4</c:v>
                </c:pt>
                <c:pt idx="2621">
                  <c:v>3.1516876473243E-4</c:v>
                </c:pt>
                <c:pt idx="2622">
                  <c:v>3.1456559372247602E-4</c:v>
                </c:pt>
                <c:pt idx="2623">
                  <c:v>3.13972183151774E-4</c:v>
                </c:pt>
                <c:pt idx="2624">
                  <c:v>3.1339973756956999E-4</c:v>
                </c:pt>
                <c:pt idx="2625">
                  <c:v>3.1278055080733298E-4</c:v>
                </c:pt>
                <c:pt idx="2626">
                  <c:v>3.1224144247316699E-4</c:v>
                </c:pt>
                <c:pt idx="2627">
                  <c:v>3.1159388158531401E-4</c:v>
                </c:pt>
                <c:pt idx="2628">
                  <c:v>3.1108781301019301E-4</c:v>
                </c:pt>
                <c:pt idx="2629">
                  <c:v>3.1067286911437298E-4</c:v>
                </c:pt>
                <c:pt idx="2630">
                  <c:v>3.0968179124280101E-4</c:v>
                </c:pt>
                <c:pt idx="2631">
                  <c:v>3.0868373941092802E-4</c:v>
                </c:pt>
                <c:pt idx="2632">
                  <c:v>3.0827177986115698E-4</c:v>
                </c:pt>
                <c:pt idx="2633">
                  <c:v>3.07739800238952E-4</c:v>
                </c:pt>
                <c:pt idx="2634">
                  <c:v>3.07124761384286E-4</c:v>
                </c:pt>
                <c:pt idx="2635">
                  <c:v>3.0657156460943701E-4</c:v>
                </c:pt>
                <c:pt idx="2636">
                  <c:v>3.0598475786115402E-4</c:v>
                </c:pt>
                <c:pt idx="2637">
                  <c:v>3.0540814409536299E-4</c:v>
                </c:pt>
                <c:pt idx="2638">
                  <c:v>3.0485200669728399E-4</c:v>
                </c:pt>
                <c:pt idx="2639">
                  <c:v>3.0424955153378802E-4</c:v>
                </c:pt>
                <c:pt idx="2640">
                  <c:v>3.0372677243083E-4</c:v>
                </c:pt>
                <c:pt idx="2641">
                  <c:v>3.0309580308504001E-4</c:v>
                </c:pt>
                <c:pt idx="2642">
                  <c:v>3.0260433270615E-4</c:v>
                </c:pt>
                <c:pt idx="2643">
                  <c:v>3.0220009638328002E-4</c:v>
                </c:pt>
                <c:pt idx="2644">
                  <c:v>3.0124351077827398E-4</c:v>
                </c:pt>
                <c:pt idx="2645">
                  <c:v>3.0026682282416101E-4</c:v>
                </c:pt>
                <c:pt idx="2646">
                  <c:v>2.9986838067266999E-4</c:v>
                </c:pt>
                <c:pt idx="2647">
                  <c:v>2.9934835642997501E-4</c:v>
                </c:pt>
                <c:pt idx="2648">
                  <c:v>2.98754095164223E-4</c:v>
                </c:pt>
                <c:pt idx="2649">
                  <c:v>2.9821251976177503E-4</c:v>
                </c:pt>
                <c:pt idx="2650">
                  <c:v>2.97646799767428E-4</c:v>
                </c:pt>
                <c:pt idx="2651">
                  <c:v>2.9708138383813297E-4</c:v>
                </c:pt>
                <c:pt idx="2652">
                  <c:v>2.9654674941577701E-4</c:v>
                </c:pt>
                <c:pt idx="2653">
                  <c:v>2.9595496410168002E-4</c:v>
                </c:pt>
                <c:pt idx="2654">
                  <c:v>2.9545422863350298E-4</c:v>
                </c:pt>
                <c:pt idx="2655">
                  <c:v>2.9483327961723902E-4</c:v>
                </c:pt>
                <c:pt idx="2656">
                  <c:v>2.9435752152143099E-4</c:v>
                </c:pt>
                <c:pt idx="2657">
                  <c:v>2.9396162284790799E-4</c:v>
                </c:pt>
                <c:pt idx="2658">
                  <c:v>2.9305222118742398E-4</c:v>
                </c:pt>
                <c:pt idx="2659">
                  <c:v>2.9208401287913002E-4</c:v>
                </c:pt>
                <c:pt idx="2660">
                  <c:v>2.91701785921246E-4</c:v>
                </c:pt>
                <c:pt idx="2661">
                  <c:v>2.9118920797702999E-4</c:v>
                </c:pt>
                <c:pt idx="2662">
                  <c:v>2.9061977133527998E-4</c:v>
                </c:pt>
                <c:pt idx="2663">
                  <c:v>2.9008491381189998E-4</c:v>
                </c:pt>
                <c:pt idx="2664">
                  <c:v>2.8954477345263102E-4</c:v>
                </c:pt>
                <c:pt idx="2665">
                  <c:v>2.8898521546376701E-4</c:v>
                </c:pt>
                <c:pt idx="2666">
                  <c:v>2.8847707031413303E-4</c:v>
                </c:pt>
                <c:pt idx="2667">
                  <c:v>2.8789013164452602E-4</c:v>
                </c:pt>
                <c:pt idx="2668">
                  <c:v>2.87416972707716E-4</c:v>
                </c:pt>
                <c:pt idx="2669">
                  <c:v>2.8679968507228201E-4</c:v>
                </c:pt>
                <c:pt idx="2670">
                  <c:v>2.8634073099131799E-4</c:v>
                </c:pt>
                <c:pt idx="2671">
                  <c:v>2.8595085940818002E-4</c:v>
                </c:pt>
                <c:pt idx="2672">
                  <c:v>2.8509821660197899E-4</c:v>
                </c:pt>
                <c:pt idx="2673">
                  <c:v>2.8436718542816902E-4</c:v>
                </c:pt>
                <c:pt idx="2674">
                  <c:v>2.83942340500688E-4</c:v>
                </c:pt>
                <c:pt idx="2675">
                  <c:v>2.8351505895633398E-4</c:v>
                </c:pt>
                <c:pt idx="2676">
                  <c:v>2.8282520603825899E-4</c:v>
                </c:pt>
                <c:pt idx="2677">
                  <c:v>2.82195622153059E-4</c:v>
                </c:pt>
                <c:pt idx="2678">
                  <c:v>2.8174994003932403E-4</c:v>
                </c:pt>
                <c:pt idx="2679">
                  <c:v>2.81358595216715E-4</c:v>
                </c:pt>
                <c:pt idx="2680">
                  <c:v>2.80554365031104E-4</c:v>
                </c:pt>
                <c:pt idx="2681">
                  <c:v>2.79803925826704E-4</c:v>
                </c:pt>
                <c:pt idx="2682">
                  <c:v>2.7939412277012699E-4</c:v>
                </c:pt>
                <c:pt idx="2683">
                  <c:v>2.78962844331326E-4</c:v>
                </c:pt>
                <c:pt idx="2684">
                  <c:v>2.7831190349594798E-4</c:v>
                </c:pt>
                <c:pt idx="2685">
                  <c:v>2.7766689820125402E-4</c:v>
                </c:pt>
                <c:pt idx="2686">
                  <c:v>2.7723512830818198E-4</c:v>
                </c:pt>
                <c:pt idx="2687">
                  <c:v>2.76841175775404E-4</c:v>
                </c:pt>
                <c:pt idx="2688">
                  <c:v>2.76089657069613E-4</c:v>
                </c:pt>
                <c:pt idx="2689">
                  <c:v>2.7531550814974899E-4</c:v>
                </c:pt>
                <c:pt idx="2690">
                  <c:v>2.7492169388810102E-4</c:v>
                </c:pt>
                <c:pt idx="2691">
                  <c:v>2.7448487366380701E-4</c:v>
                </c:pt>
                <c:pt idx="2692">
                  <c:v>2.7387626431350499E-4</c:v>
                </c:pt>
                <c:pt idx="2693">
                  <c:v>2.7321232660963598E-4</c:v>
                </c:pt>
                <c:pt idx="2694">
                  <c:v>2.7279521406030599E-4</c:v>
                </c:pt>
                <c:pt idx="2695">
                  <c:v>2.7239738329642001E-4</c:v>
                </c:pt>
                <c:pt idx="2696">
                  <c:v>2.7170349662561599E-4</c:v>
                </c:pt>
                <c:pt idx="2697">
                  <c:v>2.70900780704607E-4</c:v>
                </c:pt>
                <c:pt idx="2698">
                  <c:v>2.7052405178659299E-4</c:v>
                </c:pt>
                <c:pt idx="2699">
                  <c:v>2.7007994873905899E-4</c:v>
                </c:pt>
                <c:pt idx="2700">
                  <c:v>2.69517601613397E-4</c:v>
                </c:pt>
                <c:pt idx="2701">
                  <c:v>2.6883075320313502E-4</c:v>
                </c:pt>
                <c:pt idx="2702">
                  <c:v>2.6842916930984098E-4</c:v>
                </c:pt>
                <c:pt idx="2703">
                  <c:v>2.6802602502563498E-4</c:v>
                </c:pt>
                <c:pt idx="2704">
                  <c:v>2.6737505735040099E-4</c:v>
                </c:pt>
                <c:pt idx="2705">
                  <c:v>2.66779792001482E-4</c:v>
                </c:pt>
                <c:pt idx="2706">
                  <c:v>2.6635944162963502E-4</c:v>
                </c:pt>
                <c:pt idx="2707">
                  <c:v>2.6598895481091299E-4</c:v>
                </c:pt>
                <c:pt idx="2708">
                  <c:v>2.65235273487955E-4</c:v>
                </c:pt>
                <c:pt idx="2709">
                  <c:v>2.6452104500795698E-4</c:v>
                </c:pt>
                <c:pt idx="2710">
                  <c:v>2.6413599409735302E-4</c:v>
                </c:pt>
                <c:pt idx="2711">
                  <c:v>2.63725927168634E-4</c:v>
                </c:pt>
                <c:pt idx="2712">
                  <c:v>2.6311961154914902E-4</c:v>
                </c:pt>
                <c:pt idx="2713">
                  <c:v>2.6250244177996202E-4</c:v>
                </c:pt>
                <c:pt idx="2714">
                  <c:v>2.6209712063767599E-4</c:v>
                </c:pt>
                <c:pt idx="2715">
                  <c:v>2.6172161335218E-4</c:v>
                </c:pt>
                <c:pt idx="2716">
                  <c:v>2.6102894950060299E-4</c:v>
                </c:pt>
                <c:pt idx="2717">
                  <c:v>2.6028212985087601E-4</c:v>
                </c:pt>
                <c:pt idx="2718">
                  <c:v>2.5991481396501402E-4</c:v>
                </c:pt>
                <c:pt idx="2719">
                  <c:v>2.59495954157078E-4</c:v>
                </c:pt>
                <c:pt idx="2720">
                  <c:v>2.5893858666388599E-4</c:v>
                </c:pt>
                <c:pt idx="2721">
                  <c:v>2.5829521142491199E-4</c:v>
                </c:pt>
                <c:pt idx="2722">
                  <c:v>2.5790588674540302E-4</c:v>
                </c:pt>
                <c:pt idx="2723">
                  <c:v>2.57523806914382E-4</c:v>
                </c:pt>
                <c:pt idx="2724">
                  <c:v>2.56887322020613E-4</c:v>
                </c:pt>
                <c:pt idx="2725">
                  <c:v>2.5632629844768098E-4</c:v>
                </c:pt>
                <c:pt idx="2726">
                  <c:v>2.559202740696E-4</c:v>
                </c:pt>
                <c:pt idx="2727">
                  <c:v>2.5556773715144698E-4</c:v>
                </c:pt>
                <c:pt idx="2728">
                  <c:v>2.5483153479705599E-4</c:v>
                </c:pt>
                <c:pt idx="2729">
                  <c:v>2.5415703549804301E-4</c:v>
                </c:pt>
                <c:pt idx="2730">
                  <c:v>2.5378484064933802E-4</c:v>
                </c:pt>
                <c:pt idx="2731">
                  <c:v>2.5339441769757297E-4</c:v>
                </c:pt>
                <c:pt idx="2732">
                  <c:v>2.5280509970372102E-4</c:v>
                </c:pt>
                <c:pt idx="2733">
                  <c:v>2.5221905804626298E-4</c:v>
                </c:pt>
                <c:pt idx="2734">
                  <c:v>2.51828500810413E-4</c:v>
                </c:pt>
                <c:pt idx="2735">
                  <c:v>2.5146974225894201E-4</c:v>
                </c:pt>
                <c:pt idx="2736">
                  <c:v>2.5079833200255402E-4</c:v>
                </c:pt>
                <c:pt idx="2737">
                  <c:v>2.5008690973321498E-4</c:v>
                </c:pt>
                <c:pt idx="2738">
                  <c:v>2.4973321252288799E-4</c:v>
                </c:pt>
                <c:pt idx="2739">
                  <c:v>2.4933236538122598E-4</c:v>
                </c:pt>
                <c:pt idx="2740">
                  <c:v>2.4879508109121301E-4</c:v>
                </c:pt>
                <c:pt idx="2741">
                  <c:v>2.4817920662939899E-4</c:v>
                </c:pt>
                <c:pt idx="2742">
                  <c:v>2.4780522901553899E-4</c:v>
                </c:pt>
                <c:pt idx="2743">
                  <c:v>2.4743851312379898E-4</c:v>
                </c:pt>
                <c:pt idx="2744">
                  <c:v>2.4682790178245299E-4</c:v>
                </c:pt>
                <c:pt idx="2745">
                  <c:v>2.4628861601297001E-4</c:v>
                </c:pt>
                <c:pt idx="2746">
                  <c:v>2.4589914918836001E-4</c:v>
                </c:pt>
                <c:pt idx="2747">
                  <c:v>2.4556003613457398E-4</c:v>
                </c:pt>
                <c:pt idx="2748">
                  <c:v>2.4485704157588099E-4</c:v>
                </c:pt>
                <c:pt idx="2749">
                  <c:v>2.4420574800635499E-4</c:v>
                </c:pt>
                <c:pt idx="2750">
                  <c:v>2.4384966935741E-4</c:v>
                </c:pt>
                <c:pt idx="2751">
                  <c:v>2.4347298714915401E-4</c:v>
                </c:pt>
                <c:pt idx="2752">
                  <c:v>2.4291265301940501E-4</c:v>
                </c:pt>
                <c:pt idx="2753">
                  <c:v>2.4234471982561201E-4</c:v>
                </c:pt>
                <c:pt idx="2754">
                  <c:v>2.4197131815232E-4</c:v>
                </c:pt>
                <c:pt idx="2755">
                  <c:v>2.41624595010226E-4</c:v>
                </c:pt>
                <c:pt idx="2756">
                  <c:v>2.40991110319124E-4</c:v>
                </c:pt>
                <c:pt idx="2757">
                  <c:v>2.40297749897925E-4</c:v>
                </c:pt>
                <c:pt idx="2758">
                  <c:v>2.3996117223961801E-4</c:v>
                </c:pt>
                <c:pt idx="2759">
                  <c:v>2.3957213949186699E-4</c:v>
                </c:pt>
                <c:pt idx="2760">
                  <c:v>2.3906775576484901E-4</c:v>
                </c:pt>
                <c:pt idx="2761">
                  <c:v>2.3846562814255399E-4</c:v>
                </c:pt>
                <c:pt idx="2762">
                  <c:v>2.38109606782914E-4</c:v>
                </c:pt>
                <c:pt idx="2763">
                  <c:v>2.3775327672615501E-4</c:v>
                </c:pt>
                <c:pt idx="2764">
                  <c:v>2.3717837484869001E-4</c:v>
                </c:pt>
                <c:pt idx="2765">
                  <c:v>2.3664985818172701E-4</c:v>
                </c:pt>
                <c:pt idx="2766">
                  <c:v>2.3627886472149201E-4</c:v>
                </c:pt>
                <c:pt idx="2767">
                  <c:v>2.3594914833565501E-4</c:v>
                </c:pt>
                <c:pt idx="2768">
                  <c:v>2.35293256932233E-4</c:v>
                </c:pt>
                <c:pt idx="2769">
                  <c:v>2.3465041815866499E-4</c:v>
                </c:pt>
                <c:pt idx="2770">
                  <c:v>2.3431335184159399E-4</c:v>
                </c:pt>
                <c:pt idx="2771">
                  <c:v>2.3394507403357701E-4</c:v>
                </c:pt>
                <c:pt idx="2772">
                  <c:v>2.33424545940639E-4</c:v>
                </c:pt>
                <c:pt idx="2773">
                  <c:v>2.32862873338148E-4</c:v>
                </c:pt>
                <c:pt idx="2774">
                  <c:v>2.3250879691448501E-4</c:v>
                </c:pt>
                <c:pt idx="2775">
                  <c:v>2.3216976742304599E-4</c:v>
                </c:pt>
                <c:pt idx="2776">
                  <c:v>2.3158694787732799E-4</c:v>
                </c:pt>
                <c:pt idx="2777">
                  <c:v>2.31091043113391E-4</c:v>
                </c:pt>
                <c:pt idx="2778">
                  <c:v>2.3072387075107401E-4</c:v>
                </c:pt>
                <c:pt idx="2779">
                  <c:v>2.30408757274885E-4</c:v>
                </c:pt>
                <c:pt idx="2780">
                  <c:v>2.29739576000613E-4</c:v>
                </c:pt>
                <c:pt idx="2781">
                  <c:v>2.29138248208786E-4</c:v>
                </c:pt>
                <c:pt idx="2782">
                  <c:v>2.2880266546977801E-4</c:v>
                </c:pt>
                <c:pt idx="2783">
                  <c:v>2.2845198589543499E-4</c:v>
                </c:pt>
                <c:pt idx="2784">
                  <c:v>2.2792224865715799E-4</c:v>
                </c:pt>
                <c:pt idx="2785">
                  <c:v>2.2739397322059E-4</c:v>
                </c:pt>
                <c:pt idx="2786">
                  <c:v>2.2704332672434299E-4</c:v>
                </c:pt>
                <c:pt idx="2787">
                  <c:v>2.2671910547039699E-4</c:v>
                </c:pt>
                <c:pt idx="2788">
                  <c:v>2.2612398032463999E-4</c:v>
                </c:pt>
                <c:pt idx="2789">
                  <c:v>2.25475159723521E-4</c:v>
                </c:pt>
                <c:pt idx="2790">
                  <c:v>2.25160004414815E-4</c:v>
                </c:pt>
                <c:pt idx="2791">
                  <c:v>2.2479486283429799E-4</c:v>
                </c:pt>
                <c:pt idx="2792">
                  <c:v>2.24325028460921E-4</c:v>
                </c:pt>
                <c:pt idx="2793">
                  <c:v>2.23757795282641E-4</c:v>
                </c:pt>
                <c:pt idx="2794">
                  <c:v>2.2342528057952399E-4</c:v>
                </c:pt>
                <c:pt idx="2795">
                  <c:v>2.2308958148452201E-4</c:v>
                </c:pt>
                <c:pt idx="2796">
                  <c:v>2.2255628020079901E-4</c:v>
                </c:pt>
                <c:pt idx="2797">
                  <c:v>2.2205555957830001E-4</c:v>
                </c:pt>
                <c:pt idx="2798">
                  <c:v>2.2170953405444899E-4</c:v>
                </c:pt>
                <c:pt idx="2799">
                  <c:v>2.2139804006873401E-4</c:v>
                </c:pt>
                <c:pt idx="2800">
                  <c:v>2.20795765848512E-4</c:v>
                </c:pt>
                <c:pt idx="2801">
                  <c:v>2.20181700164422E-4</c:v>
                </c:pt>
                <c:pt idx="2802">
                  <c:v>2.1986926797769099E-4</c:v>
                </c:pt>
                <c:pt idx="2803">
                  <c:v>2.1951926275989199E-4</c:v>
                </c:pt>
                <c:pt idx="2804">
                  <c:v>2.1904497094053099E-4</c:v>
                </c:pt>
                <c:pt idx="2805">
                  <c:v>2.185057276406E-4</c:v>
                </c:pt>
                <c:pt idx="2806">
                  <c:v>2.1817754648537999E-4</c:v>
                </c:pt>
                <c:pt idx="2807">
                  <c:v>2.1785465495875099E-4</c:v>
                </c:pt>
                <c:pt idx="2808">
                  <c:v>2.1732237015214501E-4</c:v>
                </c:pt>
                <c:pt idx="2809">
                  <c:v>2.1684436700924301E-4</c:v>
                </c:pt>
                <c:pt idx="2810">
                  <c:v>2.16503910739713E-4</c:v>
                </c:pt>
                <c:pt idx="2811">
                  <c:v>2.1620340435290101E-4</c:v>
                </c:pt>
                <c:pt idx="2812">
                  <c:v>2.15600371701418E-4</c:v>
                </c:pt>
                <c:pt idx="2813">
                  <c:v>2.1501457897323901E-4</c:v>
                </c:pt>
                <c:pt idx="2814">
                  <c:v>2.14706239914483E-4</c:v>
                </c:pt>
                <c:pt idx="2815">
                  <c:v>2.1436906572679001E-4</c:v>
                </c:pt>
                <c:pt idx="2816">
                  <c:v>2.1389525078941199E-4</c:v>
                </c:pt>
                <c:pt idx="2817">
                  <c:v>2.13378842551802E-4</c:v>
                </c:pt>
                <c:pt idx="2818">
                  <c:v>2.13056031929971E-4</c:v>
                </c:pt>
                <c:pt idx="2819">
                  <c:v>2.12744097007284E-4</c:v>
                </c:pt>
                <c:pt idx="2820">
                  <c:v>2.1221664588534099E-4</c:v>
                </c:pt>
                <c:pt idx="2821">
                  <c:v>2.11757247519692E-4</c:v>
                </c:pt>
                <c:pt idx="2822">
                  <c:v>2.1142313616770599E-4</c:v>
                </c:pt>
                <c:pt idx="2823">
                  <c:v>2.1113212363100899E-4</c:v>
                </c:pt>
                <c:pt idx="2824">
                  <c:v>2.1053370667263799E-4</c:v>
                </c:pt>
                <c:pt idx="2825">
                  <c:v>2.0997064646212799E-4</c:v>
                </c:pt>
                <c:pt idx="2826">
                  <c:v>2.0966754433017899E-4</c:v>
                </c:pt>
                <c:pt idx="2827">
                  <c:v>2.0934121454135201E-4</c:v>
                </c:pt>
                <c:pt idx="2828">
                  <c:v>2.0887205616517101E-4</c:v>
                </c:pt>
                <c:pt idx="2829">
                  <c:v>2.08374044610099E-4</c:v>
                </c:pt>
                <c:pt idx="2830">
                  <c:v>2.0805747115256099E-4</c:v>
                </c:pt>
                <c:pt idx="2831">
                  <c:v>2.07754884619037E-4</c:v>
                </c:pt>
                <c:pt idx="2832">
                  <c:v>2.0723551467526099E-4</c:v>
                </c:pt>
                <c:pt idx="2833">
                  <c:v>2.0679115267790201E-4</c:v>
                </c:pt>
                <c:pt idx="2834">
                  <c:v>2.0646403424393701E-4</c:v>
                </c:pt>
                <c:pt idx="2835">
                  <c:v>2.0618120647886799E-4</c:v>
                </c:pt>
                <c:pt idx="2836">
                  <c:v>2.0559202474390001E-4</c:v>
                </c:pt>
                <c:pt idx="2837">
                  <c:v>2.0504685968472501E-4</c:v>
                </c:pt>
                <c:pt idx="2838">
                  <c:v>2.0474997166781899E-4</c:v>
                </c:pt>
                <c:pt idx="2839">
                  <c:v>2.0443273727429901E-4</c:v>
                </c:pt>
                <c:pt idx="2840">
                  <c:v>2.0397185921834499E-4</c:v>
                </c:pt>
                <c:pt idx="2841">
                  <c:v>2.0348833735518999E-4</c:v>
                </c:pt>
                <c:pt idx="2842">
                  <c:v>2.0317874362699899E-4</c:v>
                </c:pt>
                <c:pt idx="2843">
                  <c:v>2.02884077007544E-4</c:v>
                </c:pt>
                <c:pt idx="2844">
                  <c:v>2.02375620587271E-4</c:v>
                </c:pt>
                <c:pt idx="2845">
                  <c:v>2.0194312686287299E-4</c:v>
                </c:pt>
                <c:pt idx="2846">
                  <c:v>2.0162355772885499E-4</c:v>
                </c:pt>
                <c:pt idx="2847">
                  <c:v>2.0134774122040401E-4</c:v>
                </c:pt>
                <c:pt idx="2848">
                  <c:v>2.00771870425183E-4</c:v>
                </c:pt>
                <c:pt idx="2849">
                  <c:v>2.0024027434610599E-4</c:v>
                </c:pt>
                <c:pt idx="2850">
                  <c:v>1.9995045921287899E-4</c:v>
                </c:pt>
                <c:pt idx="2851">
                  <c:v>1.99640743307723E-4</c:v>
                </c:pt>
                <c:pt idx="2852">
                  <c:v>1.99191374722911E-4</c:v>
                </c:pt>
                <c:pt idx="2853">
                  <c:v>1.9871881676163E-4</c:v>
                </c:pt>
                <c:pt idx="2854">
                  <c:v>1.98416859027456E-4</c:v>
                </c:pt>
                <c:pt idx="2855">
                  <c:v>1.9812881219697899E-4</c:v>
                </c:pt>
                <c:pt idx="2856">
                  <c:v>1.97633813129972E-4</c:v>
                </c:pt>
                <c:pt idx="2857">
                  <c:v>1.97210301946954E-4</c:v>
                </c:pt>
                <c:pt idx="2858">
                  <c:v>1.9689877656875801E-4</c:v>
                </c:pt>
                <c:pt idx="2859">
                  <c:v>1.96628892923548E-4</c:v>
                </c:pt>
                <c:pt idx="2860">
                  <c:v>1.9607003940492299E-4</c:v>
                </c:pt>
                <c:pt idx="2861">
                  <c:v>1.9554803856801001E-4</c:v>
                </c:pt>
                <c:pt idx="2862">
                  <c:v>1.9526607679493099E-4</c:v>
                </c:pt>
                <c:pt idx="2863">
                  <c:v>1.9496242004032999E-4</c:v>
                </c:pt>
                <c:pt idx="2864">
                  <c:v>1.9452753043315099E-4</c:v>
                </c:pt>
                <c:pt idx="2865">
                  <c:v>1.94062666159796E-4</c:v>
                </c:pt>
                <c:pt idx="2866">
                  <c:v>1.9376894618735899E-4</c:v>
                </c:pt>
                <c:pt idx="2867">
                  <c:v>1.9348630412417201E-4</c:v>
                </c:pt>
                <c:pt idx="2868">
                  <c:v>1.9300712491727499E-4</c:v>
                </c:pt>
                <c:pt idx="2869">
                  <c:v>1.9258989308965801E-4</c:v>
                </c:pt>
                <c:pt idx="2870">
                  <c:v>1.9228686930721799E-4</c:v>
                </c:pt>
                <c:pt idx="2871">
                  <c:v>1.9202190080419099E-4</c:v>
                </c:pt>
                <c:pt idx="2872">
                  <c:v>1.91483551038214E-4</c:v>
                </c:pt>
                <c:pt idx="2873">
                  <c:v>1.9096738810251099E-4</c:v>
                </c:pt>
                <c:pt idx="2874">
                  <c:v>1.90694016534896E-4</c:v>
                </c:pt>
                <c:pt idx="2875">
                  <c:v>1.9039503011572E-4</c:v>
                </c:pt>
                <c:pt idx="2876">
                  <c:v>1.8997744660354801E-4</c:v>
                </c:pt>
                <c:pt idx="2877">
                  <c:v>1.8951715228891999E-4</c:v>
                </c:pt>
                <c:pt idx="2878">
                  <c:v>1.89232245203403E-4</c:v>
                </c:pt>
                <c:pt idx="2879">
                  <c:v>1.8895384015688301E-4</c:v>
                </c:pt>
                <c:pt idx="2880">
                  <c:v>1.8849275645612399E-4</c:v>
                </c:pt>
                <c:pt idx="2881">
                  <c:v>1.88079195422219E-4</c:v>
                </c:pt>
                <c:pt idx="2882">
                  <c:v>1.87785116954845E-4</c:v>
                </c:pt>
                <c:pt idx="2883">
                  <c:v>1.8752407596480899E-4</c:v>
                </c:pt>
                <c:pt idx="2884">
                  <c:v>1.8700963031669399E-4</c:v>
                </c:pt>
                <c:pt idx="2885">
                  <c:v>1.8649564271898899E-4</c:v>
                </c:pt>
                <c:pt idx="2886">
                  <c:v>1.8623158586168E-4</c:v>
                </c:pt>
                <c:pt idx="2887">
                  <c:v>1.8593590908251199E-4</c:v>
                </c:pt>
                <c:pt idx="2888">
                  <c:v>1.8553842295641201E-4</c:v>
                </c:pt>
                <c:pt idx="2889">
                  <c:v>1.85079622282156E-4</c:v>
                </c:pt>
                <c:pt idx="2890">
                  <c:v>1.84804102121452E-4</c:v>
                </c:pt>
                <c:pt idx="2891">
                  <c:v>1.8452877896216701E-4</c:v>
                </c:pt>
                <c:pt idx="2892">
                  <c:v>1.8408806681976899E-4</c:v>
                </c:pt>
                <c:pt idx="2893">
                  <c:v>1.83675581478598E-4</c:v>
                </c:pt>
                <c:pt idx="2894">
                  <c:v>1.8339089891194999E-4</c:v>
                </c:pt>
                <c:pt idx="2895">
                  <c:v>1.83132799420086E-4</c:v>
                </c:pt>
                <c:pt idx="2896">
                  <c:v>1.82645697804284E-4</c:v>
                </c:pt>
                <c:pt idx="2897">
                  <c:v>1.8213020358905099E-4</c:v>
                </c:pt>
                <c:pt idx="2898">
                  <c:v>1.8187620330587201E-4</c:v>
                </c:pt>
                <c:pt idx="2899">
                  <c:v>1.8158246342894901E-4</c:v>
                </c:pt>
                <c:pt idx="2900">
                  <c:v>1.8120793202643001E-4</c:v>
                </c:pt>
                <c:pt idx="2901">
                  <c:v>1.80747501460236E-4</c:v>
                </c:pt>
                <c:pt idx="2902">
                  <c:v>1.8048196585932101E-4</c:v>
                </c:pt>
                <c:pt idx="2903">
                  <c:v>1.80208548684577E-4</c:v>
                </c:pt>
                <c:pt idx="2904">
                  <c:v>1.7979056946426899E-4</c:v>
                </c:pt>
                <c:pt idx="2905">
                  <c:v>1.7937649928772699E-4</c:v>
                </c:pt>
                <c:pt idx="2906">
                  <c:v>1.7910169070764701E-4</c:v>
                </c:pt>
                <c:pt idx="2907">
                  <c:v>1.7884552038189999E-4</c:v>
                </c:pt>
                <c:pt idx="2908">
                  <c:v>1.7838936668232799E-4</c:v>
                </c:pt>
                <c:pt idx="2909">
                  <c:v>1.7786855157240201E-4</c:v>
                </c:pt>
                <c:pt idx="2910">
                  <c:v>1.7762539680291501E-4</c:v>
                </c:pt>
                <c:pt idx="2911">
                  <c:v>1.77332168961303E-4</c:v>
                </c:pt>
                <c:pt idx="2912">
                  <c:v>1.7697466262611399E-4</c:v>
                </c:pt>
                <c:pt idx="2913">
                  <c:v>1.7666403839517499E-4</c:v>
                </c:pt>
                <c:pt idx="2914">
                  <c:v>1.7632950631750799E-4</c:v>
                </c:pt>
                <c:pt idx="2915">
                  <c:v>1.75998841265297E-4</c:v>
                </c:pt>
                <c:pt idx="2916">
                  <c:v>1.75690366316276E-4</c:v>
                </c:pt>
                <c:pt idx="2917">
                  <c:v>1.7533662299648101E-4</c:v>
                </c:pt>
                <c:pt idx="2918">
                  <c:v>1.75054666417031E-4</c:v>
                </c:pt>
                <c:pt idx="2919">
                  <c:v>1.74822287798981E-4</c:v>
                </c:pt>
                <c:pt idx="2920">
                  <c:v>1.7429374045370701E-4</c:v>
                </c:pt>
                <c:pt idx="2921">
                  <c:v>1.7371497653287E-4</c:v>
                </c:pt>
                <c:pt idx="2922">
                  <c:v>1.73496439711915E-4</c:v>
                </c:pt>
                <c:pt idx="2923">
                  <c:v>1.73184914927454E-4</c:v>
                </c:pt>
                <c:pt idx="2924">
                  <c:v>1.72865554809113E-4</c:v>
                </c:pt>
                <c:pt idx="2925">
                  <c:v>1.7253313033817699E-4</c:v>
                </c:pt>
                <c:pt idx="2926">
                  <c:v>1.72240814838249E-4</c:v>
                </c:pt>
                <c:pt idx="2927">
                  <c:v>1.718842957575E-4</c:v>
                </c:pt>
                <c:pt idx="2928">
                  <c:v>1.7161064671618201E-4</c:v>
                </c:pt>
                <c:pt idx="2929">
                  <c:v>1.7137929863805701E-4</c:v>
                </c:pt>
                <c:pt idx="2930">
                  <c:v>1.7088035994027801E-4</c:v>
                </c:pt>
                <c:pt idx="2931">
                  <c:v>1.7043767154591901E-4</c:v>
                </c:pt>
                <c:pt idx="2932">
                  <c:v>1.7019015959317599E-4</c:v>
                </c:pt>
                <c:pt idx="2933">
                  <c:v>1.6992894121205601E-4</c:v>
                </c:pt>
                <c:pt idx="2934">
                  <c:v>1.6954532817141699E-4</c:v>
                </c:pt>
                <c:pt idx="2935">
                  <c:v>1.6914570145460799E-4</c:v>
                </c:pt>
                <c:pt idx="2936">
                  <c:v>1.6888955497872799E-4</c:v>
                </c:pt>
                <c:pt idx="2937">
                  <c:v>1.6864443009305399E-4</c:v>
                </c:pt>
                <c:pt idx="2938">
                  <c:v>1.68227444241851E-4</c:v>
                </c:pt>
                <c:pt idx="2939">
                  <c:v>1.6786443177525199E-4</c:v>
                </c:pt>
                <c:pt idx="2940">
                  <c:v>1.6760133240365099E-4</c:v>
                </c:pt>
                <c:pt idx="2941">
                  <c:v>1.67370010317532E-4</c:v>
                </c:pt>
                <c:pt idx="2942">
                  <c:v>1.66907953910139E-4</c:v>
                </c:pt>
                <c:pt idx="2943">
                  <c:v>1.6645308670950999E-4</c:v>
                </c:pt>
                <c:pt idx="2944">
                  <c:v>1.6621761700496499E-4</c:v>
                </c:pt>
                <c:pt idx="2945">
                  <c:v>1.6595431764625099E-4</c:v>
                </c:pt>
                <c:pt idx="2946">
                  <c:v>1.6560156636834001E-4</c:v>
                </c:pt>
                <c:pt idx="2947">
                  <c:v>1.65191273144842E-4</c:v>
                </c:pt>
                <c:pt idx="2948">
                  <c:v>1.6494667708738601E-4</c:v>
                </c:pt>
                <c:pt idx="2949">
                  <c:v>1.6470001562854299E-4</c:v>
                </c:pt>
                <c:pt idx="2950">
                  <c:v>1.6431222764605699E-4</c:v>
                </c:pt>
                <c:pt idx="2951">
                  <c:v>1.6393994290547201E-4</c:v>
                </c:pt>
                <c:pt idx="2952">
                  <c:v>1.63687937421953E-4</c:v>
                </c:pt>
                <c:pt idx="2953">
                  <c:v>1.6345557764401E-4</c:v>
                </c:pt>
                <c:pt idx="2954">
                  <c:v>1.6303439439634799E-4</c:v>
                </c:pt>
                <c:pt idx="2955">
                  <c:v>1.62563240611406E-4</c:v>
                </c:pt>
                <c:pt idx="2956">
                  <c:v>1.6234072084056499E-4</c:v>
                </c:pt>
                <c:pt idx="2957">
                  <c:v>1.6207379518855901E-4</c:v>
                </c:pt>
                <c:pt idx="2958">
                  <c:v>1.61747298043278E-4</c:v>
                </c:pt>
                <c:pt idx="2959">
                  <c:v>1.61463798350086E-4</c:v>
                </c:pt>
                <c:pt idx="2960">
                  <c:v>1.61159217888973E-4</c:v>
                </c:pt>
                <c:pt idx="2961">
                  <c:v>1.6085650981963499E-4</c:v>
                </c:pt>
                <c:pt idx="2962">
                  <c:v>1.60576938582959E-4</c:v>
                </c:pt>
                <c:pt idx="2963">
                  <c:v>1.6025197848751899E-4</c:v>
                </c:pt>
                <c:pt idx="2964">
                  <c:v>1.5999539369072199E-4</c:v>
                </c:pt>
                <c:pt idx="2965">
                  <c:v>1.5978210442706701E-4</c:v>
                </c:pt>
                <c:pt idx="2966">
                  <c:v>1.5930851385065299E-4</c:v>
                </c:pt>
                <c:pt idx="2967">
                  <c:v>1.5890408709643799E-4</c:v>
                </c:pt>
                <c:pt idx="2968">
                  <c:v>1.58671766168596E-4</c:v>
                </c:pt>
                <c:pt idx="2969">
                  <c:v>1.5843079582579501E-4</c:v>
                </c:pt>
                <c:pt idx="2970">
                  <c:v>1.5806838727606699E-4</c:v>
                </c:pt>
                <c:pt idx="2971">
                  <c:v>1.5770078817475499E-4</c:v>
                </c:pt>
                <c:pt idx="2972">
                  <c:v>1.5746123469969299E-4</c:v>
                </c:pt>
                <c:pt idx="2973">
                  <c:v>1.5723414993828501E-4</c:v>
                </c:pt>
                <c:pt idx="2974">
                  <c:v>1.56843326361381E-4</c:v>
                </c:pt>
                <c:pt idx="2975">
                  <c:v>1.5650734172475999E-4</c:v>
                </c:pt>
                <c:pt idx="2976">
                  <c:v>1.5626192115916301E-4</c:v>
                </c:pt>
                <c:pt idx="2977">
                  <c:v>1.5604686012708101E-4</c:v>
                </c:pt>
                <c:pt idx="2978">
                  <c:v>1.55615797477159E-4</c:v>
                </c:pt>
                <c:pt idx="2979">
                  <c:v>1.55192631821819E-4</c:v>
                </c:pt>
                <c:pt idx="2980">
                  <c:v>1.54973522581283E-4</c:v>
                </c:pt>
                <c:pt idx="2981">
                  <c:v>1.5472794164800901E-4</c:v>
                </c:pt>
                <c:pt idx="2982">
                  <c:v>1.54401261486559E-4</c:v>
                </c:pt>
                <c:pt idx="2983">
                  <c:v>1.5401727007832399E-4</c:v>
                </c:pt>
                <c:pt idx="2984">
                  <c:v>1.53790219736202E-4</c:v>
                </c:pt>
                <c:pt idx="2985">
                  <c:v>1.5355936683765801E-4</c:v>
                </c:pt>
                <c:pt idx="2986">
                  <c:v>1.5320185295206201E-4</c:v>
                </c:pt>
                <c:pt idx="2987">
                  <c:v>1.5285157787090799E-4</c:v>
                </c:pt>
                <c:pt idx="2988">
                  <c:v>1.5261802028961201E-4</c:v>
                </c:pt>
                <c:pt idx="2989">
                  <c:v>1.5239994349881201E-4</c:v>
                </c:pt>
                <c:pt idx="2990">
                  <c:v>1.5201632550012001E-4</c:v>
                </c:pt>
                <c:pt idx="2991">
                  <c:v>1.51569516583777E-4</c:v>
                </c:pt>
                <c:pt idx="2992">
                  <c:v>1.5136476870009901E-4</c:v>
                </c:pt>
                <c:pt idx="2993">
                  <c:v>1.51112735631233E-4</c:v>
                </c:pt>
                <c:pt idx="2994">
                  <c:v>1.5081309300229499E-4</c:v>
                </c:pt>
                <c:pt idx="2995">
                  <c:v>1.50544530822019E-4</c:v>
                </c:pt>
                <c:pt idx="2996">
                  <c:v>1.50266686205762E-4</c:v>
                </c:pt>
                <c:pt idx="2997">
                  <c:v>1.4997888487413701E-4</c:v>
                </c:pt>
                <c:pt idx="2998">
                  <c:v>1.4972603656887999E-4</c:v>
                </c:pt>
                <c:pt idx="2999">
                  <c:v>1.49415851157182E-4</c:v>
                </c:pt>
                <c:pt idx="3000">
                  <c:v>1.49179030121702E-4</c:v>
                </c:pt>
                <c:pt idx="3001">
                  <c:v>1.4897735170964701E-4</c:v>
                </c:pt>
                <c:pt idx="3002">
                  <c:v>1.48550779577256E-4</c:v>
                </c:pt>
                <c:pt idx="3003">
                  <c:v>1.4816078756589601E-4</c:v>
                </c:pt>
                <c:pt idx="3004">
                  <c:v>1.4794824744368201E-4</c:v>
                </c:pt>
                <c:pt idx="3005">
                  <c:v>1.4771857076877599E-4</c:v>
                </c:pt>
                <c:pt idx="3006">
                  <c:v>1.47395426824081E-4</c:v>
                </c:pt>
                <c:pt idx="3007">
                  <c:v>1.4703958934650699E-4</c:v>
                </c:pt>
                <c:pt idx="3008">
                  <c:v>1.4682029833254699E-4</c:v>
                </c:pt>
                <c:pt idx="3009">
                  <c:v>1.4660355769213599E-4</c:v>
                </c:pt>
                <c:pt idx="3010">
                  <c:v>1.46253784834485E-4</c:v>
                </c:pt>
                <c:pt idx="3011">
                  <c:v>1.45927526073493E-4</c:v>
                </c:pt>
                <c:pt idx="3012">
                  <c:v>1.4570268871589101E-4</c:v>
                </c:pt>
                <c:pt idx="3013">
                  <c:v>1.45497242042267E-4</c:v>
                </c:pt>
                <c:pt idx="3014">
                  <c:v>1.4512004062475E-4</c:v>
                </c:pt>
                <c:pt idx="3015">
                  <c:v>1.4470378187687099E-4</c:v>
                </c:pt>
                <c:pt idx="3016">
                  <c:v>1.4450595920889399E-4</c:v>
                </c:pt>
                <c:pt idx="3017">
                  <c:v>1.44268770209682E-4</c:v>
                </c:pt>
                <c:pt idx="3018">
                  <c:v>1.43979297679095E-4</c:v>
                </c:pt>
                <c:pt idx="3019">
                  <c:v>1.43726508066753E-4</c:v>
                </c:pt>
                <c:pt idx="3020">
                  <c:v>1.43457694373381E-4</c:v>
                </c:pt>
                <c:pt idx="3021">
                  <c:v>1.4318669122982401E-4</c:v>
                </c:pt>
                <c:pt idx="3022">
                  <c:v>1.4294163010088699E-4</c:v>
                </c:pt>
                <c:pt idx="3023">
                  <c:v>1.4264937261327401E-4</c:v>
                </c:pt>
                <c:pt idx="3024">
                  <c:v>1.4242252411444099E-4</c:v>
                </c:pt>
                <c:pt idx="3025">
                  <c:v>1.42231234859164E-4</c:v>
                </c:pt>
                <c:pt idx="3026">
                  <c:v>1.4181962400376501E-4</c:v>
                </c:pt>
                <c:pt idx="3027">
                  <c:v>1.4145161246804E-4</c:v>
                </c:pt>
                <c:pt idx="3028">
                  <c:v>1.4124790356428101E-4</c:v>
                </c:pt>
                <c:pt idx="3029">
                  <c:v>1.41029956750027E-4</c:v>
                </c:pt>
                <c:pt idx="3030">
                  <c:v>1.40719055172788E-4</c:v>
                </c:pt>
                <c:pt idx="3031">
                  <c:v>1.4038186727255699E-4</c:v>
                </c:pt>
                <c:pt idx="3032">
                  <c:v>1.40172159286164E-4</c:v>
                </c:pt>
                <c:pt idx="3033">
                  <c:v>1.3996595413789701E-4</c:v>
                </c:pt>
                <c:pt idx="3034">
                  <c:v>1.3963111688874001E-4</c:v>
                </c:pt>
                <c:pt idx="3035">
                  <c:v>1.39320780514389E-4</c:v>
                </c:pt>
                <c:pt idx="3036">
                  <c:v>1.3910612144248899E-4</c:v>
                </c:pt>
                <c:pt idx="3037">
                  <c:v>1.38910227877886E-4</c:v>
                </c:pt>
                <c:pt idx="3038">
                  <c:v>1.3855040574578E-4</c:v>
                </c:pt>
                <c:pt idx="3039">
                  <c:v>1.3815310517473E-4</c:v>
                </c:pt>
                <c:pt idx="3040">
                  <c:v>1.37964605962085E-4</c:v>
                </c:pt>
                <c:pt idx="3041">
                  <c:v>1.3773793560746401E-4</c:v>
                </c:pt>
                <c:pt idx="3042">
                  <c:v>1.3746242762941599E-4</c:v>
                </c:pt>
                <c:pt idx="3043">
                  <c:v>1.37220493290683E-4</c:v>
                </c:pt>
                <c:pt idx="3044">
                  <c:v>1.36965204967417E-4</c:v>
                </c:pt>
                <c:pt idx="3045">
                  <c:v>1.3670540029400401E-4</c:v>
                </c:pt>
                <c:pt idx="3046">
                  <c:v>1.36473427684575E-4</c:v>
                </c:pt>
                <c:pt idx="3047">
                  <c:v>1.36192711094895E-4</c:v>
                </c:pt>
                <c:pt idx="3048">
                  <c:v>1.3597686351913199E-4</c:v>
                </c:pt>
                <c:pt idx="3049">
                  <c:v>1.3579349044406E-4</c:v>
                </c:pt>
                <c:pt idx="3050">
                  <c:v>1.3540518930007999E-4</c:v>
                </c:pt>
                <c:pt idx="3051">
                  <c:v>1.350499730499E-4</c:v>
                </c:pt>
                <c:pt idx="3052">
                  <c:v>1.34856880695342E-4</c:v>
                </c:pt>
                <c:pt idx="3053">
                  <c:v>1.3464718838643701E-4</c:v>
                </c:pt>
                <c:pt idx="3054">
                  <c:v>1.3435559737741201E-4</c:v>
                </c:pt>
                <c:pt idx="3055">
                  <c:v>1.34029144564473E-4</c:v>
                </c:pt>
                <c:pt idx="3056">
                  <c:v>1.3383047393109401E-4</c:v>
                </c:pt>
                <c:pt idx="3057">
                  <c:v>1.3363178129864299E-4</c:v>
                </c:pt>
                <c:pt idx="3058">
                  <c:v>1.33317800203644E-4</c:v>
                </c:pt>
                <c:pt idx="3059">
                  <c:v>1.3301654412089999E-4</c:v>
                </c:pt>
                <c:pt idx="3060">
                  <c:v>1.3281323872994699E-4</c:v>
                </c:pt>
                <c:pt idx="3061">
                  <c:v>1.3262425768383699E-4</c:v>
                </c:pt>
                <c:pt idx="3062">
                  <c:v>1.32291035917726E-4</c:v>
                </c:pt>
                <c:pt idx="3063">
                  <c:v>1.3190276378878101E-4</c:v>
                </c:pt>
                <c:pt idx="3064">
                  <c:v>1.31725602434721E-4</c:v>
                </c:pt>
                <c:pt idx="3065">
                  <c:v>1.3150569902437199E-4</c:v>
                </c:pt>
                <c:pt idx="3066">
                  <c:v>1.31247375090912E-4</c:v>
                </c:pt>
                <c:pt idx="3067">
                  <c:v>1.31012003830949E-4</c:v>
                </c:pt>
                <c:pt idx="3068">
                  <c:v>1.3077410575113401E-4</c:v>
                </c:pt>
                <c:pt idx="3069">
                  <c:v>1.3052057901470699E-4</c:v>
                </c:pt>
                <c:pt idx="3070">
                  <c:v>1.3030630986408701E-4</c:v>
                </c:pt>
                <c:pt idx="3071">
                  <c:v>1.30031482709043E-4</c:v>
                </c:pt>
                <c:pt idx="3072">
                  <c:v>1.2982751523077401E-4</c:v>
                </c:pt>
                <c:pt idx="3073">
                  <c:v>1.29649840911308E-4</c:v>
                </c:pt>
                <c:pt idx="3074">
                  <c:v>1.2929225306343599E-4</c:v>
                </c:pt>
                <c:pt idx="3075">
                  <c:v>1.2894158544135301E-4</c:v>
                </c:pt>
                <c:pt idx="3076">
                  <c:v>1.2876069866848199E-4</c:v>
                </c:pt>
                <c:pt idx="3077">
                  <c:v>1.2855610563951501E-4</c:v>
                </c:pt>
                <c:pt idx="3078">
                  <c:v>1.2829022256930999E-4</c:v>
                </c:pt>
                <c:pt idx="3079">
                  <c:v>1.2796728217005901E-4</c:v>
                </c:pt>
                <c:pt idx="3080">
                  <c:v>1.2778096967811799E-4</c:v>
                </c:pt>
                <c:pt idx="3081">
                  <c:v>1.2758700152321699E-4</c:v>
                </c:pt>
                <c:pt idx="3082">
                  <c:v>1.2729933787351499E-4</c:v>
                </c:pt>
                <c:pt idx="3083">
                  <c:v>1.2700081491024201E-4</c:v>
                </c:pt>
                <c:pt idx="3084">
                  <c:v>1.26809954966304E-4</c:v>
                </c:pt>
                <c:pt idx="3085">
                  <c:v>1.26625412922374E-4</c:v>
                </c:pt>
                <c:pt idx="3086">
                  <c:v>1.26319056780787E-4</c:v>
                </c:pt>
                <c:pt idx="3087">
                  <c:v>1.26042066906061E-4</c:v>
                </c:pt>
                <c:pt idx="3088">
                  <c:v>1.25847423381725E-4</c:v>
                </c:pt>
                <c:pt idx="3089">
                  <c:v>1.25671261756186E-4</c:v>
                </c:pt>
                <c:pt idx="3090">
                  <c:v>1.2534358984195101E-4</c:v>
                </c:pt>
                <c:pt idx="3091">
                  <c:v>1.24986815033764E-4</c:v>
                </c:pt>
                <c:pt idx="3092">
                  <c:v>1.2481630715022101E-4</c:v>
                </c:pt>
                <c:pt idx="3093">
                  <c:v>1.2461171508928301E-4</c:v>
                </c:pt>
                <c:pt idx="3094">
                  <c:v>1.2436303160471101E-4</c:v>
                </c:pt>
                <c:pt idx="3095">
                  <c:v>1.2414407732561E-4</c:v>
                </c:pt>
                <c:pt idx="3096">
                  <c:v>1.23914458388363E-4</c:v>
                </c:pt>
                <c:pt idx="3097">
                  <c:v>1.23678590498834E-4</c:v>
                </c:pt>
                <c:pt idx="3098">
                  <c:v>1.23471087503154E-4</c:v>
                </c:pt>
                <c:pt idx="3099">
                  <c:v>1.2321531129691601E-4</c:v>
                </c:pt>
                <c:pt idx="3100">
                  <c:v>1.23021049378705E-4</c:v>
                </c:pt>
                <c:pt idx="3101">
                  <c:v>1.22854238158419E-4</c:v>
                </c:pt>
                <c:pt idx="3102">
                  <c:v>1.2250957979988199E-4</c:v>
                </c:pt>
                <c:pt idx="3103">
                  <c:v>1.2218290236399099E-4</c:v>
                </c:pt>
                <c:pt idx="3104">
                  <c:v>1.2201032682342599E-4</c:v>
                </c:pt>
                <c:pt idx="3105">
                  <c:v>1.21818271558679E-4</c:v>
                </c:pt>
                <c:pt idx="3106">
                  <c:v>1.2156259643143E-4</c:v>
                </c:pt>
                <c:pt idx="3107">
                  <c:v>1.21260333318616E-4</c:v>
                </c:pt>
                <c:pt idx="3108">
                  <c:v>1.2108309283771999E-4</c:v>
                </c:pt>
                <c:pt idx="3109">
                  <c:v>1.20900459353005E-4</c:v>
                </c:pt>
                <c:pt idx="3110">
                  <c:v>1.2062575856021E-4</c:v>
                </c:pt>
                <c:pt idx="3111">
                  <c:v>1.20345131951642E-4</c:v>
                </c:pt>
                <c:pt idx="3112">
                  <c:v>1.20163964904007E-4</c:v>
                </c:pt>
                <c:pt idx="3113">
                  <c:v>1.19989743453594E-4</c:v>
                </c:pt>
                <c:pt idx="3114">
                  <c:v>1.19698622019285E-4</c:v>
                </c:pt>
                <c:pt idx="3115">
                  <c:v>1.19437196239404E-4</c:v>
                </c:pt>
                <c:pt idx="3116">
                  <c:v>1.19252748657136E-4</c:v>
                </c:pt>
                <c:pt idx="3117">
                  <c:v>1.1908605298614601E-4</c:v>
                </c:pt>
                <c:pt idx="3118">
                  <c:v>1.18775801733918E-4</c:v>
                </c:pt>
                <c:pt idx="3119">
                  <c:v>1.1843785165115301E-4</c:v>
                </c:pt>
                <c:pt idx="3120">
                  <c:v>1.18276610530192E-4</c:v>
                </c:pt>
                <c:pt idx="3121">
                  <c:v>1.18082546633142E-4</c:v>
                </c:pt>
                <c:pt idx="3122">
                  <c:v>1.1784768130781E-4</c:v>
                </c:pt>
                <c:pt idx="3123">
                  <c:v>1.17639663719331E-4</c:v>
                </c:pt>
                <c:pt idx="3124">
                  <c:v>1.17423333611866E-4</c:v>
                </c:pt>
                <c:pt idx="3125">
                  <c:v>1.17198833930906E-4</c:v>
                </c:pt>
                <c:pt idx="3126">
                  <c:v>1.17004073581448E-4</c:v>
                </c:pt>
                <c:pt idx="3127">
                  <c:v>1.1676011519139899E-4</c:v>
                </c:pt>
                <c:pt idx="3128">
                  <c:v>1.16576724593305E-4</c:v>
                </c:pt>
                <c:pt idx="3129">
                  <c:v>1.1641794778446799E-4</c:v>
                </c:pt>
                <c:pt idx="3130">
                  <c:v>1.16095821866819E-4</c:v>
                </c:pt>
                <c:pt idx="3131">
                  <c:v>1.1578255983562E-4</c:v>
                </c:pt>
                <c:pt idx="3132">
                  <c:v>1.15620374670511E-4</c:v>
                </c:pt>
                <c:pt idx="3133">
                  <c:v>1.1543682106880801E-4</c:v>
                </c:pt>
                <c:pt idx="3134">
                  <c:v>1.15199650827377E-4</c:v>
                </c:pt>
                <c:pt idx="3135">
                  <c:v>1.1490879991482199E-4</c:v>
                </c:pt>
                <c:pt idx="3136">
                  <c:v>1.14742366280392E-4</c:v>
                </c:pt>
                <c:pt idx="3137">
                  <c:v>1.1456750189155E-4</c:v>
                </c:pt>
                <c:pt idx="3138">
                  <c:v>1.14312858035068E-4</c:v>
                </c:pt>
                <c:pt idx="3139">
                  <c:v>1.14041986785494E-4</c:v>
                </c:pt>
                <c:pt idx="3140">
                  <c:v>1.13871952447969E-4</c:v>
                </c:pt>
                <c:pt idx="3141">
                  <c:v>1.1370489043565201E-4</c:v>
                </c:pt>
                <c:pt idx="3142">
                  <c:v>1.13435065314125E-4</c:v>
                </c:pt>
                <c:pt idx="3143">
                  <c:v>1.13182029075979E-4</c:v>
                </c:pt>
                <c:pt idx="3144">
                  <c:v>1.1300896411477499E-4</c:v>
                </c:pt>
                <c:pt idx="3145">
                  <c:v>1.12848921475916E-4</c:v>
                </c:pt>
                <c:pt idx="3146">
                  <c:v>1.125657865812E-4</c:v>
                </c:pt>
                <c:pt idx="3147">
                  <c:v>1.12236068955598E-4</c:v>
                </c:pt>
                <c:pt idx="3148">
                  <c:v>1.1208622122537801E-4</c:v>
                </c:pt>
                <c:pt idx="3149">
                  <c:v>1.1189863102355201E-4</c:v>
                </c:pt>
                <c:pt idx="3150">
                  <c:v>1.11681023043367E-4</c:v>
                </c:pt>
                <c:pt idx="3151">
                  <c:v>1.1147926648205E-4</c:v>
                </c:pt>
                <c:pt idx="3152">
                  <c:v>1.1128041344955501E-4</c:v>
                </c:pt>
                <c:pt idx="3153">
                  <c:v>1.11061877842103E-4</c:v>
                </c:pt>
                <c:pt idx="3154">
                  <c:v>1.10883931932541E-4</c:v>
                </c:pt>
                <c:pt idx="3155">
                  <c:v>1.1073774713322099E-4</c:v>
                </c:pt>
                <c:pt idx="3156">
                  <c:v>1.10409903672768E-4</c:v>
                </c:pt>
                <c:pt idx="3157">
                  <c:v>1.1013153550009301E-4</c:v>
                </c:pt>
                <c:pt idx="3158">
                  <c:v>1.09972143607933E-4</c:v>
                </c:pt>
                <c:pt idx="3159">
                  <c:v>1.09804555008291E-4</c:v>
                </c:pt>
                <c:pt idx="3160">
                  <c:v>1.09561156556414E-4</c:v>
                </c:pt>
                <c:pt idx="3161">
                  <c:v>1.0930114639906001E-4</c:v>
                </c:pt>
                <c:pt idx="3162">
                  <c:v>1.0913850401231401E-4</c:v>
                </c:pt>
                <c:pt idx="3163">
                  <c:v>1.0897812003464801E-4</c:v>
                </c:pt>
                <c:pt idx="3164">
                  <c:v>1.08720847096066E-4</c:v>
                </c:pt>
                <c:pt idx="3165">
                  <c:v>1.08477300066762E-4</c:v>
                </c:pt>
                <c:pt idx="3166">
                  <c:v>1.08311911333778E-4</c:v>
                </c:pt>
                <c:pt idx="3167">
                  <c:v>1.08158038264126E-4</c:v>
                </c:pt>
                <c:pt idx="3168">
                  <c:v>1.07888682201571E-4</c:v>
                </c:pt>
                <c:pt idx="3169">
                  <c:v>1.07659917896436E-4</c:v>
                </c:pt>
                <c:pt idx="3170">
                  <c:v>1.07492228692391E-4</c:v>
                </c:pt>
                <c:pt idx="3171">
                  <c:v>1.07344250684995E-4</c:v>
                </c:pt>
                <c:pt idx="3172">
                  <c:v>1.07056215642936E-4</c:v>
                </c:pt>
                <c:pt idx="3173">
                  <c:v>1.0675972733030099E-4</c:v>
                </c:pt>
                <c:pt idx="3174">
                  <c:v>1.0661274997915999E-4</c:v>
                </c:pt>
                <c:pt idx="3175">
                  <c:v>1.0644040893465401E-4</c:v>
                </c:pt>
                <c:pt idx="3176">
                  <c:v>1.0622651062819899E-4</c:v>
                </c:pt>
                <c:pt idx="3177">
                  <c:v>1.0604153705508301E-4</c:v>
                </c:pt>
                <c:pt idx="3178">
                  <c:v>1.05844509778162E-4</c:v>
                </c:pt>
                <c:pt idx="3179">
                  <c:v>1.05644528188413E-4</c:v>
                </c:pt>
                <c:pt idx="3180">
                  <c:v>1.05467241330101E-4</c:v>
                </c:pt>
                <c:pt idx="3181">
                  <c:v>1.05249439553224E-4</c:v>
                </c:pt>
                <c:pt idx="3182">
                  <c:v>1.05083981986452E-4</c:v>
                </c:pt>
                <c:pt idx="3183">
                  <c:v>1.0494141645325699E-4</c:v>
                </c:pt>
                <c:pt idx="3184">
                  <c:v>1.04650498203287E-4</c:v>
                </c:pt>
                <c:pt idx="3185">
                  <c:v>1.04369174971647E-4</c:v>
                </c:pt>
                <c:pt idx="3186">
                  <c:v>1.04223249583853E-4</c:v>
                </c:pt>
                <c:pt idx="3187">
                  <c:v>1.0405782415488E-4</c:v>
                </c:pt>
                <c:pt idx="3188">
                  <c:v>1.03845206242758E-4</c:v>
                </c:pt>
                <c:pt idx="3189">
                  <c:v>1.0366788380298199E-4</c:v>
                </c:pt>
                <c:pt idx="3190">
                  <c:v>1.03471231555987E-4</c:v>
                </c:pt>
                <c:pt idx="3191">
                  <c:v>1.0327975503465499E-4</c:v>
                </c:pt>
                <c:pt idx="3192">
                  <c:v>1.03101798291002E-4</c:v>
                </c:pt>
                <c:pt idx="3193">
                  <c:v>1.0289349257161E-4</c:v>
                </c:pt>
                <c:pt idx="3194">
                  <c:v>1.02730546061701E-4</c:v>
                </c:pt>
                <c:pt idx="3195">
                  <c:v>1.02592828949027E-4</c:v>
                </c:pt>
                <c:pt idx="3196">
                  <c:v>1.02301113156991E-4</c:v>
                </c:pt>
                <c:pt idx="3197">
                  <c:v>1.0203278600591501E-4</c:v>
                </c:pt>
                <c:pt idx="3198">
                  <c:v>1.0188838411210401E-4</c:v>
                </c:pt>
                <c:pt idx="3199">
                  <c:v>1.01729055739652E-4</c:v>
                </c:pt>
                <c:pt idx="3200">
                  <c:v>1.01515520863235E-4</c:v>
                </c:pt>
                <c:pt idx="3201">
                  <c:v>1.01263951941635E-4</c:v>
                </c:pt>
                <c:pt idx="3202">
                  <c:v>1.01116581703528E-4</c:v>
                </c:pt>
                <c:pt idx="3203">
                  <c:v>1.00963860589907E-4</c:v>
                </c:pt>
                <c:pt idx="3204">
                  <c:v>1.00737575528168E-4</c:v>
                </c:pt>
                <c:pt idx="3205">
                  <c:v>1.00501151372153E-4</c:v>
                </c:pt>
                <c:pt idx="3206">
                  <c:v>1.0035124330738399E-4</c:v>
                </c:pt>
                <c:pt idx="3207">
                  <c:v>1.00204536115538E-4</c:v>
                </c:pt>
                <c:pt idx="3208" formatCode="0.00E+00">
                  <c:v>9.9967036869890401E-5</c:v>
                </c:pt>
                <c:pt idx="3209" formatCode="0.00E+00">
                  <c:v>9.9744315405929794E-5</c:v>
                </c:pt>
                <c:pt idx="3210" formatCode="0.00E+00">
                  <c:v>9.9592253246876504E-5</c:v>
                </c:pt>
                <c:pt idx="3211" formatCode="0.00E+00">
                  <c:v>9.9451029114618994E-5</c:v>
                </c:pt>
                <c:pt idx="3212" formatCode="0.00E+00">
                  <c:v>9.9203686921987098E-5</c:v>
                </c:pt>
                <c:pt idx="3213" formatCode="0.00E+00">
                  <c:v>9.8993378236129394E-5</c:v>
                </c:pt>
                <c:pt idx="3214" formatCode="0.00E+00">
                  <c:v>9.8839504169611394E-5</c:v>
                </c:pt>
                <c:pt idx="3215" formatCode="0.00E+00">
                  <c:v>9.8703287723892394E-5</c:v>
                </c:pt>
                <c:pt idx="3216" formatCode="0.00E+00">
                  <c:v>9.8440688193757799E-5</c:v>
                </c:pt>
                <c:pt idx="3217" formatCode="0.00E+00">
                  <c:v>9.81664579082581E-5</c:v>
                </c:pt>
                <c:pt idx="3218" formatCode="0.00E+00">
                  <c:v>9.8032186269156199E-5</c:v>
                </c:pt>
                <c:pt idx="3219" formatCode="0.00E+00">
                  <c:v>9.7872850197915E-5</c:v>
                </c:pt>
                <c:pt idx="3220" formatCode="0.00E+00">
                  <c:v>9.7677874294389605E-5</c:v>
                </c:pt>
                <c:pt idx="3221" formatCode="0.00E+00">
                  <c:v>9.7506400620266098E-5</c:v>
                </c:pt>
                <c:pt idx="3222" formatCode="0.00E+00">
                  <c:v>9.7327641467390299E-5</c:v>
                </c:pt>
                <c:pt idx="3223" formatCode="0.00E+00">
                  <c:v>9.7141686150471995E-5</c:v>
                </c:pt>
                <c:pt idx="3224" formatCode="0.00E+00">
                  <c:v>9.6981989444914495E-5</c:v>
                </c:pt>
                <c:pt idx="3225" formatCode="0.00E+00">
                  <c:v>9.6778765609161301E-5</c:v>
                </c:pt>
                <c:pt idx="3226" formatCode="0.00E+00">
                  <c:v>9.6627754857279502E-5</c:v>
                </c:pt>
                <c:pt idx="3227" formatCode="0.00E+00">
                  <c:v>9.6495422276164994E-5</c:v>
                </c:pt>
                <c:pt idx="3228" formatCode="0.00E+00">
                  <c:v>9.6235179300149302E-5</c:v>
                </c:pt>
                <c:pt idx="3229" formatCode="0.00E+00">
                  <c:v>9.5970358055467699E-5</c:v>
                </c:pt>
                <c:pt idx="3230" formatCode="0.00E+00">
                  <c:v>9.5838288011073201E-5</c:v>
                </c:pt>
                <c:pt idx="3231" formatCode="0.00E+00">
                  <c:v>9.5683655193103004E-5</c:v>
                </c:pt>
                <c:pt idx="3232" formatCode="0.00E+00">
                  <c:v>9.5491825309083103E-5</c:v>
                </c:pt>
                <c:pt idx="3233" formatCode="0.00E+00">
                  <c:v>9.5325446078611996E-5</c:v>
                </c:pt>
                <c:pt idx="3234" formatCode="0.00E+00">
                  <c:v>9.5149343384943804E-5</c:v>
                </c:pt>
                <c:pt idx="3235" formatCode="0.00E+00">
                  <c:v>9.4968932140984303E-5</c:v>
                </c:pt>
                <c:pt idx="3236" formatCode="0.00E+00">
                  <c:v>9.4811334941504596E-5</c:v>
                </c:pt>
                <c:pt idx="3237" formatCode="0.00E+00">
                  <c:v>9.4614171227172305E-5</c:v>
                </c:pt>
                <c:pt idx="3238" formatCode="0.00E+00">
                  <c:v>9.4466195716046098E-5</c:v>
                </c:pt>
                <c:pt idx="3239" formatCode="0.00E+00">
                  <c:v>9.4337342963826801E-5</c:v>
                </c:pt>
                <c:pt idx="3240" formatCode="0.00E+00">
                  <c:v>9.4080863509370203E-5</c:v>
                </c:pt>
                <c:pt idx="3241" formatCode="0.00E+00">
                  <c:v>9.3823920007973802E-5</c:v>
                </c:pt>
                <c:pt idx="3242" formatCode="0.00E+00">
                  <c:v>9.36943636405818E-5</c:v>
                </c:pt>
                <c:pt idx="3243" formatCode="0.00E+00">
                  <c:v>9.3543845065719396E-5</c:v>
                </c:pt>
                <c:pt idx="3244" formatCode="0.00E+00">
                  <c:v>9.3355668760996603E-5</c:v>
                </c:pt>
                <c:pt idx="3245" formatCode="0.00E+00">
                  <c:v>9.3193701016602596E-5</c:v>
                </c:pt>
                <c:pt idx="3246" formatCode="0.00E+00">
                  <c:v>9.3020876084009605E-5</c:v>
                </c:pt>
                <c:pt idx="3247" formatCode="0.00E+00">
                  <c:v>9.2845215345965896E-5</c:v>
                </c:pt>
                <c:pt idx="3248" formatCode="0.00E+00">
                  <c:v>9.2690472796271204E-5</c:v>
                </c:pt>
                <c:pt idx="3249" formatCode="0.00E+00">
                  <c:v>9.2498445357926503E-5</c:v>
                </c:pt>
                <c:pt idx="3250" formatCode="0.00E+00">
                  <c:v>9.2353652674157506E-5</c:v>
                </c:pt>
                <c:pt idx="3251" formatCode="0.00E+00">
                  <c:v>9.2227912387448995E-5</c:v>
                </c:pt>
                <c:pt idx="3252" formatCode="0.00E+00">
                  <c:v>9.1976448703170202E-5</c:v>
                </c:pt>
                <c:pt idx="3253" formatCode="0.00E+00">
                  <c:v>9.1725997641223397E-5</c:v>
                </c:pt>
                <c:pt idx="3254" formatCode="0.00E+00">
                  <c:v>9.1599230721060599E-5</c:v>
                </c:pt>
                <c:pt idx="3255" formatCode="0.00E+00">
                  <c:v>9.1452290068490296E-5</c:v>
                </c:pt>
                <c:pt idx="3256" formatCode="0.00E+00">
                  <c:v>9.1268218056957007E-5</c:v>
                </c:pt>
                <c:pt idx="3257" formatCode="0.00E+00">
                  <c:v>9.1110039010625093E-5</c:v>
                </c:pt>
                <c:pt idx="3258" formatCode="0.00E+00">
                  <c:v>9.0941047614600504E-5</c:v>
                </c:pt>
                <c:pt idx="3259" formatCode="0.00E+00">
                  <c:v>9.0769412504256703E-5</c:v>
                </c:pt>
                <c:pt idx="3260" formatCode="0.00E+00">
                  <c:v>9.0618204351943603E-5</c:v>
                </c:pt>
                <c:pt idx="3261" formatCode="0.00E+00">
                  <c:v>9.0430467723596493E-5</c:v>
                </c:pt>
                <c:pt idx="3262" formatCode="0.00E+00">
                  <c:v>9.0288987154568903E-5</c:v>
                </c:pt>
                <c:pt idx="3263" formatCode="0.00E+00">
                  <c:v>9.0166020486301204E-5</c:v>
                </c:pt>
                <c:pt idx="3264" formatCode="0.00E+00">
                  <c:v>8.9920707192892496E-5</c:v>
                </c:pt>
                <c:pt idx="3265" formatCode="0.00E+00">
                  <c:v>8.9675475634515698E-5</c:v>
                </c:pt>
                <c:pt idx="3266" formatCode="0.00E+00">
                  <c:v>8.9551746687812204E-5</c:v>
                </c:pt>
                <c:pt idx="3267" formatCode="0.00E+00">
                  <c:v>8.94078881342178E-5</c:v>
                </c:pt>
                <c:pt idx="3268" formatCode="0.00E+00">
                  <c:v>8.9228328663713195E-5</c:v>
                </c:pt>
                <c:pt idx="3269" formatCode="0.00E+00">
                  <c:v>8.9073361500056905E-5</c:v>
                </c:pt>
                <c:pt idx="3270" formatCode="0.00E+00">
                  <c:v>8.8908710662979199E-5</c:v>
                </c:pt>
                <c:pt idx="3271" formatCode="0.00E+00">
                  <c:v>8.8740428449626398E-5</c:v>
                </c:pt>
                <c:pt idx="3272" formatCode="0.00E+00">
                  <c:v>8.8593378619862198E-5</c:v>
                </c:pt>
                <c:pt idx="3273" formatCode="0.00E+00">
                  <c:v>8.8409146430759703E-5</c:v>
                </c:pt>
                <c:pt idx="3274" formatCode="0.00E+00">
                  <c:v>8.8271094155847895E-5</c:v>
                </c:pt>
                <c:pt idx="3275" formatCode="0.00E+00">
                  <c:v>8.8150583760684094E-5</c:v>
                </c:pt>
                <c:pt idx="3276" formatCode="0.00E+00">
                  <c:v>8.7912469837098502E-5</c:v>
                </c:pt>
                <c:pt idx="3277" formatCode="0.00E+00">
                  <c:v>8.7671268211277198E-5</c:v>
                </c:pt>
                <c:pt idx="3278" formatCode="0.00E+00">
                  <c:v>8.7550806370524404E-5</c:v>
                </c:pt>
                <c:pt idx="3279" formatCode="0.00E+00">
                  <c:v>8.7409564034869106E-5</c:v>
                </c:pt>
                <c:pt idx="3280" formatCode="0.00E+00">
                  <c:v>8.7234895374891497E-5</c:v>
                </c:pt>
                <c:pt idx="3281" formatCode="0.00E+00">
                  <c:v>8.7082596917402406E-5</c:v>
                </c:pt>
                <c:pt idx="3282" formatCode="0.00E+00">
                  <c:v>8.6922759529315099E-5</c:v>
                </c:pt>
                <c:pt idx="3283" formatCode="0.00E+00">
                  <c:v>8.6757195207877501E-5</c:v>
                </c:pt>
                <c:pt idx="3284" formatCode="0.00E+00">
                  <c:v>8.6614888930509098E-5</c:v>
                </c:pt>
                <c:pt idx="3285" formatCode="0.00E+00">
                  <c:v>8.6433417029905702E-5</c:v>
                </c:pt>
                <c:pt idx="3286" formatCode="0.00E+00">
                  <c:v>8.62989006805332E-5</c:v>
                </c:pt>
                <c:pt idx="3287" formatCode="0.00E+00">
                  <c:v>8.6180544550397902E-5</c:v>
                </c:pt>
                <c:pt idx="3288" formatCode="0.00E+00">
                  <c:v>8.5950621540177902E-5</c:v>
                </c:pt>
                <c:pt idx="3289" formatCode="0.00E+00">
                  <c:v>8.5712318063445206E-5</c:v>
                </c:pt>
                <c:pt idx="3290" formatCode="0.00E+00">
                  <c:v>8.5595340022093106E-5</c:v>
                </c:pt>
                <c:pt idx="3291" formatCode="0.00E+00">
                  <c:v>8.5456268616399797E-5</c:v>
                </c:pt>
                <c:pt idx="3292" formatCode="0.00E+00">
                  <c:v>8.5286850161868404E-5</c:v>
                </c:pt>
                <c:pt idx="3293" formatCode="0.00E+00">
                  <c:v>8.5136699903782994E-5</c:v>
                </c:pt>
                <c:pt idx="3294" formatCode="0.00E+00">
                  <c:v>8.4982127779382202E-5</c:v>
                </c:pt>
                <c:pt idx="3295" formatCode="0.00E+00">
                  <c:v>8.4818671190476706E-5</c:v>
                </c:pt>
                <c:pt idx="3296" formatCode="0.00E+00">
                  <c:v>8.4681670363091695E-5</c:v>
                </c:pt>
                <c:pt idx="3297" formatCode="0.00E+00">
                  <c:v>8.4502241684506201E-5</c:v>
                </c:pt>
                <c:pt idx="3298" formatCode="0.00E+00">
                  <c:v>8.4371364453930206E-5</c:v>
                </c:pt>
                <c:pt idx="3299" formatCode="0.00E+00">
                  <c:v>8.4254870362087601E-5</c:v>
                </c:pt>
                <c:pt idx="3300" formatCode="0.00E+00">
                  <c:v>8.4034097902995798E-5</c:v>
                </c:pt>
                <c:pt idx="3301" formatCode="0.00E+00">
                  <c:v>8.3797595431751794E-5</c:v>
                </c:pt>
                <c:pt idx="3302" formatCode="0.00E+00">
                  <c:v>8.3684311773004407E-5</c:v>
                </c:pt>
                <c:pt idx="3303" formatCode="0.00E+00">
                  <c:v>8.3546978099199604E-5</c:v>
                </c:pt>
                <c:pt idx="3304" formatCode="0.00E+00">
                  <c:v>8.3383160517196795E-5</c:v>
                </c:pt>
                <c:pt idx="3305" formatCode="0.00E+00">
                  <c:v>8.3234650598351204E-5</c:v>
                </c:pt>
                <c:pt idx="3306" formatCode="0.00E+00">
                  <c:v>8.3085786467260303E-5</c:v>
                </c:pt>
                <c:pt idx="3307" formatCode="0.00E+00">
                  <c:v>8.2923840471856302E-5</c:v>
                </c:pt>
                <c:pt idx="3308" formatCode="0.00E+00">
                  <c:v>8.2791485706918303E-5</c:v>
                </c:pt>
                <c:pt idx="3309" formatCode="0.00E+00">
                  <c:v>8.2682401230083302E-5</c:v>
                </c:pt>
                <c:pt idx="3310" formatCode="0.00E+00">
                  <c:v>8.2441310809297101E-5</c:v>
                </c:pt>
                <c:pt idx="3311" formatCode="0.00E+00">
                  <c:v>8.22312814278914E-5</c:v>
                </c:pt>
                <c:pt idx="3312" formatCode="0.00E+00">
                  <c:v>8.2113978422495697E-5</c:v>
                </c:pt>
                <c:pt idx="3313" formatCode="0.00E+00">
                  <c:v>8.1987378548459004E-5</c:v>
                </c:pt>
                <c:pt idx="3314" formatCode="0.00E+00">
                  <c:v>8.1812827228933203E-5</c:v>
                </c:pt>
                <c:pt idx="3315" formatCode="0.00E+00">
                  <c:v>8.1613056527414103E-5</c:v>
                </c:pt>
                <c:pt idx="3316" formatCode="0.00E+00">
                  <c:v>8.1494216042400498E-5</c:v>
                </c:pt>
                <c:pt idx="3317" formatCode="0.00E+00">
                  <c:v>8.1371786577891394E-5</c:v>
                </c:pt>
                <c:pt idx="3318" formatCode="0.00E+00">
                  <c:v>8.1189909510712794E-5</c:v>
                </c:pt>
                <c:pt idx="3319" formatCode="0.00E+00">
                  <c:v>8.0999604561915396E-5</c:v>
                </c:pt>
                <c:pt idx="3320" formatCode="0.00E+00">
                  <c:v>8.0879437104157796E-5</c:v>
                </c:pt>
                <c:pt idx="3321" formatCode="0.00E+00">
                  <c:v>8.0760882358239499E-5</c:v>
                </c:pt>
                <c:pt idx="3322" formatCode="0.00E+00">
                  <c:v>8.0572442301360197E-5</c:v>
                </c:pt>
                <c:pt idx="3323" formatCode="0.00E+00">
                  <c:v>8.0390879948099095E-5</c:v>
                </c:pt>
                <c:pt idx="3324" formatCode="0.00E+00">
                  <c:v>8.0269576771724606E-5</c:v>
                </c:pt>
                <c:pt idx="3325" formatCode="0.00E+00">
                  <c:v>8.0154626757201103E-5</c:v>
                </c:pt>
                <c:pt idx="3326" formatCode="0.00E+00">
                  <c:v>7.9960318064012397E-5</c:v>
                </c:pt>
                <c:pt idx="3327" formatCode="0.00E+00">
                  <c:v>7.9786838324683406E-5</c:v>
                </c:pt>
                <c:pt idx="3328" formatCode="0.00E+00">
                  <c:v>7.9664573250333705E-5</c:v>
                </c:pt>
                <c:pt idx="3329" formatCode="0.00E+00">
                  <c:v>7.9552981263895104E-5</c:v>
                </c:pt>
                <c:pt idx="3330" formatCode="0.00E+00">
                  <c:v>7.93528620366106E-5</c:v>
                </c:pt>
                <c:pt idx="3331" formatCode="0.00E+00">
                  <c:v>7.9122267967857802E-5</c:v>
                </c:pt>
                <c:pt idx="3332" formatCode="0.00E+00">
                  <c:v>7.9017578039347906E-5</c:v>
                </c:pt>
                <c:pt idx="3333" formatCode="0.00E+00">
                  <c:v>7.8885046656696696E-5</c:v>
                </c:pt>
                <c:pt idx="3334" formatCode="0.00E+00">
                  <c:v>7.87342159349613E-5</c:v>
                </c:pt>
                <c:pt idx="3335" formatCode="0.00E+00">
                  <c:v>7.8590377233827595E-5</c:v>
                </c:pt>
                <c:pt idx="3336" formatCode="0.00E+00">
                  <c:v>7.8454632481181799E-5</c:v>
                </c:pt>
                <c:pt idx="3337" formatCode="0.00E+00">
                  <c:v>7.8297167204753596E-5</c:v>
                </c:pt>
                <c:pt idx="3338" formatCode="0.00E+00">
                  <c:v>7.8173628318669404E-5</c:v>
                </c:pt>
                <c:pt idx="3339" formatCode="0.00E+00">
                  <c:v>7.8068863061136296E-5</c:v>
                </c:pt>
                <c:pt idx="3340" formatCode="0.00E+00">
                  <c:v>7.7850273661253606E-5</c:v>
                </c:pt>
                <c:pt idx="3341" formatCode="0.00E+00">
                  <c:v>7.7644018618473805E-5</c:v>
                </c:pt>
                <c:pt idx="3342" formatCode="0.00E+00">
                  <c:v>7.7535693519480595E-5</c:v>
                </c:pt>
                <c:pt idx="3343" formatCode="0.00E+00">
                  <c:v>7.7413074456435604E-5</c:v>
                </c:pt>
                <c:pt idx="3344" formatCode="0.00E+00">
                  <c:v>7.7256019099519906E-5</c:v>
                </c:pt>
                <c:pt idx="3345" formatCode="0.00E+00">
                  <c:v>7.7123728803130299E-5</c:v>
                </c:pt>
                <c:pt idx="3346" formatCode="0.00E+00">
                  <c:v>7.6979737722708696E-5</c:v>
                </c:pt>
                <c:pt idx="3347" formatCode="0.00E+00">
                  <c:v>7.6835775059962694E-5</c:v>
                </c:pt>
                <c:pt idx="3348" formatCode="0.00E+00">
                  <c:v>7.6707308942876797E-5</c:v>
                </c:pt>
                <c:pt idx="3349" formatCode="0.00E+00">
                  <c:v>7.6549268198096505E-5</c:v>
                </c:pt>
                <c:pt idx="3350" formatCode="0.00E+00">
                  <c:v>7.6429700660402903E-5</c:v>
                </c:pt>
                <c:pt idx="3351" formatCode="0.00E+00">
                  <c:v>7.6325718110529698E-5</c:v>
                </c:pt>
                <c:pt idx="3352" formatCode="0.00E+00">
                  <c:v>7.6119651381549998E-5</c:v>
                </c:pt>
                <c:pt idx="3353" formatCode="0.00E+00">
                  <c:v>7.5911202836984106E-5</c:v>
                </c:pt>
                <c:pt idx="3354" formatCode="0.00E+00">
                  <c:v>7.5807293421633305E-5</c:v>
                </c:pt>
                <c:pt idx="3355" formatCode="0.00E+00">
                  <c:v>7.5684822657495594E-5</c:v>
                </c:pt>
                <c:pt idx="3356" formatCode="0.00E+00">
                  <c:v>7.5534576112851895E-5</c:v>
                </c:pt>
                <c:pt idx="3357" formatCode="0.00E+00">
                  <c:v>7.5402066640503494E-5</c:v>
                </c:pt>
                <c:pt idx="3358" formatCode="0.00E+00">
                  <c:v>7.5265324818311495E-5</c:v>
                </c:pt>
                <c:pt idx="3359" formatCode="0.00E+00">
                  <c:v>7.5120690294519502E-5</c:v>
                </c:pt>
                <c:pt idx="3360" formatCode="0.00E+00">
                  <c:v>7.5000021879347204E-5</c:v>
                </c:pt>
                <c:pt idx="3361" formatCode="0.00E+00">
                  <c:v>7.4840751627508505E-5</c:v>
                </c:pt>
                <c:pt idx="3362" formatCode="0.00E+00">
                  <c:v>7.4725256179309496E-5</c:v>
                </c:pt>
                <c:pt idx="3363" formatCode="0.00E+00">
                  <c:v>7.4621786666615396E-5</c:v>
                </c:pt>
                <c:pt idx="3364" formatCode="0.00E+00">
                  <c:v>7.4429164068193603E-5</c:v>
                </c:pt>
                <c:pt idx="3365" formatCode="0.00E+00">
                  <c:v>7.4217488539742593E-5</c:v>
                </c:pt>
                <c:pt idx="3366" formatCode="0.00E+00">
                  <c:v>7.4118204826669701E-5</c:v>
                </c:pt>
                <c:pt idx="3367" formatCode="0.00E+00">
                  <c:v>7.3995469639549295E-5</c:v>
                </c:pt>
                <c:pt idx="3368" formatCode="0.00E+00">
                  <c:v>7.3852386816748795E-5</c:v>
                </c:pt>
                <c:pt idx="3369" formatCode="0.00E+00">
                  <c:v>7.3719166605843898E-5</c:v>
                </c:pt>
                <c:pt idx="3370" formatCode="0.00E+00">
                  <c:v>7.3590127667290793E-5</c:v>
                </c:pt>
                <c:pt idx="3371" formatCode="0.00E+00">
                  <c:v>7.3444234058446693E-5</c:v>
                </c:pt>
                <c:pt idx="3372" formatCode="0.00E+00">
                  <c:v>7.3327989798808194E-5</c:v>
                </c:pt>
                <c:pt idx="3373" formatCode="0.00E+00">
                  <c:v>7.3230324424305103E-5</c:v>
                </c:pt>
                <c:pt idx="3374" formatCode="0.00E+00">
                  <c:v>7.3023122249303395E-5</c:v>
                </c:pt>
                <c:pt idx="3375" formatCode="0.00E+00">
                  <c:v>7.2831792167303997E-5</c:v>
                </c:pt>
                <c:pt idx="3376" formatCode="0.00E+00">
                  <c:v>7.2729773655331504E-5</c:v>
                </c:pt>
                <c:pt idx="3377" formatCode="0.00E+00">
                  <c:v>7.2615431767746199E-5</c:v>
                </c:pt>
                <c:pt idx="3378" formatCode="0.00E+00">
                  <c:v>7.2467583581548194E-5</c:v>
                </c:pt>
                <c:pt idx="3379" formatCode="0.00E+00">
                  <c:v>7.2344138844756002E-5</c:v>
                </c:pt>
                <c:pt idx="3380" formatCode="0.00E+00">
                  <c:v>7.2208619772903094E-5</c:v>
                </c:pt>
                <c:pt idx="3381" formatCode="0.00E+00">
                  <c:v>7.2074156765505499E-5</c:v>
                </c:pt>
                <c:pt idx="3382" formatCode="0.00E+00">
                  <c:v>7.19533297469108E-5</c:v>
                </c:pt>
                <c:pt idx="3383" formatCode="0.00E+00">
                  <c:v>7.1805539316821597E-5</c:v>
                </c:pt>
                <c:pt idx="3384" formatCode="0.00E+00">
                  <c:v>7.16934022416973E-5</c:v>
                </c:pt>
                <c:pt idx="3385" formatCode="0.00E+00">
                  <c:v>7.1595960393367706E-5</c:v>
                </c:pt>
                <c:pt idx="3386" formatCode="0.00E+00">
                  <c:v>7.1402920050118697E-5</c:v>
                </c:pt>
                <c:pt idx="3387" formatCode="0.00E+00">
                  <c:v>7.1207352293692602E-5</c:v>
                </c:pt>
                <c:pt idx="3388" formatCode="0.00E+00">
                  <c:v>7.1110092572810097E-5</c:v>
                </c:pt>
                <c:pt idx="3389" formatCode="0.00E+00">
                  <c:v>7.0995069105492101E-5</c:v>
                </c:pt>
                <c:pt idx="3390" formatCode="0.00E+00">
                  <c:v>7.0854616949793603E-5</c:v>
                </c:pt>
                <c:pt idx="3391" formatCode="0.00E+00">
                  <c:v>7.0729976105651907E-5</c:v>
                </c:pt>
                <c:pt idx="3392" formatCode="0.00E+00">
                  <c:v>7.0602477144023198E-5</c:v>
                </c:pt>
                <c:pt idx="3393" formatCode="0.00E+00">
                  <c:v>7.0466187785856295E-5</c:v>
                </c:pt>
                <c:pt idx="3394" formatCode="0.00E+00">
                  <c:v>7.0353698935995799E-5</c:v>
                </c:pt>
                <c:pt idx="3395" formatCode="0.00E+00">
                  <c:v>7.0261335476375097E-5</c:v>
                </c:pt>
                <c:pt idx="3396" formatCode="0.00E+00">
                  <c:v>7.0056579647164395E-5</c:v>
                </c:pt>
                <c:pt idx="3397" formatCode="0.00E+00">
                  <c:v>6.9878479343410299E-5</c:v>
                </c:pt>
                <c:pt idx="3398" formatCode="0.00E+00">
                  <c:v>6.9779161492244799E-5</c:v>
                </c:pt>
                <c:pt idx="3399" formatCode="0.00E+00">
                  <c:v>6.9671436017237294E-5</c:v>
                </c:pt>
                <c:pt idx="3400" formatCode="0.00E+00">
                  <c:v>6.9524895168471203E-5</c:v>
                </c:pt>
                <c:pt idx="3401" formatCode="0.00E+00">
                  <c:v>6.9353906489186704E-5</c:v>
                </c:pt>
                <c:pt idx="3402" formatCode="0.00E+00">
                  <c:v>6.9253711817592793E-5</c:v>
                </c:pt>
                <c:pt idx="3403" formatCode="0.00E+00">
                  <c:v>6.9148951257957803E-5</c:v>
                </c:pt>
                <c:pt idx="3404" formatCode="0.00E+00">
                  <c:v>6.8997685336358793E-5</c:v>
                </c:pt>
                <c:pt idx="3405" formatCode="0.00E+00">
                  <c:v>6.8833348579168104E-5</c:v>
                </c:pt>
                <c:pt idx="3406" formatCode="0.00E+00">
                  <c:v>6.8732397526361199E-5</c:v>
                </c:pt>
                <c:pt idx="3407" formatCode="0.00E+00">
                  <c:v>6.8630428551686703E-5</c:v>
                </c:pt>
                <c:pt idx="3408" formatCode="0.00E+00">
                  <c:v>6.8474880246378793E-5</c:v>
                </c:pt>
                <c:pt idx="3409" formatCode="0.00E+00">
                  <c:v>6.8316770524454301E-5</c:v>
                </c:pt>
                <c:pt idx="3410" formatCode="0.00E+00">
                  <c:v>6.8215173867862893E-5</c:v>
                </c:pt>
                <c:pt idx="3411" formatCode="0.00E+00">
                  <c:v>6.8115836067849902E-5</c:v>
                </c:pt>
                <c:pt idx="3412" formatCode="0.00E+00">
                  <c:v>6.7956413519530302E-5</c:v>
                </c:pt>
                <c:pt idx="3413" formatCode="0.00E+00">
                  <c:v>6.7804137883449006E-5</c:v>
                </c:pt>
                <c:pt idx="3414" formatCode="0.00E+00">
                  <c:v>6.7701997539140396E-5</c:v>
                </c:pt>
                <c:pt idx="3415" formatCode="0.00E+00">
                  <c:v>6.7605142360321801E-5</c:v>
                </c:pt>
                <c:pt idx="3416" formatCode="0.00E+00">
                  <c:v>6.7442222009128701E-5</c:v>
                </c:pt>
                <c:pt idx="3417" formatCode="0.00E+00">
                  <c:v>6.7295416823354395E-5</c:v>
                </c:pt>
                <c:pt idx="3418" formatCode="0.00E+00">
                  <c:v>6.7192826575858706E-5</c:v>
                </c:pt>
                <c:pt idx="3419" formatCode="0.00E+00">
                  <c:v>6.7098316352114305E-5</c:v>
                </c:pt>
                <c:pt idx="3420" formatCode="0.00E+00">
                  <c:v>6.6932245535055899E-5</c:v>
                </c:pt>
                <c:pt idx="3421" formatCode="0.00E+00">
                  <c:v>6.6790574085143995E-5</c:v>
                </c:pt>
                <c:pt idx="3422" formatCode="0.00E+00">
                  <c:v>6.6687620253297894E-5</c:v>
                </c:pt>
                <c:pt idx="3423" formatCode="0.00E+00">
                  <c:v>6.6595327321356402E-5</c:v>
                </c:pt>
                <c:pt idx="3424" formatCode="0.00E+00">
                  <c:v>6.6424403122400695E-5</c:v>
                </c:pt>
                <c:pt idx="3425" formatCode="0.00E+00">
                  <c:v>6.6234933773967901E-5</c:v>
                </c:pt>
                <c:pt idx="3426" formatCode="0.00E+00">
                  <c:v>6.6146826772851001E-5</c:v>
                </c:pt>
                <c:pt idx="3427" formatCode="0.00E+00">
                  <c:v>6.6036859945691305E-5</c:v>
                </c:pt>
                <c:pt idx="3428" formatCode="0.00E+00">
                  <c:v>6.59102225324056E-5</c:v>
                </c:pt>
                <c:pt idx="3429" formatCode="0.00E+00">
                  <c:v>6.5790514027311295E-5</c:v>
                </c:pt>
                <c:pt idx="3430" formatCode="0.00E+00">
                  <c:v>6.5676951149339804E-5</c:v>
                </c:pt>
                <c:pt idx="3431" formatCode="0.00E+00">
                  <c:v>6.5545410846394906E-5</c:v>
                </c:pt>
                <c:pt idx="3432" formatCode="0.00E+00">
                  <c:v>6.5442277721868602E-5</c:v>
                </c:pt>
                <c:pt idx="3433" formatCode="0.00E+00">
                  <c:v>6.53545054758403E-5</c:v>
                </c:pt>
                <c:pt idx="3434" formatCode="0.00E+00">
                  <c:v>6.5173585626728705E-5</c:v>
                </c:pt>
                <c:pt idx="3435" formatCode="0.00E+00">
                  <c:v>6.4999541053078702E-5</c:v>
                </c:pt>
                <c:pt idx="3436" formatCode="0.00E+00">
                  <c:v>6.4909734853185597E-5</c:v>
                </c:pt>
                <c:pt idx="3437" formatCode="0.00E+00">
                  <c:v>6.4806262979074704E-5</c:v>
                </c:pt>
                <c:pt idx="3438" formatCode="0.00E+00">
                  <c:v>6.4676552291836303E-5</c:v>
                </c:pt>
                <c:pt idx="3439" formatCode="0.00E+00">
                  <c:v>6.4564404048002603E-5</c:v>
                </c:pt>
                <c:pt idx="3440" formatCode="0.00E+00">
                  <c:v>6.4446437800074797E-5</c:v>
                </c:pt>
                <c:pt idx="3441" formatCode="0.00E+00">
                  <c:v>6.4323738662273695E-5</c:v>
                </c:pt>
                <c:pt idx="3442" formatCode="0.00E+00">
                  <c:v>6.4219842348887097E-5</c:v>
                </c:pt>
                <c:pt idx="3443" formatCode="0.00E+00">
                  <c:v>6.4084321631221796E-5</c:v>
                </c:pt>
                <c:pt idx="3444" formatCode="0.00E+00">
                  <c:v>6.3985506342173896E-5</c:v>
                </c:pt>
                <c:pt idx="3445" formatCode="0.00E+00">
                  <c:v>6.3897064609118106E-5</c:v>
                </c:pt>
                <c:pt idx="3446" formatCode="0.00E+00">
                  <c:v>6.3732936821816796E-5</c:v>
                </c:pt>
                <c:pt idx="3447" formatCode="0.00E+00">
                  <c:v>6.3551367022699303E-5</c:v>
                </c:pt>
                <c:pt idx="3448" formatCode="0.00E+00">
                  <c:v>6.3466880063219597E-5</c:v>
                </c:pt>
                <c:pt idx="3449" formatCode="0.00E+00">
                  <c:v>6.3361377788514602E-5</c:v>
                </c:pt>
                <c:pt idx="3450" formatCode="0.00E+00">
                  <c:v>6.3240035528819007E-5</c:v>
                </c:pt>
                <c:pt idx="3451" formatCode="0.00E+00">
                  <c:v>6.3125088260746994E-5</c:v>
                </c:pt>
                <c:pt idx="3452" formatCode="0.00E+00">
                  <c:v>6.3016435191966497E-5</c:v>
                </c:pt>
                <c:pt idx="3453" formatCode="0.00E+00">
                  <c:v>6.2889996950808298E-5</c:v>
                </c:pt>
                <c:pt idx="3454" formatCode="0.00E+00">
                  <c:v>6.2791184270739403E-5</c:v>
                </c:pt>
                <c:pt idx="3455" formatCode="0.00E+00">
                  <c:v>6.2706845316221106E-5</c:v>
                </c:pt>
                <c:pt idx="3456" formatCode="0.00E+00">
                  <c:v>6.25342108014005E-5</c:v>
                </c:pt>
                <c:pt idx="3457" formatCode="0.00E+00">
                  <c:v>6.2366459958831499E-5</c:v>
                </c:pt>
                <c:pt idx="3458" formatCode="0.00E+00">
                  <c:v>6.22806118802533E-5</c:v>
                </c:pt>
                <c:pt idx="3459" formatCode="0.00E+00">
                  <c:v>6.2180980922437899E-5</c:v>
                </c:pt>
                <c:pt idx="3460" formatCode="0.00E+00">
                  <c:v>6.2057121434497202E-5</c:v>
                </c:pt>
                <c:pt idx="3461" formatCode="0.00E+00">
                  <c:v>6.1949003110161406E-5</c:v>
                </c:pt>
                <c:pt idx="3462" formatCode="0.00E+00">
                  <c:v>6.1836634312626996E-5</c:v>
                </c:pt>
                <c:pt idx="3463" formatCode="0.00E+00">
                  <c:v>6.1718177989217394E-5</c:v>
                </c:pt>
                <c:pt idx="3464" formatCode="0.00E+00">
                  <c:v>6.1619600225069999E-5</c:v>
                </c:pt>
                <c:pt idx="3465" formatCode="0.00E+00">
                  <c:v>6.1488560404749805E-5</c:v>
                </c:pt>
                <c:pt idx="3466" formatCode="0.00E+00">
                  <c:v>6.1394115605412601E-5</c:v>
                </c:pt>
                <c:pt idx="3467" formatCode="0.00E+00">
                  <c:v>6.1308835190071294E-5</c:v>
                </c:pt>
                <c:pt idx="3468" formatCode="0.00E+00">
                  <c:v>6.1153751566449106E-5</c:v>
                </c:pt>
                <c:pt idx="3469" formatCode="0.00E+00">
                  <c:v>6.0977484361608401E-5</c:v>
                </c:pt>
                <c:pt idx="3470" formatCode="0.00E+00">
                  <c:v>6.0897114227778498E-5</c:v>
                </c:pt>
                <c:pt idx="3471" formatCode="0.00E+00">
                  <c:v>6.07950397238043E-5</c:v>
                </c:pt>
                <c:pt idx="3472" formatCode="0.00E+00">
                  <c:v>6.0679829712225601E-5</c:v>
                </c:pt>
                <c:pt idx="3473" formatCode="0.00E+00">
                  <c:v>6.0568419044897299E-5</c:v>
                </c:pt>
                <c:pt idx="3474" formatCode="0.00E+00">
                  <c:v>6.0465746546341799E-5</c:v>
                </c:pt>
                <c:pt idx="3475" formatCode="0.00E+00">
                  <c:v>6.0342959321244898E-5</c:v>
                </c:pt>
                <c:pt idx="3476" formatCode="0.00E+00">
                  <c:v>6.0248642854838098E-5</c:v>
                </c:pt>
                <c:pt idx="3477" formatCode="0.00E+00">
                  <c:v>6.0167129260711701E-5</c:v>
                </c:pt>
                <c:pt idx="3478" formatCode="0.00E+00">
                  <c:v>6.0004664629408499E-5</c:v>
                </c:pt>
                <c:pt idx="3479" formatCode="0.00E+00">
                  <c:v>5.9840948794867003E-5</c:v>
                </c:pt>
                <c:pt idx="3480" formatCode="0.00E+00">
                  <c:v>5.9759466209050702E-5</c:v>
                </c:pt>
                <c:pt idx="3481" formatCode="0.00E+00">
                  <c:v>5.9662765397783997E-5</c:v>
                </c:pt>
                <c:pt idx="3482" formatCode="0.00E+00">
                  <c:v>5.9545449886366198E-5</c:v>
                </c:pt>
                <c:pt idx="3483" formatCode="0.00E+00">
                  <c:v>5.9440285793888399E-5</c:v>
                </c:pt>
                <c:pt idx="3484" formatCode="0.00E+00">
                  <c:v>5.9334413050826003E-5</c:v>
                </c:pt>
                <c:pt idx="3485" formatCode="0.00E+00">
                  <c:v>5.9218924638273501E-5</c:v>
                </c:pt>
                <c:pt idx="3486" formatCode="0.00E+00">
                  <c:v>5.9124959005033702E-5</c:v>
                </c:pt>
                <c:pt idx="3487" formatCode="0.00E+00">
                  <c:v>5.9046843319705101E-5</c:v>
                </c:pt>
                <c:pt idx="3488" formatCode="0.00E+00">
                  <c:v>5.8878544546429197E-5</c:v>
                </c:pt>
                <c:pt idx="3489" formatCode="0.00E+00">
                  <c:v>5.87258767211771E-5</c:v>
                </c:pt>
                <c:pt idx="3490" formatCode="0.00E+00">
                  <c:v>5.8643659787611801E-5</c:v>
                </c:pt>
                <c:pt idx="3491" formatCode="0.00E+00">
                  <c:v>5.8551758473051302E-5</c:v>
                </c:pt>
                <c:pt idx="3492" formatCode="0.00E+00">
                  <c:v>5.8432957556284697E-5</c:v>
                </c:pt>
                <c:pt idx="3493" formatCode="0.00E+00">
                  <c:v>5.8333355449963E-5</c:v>
                </c:pt>
                <c:pt idx="3494" formatCode="0.00E+00">
                  <c:v>5.8225038616772797E-5</c:v>
                </c:pt>
                <c:pt idx="3495" formatCode="0.00E+00">
                  <c:v>5.8116031909384603E-5</c:v>
                </c:pt>
                <c:pt idx="3496" formatCode="0.00E+00">
                  <c:v>5.8020322666324402E-5</c:v>
                </c:pt>
                <c:pt idx="3497" formatCode="0.00E+00">
                  <c:v>5.7899839109992098E-5</c:v>
                </c:pt>
                <c:pt idx="3498" formatCode="0.00E+00">
                  <c:v>5.7810177314766003E-5</c:v>
                </c:pt>
                <c:pt idx="3499" formatCode="0.00E+00">
                  <c:v>5.7730920283066201E-5</c:v>
                </c:pt>
                <c:pt idx="3500" formatCode="0.00E+00">
                  <c:v>5.75803778560435E-5</c:v>
                </c:pt>
                <c:pt idx="3501" formatCode="0.00E+00">
                  <c:v>5.7418581826749402E-5</c:v>
                </c:pt>
                <c:pt idx="3502" formatCode="0.00E+00">
                  <c:v>5.73418448172816E-5</c:v>
                </c:pt>
                <c:pt idx="3503" formatCode="0.00E+00">
                  <c:v>5.7247215948087397E-5</c:v>
                </c:pt>
                <c:pt idx="3504" formatCode="0.00E+00">
                  <c:v>5.7137095543756499E-5</c:v>
                </c:pt>
                <c:pt idx="3505" formatCode="0.00E+00">
                  <c:v>5.7033867894597702E-5</c:v>
                </c:pt>
                <c:pt idx="3506" formatCode="0.00E+00">
                  <c:v>5.6935342613804097E-5</c:v>
                </c:pt>
                <c:pt idx="3507" formatCode="0.00E+00">
                  <c:v>5.6821610589892297E-5</c:v>
                </c:pt>
                <c:pt idx="3508" formatCode="0.00E+00">
                  <c:v>5.6732353064783903E-5</c:v>
                </c:pt>
                <c:pt idx="3509" formatCode="0.00E+00">
                  <c:v>5.66562640816804E-5</c:v>
                </c:pt>
                <c:pt idx="3510" formatCode="0.00E+00">
                  <c:v>5.6500544027896298E-5</c:v>
                </c:pt>
                <c:pt idx="3511" formatCode="0.00E+00">
                  <c:v>5.6348966274987497E-5</c:v>
                </c:pt>
                <c:pt idx="3512" formatCode="0.00E+00">
                  <c:v>5.6271628039629699E-5</c:v>
                </c:pt>
                <c:pt idx="3513" formatCode="0.00E+00">
                  <c:v>5.6181464471131799E-5</c:v>
                </c:pt>
                <c:pt idx="3514" formatCode="0.00E+00">
                  <c:v>5.6070083666936603E-5</c:v>
                </c:pt>
                <c:pt idx="3515" formatCode="0.00E+00">
                  <c:v>5.5972028990621202E-5</c:v>
                </c:pt>
                <c:pt idx="3516" formatCode="0.00E+00">
                  <c:v>5.5871352020555698E-5</c:v>
                </c:pt>
                <c:pt idx="3517" formatCode="0.00E+00">
                  <c:v>5.5763647462866498E-5</c:v>
                </c:pt>
                <c:pt idx="3518" formatCode="0.00E+00">
                  <c:v>5.56749552113779E-5</c:v>
                </c:pt>
                <c:pt idx="3519" formatCode="0.00E+00">
                  <c:v>5.5601751361623003E-5</c:v>
                </c:pt>
                <c:pt idx="3520" formatCode="0.00E+00">
                  <c:v>5.5442008341139E-5</c:v>
                </c:pt>
                <c:pt idx="3521" formatCode="0.00E+00">
                  <c:v>5.52995053002364E-5</c:v>
                </c:pt>
                <c:pt idx="3522" formatCode="0.00E+00">
                  <c:v>5.5221845994411202E-5</c:v>
                </c:pt>
                <c:pt idx="3523" formatCode="0.00E+00">
                  <c:v>5.5135707811924401E-5</c:v>
                </c:pt>
                <c:pt idx="3524" formatCode="0.00E+00">
                  <c:v>5.5023528010079302E-5</c:v>
                </c:pt>
                <c:pt idx="3525" formatCode="0.00E+00">
                  <c:v>5.4930121531117497E-5</c:v>
                </c:pt>
                <c:pt idx="3526" formatCode="0.00E+00">
                  <c:v>5.4827859154876998E-5</c:v>
                </c:pt>
                <c:pt idx="3527" formatCode="0.00E+00">
                  <c:v>5.47255552158585E-5</c:v>
                </c:pt>
                <c:pt idx="3528" formatCode="0.00E+00">
                  <c:v>5.4635246125682797E-5</c:v>
                </c:pt>
                <c:pt idx="3529" formatCode="0.00E+00">
                  <c:v>5.4522058704554297E-5</c:v>
                </c:pt>
                <c:pt idx="3530" formatCode="0.00E+00">
                  <c:v>5.4437645649623101E-5</c:v>
                </c:pt>
                <c:pt idx="3531" formatCode="0.00E+00">
                  <c:v>5.4363066102192799E-5</c:v>
                </c:pt>
                <c:pt idx="3532" formatCode="0.00E+00">
                  <c:v>5.4221504634297397E-5</c:v>
                </c:pt>
                <c:pt idx="3533" formatCode="0.00E+00">
                  <c:v>5.4069090624747297E-5</c:v>
                </c:pt>
                <c:pt idx="3534" formatCode="0.00E+00">
                  <c:v>5.39969756064653E-5</c:v>
                </c:pt>
                <c:pt idx="3535" formatCode="0.00E+00">
                  <c:v>5.3907761209613E-5</c:v>
                </c:pt>
                <c:pt idx="3536" formatCode="0.00E+00">
                  <c:v>5.3804397064536302E-5</c:v>
                </c:pt>
                <c:pt idx="3537" formatCode="0.00E+00">
                  <c:v>5.3706949021373799E-5</c:v>
                </c:pt>
                <c:pt idx="3538" formatCode="0.00E+00">
                  <c:v>5.36147009668422E-5</c:v>
                </c:pt>
                <c:pt idx="3539" formatCode="0.00E+00">
                  <c:v>5.3507171691194202E-5</c:v>
                </c:pt>
                <c:pt idx="3540" formatCode="0.00E+00">
                  <c:v>5.34233337838987E-5</c:v>
                </c:pt>
                <c:pt idx="3541" formatCode="0.00E+00">
                  <c:v>5.3351476859283402E-5</c:v>
                </c:pt>
                <c:pt idx="3542" formatCode="0.00E+00">
                  <c:v>5.3206259277312001E-5</c:v>
                </c:pt>
                <c:pt idx="3543" formatCode="0.00E+00">
                  <c:v>5.3062365452170697E-5</c:v>
                </c:pt>
                <c:pt idx="3544" formatCode="0.00E+00">
                  <c:v>5.2989991829648302E-5</c:v>
                </c:pt>
                <c:pt idx="3545" formatCode="0.00E+00">
                  <c:v>5.2904571857394202E-5</c:v>
                </c:pt>
                <c:pt idx="3546" formatCode="0.00E+00">
                  <c:v>5.2800519368154199E-5</c:v>
                </c:pt>
                <c:pt idx="3547" formatCode="0.00E+00">
                  <c:v>5.2707452449787002E-5</c:v>
                </c:pt>
                <c:pt idx="3548" formatCode="0.00E+00">
                  <c:v>5.2613774323210002E-5</c:v>
                </c:pt>
                <c:pt idx="3549" formatCode="0.00E+00">
                  <c:v>5.2511335542170898E-5</c:v>
                </c:pt>
                <c:pt idx="3550" formatCode="0.00E+00">
                  <c:v>5.2428192567866397E-5</c:v>
                </c:pt>
                <c:pt idx="3551" formatCode="0.00E+00">
                  <c:v>5.2358834172570702E-5</c:v>
                </c:pt>
                <c:pt idx="3552" formatCode="0.00E+00">
                  <c:v>5.22108495630035E-5</c:v>
                </c:pt>
                <c:pt idx="3553" formatCode="0.00E+00">
                  <c:v>5.2074577709926497E-5</c:v>
                </c:pt>
                <c:pt idx="3554" formatCode="0.00E+00">
                  <c:v>5.2002159459958002E-5</c:v>
                </c:pt>
                <c:pt idx="3555" formatCode="0.00E+00">
                  <c:v>5.1920185863559099E-5</c:v>
                </c:pt>
                <c:pt idx="3556" formatCode="0.00E+00">
                  <c:v>5.1815799035385598E-5</c:v>
                </c:pt>
                <c:pt idx="3557" formatCode="0.00E+00">
                  <c:v>5.1726697851354603E-5</c:v>
                </c:pt>
                <c:pt idx="3558" formatCode="0.00E+00">
                  <c:v>5.1632027119140602E-5</c:v>
                </c:pt>
                <c:pt idx="3559" formatCode="0.00E+00">
                  <c:v>5.1534182279706199E-5</c:v>
                </c:pt>
                <c:pt idx="3560" formatCode="0.00E+00">
                  <c:v>5.1451252447396699E-5</c:v>
                </c:pt>
                <c:pt idx="3561" formatCode="0.00E+00">
                  <c:v>5.1342689490223498E-5</c:v>
                </c:pt>
                <c:pt idx="3562" formatCode="0.00E+00">
                  <c:v>5.1263856931124503E-5</c:v>
                </c:pt>
                <c:pt idx="3563" formatCode="0.00E+00">
                  <c:v>5.11928312885228E-5</c:v>
                </c:pt>
                <c:pt idx="3564" formatCode="0.00E+00">
                  <c:v>5.1063779825376801E-5</c:v>
                </c:pt>
                <c:pt idx="3565" formatCode="0.00E+00">
                  <c:v>5.0916546005726599E-5</c:v>
                </c:pt>
                <c:pt idx="3566" formatCode="0.00E+00">
                  <c:v>5.0849826231719002E-5</c:v>
                </c:pt>
                <c:pt idx="3567" formatCode="0.00E+00">
                  <c:v>5.0764325931123301E-5</c:v>
                </c:pt>
                <c:pt idx="3568" formatCode="0.00E+00">
                  <c:v>5.0669039426491198E-5</c:v>
                </c:pt>
                <c:pt idx="3569" formatCode="0.00E+00">
                  <c:v>5.05753525046427E-5</c:v>
                </c:pt>
                <c:pt idx="3570" formatCode="0.00E+00">
                  <c:v>5.0491102078265303E-5</c:v>
                </c:pt>
                <c:pt idx="3571" formatCode="0.00E+00">
                  <c:v>5.0387370942249103E-5</c:v>
                </c:pt>
                <c:pt idx="3572" formatCode="0.00E+00">
                  <c:v>5.0309218085966402E-5</c:v>
                </c:pt>
                <c:pt idx="3573" formatCode="0.00E+00">
                  <c:v>5.0240570755611203E-5</c:v>
                </c:pt>
                <c:pt idx="3574" formatCode="0.00E+00">
                  <c:v>5.0108945582619097E-5</c:v>
                </c:pt>
                <c:pt idx="3575" formatCode="0.00E+00">
                  <c:v>4.9968948991399901E-5</c:v>
                </c:pt>
                <c:pt idx="3576" formatCode="0.00E+00">
                  <c:v>4.9902205543352498E-5</c:v>
                </c:pt>
                <c:pt idx="3577" formatCode="0.00E+00">
                  <c:v>4.9819984680197899E-5</c:v>
                </c:pt>
                <c:pt idx="3578" formatCode="0.00E+00">
                  <c:v>4.97244073077747E-5</c:v>
                </c:pt>
                <c:pt idx="3579" formatCode="0.00E+00">
                  <c:v>4.9634494281869401E-5</c:v>
                </c:pt>
                <c:pt idx="3580" formatCode="0.00E+00">
                  <c:v>4.95493258534517E-5</c:v>
                </c:pt>
                <c:pt idx="3581" formatCode="0.00E+00">
                  <c:v>4.94499669913741E-5</c:v>
                </c:pt>
                <c:pt idx="3582" formatCode="0.00E+00">
                  <c:v>4.9372585763968202E-5</c:v>
                </c:pt>
                <c:pt idx="3583" formatCode="0.00E+00">
                  <c:v>4.9306133507127302E-5</c:v>
                </c:pt>
                <c:pt idx="3584" formatCode="0.00E+00">
                  <c:v>4.9172641873083801E-5</c:v>
                </c:pt>
                <c:pt idx="3585" formatCode="0.00E+00">
                  <c:v>4.9039153880827401E-5</c:v>
                </c:pt>
                <c:pt idx="3586" formatCode="0.00E+00">
                  <c:v>4.89725556101668E-5</c:v>
                </c:pt>
                <c:pt idx="3587" formatCode="0.00E+00">
                  <c:v>4.8893329837904298E-5</c:v>
                </c:pt>
                <c:pt idx="3588" formatCode="0.00E+00">
                  <c:v>4.8797742274352803E-5</c:v>
                </c:pt>
                <c:pt idx="3589" formatCode="0.00E+00">
                  <c:v>4.8711263578633402E-5</c:v>
                </c:pt>
                <c:pt idx="3590" formatCode="0.00E+00">
                  <c:v>4.8625526459047698E-5</c:v>
                </c:pt>
                <c:pt idx="3591" formatCode="0.00E+00">
                  <c:v>4.8530133612150699E-5</c:v>
                </c:pt>
                <c:pt idx="3592" formatCode="0.00E+00">
                  <c:v>4.8453601622512298E-5</c:v>
                </c:pt>
                <c:pt idx="3593" formatCode="0.00E+00">
                  <c:v>4.8389181324491297E-5</c:v>
                </c:pt>
                <c:pt idx="3594" formatCode="0.00E+00">
                  <c:v>4.8254438325797597E-5</c:v>
                </c:pt>
                <c:pt idx="3595" formatCode="0.00E+00">
                  <c:v>4.8126814968182897E-5</c:v>
                </c:pt>
                <c:pt idx="3596" formatCode="0.00E+00">
                  <c:v>4.80605075324374E-5</c:v>
                </c:pt>
                <c:pt idx="3597" formatCode="0.00E+00">
                  <c:v>4.7984024363269797E-5</c:v>
                </c:pt>
                <c:pt idx="3598" formatCode="0.00E+00">
                  <c:v>4.78886694562473E-5</c:v>
                </c:pt>
                <c:pt idx="3599" formatCode="0.00E+00">
                  <c:v>4.7805323707168499E-5</c:v>
                </c:pt>
                <c:pt idx="3600" formatCode="0.00E+00">
                  <c:v>4.7719321592688502E-5</c:v>
                </c:pt>
                <c:pt idx="3601" formatCode="0.00E+00">
                  <c:v>4.7627534279353103E-5</c:v>
                </c:pt>
                <c:pt idx="3602" formatCode="0.00E+00">
                  <c:v>4.75519169208543E-5</c:v>
                </c:pt>
                <c:pt idx="3603" formatCode="0.00E+00">
                  <c:v>4.7489382785424403E-5</c:v>
                </c:pt>
                <c:pt idx="3604" formatCode="0.00E+00">
                  <c:v>4.73539245591152E-5</c:v>
                </c:pt>
                <c:pt idx="3605" formatCode="0.00E+00">
                  <c:v>4.7231594631935402E-5</c:v>
                </c:pt>
                <c:pt idx="3606" formatCode="0.00E+00">
                  <c:v>4.7165703835398499E-5</c:v>
                </c:pt>
                <c:pt idx="3607" formatCode="0.00E+00">
                  <c:v>4.7091738194687601E-5</c:v>
                </c:pt>
                <c:pt idx="3608" formatCode="0.00E+00">
                  <c:v>4.6996826391042601E-5</c:v>
                </c:pt>
                <c:pt idx="3609" formatCode="0.00E+00">
                  <c:v>4.6916345062515402E-5</c:v>
                </c:pt>
                <c:pt idx="3610" formatCode="0.00E+00">
                  <c:v>4.6830342542610498E-5</c:v>
                </c:pt>
                <c:pt idx="3611" formatCode="0.00E+00">
                  <c:v>4.6741839679596401E-5</c:v>
                </c:pt>
                <c:pt idx="3612" formatCode="0.00E+00">
                  <c:v>4.6666640745190599E-5</c:v>
                </c:pt>
                <c:pt idx="3613" formatCode="0.00E+00">
                  <c:v>4.6568270128324798E-5</c:v>
                </c:pt>
                <c:pt idx="3614" formatCode="0.00E+00">
                  <c:v>4.6496865757473697E-5</c:v>
                </c:pt>
                <c:pt idx="3615" formatCode="0.00E+00">
                  <c:v>4.6432417529766002E-5</c:v>
                </c:pt>
                <c:pt idx="3616" formatCode="0.00E+00">
                  <c:v>4.6316106428608001E-5</c:v>
                </c:pt>
                <c:pt idx="3617" formatCode="0.00E+00">
                  <c:v>4.6182058866536102E-5</c:v>
                </c:pt>
                <c:pt idx="3618" formatCode="0.00E+00">
                  <c:v>4.6121862290489603E-5</c:v>
                </c:pt>
                <c:pt idx="3619" formatCode="0.00E+00">
                  <c:v>4.6044005091486499E-5</c:v>
                </c:pt>
                <c:pt idx="3620" formatCode="0.00E+00">
                  <c:v>4.5958233301112901E-5</c:v>
                </c:pt>
                <c:pt idx="3621" formatCode="0.00E+00">
                  <c:v>4.5872727660725299E-5</c:v>
                </c:pt>
                <c:pt idx="3622" formatCode="0.00E+00">
                  <c:v>4.57972838727911E-5</c:v>
                </c:pt>
                <c:pt idx="3623" formatCode="0.00E+00">
                  <c:v>4.5702362086960801E-5</c:v>
                </c:pt>
                <c:pt idx="3624" formatCode="0.00E+00">
                  <c:v>4.5631837541260803E-5</c:v>
                </c:pt>
                <c:pt idx="3625" formatCode="0.00E+00">
                  <c:v>4.5569194753201803E-5</c:v>
                </c:pt>
                <c:pt idx="3626" formatCode="0.00E+00">
                  <c:v>4.5452214896280002E-5</c:v>
                </c:pt>
                <c:pt idx="3627" formatCode="0.00E+00">
                  <c:v>4.5323228615709703E-5</c:v>
                </c:pt>
                <c:pt idx="3628" formatCode="0.00E+00">
                  <c:v>4.5263436256264502E-5</c:v>
                </c:pt>
                <c:pt idx="3629" formatCode="0.00E+00">
                  <c:v>4.5187987443365301E-5</c:v>
                </c:pt>
                <c:pt idx="3630" formatCode="0.00E+00">
                  <c:v>4.5102648565354203E-5</c:v>
                </c:pt>
                <c:pt idx="3631" formatCode="0.00E+00">
                  <c:v>4.5019882357420897E-5</c:v>
                </c:pt>
                <c:pt idx="3632" formatCode="0.00E+00">
                  <c:v>4.4944448391022698E-5</c:v>
                </c:pt>
                <c:pt idx="3633" formatCode="0.00E+00">
                  <c:v>4.4852666700492899E-5</c:v>
                </c:pt>
                <c:pt idx="3634" formatCode="0.00E+00">
                  <c:v>4.47830751209494E-5</c:v>
                </c:pt>
                <c:pt idx="3635" formatCode="0.00E+00">
                  <c:v>4.4722111777979698E-5</c:v>
                </c:pt>
                <c:pt idx="3636" formatCode="0.00E+00">
                  <c:v>4.46049157579206E-5</c:v>
                </c:pt>
                <c:pt idx="3637" formatCode="0.00E+00">
                  <c:v>4.4480500111330503E-5</c:v>
                </c:pt>
                <c:pt idx="3638" formatCode="0.00E+00">
                  <c:v>4.4421217455945598E-5</c:v>
                </c:pt>
                <c:pt idx="3639" formatCode="0.00E+00">
                  <c:v>4.4347982422790499E-5</c:v>
                </c:pt>
                <c:pt idx="3640" formatCode="0.00E+00">
                  <c:v>4.4263253858814998E-5</c:v>
                </c:pt>
                <c:pt idx="3641" formatCode="0.00E+00">
                  <c:v>4.4182994635738001E-5</c:v>
                </c:pt>
                <c:pt idx="3642" formatCode="0.00E+00">
                  <c:v>4.4107795200911097E-5</c:v>
                </c:pt>
                <c:pt idx="3643" formatCode="0.00E+00">
                  <c:v>4.4018875267679302E-5</c:v>
                </c:pt>
                <c:pt idx="3644" formatCode="0.00E+00">
                  <c:v>4.3950261858912203E-5</c:v>
                </c:pt>
                <c:pt idx="3645" formatCode="0.00E+00">
                  <c:v>4.38908635290064E-5</c:v>
                </c:pt>
                <c:pt idx="3646" formatCode="0.00E+00">
                  <c:v>4.3773851948796797E-5</c:v>
                </c:pt>
                <c:pt idx="3647" formatCode="0.00E+00">
                  <c:v>4.36535646474927E-5</c:v>
                </c:pt>
                <c:pt idx="3648" formatCode="0.00E+00">
                  <c:v>4.35948841570459E-5</c:v>
                </c:pt>
                <c:pt idx="3649" formatCode="0.00E+00">
                  <c:v>4.3523686583750103E-5</c:v>
                </c:pt>
                <c:pt idx="3650" formatCode="0.00E+00">
                  <c:v>4.34397244383392E-5</c:v>
                </c:pt>
                <c:pt idx="3651" formatCode="0.00E+00">
                  <c:v>4.3361761672008797E-5</c:v>
                </c:pt>
                <c:pt idx="3652" formatCode="0.00E+00">
                  <c:v>4.3286995703031397E-5</c:v>
                </c:pt>
                <c:pt idx="3653" formatCode="0.00E+00">
                  <c:v>4.3200685475496101E-5</c:v>
                </c:pt>
                <c:pt idx="3654" formatCode="0.00E+00">
                  <c:v>4.3133088656075301E-5</c:v>
                </c:pt>
                <c:pt idx="3655" formatCode="0.00E+00">
                  <c:v>4.3075150927403201E-5</c:v>
                </c:pt>
                <c:pt idx="3656" formatCode="0.00E+00">
                  <c:v>4.2958679658011801E-5</c:v>
                </c:pt>
                <c:pt idx="3657" formatCode="0.00E+00">
                  <c:v>4.2842120213524601E-5</c:v>
                </c:pt>
                <c:pt idx="3658" formatCode="0.00E+00">
                  <c:v>4.2784123165953201E-5</c:v>
                </c:pt>
                <c:pt idx="3659" formatCode="0.00E+00">
                  <c:v>4.2714802559994798E-5</c:v>
                </c:pt>
                <c:pt idx="3660" formatCode="0.00E+00">
                  <c:v>4.2631744645724503E-5</c:v>
                </c:pt>
                <c:pt idx="3661" formatCode="0.00E+00">
                  <c:v>4.2555886772547003E-5</c:v>
                </c:pt>
                <c:pt idx="3662" formatCode="0.00E+00">
                  <c:v>4.2481731044575497E-5</c:v>
                </c:pt>
                <c:pt idx="3663" formatCode="0.00E+00">
                  <c:v>4.2397801205953898E-5</c:v>
                </c:pt>
                <c:pt idx="3664" formatCode="0.00E+00">
                  <c:v>4.2331253601601997E-5</c:v>
                </c:pt>
                <c:pt idx="3665" formatCode="0.00E+00">
                  <c:v>4.22746807487206E-5</c:v>
                </c:pt>
                <c:pt idx="3666" formatCode="0.00E+00">
                  <c:v>4.2159067204380699E-5</c:v>
                </c:pt>
                <c:pt idx="3667" formatCode="0.00E+00">
                  <c:v>4.2045871254555197E-5</c:v>
                </c:pt>
                <c:pt idx="3668" formatCode="0.00E+00">
                  <c:v>4.1988629339980701E-5</c:v>
                </c:pt>
                <c:pt idx="3669" formatCode="0.00E+00">
                  <c:v>4.1921038906657302E-5</c:v>
                </c:pt>
                <c:pt idx="3670" formatCode="0.00E+00">
                  <c:v>4.1839007346240902E-5</c:v>
                </c:pt>
                <c:pt idx="3671" formatCode="0.00E+00">
                  <c:v>4.1765079206312703E-5</c:v>
                </c:pt>
                <c:pt idx="3672" formatCode="0.00E+00">
                  <c:v>4.1691691469814401E-5</c:v>
                </c:pt>
                <c:pt idx="3673" formatCode="0.00E+00">
                  <c:v>4.1609932357964699E-5</c:v>
                </c:pt>
                <c:pt idx="3674" formatCode="0.00E+00">
                  <c:v>4.1544461662447997E-5</c:v>
                </c:pt>
                <c:pt idx="3675" formatCode="0.00E+00">
                  <c:v>4.14891654881611E-5</c:v>
                </c:pt>
                <c:pt idx="3676" formatCode="0.00E+00">
                  <c:v>4.13746940740357E-5</c:v>
                </c:pt>
                <c:pt idx="3677" formatCode="0.00E+00">
                  <c:v>4.1264528454481899E-5</c:v>
                </c:pt>
                <c:pt idx="3678" formatCode="0.00E+00">
                  <c:v>4.12081051609398E-5</c:v>
                </c:pt>
                <c:pt idx="3679" formatCode="0.00E+00">
                  <c:v>4.1142109951575297E-5</c:v>
                </c:pt>
                <c:pt idx="3680" formatCode="0.00E+00">
                  <c:v>4.1061213440242597E-5</c:v>
                </c:pt>
                <c:pt idx="3681" formatCode="0.00E+00">
                  <c:v>4.0989054048747598E-5</c:v>
                </c:pt>
                <c:pt idx="3682" formatCode="0.00E+00">
                  <c:v>4.0916575757510203E-5</c:v>
                </c:pt>
                <c:pt idx="3683" formatCode="0.00E+00">
                  <c:v>4.0836794682122197E-5</c:v>
                </c:pt>
                <c:pt idx="3684" formatCode="0.00E+00">
                  <c:v>4.0772424406621997E-5</c:v>
                </c:pt>
                <c:pt idx="3685" formatCode="0.00E+00">
                  <c:v>4.0718323231931698E-5</c:v>
                </c:pt>
                <c:pt idx="3686" formatCode="0.00E+00">
                  <c:v>4.0605250094245797E-5</c:v>
                </c:pt>
                <c:pt idx="3687" formatCode="0.00E+00">
                  <c:v>4.04978085381136E-5</c:v>
                </c:pt>
                <c:pt idx="3688" formatCode="0.00E+00">
                  <c:v>4.0442260360803999E-5</c:v>
                </c:pt>
                <c:pt idx="3689" formatCode="0.00E+00">
                  <c:v>4.0377735655094401E-5</c:v>
                </c:pt>
                <c:pt idx="3690" formatCode="0.00E+00">
                  <c:v>4.0298071436664201E-5</c:v>
                </c:pt>
                <c:pt idx="3691" formatCode="0.00E+00">
                  <c:v>4.022753203531E-5</c:v>
                </c:pt>
                <c:pt idx="3692" formatCode="0.00E+00">
                  <c:v>4.0156090731909798E-5</c:v>
                </c:pt>
                <c:pt idx="3693" formatCode="0.00E+00">
                  <c:v>4.0078109626663899E-5</c:v>
                </c:pt>
                <c:pt idx="3694" formatCode="0.00E+00">
                  <c:v>4.0014859755171502E-5</c:v>
                </c:pt>
                <c:pt idx="3695" formatCode="0.00E+00">
                  <c:v>3.9961877534085103E-5</c:v>
                </c:pt>
                <c:pt idx="3696" formatCode="0.00E+00">
                  <c:v>3.9850434722286299E-5</c:v>
                </c:pt>
                <c:pt idx="3697" formatCode="0.00E+00">
                  <c:v>3.9745434089748E-5</c:v>
                </c:pt>
                <c:pt idx="3698" formatCode="0.00E+00">
                  <c:v>3.9690811591543097E-5</c:v>
                </c:pt>
                <c:pt idx="3699" formatCode="0.00E+00">
                  <c:v>3.9627641477284301E-5</c:v>
                </c:pt>
                <c:pt idx="3700" formatCode="0.00E+00">
                  <c:v>3.9549297078952201E-5</c:v>
                </c:pt>
                <c:pt idx="3701" formatCode="0.00E+00">
                  <c:v>3.9480239423485298E-5</c:v>
                </c:pt>
                <c:pt idx="3702" formatCode="0.00E+00">
                  <c:v>3.9409950836099697E-5</c:v>
                </c:pt>
                <c:pt idx="3703" formatCode="0.00E+00">
                  <c:v>3.9333604193169601E-5</c:v>
                </c:pt>
                <c:pt idx="3704" formatCode="0.00E+00">
                  <c:v>3.9271491758730603E-5</c:v>
                </c:pt>
                <c:pt idx="3705" formatCode="0.00E+00">
                  <c:v>3.9219557298290698E-5</c:v>
                </c:pt>
                <c:pt idx="3706" formatCode="0.00E+00">
                  <c:v>3.9109956432021799E-5</c:v>
                </c:pt>
                <c:pt idx="3707" formatCode="0.00E+00">
                  <c:v>3.9007133385951401E-5</c:v>
                </c:pt>
                <c:pt idx="3708" formatCode="0.00E+00">
                  <c:v>3.8953482132683201E-5</c:v>
                </c:pt>
                <c:pt idx="3709" formatCode="0.00E+00">
                  <c:v>3.8891558251746998E-5</c:v>
                </c:pt>
                <c:pt idx="3710" formatCode="0.00E+00">
                  <c:v>3.8814613015762201E-5</c:v>
                </c:pt>
                <c:pt idx="3711" formatCode="0.00E+00">
                  <c:v>3.8746907862268399E-5</c:v>
                </c:pt>
                <c:pt idx="3712" formatCode="0.00E+00">
                  <c:v>3.8677877758603997E-5</c:v>
                </c:pt>
                <c:pt idx="3713" formatCode="0.00E+00">
                  <c:v>3.8603010800798999E-5</c:v>
                </c:pt>
                <c:pt idx="3714" formatCode="0.00E+00">
                  <c:v>3.8542050395204697E-5</c:v>
                </c:pt>
                <c:pt idx="3715" formatCode="0.00E+00">
                  <c:v>3.8491096664055403E-5</c:v>
                </c:pt>
                <c:pt idx="3716" formatCode="0.00E+00">
                  <c:v>3.8383532183690598E-5</c:v>
                </c:pt>
                <c:pt idx="3717" formatCode="0.00E+00">
                  <c:v>3.8282640240697701E-5</c:v>
                </c:pt>
                <c:pt idx="3718" formatCode="0.00E+00">
                  <c:v>3.8230001631223698E-5</c:v>
                </c:pt>
                <c:pt idx="3719" formatCode="0.00E+00">
                  <c:v>3.81692220653062E-5</c:v>
                </c:pt>
                <c:pt idx="3720" formatCode="0.00E+00">
                  <c:v>3.80937485101008E-5</c:v>
                </c:pt>
                <c:pt idx="3721" formatCode="0.00E+00">
                  <c:v>3.8027274268288399E-5</c:v>
                </c:pt>
                <c:pt idx="3722" formatCode="0.00E+00">
                  <c:v>3.79596001056495E-5</c:v>
                </c:pt>
                <c:pt idx="3723" formatCode="0.00E+00">
                  <c:v>3.7886067158080999E-5</c:v>
                </c:pt>
                <c:pt idx="3724" formatCode="0.00E+00">
                  <c:v>3.78262713857508E-5</c:v>
                </c:pt>
                <c:pt idx="3725" formatCode="0.00E+00">
                  <c:v>3.7776234896998498E-5</c:v>
                </c:pt>
                <c:pt idx="3726" formatCode="0.00E+00">
                  <c:v>3.76708869652705E-5</c:v>
                </c:pt>
                <c:pt idx="3727" formatCode="0.00E+00">
                  <c:v>3.7571693861314301E-5</c:v>
                </c:pt>
                <c:pt idx="3728" formatCode="0.00E+00">
                  <c:v>3.7520105869496499E-5</c:v>
                </c:pt>
                <c:pt idx="3729" formatCode="0.00E+00">
                  <c:v>3.7460374142934398E-5</c:v>
                </c:pt>
                <c:pt idx="3730" formatCode="0.00E+00">
                  <c:v>3.7386439181549503E-5</c:v>
                </c:pt>
                <c:pt idx="3731" formatCode="0.00E+00">
                  <c:v>3.7321080707838603E-5</c:v>
                </c:pt>
                <c:pt idx="3732" formatCode="0.00E+00">
                  <c:v>3.7254853112786102E-5</c:v>
                </c:pt>
                <c:pt idx="3733" formatCode="0.00E+00">
                  <c:v>3.7182516141409097E-5</c:v>
                </c:pt>
                <c:pt idx="3734" formatCode="0.00E+00">
                  <c:v>3.7123896026716898E-5</c:v>
                </c:pt>
                <c:pt idx="3735" formatCode="0.00E+00">
                  <c:v>3.7074716282867998E-5</c:v>
                </c:pt>
                <c:pt idx="3736" formatCode="0.00E+00">
                  <c:v>3.6971753395359298E-5</c:v>
                </c:pt>
                <c:pt idx="3737" formatCode="0.00E+00">
                  <c:v>3.6874038713973501E-5</c:v>
                </c:pt>
                <c:pt idx="3738" formatCode="0.00E+00">
                  <c:v>3.6823536557306699E-5</c:v>
                </c:pt>
                <c:pt idx="3739" formatCode="0.00E+00">
                  <c:v>3.6764760737492303E-5</c:v>
                </c:pt>
                <c:pt idx="3740" formatCode="0.00E+00">
                  <c:v>3.66924267773196E-5</c:v>
                </c:pt>
                <c:pt idx="3741" formatCode="0.00E+00">
                  <c:v>3.6628074284267298E-5</c:v>
                </c:pt>
                <c:pt idx="3742" formatCode="0.00E+00">
                  <c:v>3.6563378390747198E-5</c:v>
                </c:pt>
                <c:pt idx="3743" formatCode="0.00E+00">
                  <c:v>3.6492105679573703E-5</c:v>
                </c:pt>
                <c:pt idx="3744" formatCode="0.00E+00">
                  <c:v>3.6434671035567197E-5</c:v>
                </c:pt>
                <c:pt idx="3745" formatCode="0.00E+00">
                  <c:v>3.6386290024980899E-5</c:v>
                </c:pt>
                <c:pt idx="3746" formatCode="0.00E+00">
                  <c:v>3.6285871379642103E-5</c:v>
                </c:pt>
                <c:pt idx="3747" formatCode="0.00E+00">
                  <c:v>3.6189424397659297E-5</c:v>
                </c:pt>
                <c:pt idx="3748" formatCode="0.00E+00">
                  <c:v>3.6140041145305197E-5</c:v>
                </c:pt>
                <c:pt idx="3749" formatCode="0.00E+00">
                  <c:v>3.60821330237884E-5</c:v>
                </c:pt>
                <c:pt idx="3750" formatCode="0.00E+00">
                  <c:v>3.6011458968459597E-5</c:v>
                </c:pt>
                <c:pt idx="3751" formatCode="0.00E+00">
                  <c:v>3.5948007030213802E-5</c:v>
                </c:pt>
                <c:pt idx="3752" formatCode="0.00E+00">
                  <c:v>3.5884923701252697E-5</c:v>
                </c:pt>
                <c:pt idx="3753" formatCode="0.00E+00">
                  <c:v>3.5814588643749602E-5</c:v>
                </c:pt>
                <c:pt idx="3754" formatCode="0.00E+00">
                  <c:v>3.5758348409244E-5</c:v>
                </c:pt>
                <c:pt idx="3755" formatCode="0.00E+00">
                  <c:v>3.5710710144906003E-5</c:v>
                </c:pt>
                <c:pt idx="3756" formatCode="0.00E+00">
                  <c:v>3.5612987814337601E-5</c:v>
                </c:pt>
                <c:pt idx="3757" formatCode="0.00E+00">
                  <c:v>3.5517605525753202E-5</c:v>
                </c:pt>
                <c:pt idx="3758" formatCode="0.00E+00">
                  <c:v>3.5469372657179497E-5</c:v>
                </c:pt>
                <c:pt idx="3759" formatCode="0.00E+00">
                  <c:v>3.5412246996689099E-5</c:v>
                </c:pt>
                <c:pt idx="3760" formatCode="0.00E+00">
                  <c:v>3.53432891683726E-5</c:v>
                </c:pt>
                <c:pt idx="3761" formatCode="0.00E+00">
                  <c:v>3.5280635804298602E-5</c:v>
                </c:pt>
                <c:pt idx="3762" formatCode="0.00E+00">
                  <c:v>3.5219242759298702E-5</c:v>
                </c:pt>
                <c:pt idx="3763" formatCode="0.00E+00">
                  <c:v>3.5149722742467699E-5</c:v>
                </c:pt>
                <c:pt idx="3764" formatCode="0.00E+00">
                  <c:v>3.5094685293618401E-5</c:v>
                </c:pt>
                <c:pt idx="3765" formatCode="0.00E+00">
                  <c:v>3.5047735386138301E-5</c:v>
                </c:pt>
                <c:pt idx="3766" formatCode="0.00E+00">
                  <c:v>3.4952856331164399E-5</c:v>
                </c:pt>
                <c:pt idx="3767" formatCode="0.00E+00">
                  <c:v>3.4858341614526303E-5</c:v>
                </c:pt>
                <c:pt idx="3768" formatCode="0.00E+00">
                  <c:v>3.4811289538610802E-5</c:v>
                </c:pt>
                <c:pt idx="3769" formatCode="0.00E+00">
                  <c:v>3.4754863372934201E-5</c:v>
                </c:pt>
                <c:pt idx="3770" formatCode="0.00E+00">
                  <c:v>3.4687676371229297E-5</c:v>
                </c:pt>
                <c:pt idx="3771" formatCode="0.00E+00">
                  <c:v>3.4625722191949798E-5</c:v>
                </c:pt>
                <c:pt idx="3772" formatCode="0.00E+00">
                  <c:v>3.45660950591443E-5</c:v>
                </c:pt>
                <c:pt idx="3773" formatCode="0.00E+00">
                  <c:v>3.4497270421198203E-5</c:v>
                </c:pt>
                <c:pt idx="3774" formatCode="0.00E+00">
                  <c:v>3.44434438629901E-5</c:v>
                </c:pt>
                <c:pt idx="3775" formatCode="0.00E+00">
                  <c:v>3.4397129120634801E-5</c:v>
                </c:pt>
                <c:pt idx="3776" formatCode="0.00E+00">
                  <c:v>3.4305237079512798E-5</c:v>
                </c:pt>
                <c:pt idx="3777" formatCode="0.00E+00">
                  <c:v>3.4211396977939102E-5</c:v>
                </c:pt>
                <c:pt idx="3778" formatCode="0.00E+00">
                  <c:v>3.41655555213525E-5</c:v>
                </c:pt>
                <c:pt idx="3779" formatCode="0.00E+00">
                  <c:v>3.4109747496440303E-5</c:v>
                </c:pt>
                <c:pt idx="3780" formatCode="0.00E+00">
                  <c:v>3.4044385008271E-5</c:v>
                </c:pt>
                <c:pt idx="3781" formatCode="0.00E+00">
                  <c:v>3.3983032410042298E-5</c:v>
                </c:pt>
                <c:pt idx="3782" formatCode="0.00E+00">
                  <c:v>3.3925245721608599E-5</c:v>
                </c:pt>
                <c:pt idx="3783" formatCode="0.00E+00">
                  <c:v>3.3856998766184099E-5</c:v>
                </c:pt>
                <c:pt idx="3784" formatCode="0.00E+00">
                  <c:v>3.3804391208726001E-5</c:v>
                </c:pt>
                <c:pt idx="3785" formatCode="0.00E+00">
                  <c:v>3.3758659258049699E-5</c:v>
                </c:pt>
                <c:pt idx="3786" formatCode="0.00E+00">
                  <c:v>3.36698965421611E-5</c:v>
                </c:pt>
                <c:pt idx="3787" formatCode="0.00E+00">
                  <c:v>3.3576540628290398E-5</c:v>
                </c:pt>
                <c:pt idx="3788" formatCode="0.00E+00">
                  <c:v>3.3531939501120003E-5</c:v>
                </c:pt>
                <c:pt idx="3789" formatCode="0.00E+00">
                  <c:v>3.3476669246913397E-5</c:v>
                </c:pt>
                <c:pt idx="3790" formatCode="0.00E+00">
                  <c:v>3.3413184820603598E-5</c:v>
                </c:pt>
                <c:pt idx="3791" formatCode="0.00E+00">
                  <c:v>3.3352337215194199E-5</c:v>
                </c:pt>
                <c:pt idx="3792" formatCode="0.00E+00">
                  <c:v>3.3296465361008701E-5</c:v>
                </c:pt>
                <c:pt idx="3793" formatCode="0.00E+00">
                  <c:v>3.3228679412334397E-5</c:v>
                </c:pt>
                <c:pt idx="3794" formatCode="0.00E+00">
                  <c:v>3.3177299236446099E-5</c:v>
                </c:pt>
                <c:pt idx="3795" formatCode="0.00E+00">
                  <c:v>3.3132098157579701E-5</c:v>
                </c:pt>
                <c:pt idx="3796" formatCode="0.00E+00">
                  <c:v>3.3046607382132797E-5</c:v>
                </c:pt>
                <c:pt idx="3797" formatCode="0.00E+00">
                  <c:v>3.29535461823389E-5</c:v>
                </c:pt>
                <c:pt idx="3798" formatCode="0.00E+00">
                  <c:v>3.2910215428337097E-5</c:v>
                </c:pt>
                <c:pt idx="3799" formatCode="0.00E+00">
                  <c:v>3.2855402951579597E-5</c:v>
                </c:pt>
                <c:pt idx="3800" formatCode="0.00E+00">
                  <c:v>3.2793850747162397E-5</c:v>
                </c:pt>
                <c:pt idx="3801" formatCode="0.00E+00">
                  <c:v>3.2733411815477803E-5</c:v>
                </c:pt>
                <c:pt idx="3802" formatCode="0.00E+00">
                  <c:v>3.2679529970267802E-5</c:v>
                </c:pt>
                <c:pt idx="3803" formatCode="0.00E+00">
                  <c:v>3.26120884549029E-5</c:v>
                </c:pt>
                <c:pt idx="3804" formatCode="0.00E+00">
                  <c:v>3.2561944571121903E-5</c:v>
                </c:pt>
                <c:pt idx="3805" formatCode="0.00E+00">
                  <c:v>3.2517222542278802E-5</c:v>
                </c:pt>
                <c:pt idx="3806" formatCode="0.00E+00">
                  <c:v>3.2435148318298002E-5</c:v>
                </c:pt>
                <c:pt idx="3807" formatCode="0.00E+00">
                  <c:v>3.2342191772624503E-5</c:v>
                </c:pt>
                <c:pt idx="3808" formatCode="0.00E+00">
                  <c:v>3.2300162210883301E-5</c:v>
                </c:pt>
                <c:pt idx="3809" formatCode="0.00E+00">
                  <c:v>3.2245727299941498E-5</c:v>
                </c:pt>
                <c:pt idx="3810" formatCode="0.00E+00">
                  <c:v>3.2186162827081299E-5</c:v>
                </c:pt>
                <c:pt idx="3811" formatCode="0.00E+00">
                  <c:v>3.2126035785449897E-5</c:v>
                </c:pt>
                <c:pt idx="3812" formatCode="0.00E+00">
                  <c:v>3.2074220823227303E-5</c:v>
                </c:pt>
                <c:pt idx="3813" formatCode="0.00E+00">
                  <c:v>3.2007006364858598E-5</c:v>
                </c:pt>
                <c:pt idx="3814" formatCode="0.00E+00">
                  <c:v>3.1958108469821702E-5</c:v>
                </c:pt>
                <c:pt idx="3815" formatCode="0.00E+00">
                  <c:v>3.1913813415830403E-5</c:v>
                </c:pt>
                <c:pt idx="3816" formatCode="0.00E+00">
                  <c:v>3.1834967073350897E-5</c:v>
                </c:pt>
                <c:pt idx="3817" formatCode="0.00E+00">
                  <c:v>3.1768106038816601E-5</c:v>
                </c:pt>
                <c:pt idx="3818" formatCode="0.00E+00">
                  <c:v>3.1719622222511903E-5</c:v>
                </c:pt>
                <c:pt idx="3819" formatCode="0.00E+00">
                  <c:v>3.1675597704860097E-5</c:v>
                </c:pt>
                <c:pt idx="3820" formatCode="0.00E+00">
                  <c:v>3.1597525183652998E-5</c:v>
                </c:pt>
                <c:pt idx="3821" formatCode="0.00E+00">
                  <c:v>3.1530998920717497E-5</c:v>
                </c:pt>
                <c:pt idx="3822" formatCode="0.00E+00">
                  <c:v>3.1482930767105101E-5</c:v>
                </c:pt>
                <c:pt idx="3823" formatCode="0.00E+00">
                  <c:v>3.1439168568270001E-5</c:v>
                </c:pt>
                <c:pt idx="3824" formatCode="0.00E+00">
                  <c:v>3.1361881389887602E-5</c:v>
                </c:pt>
                <c:pt idx="3825" formatCode="0.00E+00">
                  <c:v>3.1295671473073498E-5</c:v>
                </c:pt>
                <c:pt idx="3826" formatCode="0.00E+00">
                  <c:v>3.1248020533257599E-5</c:v>
                </c:pt>
                <c:pt idx="3827" formatCode="0.00E+00">
                  <c:v>3.1204512526678001E-5</c:v>
                </c:pt>
                <c:pt idx="3828" formatCode="0.00E+00">
                  <c:v>3.1128022057946402E-5</c:v>
                </c:pt>
                <c:pt idx="3829" formatCode="0.00E+00">
                  <c:v>3.1062110264742902E-5</c:v>
                </c:pt>
                <c:pt idx="3830" formatCode="0.00E+00">
                  <c:v>3.1014878063657297E-5</c:v>
                </c:pt>
                <c:pt idx="3831" formatCode="0.00E+00">
                  <c:v>3.0971616204575801E-5</c:v>
                </c:pt>
                <c:pt idx="3832" formatCode="0.00E+00">
                  <c:v>3.0895933682410902E-5</c:v>
                </c:pt>
                <c:pt idx="3833" formatCode="0.00E+00">
                  <c:v>3.0830301970053503E-5</c:v>
                </c:pt>
                <c:pt idx="3834" formatCode="0.00E+00">
                  <c:v>3.0783490012996203E-5</c:v>
                </c:pt>
                <c:pt idx="3835" formatCode="0.00E+00">
                  <c:v>3.0740466329505603E-5</c:v>
                </c:pt>
                <c:pt idx="3836" formatCode="0.00E+00">
                  <c:v>3.0665602885152302E-5</c:v>
                </c:pt>
                <c:pt idx="3837" formatCode="0.00E+00">
                  <c:v>3.0600233367937603E-5</c:v>
                </c:pt>
                <c:pt idx="3838" formatCode="0.00E+00">
                  <c:v>3.0553843146965302E-5</c:v>
                </c:pt>
                <c:pt idx="3839" formatCode="0.00E+00">
                  <c:v>3.0511049731250002E-5</c:v>
                </c:pt>
                <c:pt idx="3840" formatCode="0.00E+00">
                  <c:v>3.0437016414049099E-5</c:v>
                </c:pt>
                <c:pt idx="3841" formatCode="0.00E+00">
                  <c:v>3.0371891341090602E-5</c:v>
                </c:pt>
                <c:pt idx="3842" formatCode="0.00E+00">
                  <c:v>3.0325924341283001E-5</c:v>
                </c:pt>
                <c:pt idx="3843" formatCode="0.00E+00">
                  <c:v>3.0283353341029902E-5</c:v>
                </c:pt>
                <c:pt idx="3844" formatCode="0.00E+00">
                  <c:v>3.0210161141732699E-5</c:v>
                </c:pt>
                <c:pt idx="3845" formatCode="0.00E+00">
                  <c:v>3.0145262875135702E-5</c:v>
                </c:pt>
                <c:pt idx="3846" formatCode="0.00E+00">
                  <c:v>3.00997205807586E-5</c:v>
                </c:pt>
                <c:pt idx="3847" formatCode="0.00E+00">
                  <c:v>3.0057364190706899E-5</c:v>
                </c:pt>
                <c:pt idx="3848" formatCode="0.00E+00">
                  <c:v>2.99850240644074E-5</c:v>
                </c:pt>
                <c:pt idx="3849" formatCode="0.00E+00">
                  <c:v>2.9920335057800899E-5</c:v>
                </c:pt>
                <c:pt idx="3850" formatCode="0.00E+00">
                  <c:v>2.9875218958370099E-5</c:v>
                </c:pt>
                <c:pt idx="3851" formatCode="0.00E+00">
                  <c:v>2.9833069412005099E-5</c:v>
                </c:pt>
                <c:pt idx="3852" formatCode="0.00E+00">
                  <c:v>2.9761592300741099E-5</c:v>
                </c:pt>
                <c:pt idx="3853" formatCode="0.00E+00">
                  <c:v>2.9697095078123699E-5</c:v>
                </c:pt>
                <c:pt idx="3854" formatCode="0.00E+00">
                  <c:v>2.96524066743889E-5</c:v>
                </c:pt>
                <c:pt idx="3855" formatCode="0.00E+00">
                  <c:v>2.96104562357316E-5</c:v>
                </c:pt>
                <c:pt idx="3856" formatCode="0.00E+00">
                  <c:v>2.9539853090816599E-5</c:v>
                </c:pt>
                <c:pt idx="3857" formatCode="0.00E+00">
                  <c:v>2.9475530225645201E-5</c:v>
                </c:pt>
                <c:pt idx="3858" formatCode="0.00E+00">
                  <c:v>2.9431271035507399E-5</c:v>
                </c:pt>
                <c:pt idx="3859" formatCode="0.00E+00">
                  <c:v>2.9389511991007902E-5</c:v>
                </c:pt>
                <c:pt idx="3860" formatCode="0.00E+00">
                  <c:v>2.9319793795128199E-5</c:v>
                </c:pt>
                <c:pt idx="3861" formatCode="0.00E+00">
                  <c:v>2.9255627889641698E-5</c:v>
                </c:pt>
                <c:pt idx="3862" formatCode="0.00E+00">
                  <c:v>2.9211799454020401E-5</c:v>
                </c:pt>
                <c:pt idx="3863" formatCode="0.00E+00">
                  <c:v>2.9170224104519501E-5</c:v>
                </c:pt>
                <c:pt idx="3864" formatCode="0.00E+00">
                  <c:v>2.91014018936461E-5</c:v>
                </c:pt>
                <c:pt idx="3865" formatCode="0.00E+00">
                  <c:v>2.90373755583523E-5</c:v>
                </c:pt>
                <c:pt idx="3866" formatCode="0.00E+00">
                  <c:v>2.8993979447009701E-5</c:v>
                </c:pt>
                <c:pt idx="3867" formatCode="0.00E+00">
                  <c:v>2.8952580099754901E-5</c:v>
                </c:pt>
                <c:pt idx="3868" formatCode="0.00E+00">
                  <c:v>2.8884664984969999E-5</c:v>
                </c:pt>
                <c:pt idx="3869" formatCode="0.00E+00">
                  <c:v>2.8820760818223799E-5</c:v>
                </c:pt>
                <c:pt idx="3870" formatCode="0.00E+00">
                  <c:v>2.87777986355728E-5</c:v>
                </c:pt>
                <c:pt idx="3871" formatCode="0.00E+00">
                  <c:v>2.87365675962739E-5</c:v>
                </c:pt>
                <c:pt idx="3872" formatCode="0.00E+00">
                  <c:v>2.8669570785458201E-5</c:v>
                </c:pt>
                <c:pt idx="3873" formatCode="0.00E+00">
                  <c:v>2.8605771353170601E-5</c:v>
                </c:pt>
                <c:pt idx="3874" formatCode="0.00E+00">
                  <c:v>2.8563244744050399E-5</c:v>
                </c:pt>
                <c:pt idx="3875" formatCode="0.00E+00">
                  <c:v>2.8522174308967599E-5</c:v>
                </c:pt>
                <c:pt idx="3876" formatCode="0.00E+00">
                  <c:v>2.8456107128493501E-5</c:v>
                </c:pt>
                <c:pt idx="3877" formatCode="0.00E+00">
                  <c:v>2.83923949438449E-5</c:v>
                </c:pt>
                <c:pt idx="3878" formatCode="0.00E+00">
                  <c:v>2.8350305599315E-5</c:v>
                </c:pt>
                <c:pt idx="3879" formatCode="0.00E+00">
                  <c:v>2.8309388047337701E-5</c:v>
                </c:pt>
                <c:pt idx="3880" formatCode="0.00E+00">
                  <c:v>2.8244261963768799E-5</c:v>
                </c:pt>
                <c:pt idx="3881" formatCode="0.00E+00">
                  <c:v>2.8180619466917501E-5</c:v>
                </c:pt>
                <c:pt idx="3882" formatCode="0.00E+00">
                  <c:v>2.8138969130054301E-5</c:v>
                </c:pt>
                <c:pt idx="3883" formatCode="0.00E+00">
                  <c:v>2.8098196714779598E-5</c:v>
                </c:pt>
                <c:pt idx="3884" formatCode="0.00E+00">
                  <c:v>2.8034023356624699E-5</c:v>
                </c:pt>
                <c:pt idx="3885" formatCode="0.00E+00">
                  <c:v>2.7970432894372399E-5</c:v>
                </c:pt>
                <c:pt idx="3886" formatCode="0.00E+00">
                  <c:v>2.79292233660897E-5</c:v>
                </c:pt>
                <c:pt idx="3887" formatCode="0.00E+00">
                  <c:v>2.7888588307870201E-5</c:v>
                </c:pt>
                <c:pt idx="3888" formatCode="0.00E+00">
                  <c:v>2.78253794874613E-5</c:v>
                </c:pt>
                <c:pt idx="3889" formatCode="0.00E+00">
                  <c:v>2.7761823292815999E-5</c:v>
                </c:pt>
                <c:pt idx="3890" formatCode="0.00E+00">
                  <c:v>2.7721056437730301E-5</c:v>
                </c:pt>
                <c:pt idx="3891" formatCode="0.00E+00">
                  <c:v>2.76805509156717E-5</c:v>
                </c:pt>
                <c:pt idx="3892" formatCode="0.00E+00">
                  <c:v>2.7618318651189899E-5</c:v>
                </c:pt>
                <c:pt idx="3893" formatCode="0.00E+00">
                  <c:v>2.7554778822791599E-5</c:v>
                </c:pt>
                <c:pt idx="3894" formatCode="0.00E+00">
                  <c:v>2.7514456575128299E-5</c:v>
                </c:pt>
                <c:pt idx="3895" formatCode="0.00E+00">
                  <c:v>2.7474072719035602E-5</c:v>
                </c:pt>
                <c:pt idx="3896" formatCode="0.00E+00">
                  <c:v>2.74128292567166E-5</c:v>
                </c:pt>
                <c:pt idx="3897" formatCode="0.00E+00">
                  <c:v>2.7349287738109701E-5</c:v>
                </c:pt>
                <c:pt idx="3898" formatCode="0.00E+00">
                  <c:v>2.73094121076797E-5</c:v>
                </c:pt>
                <c:pt idx="3899" formatCode="0.00E+00">
                  <c:v>2.7269141989920899E-5</c:v>
                </c:pt>
                <c:pt idx="3900" formatCode="0.00E+00">
                  <c:v>2.7208899826534201E-5</c:v>
                </c:pt>
                <c:pt idx="3901" formatCode="0.00E+00">
                  <c:v>2.7145338385191699E-5</c:v>
                </c:pt>
                <c:pt idx="3902" formatCode="0.00E+00">
                  <c:v>2.71059114634313E-5</c:v>
                </c:pt>
                <c:pt idx="3903" formatCode="0.00E+00">
                  <c:v>2.70657470907145E-5</c:v>
                </c:pt>
                <c:pt idx="3904" formatCode="0.00E+00">
                  <c:v>2.70065189963182E-5</c:v>
                </c:pt>
                <c:pt idx="3905" formatCode="0.00E+00">
                  <c:v>2.6942919202424501E-5</c:v>
                </c:pt>
                <c:pt idx="3906" formatCode="0.00E+00">
                  <c:v>2.6903943168533101E-5</c:v>
                </c:pt>
                <c:pt idx="3907" formatCode="0.00E+00">
                  <c:v>2.6863876473566901E-5</c:v>
                </c:pt>
                <c:pt idx="3908" formatCode="0.00E+00">
                  <c:v>2.6805675514612399E-5</c:v>
                </c:pt>
                <c:pt idx="3909" formatCode="0.00E+00">
                  <c:v>2.6742018719524898E-5</c:v>
                </c:pt>
                <c:pt idx="3910" formatCode="0.00E+00">
                  <c:v>2.67034958466995E-5</c:v>
                </c:pt>
                <c:pt idx="3911" formatCode="0.00E+00">
                  <c:v>2.6663518679726599E-5</c:v>
                </c:pt>
                <c:pt idx="3912" formatCode="0.00E+00">
                  <c:v>2.6606358242544501E-5</c:v>
                </c:pt>
                <c:pt idx="3913" formatCode="0.00E+00">
                  <c:v>2.65426255569149E-5</c:v>
                </c:pt>
                <c:pt idx="3914" formatCode="0.00E+00">
                  <c:v>2.6504558218695401E-5</c:v>
                </c:pt>
                <c:pt idx="3915" formatCode="0.00E+00">
                  <c:v>2.64646623388897E-5</c:v>
                </c:pt>
                <c:pt idx="3916" formatCode="0.00E+00">
                  <c:v>2.6408556153622699E-5</c:v>
                </c:pt>
                <c:pt idx="3917" formatCode="0.00E+00">
                  <c:v>2.6344728425117602E-5</c:v>
                </c:pt>
                <c:pt idx="3918" formatCode="0.00E+00">
                  <c:v>2.6307119101869101E-5</c:v>
                </c:pt>
                <c:pt idx="3919" formatCode="0.00E+00">
                  <c:v>2.6267296168557101E-5</c:v>
                </c:pt>
                <c:pt idx="3920" formatCode="0.00E+00">
                  <c:v>2.6212258333562999E-5</c:v>
                </c:pt>
                <c:pt idx="3921" formatCode="0.00E+00">
                  <c:v>2.61483161241551E-5</c:v>
                </c:pt>
                <c:pt idx="3922" formatCode="0.00E+00">
                  <c:v>2.6111167409666101E-5</c:v>
                </c:pt>
                <c:pt idx="3923" formatCode="0.00E+00">
                  <c:v>2.6071408973394099E-5</c:v>
                </c:pt>
                <c:pt idx="3924" formatCode="0.00E+00">
                  <c:v>2.6017453980171799E-5</c:v>
                </c:pt>
                <c:pt idx="3925" formatCode="0.00E+00">
                  <c:v>2.5953377542957699E-5</c:v>
                </c:pt>
                <c:pt idx="3926" formatCode="0.00E+00">
                  <c:v>2.5916692151218498E-5</c:v>
                </c:pt>
                <c:pt idx="3927" formatCode="0.00E+00">
                  <c:v>2.5876989644599899E-5</c:v>
                </c:pt>
                <c:pt idx="3928" formatCode="0.00E+00">
                  <c:v>2.5824132403357401E-5</c:v>
                </c:pt>
                <c:pt idx="3929" formatCode="0.00E+00">
                  <c:v>2.5759901658800098E-5</c:v>
                </c:pt>
                <c:pt idx="3930" formatCode="0.00E+00">
                  <c:v>2.5723682430936299E-5</c:v>
                </c:pt>
                <c:pt idx="3931" formatCode="0.00E+00">
                  <c:v>2.56840271592926E-5</c:v>
                </c:pt>
                <c:pt idx="3932" formatCode="0.00E+00">
                  <c:v>2.5632097392499001E-5</c:v>
                </c:pt>
                <c:pt idx="3933" formatCode="0.00E+00">
                  <c:v>2.5588666677199201E-5</c:v>
                </c:pt>
                <c:pt idx="3934" formatCode="0.00E+00">
                  <c:v>2.5541976086007198E-5</c:v>
                </c:pt>
                <c:pt idx="3935" formatCode="0.00E+00">
                  <c:v>2.5493810673579099E-5</c:v>
                </c:pt>
                <c:pt idx="3936" formatCode="0.00E+00">
                  <c:v>2.54533875086842E-5</c:v>
                </c:pt>
                <c:pt idx="3937" formatCode="0.00E+00">
                  <c:v>2.5420134023974099E-5</c:v>
                </c:pt>
                <c:pt idx="3938" formatCode="0.00E+00">
                  <c:v>2.5348180137234101E-5</c:v>
                </c:pt>
                <c:pt idx="3939" formatCode="0.00E+00">
                  <c:v>2.5282657129952201E-5</c:v>
                </c:pt>
                <c:pt idx="3940" formatCode="0.00E+00">
                  <c:v>2.5247859416381299E-5</c:v>
                </c:pt>
                <c:pt idx="3941" formatCode="0.00E+00">
                  <c:v>2.5207965364891E-5</c:v>
                </c:pt>
                <c:pt idx="3942" formatCode="0.00E+00">
                  <c:v>2.5158268706804398E-5</c:v>
                </c:pt>
                <c:pt idx="3943" formatCode="0.00E+00">
                  <c:v>2.5114417789219999E-5</c:v>
                </c:pt>
                <c:pt idx="3944" formatCode="0.00E+00">
                  <c:v>2.5070189178398999E-5</c:v>
                </c:pt>
                <c:pt idx="3945" formatCode="0.00E+00">
                  <c:v>2.5021375117059E-5</c:v>
                </c:pt>
                <c:pt idx="3946" formatCode="0.00E+00">
                  <c:v>2.4982168455511898E-5</c:v>
                </c:pt>
                <c:pt idx="3947" formatCode="0.00E+00">
                  <c:v>2.4948927124068898E-5</c:v>
                </c:pt>
                <c:pt idx="3948" formatCode="0.00E+00">
                  <c:v>2.4881334604474398E-5</c:v>
                </c:pt>
                <c:pt idx="3949" formatCode="0.00E+00">
                  <c:v>2.48143269781436E-5</c:v>
                </c:pt>
                <c:pt idx="3950" formatCode="0.00E+00">
                  <c:v>2.47809893544503E-5</c:v>
                </c:pt>
                <c:pt idx="3951" formatCode="0.00E+00">
                  <c:v>2.47407758474245E-5</c:v>
                </c:pt>
                <c:pt idx="3952" formatCode="0.00E+00">
                  <c:v>2.46933811002327E-5</c:v>
                </c:pt>
                <c:pt idx="3953" formatCode="0.00E+00">
                  <c:v>2.46490106116485E-5</c:v>
                </c:pt>
                <c:pt idx="3954" formatCode="0.00E+00">
                  <c:v>2.46073372045911E-5</c:v>
                </c:pt>
                <c:pt idx="3955" formatCode="0.00E+00">
                  <c:v>2.45577515708114E-5</c:v>
                </c:pt>
                <c:pt idx="3956" formatCode="0.00E+00">
                  <c:v>2.4519779315362101E-5</c:v>
                </c:pt>
                <c:pt idx="3957" formatCode="0.00E+00">
                  <c:v>2.4486496789394499E-5</c:v>
                </c:pt>
                <c:pt idx="3958" formatCode="0.00E+00">
                  <c:v>2.4423449128166999E-5</c:v>
                </c:pt>
                <c:pt idx="3959" formatCode="0.00E+00">
                  <c:v>2.4354747538413001E-5</c:v>
                </c:pt>
                <c:pt idx="3960" formatCode="0.00E+00">
                  <c:v>2.4322914098669999E-5</c:v>
                </c:pt>
                <c:pt idx="3961" formatCode="0.00E+00">
                  <c:v>2.4282293833427799E-5</c:v>
                </c:pt>
                <c:pt idx="3962" formatCode="0.00E+00">
                  <c:v>2.4237279144790001E-5</c:v>
                </c:pt>
                <c:pt idx="3963" formatCode="0.00E+00">
                  <c:v>2.4192281277984999E-5</c:v>
                </c:pt>
                <c:pt idx="3964" formatCode="0.00E+00">
                  <c:v>2.4153268009494901E-5</c:v>
                </c:pt>
                <c:pt idx="3965" formatCode="0.00E+00">
                  <c:v>2.41027771466532E-5</c:v>
                </c:pt>
                <c:pt idx="3966" formatCode="0.00E+00">
                  <c:v>2.4066060816625E-5</c:v>
                </c:pt>
                <c:pt idx="3967" formatCode="0.00E+00">
                  <c:v>2.40326795958218E-5</c:v>
                </c:pt>
                <c:pt idx="3968" formatCode="0.00E+00">
                  <c:v>2.3973809593704599E-5</c:v>
                </c:pt>
                <c:pt idx="3969" formatCode="0.00E+00">
                  <c:v>2.3923141399623799E-5</c:v>
                </c:pt>
                <c:pt idx="3970" formatCode="0.00E+00">
                  <c:v>2.38868673491661E-5</c:v>
                </c:pt>
                <c:pt idx="3971" formatCode="0.00E+00">
                  <c:v>2.3853517220506099E-5</c:v>
                </c:pt>
                <c:pt idx="3972" formatCode="0.00E+00">
                  <c:v>2.3795714837743501E-5</c:v>
                </c:pt>
                <c:pt idx="3973" formatCode="0.00E+00">
                  <c:v>2.3744852696779401E-5</c:v>
                </c:pt>
                <c:pt idx="3974" formatCode="0.00E+00">
                  <c:v>2.3709023007660599E-5</c:v>
                </c:pt>
                <c:pt idx="3975" formatCode="0.00E+00">
                  <c:v>2.36756966721773E-5</c:v>
                </c:pt>
                <c:pt idx="3976" formatCode="0.00E+00">
                  <c:v>2.36189741149379E-5</c:v>
                </c:pt>
                <c:pt idx="3977" formatCode="0.00E+00">
                  <c:v>2.3567900986922399E-5</c:v>
                </c:pt>
                <c:pt idx="3978" formatCode="0.00E+00">
                  <c:v>2.3532517892750299E-5</c:v>
                </c:pt>
                <c:pt idx="3979" formatCode="0.00E+00">
                  <c:v>2.3499207888364499E-5</c:v>
                </c:pt>
                <c:pt idx="3980" formatCode="0.00E+00">
                  <c:v>2.34435779013455E-5</c:v>
                </c:pt>
                <c:pt idx="3981" formatCode="0.00E+00">
                  <c:v>2.33922762990271E-5</c:v>
                </c:pt>
                <c:pt idx="3982" formatCode="0.00E+00">
                  <c:v>2.3357342191906399E-5</c:v>
                </c:pt>
                <c:pt idx="3983" formatCode="0.00E+00">
                  <c:v>2.3324040884471998E-5</c:v>
                </c:pt>
                <c:pt idx="3984" formatCode="0.00E+00">
                  <c:v>2.32695167761694E-5</c:v>
                </c:pt>
                <c:pt idx="3985" formatCode="0.00E+00">
                  <c:v>2.3217968741786701E-5</c:v>
                </c:pt>
                <c:pt idx="3986" formatCode="0.00E+00">
                  <c:v>2.3183486179252102E-5</c:v>
                </c:pt>
                <c:pt idx="3987" formatCode="0.00E+00">
                  <c:v>2.3150185753250601E-5</c:v>
                </c:pt>
                <c:pt idx="3988" formatCode="0.00E+00">
                  <c:v>2.3096781422233398E-5</c:v>
                </c:pt>
                <c:pt idx="3989" formatCode="0.00E+00">
                  <c:v>2.3044968503170001E-5</c:v>
                </c:pt>
                <c:pt idx="3990" formatCode="0.00E+00">
                  <c:v>2.30109402153983E-5</c:v>
                </c:pt>
                <c:pt idx="3991" formatCode="0.00E+00">
                  <c:v>2.29776326642661E-5</c:v>
                </c:pt>
                <c:pt idx="3992" formatCode="0.00E+00">
                  <c:v>2.2925362626502599E-5</c:v>
                </c:pt>
                <c:pt idx="3993" formatCode="0.00E+00">
                  <c:v>2.2873265849985702E-5</c:v>
                </c:pt>
                <c:pt idx="3994" formatCode="0.00E+00">
                  <c:v>2.2839694747300199E-5</c:v>
                </c:pt>
                <c:pt idx="3995" formatCode="0.00E+00">
                  <c:v>2.2806371863382201E-5</c:v>
                </c:pt>
                <c:pt idx="3996" formatCode="0.00E+00">
                  <c:v>2.27552512807226E-5</c:v>
                </c:pt>
                <c:pt idx="3997" formatCode="0.00E+00">
                  <c:v>2.2702851127474699E-5</c:v>
                </c:pt>
                <c:pt idx="3998" formatCode="0.00E+00">
                  <c:v>2.26697403081801E-5</c:v>
                </c:pt>
                <c:pt idx="3999" formatCode="0.00E+00">
                  <c:v>2.26363936722511E-5</c:v>
                </c:pt>
                <c:pt idx="4000" formatCode="0.00E+00">
                  <c:v>2.2586438382078299E-5</c:v>
                </c:pt>
                <c:pt idx="4001" formatCode="0.00E+00">
                  <c:v>2.2533714758897901E-5</c:v>
                </c:pt>
                <c:pt idx="4002" formatCode="0.00E+00">
                  <c:v>2.2501067517431601E-5</c:v>
                </c:pt>
                <c:pt idx="4003" formatCode="0.00E+00">
                  <c:v>2.2467688487811799E-5</c:v>
                </c:pt>
                <c:pt idx="4004" formatCode="0.00E+00">
                  <c:v>2.2418915033953601E-5</c:v>
                </c:pt>
                <c:pt idx="4005" formatCode="0.00E+00">
                  <c:v>2.2365847245148002E-5</c:v>
                </c:pt>
                <c:pt idx="4006" formatCode="0.00E+00">
                  <c:v>2.23336670805995E-5</c:v>
                </c:pt>
                <c:pt idx="4007" formatCode="0.00E+00">
                  <c:v>2.2300246781792501E-5</c:v>
                </c:pt>
                <c:pt idx="4008" formatCode="0.00E+00">
                  <c:v>2.2252672446769999E-5</c:v>
                </c:pt>
                <c:pt idx="4009" formatCode="0.00E+00">
                  <c:v>2.2199239164375701E-5</c:v>
                </c:pt>
                <c:pt idx="4010" formatCode="0.00E+00">
                  <c:v>2.2167529789359999E-5</c:v>
                </c:pt>
                <c:pt idx="4011" formatCode="0.00E+00">
                  <c:v>2.2134059100224899E-5</c:v>
                </c:pt>
                <c:pt idx="4012" formatCode="0.00E+00">
                  <c:v>2.2087701938897199E-5</c:v>
                </c:pt>
                <c:pt idx="4013" formatCode="0.00E+00">
                  <c:v>2.2033881171627798E-5</c:v>
                </c:pt>
                <c:pt idx="4014" formatCode="0.00E+00">
                  <c:v>2.2002646521567301E-5</c:v>
                </c:pt>
                <c:pt idx="4015" formatCode="0.00E+00">
                  <c:v>2.1969116062972498E-5</c:v>
                </c:pt>
                <c:pt idx="4016" formatCode="0.00E+00">
                  <c:v>2.1923994937640901E-5</c:v>
                </c:pt>
                <c:pt idx="4017" formatCode="0.00E+00">
                  <c:v>2.1869763998496002E-5</c:v>
                </c:pt>
                <c:pt idx="4018" formatCode="0.00E+00">
                  <c:v>2.1839008241303299E-5</c:v>
                </c:pt>
                <c:pt idx="4019" formatCode="0.00E+00">
                  <c:v>2.18054083632498E-5</c:v>
                </c:pt>
                <c:pt idx="4020" formatCode="0.00E+00">
                  <c:v>2.1761367054803998E-5</c:v>
                </c:pt>
                <c:pt idx="4021" formatCode="0.00E+00">
                  <c:v>2.17245070537899E-5</c:v>
                </c:pt>
                <c:pt idx="4022" formatCode="0.00E+00">
                  <c:v>2.1685003787811299E-5</c:v>
                </c:pt>
                <c:pt idx="4023" formatCode="0.00E+00">
                  <c:v>2.1644038645164202E-5</c:v>
                </c:pt>
                <c:pt idx="4024" formatCode="0.00E+00">
                  <c:v>2.1609802676998401E-5</c:v>
                </c:pt>
                <c:pt idx="4025" formatCode="0.00E+00">
                  <c:v>2.15815145784923E-5</c:v>
                </c:pt>
                <c:pt idx="4026" formatCode="0.00E+00">
                  <c:v>2.1521002195204101E-5</c:v>
                </c:pt>
                <c:pt idx="4027" formatCode="0.00E+00">
                  <c:v>2.1464940787590999E-5</c:v>
                </c:pt>
                <c:pt idx="4028" formatCode="0.00E+00">
                  <c:v>2.14356117177942E-5</c:v>
                </c:pt>
                <c:pt idx="4029" formatCode="0.00E+00">
                  <c:v>2.14015200075862E-5</c:v>
                </c:pt>
                <c:pt idx="4030" formatCode="0.00E+00">
                  <c:v>2.13597483181962E-5</c:v>
                </c:pt>
                <c:pt idx="4031" formatCode="0.00E+00">
                  <c:v>2.1322167074910402E-5</c:v>
                </c:pt>
                <c:pt idx="4032" formatCode="0.00E+00">
                  <c:v>2.12852259337625E-5</c:v>
                </c:pt>
                <c:pt idx="4033" formatCode="0.00E+00">
                  <c:v>2.1243250434567499E-5</c:v>
                </c:pt>
                <c:pt idx="4034" formatCode="0.00E+00">
                  <c:v>2.1210184696807899E-5</c:v>
                </c:pt>
                <c:pt idx="4035" formatCode="0.00E+00">
                  <c:v>2.1181725479523501E-5</c:v>
                </c:pt>
                <c:pt idx="4036" formatCode="0.00E+00">
                  <c:v>2.1125817547199899E-5</c:v>
                </c:pt>
                <c:pt idx="4037" formatCode="0.00E+00">
                  <c:v>2.1067686341507001E-5</c:v>
                </c:pt>
                <c:pt idx="4038" formatCode="0.00E+00">
                  <c:v>2.1039839971519399E-5</c:v>
                </c:pt>
                <c:pt idx="4039" formatCode="0.00E+00">
                  <c:v>2.10051577084887E-5</c:v>
                </c:pt>
                <c:pt idx="4040" formatCode="0.00E+00">
                  <c:v>2.0965753885551601E-5</c:v>
                </c:pt>
                <c:pt idx="4041" formatCode="0.00E+00">
                  <c:v>2.0927328547771499E-5</c:v>
                </c:pt>
                <c:pt idx="4042" formatCode="0.00E+00">
                  <c:v>2.089307936913E-5</c:v>
                </c:pt>
                <c:pt idx="4043" formatCode="0.00E+00">
                  <c:v>2.08499401509749E-5</c:v>
                </c:pt>
                <c:pt idx="4044" formatCode="0.00E+00">
                  <c:v>2.0818074846078699E-5</c:v>
                </c:pt>
                <c:pt idx="4045" formatCode="0.00E+00">
                  <c:v>2.0789379744941401E-5</c:v>
                </c:pt>
                <c:pt idx="4046" formatCode="0.00E+00">
                  <c:v>2.0738111858281102E-5</c:v>
                </c:pt>
                <c:pt idx="4047" formatCode="0.00E+00">
                  <c:v>2.06946519348177E-5</c:v>
                </c:pt>
                <c:pt idx="4048" formatCode="0.00E+00">
                  <c:v>2.0663219140581598E-5</c:v>
                </c:pt>
                <c:pt idx="4049" formatCode="0.00E+00">
                  <c:v>2.0634485049488299E-5</c:v>
                </c:pt>
                <c:pt idx="4050" formatCode="0.00E+00">
                  <c:v>2.0584327965316801E-5</c:v>
                </c:pt>
                <c:pt idx="4051" formatCode="0.00E+00">
                  <c:v>2.0540528220139198E-5</c:v>
                </c:pt>
                <c:pt idx="4052" formatCode="0.00E+00">
                  <c:v>2.0509531203077202E-5</c:v>
                </c:pt>
                <c:pt idx="4053" formatCode="0.00E+00">
                  <c:v>2.0480749911447901E-5</c:v>
                </c:pt>
                <c:pt idx="4054" formatCode="0.00E+00">
                  <c:v>2.04317197334487E-5</c:v>
                </c:pt>
                <c:pt idx="4055" formatCode="0.00E+00">
                  <c:v>2.0387560379684401E-5</c:v>
                </c:pt>
                <c:pt idx="4056" formatCode="0.00E+00">
                  <c:v>2.0357002629598001E-5</c:v>
                </c:pt>
                <c:pt idx="4057" formatCode="0.00E+00">
                  <c:v>2.0328165665725999E-5</c:v>
                </c:pt>
                <c:pt idx="4058" formatCode="0.00E+00">
                  <c:v>2.0280279309075799E-5</c:v>
                </c:pt>
                <c:pt idx="4059" formatCode="0.00E+00">
                  <c:v>2.0235739857228802E-5</c:v>
                </c:pt>
                <c:pt idx="4060" formatCode="0.00E+00">
                  <c:v>2.0205625096858001E-5</c:v>
                </c:pt>
                <c:pt idx="4061" formatCode="0.00E+00">
                  <c:v>2.0176723715105102E-5</c:v>
                </c:pt>
                <c:pt idx="4062" formatCode="0.00E+00">
                  <c:v>2.0129998943060601E-5</c:v>
                </c:pt>
                <c:pt idx="4063" formatCode="0.00E+00">
                  <c:v>2.00850581673063E-5</c:v>
                </c:pt>
                <c:pt idx="4064" formatCode="0.00E+00">
                  <c:v>2.0055390362454801E-5</c:v>
                </c:pt>
                <c:pt idx="4065" formatCode="0.00E+00">
                  <c:v>2.0026415529832301E-5</c:v>
                </c:pt>
                <c:pt idx="4066" formatCode="0.00E+00">
                  <c:v>1.9980870992070001E-5</c:v>
                </c:pt>
                <c:pt idx="4067" formatCode="0.00E+00">
                  <c:v>1.9935506894956901E-5</c:v>
                </c:pt>
                <c:pt idx="4068" formatCode="0.00E+00">
                  <c:v>1.9906290265096398E-5</c:v>
                </c:pt>
                <c:pt idx="4069" formatCode="0.00E+00">
                  <c:v>1.9877232647214901E-5</c:v>
                </c:pt>
                <c:pt idx="4070" formatCode="0.00E+00">
                  <c:v>1.98328879200439E-5</c:v>
                </c:pt>
                <c:pt idx="4071" formatCode="0.00E+00">
                  <c:v>1.9787077695487199E-5</c:v>
                </c:pt>
                <c:pt idx="4072" formatCode="0.00E+00">
                  <c:v>1.97583167249044E-5</c:v>
                </c:pt>
                <c:pt idx="4073" formatCode="0.00E+00">
                  <c:v>1.9729166671232798E-5</c:v>
                </c:pt>
                <c:pt idx="4074" formatCode="0.00E+00">
                  <c:v>1.96860422997751E-5</c:v>
                </c:pt>
                <c:pt idx="4075" formatCode="0.00E+00">
                  <c:v>1.9639762294252399E-5</c:v>
                </c:pt>
                <c:pt idx="4076" formatCode="0.00E+00">
                  <c:v>1.9611461743729998E-5</c:v>
                </c:pt>
                <c:pt idx="4077" formatCode="0.00E+00">
                  <c:v>1.9582209272152399E-5</c:v>
                </c:pt>
                <c:pt idx="4078" formatCode="0.00E+00">
                  <c:v>1.9540326814610299E-5</c:v>
                </c:pt>
                <c:pt idx="4079" formatCode="0.00E+00">
                  <c:v>1.9493552486462498E-5</c:v>
                </c:pt>
                <c:pt idx="4080" formatCode="0.00E+00">
                  <c:v>1.9465717405549901E-5</c:v>
                </c:pt>
                <c:pt idx="4081" formatCode="0.00E+00">
                  <c:v>1.94363521861544E-5</c:v>
                </c:pt>
                <c:pt idx="4082" formatCode="0.00E+00">
                  <c:v>1.93957342602593E-5</c:v>
                </c:pt>
                <c:pt idx="4083" formatCode="0.00E+00">
                  <c:v>1.9348440136992901E-5</c:v>
                </c:pt>
                <c:pt idx="4084" formatCode="0.00E+00">
                  <c:v>1.9321075876885999E-5</c:v>
                </c:pt>
                <c:pt idx="4085" formatCode="0.00E+00">
                  <c:v>1.9291587214969801E-5</c:v>
                </c:pt>
                <c:pt idx="4086" formatCode="0.00E+00">
                  <c:v>1.92522575467442E-5</c:v>
                </c:pt>
                <c:pt idx="4087" formatCode="0.00E+00">
                  <c:v>1.92044171802334E-5</c:v>
                </c:pt>
                <c:pt idx="4088" formatCode="0.00E+00">
                  <c:v>1.9177529407298401E-5</c:v>
                </c:pt>
                <c:pt idx="4089" formatCode="0.00E+00">
                  <c:v>1.9147906225529E-5</c:v>
                </c:pt>
                <c:pt idx="4090" formatCode="0.00E+00">
                  <c:v>1.9109471643994601E-5</c:v>
                </c:pt>
                <c:pt idx="4091" formatCode="0.00E+00">
                  <c:v>1.9076908908209199E-5</c:v>
                </c:pt>
                <c:pt idx="4092" formatCode="0.00E+00">
                  <c:v>1.9042571502142101E-5</c:v>
                </c:pt>
                <c:pt idx="4093" formatCode="0.00E+00">
                  <c:v>1.9006296395891501E-5</c:v>
                </c:pt>
                <c:pt idx="4094" formatCode="0.00E+00">
                  <c:v>1.89763633346182E-5</c:v>
                </c:pt>
                <c:pt idx="4095" formatCode="0.00E+00">
                  <c:v>1.8951386053836199E-5</c:v>
                </c:pt>
                <c:pt idx="4096" formatCode="0.00E+00">
                  <c:v>1.8899122710180799E-5</c:v>
                </c:pt>
                <c:pt idx="4097" formatCode="0.00E+00">
                  <c:v>1.8849164855844499E-5</c:v>
                </c:pt>
                <c:pt idx="4098" formatCode="0.00E+00">
                  <c:v>1.8823684240294201E-5</c:v>
                </c:pt>
                <c:pt idx="4099" formatCode="0.00E+00">
                  <c:v>1.87934266619465E-5</c:v>
                </c:pt>
                <c:pt idx="4100" formatCode="0.00E+00">
                  <c:v>1.8757248998374799E-5</c:v>
                </c:pt>
                <c:pt idx="4101" formatCode="0.00E+00">
                  <c:v>1.87237959100992E-5</c:v>
                </c:pt>
                <c:pt idx="4102" formatCode="0.00E+00">
                  <c:v>1.86920437743933E-5</c:v>
                </c:pt>
                <c:pt idx="4103" formatCode="0.00E+00">
                  <c:v>1.865455520674E-5</c:v>
                </c:pt>
                <c:pt idx="4104" formatCode="0.00E+00">
                  <c:v>1.86257482129473E-5</c:v>
                </c:pt>
                <c:pt idx="4105" formatCode="0.00E+00">
                  <c:v>1.8600491047040999E-5</c:v>
                </c:pt>
                <c:pt idx="4106" formatCode="0.00E+00">
                  <c:v>1.8552920019240399E-5</c:v>
                </c:pt>
                <c:pt idx="4107" formatCode="0.00E+00">
                  <c:v>1.8500562703298601E-5</c:v>
                </c:pt>
                <c:pt idx="4108" formatCode="0.00E+00">
                  <c:v>1.84765604037564E-5</c:v>
                </c:pt>
                <c:pt idx="4109" formatCode="0.00E+00">
                  <c:v>1.8445553169619001E-5</c:v>
                </c:pt>
                <c:pt idx="4110" formatCode="0.00E+00">
                  <c:v>1.8411756344238E-5</c:v>
                </c:pt>
                <c:pt idx="4111" formatCode="0.00E+00">
                  <c:v>1.8377268628903502E-5</c:v>
                </c:pt>
                <c:pt idx="4112" formatCode="0.00E+00">
                  <c:v>1.8348159368803799E-5</c:v>
                </c:pt>
                <c:pt idx="4113" formatCode="0.00E+00">
                  <c:v>1.8324234658513699E-5</c:v>
                </c:pt>
                <c:pt idx="4114" formatCode="0.00E+00">
                  <c:v>1.8272621891879099E-5</c:v>
                </c:pt>
                <c:pt idx="4115" formatCode="0.00E+00">
                  <c:v>1.8225295336526999E-5</c:v>
                </c:pt>
                <c:pt idx="4116" formatCode="0.00E+00">
                  <c:v>1.8200377468023101E-5</c:v>
                </c:pt>
                <c:pt idx="4117" formatCode="0.00E+00">
                  <c:v>1.81714966956888E-5</c:v>
                </c:pt>
                <c:pt idx="4118" formatCode="0.00E+00">
                  <c:v>1.81360505124168E-5</c:v>
                </c:pt>
                <c:pt idx="4119" formatCode="0.00E+00">
                  <c:v>1.81041647765341E-5</c:v>
                </c:pt>
                <c:pt idx="4120" formatCode="0.00E+00">
                  <c:v>1.8072891020744799E-5</c:v>
                </c:pt>
                <c:pt idx="4121" formatCode="0.00E+00">
                  <c:v>1.8037207124027399E-5</c:v>
                </c:pt>
                <c:pt idx="4122" formatCode="0.00E+00">
                  <c:v>1.8009193645390301E-5</c:v>
                </c:pt>
                <c:pt idx="4123" formatCode="0.00E+00">
                  <c:v>1.7984988964421599E-5</c:v>
                </c:pt>
                <c:pt idx="4124" formatCode="0.00E+00">
                  <c:v>1.7937960594384301E-5</c:v>
                </c:pt>
                <c:pt idx="4125" formatCode="0.00E+00">
                  <c:v>1.7888271307695601E-5</c:v>
                </c:pt>
                <c:pt idx="4126" formatCode="0.00E+00">
                  <c:v>1.7864796007075301E-5</c:v>
                </c:pt>
                <c:pt idx="4127" formatCode="0.00E+00">
                  <c:v>1.7835173014151499E-5</c:v>
                </c:pt>
                <c:pt idx="4128" formatCode="0.00E+00">
                  <c:v>1.7802051861008899E-5</c:v>
                </c:pt>
                <c:pt idx="4129" formatCode="0.00E+00">
                  <c:v>1.7769143222041901E-5</c:v>
                </c:pt>
                <c:pt idx="4130" formatCode="0.00E+00">
                  <c:v>1.7740555653277001E-5</c:v>
                </c:pt>
                <c:pt idx="4131" formatCode="0.00E+00">
                  <c:v>1.77034942388003E-5</c:v>
                </c:pt>
                <c:pt idx="4132" formatCode="0.00E+00">
                  <c:v>1.76766178604311E-5</c:v>
                </c:pt>
                <c:pt idx="4133" formatCode="0.00E+00">
                  <c:v>1.7652057864455801E-5</c:v>
                </c:pt>
                <c:pt idx="4134" formatCode="0.00E+00">
                  <c:v>1.76092381390945E-5</c:v>
                </c:pt>
                <c:pt idx="4135" formatCode="0.00E+00">
                  <c:v>1.7571737091302201E-5</c:v>
                </c:pt>
                <c:pt idx="4136" formatCode="0.00E+00">
                  <c:v>1.7545278413926302E-5</c:v>
                </c:pt>
                <c:pt idx="4137" formatCode="0.00E+00">
                  <c:v>1.7520618922877801E-5</c:v>
                </c:pt>
                <c:pt idx="4138" formatCode="0.00E+00">
                  <c:v>1.7478932731896E-5</c:v>
                </c:pt>
                <c:pt idx="4139" formatCode="0.00E+00">
                  <c:v>1.7440968514680099E-5</c:v>
                </c:pt>
                <c:pt idx="4140" formatCode="0.00E+00">
                  <c:v>1.7414932555205098E-5</c:v>
                </c:pt>
                <c:pt idx="4141" formatCode="0.00E+00">
                  <c:v>1.7390163685963399E-5</c:v>
                </c:pt>
                <c:pt idx="4142" formatCode="0.00E+00">
                  <c:v>1.7349633174148599E-5</c:v>
                </c:pt>
                <c:pt idx="4143" formatCode="0.00E+00">
                  <c:v>1.7311181266206601E-5</c:v>
                </c:pt>
                <c:pt idx="4144" formatCode="0.00E+00">
                  <c:v>1.7285573358144601E-5</c:v>
                </c:pt>
                <c:pt idx="4145" formatCode="0.00E+00">
                  <c:v>1.72606848403456E-5</c:v>
                </c:pt>
                <c:pt idx="4146" formatCode="0.00E+00">
                  <c:v>1.7221333320966301E-5</c:v>
                </c:pt>
                <c:pt idx="4147" formatCode="0.00E+00">
                  <c:v>1.71823681665943E-5</c:v>
                </c:pt>
                <c:pt idx="4148" formatCode="0.00E+00">
                  <c:v>1.7157193974974299E-5</c:v>
                </c:pt>
                <c:pt idx="4149" formatCode="0.00E+00">
                  <c:v>1.7132175131394898E-5</c:v>
                </c:pt>
                <c:pt idx="4150" formatCode="0.00E+00">
                  <c:v>1.7094027142683499E-5</c:v>
                </c:pt>
                <c:pt idx="4151" formatCode="0.00E+00">
                  <c:v>1.7054522099966399E-5</c:v>
                </c:pt>
                <c:pt idx="4152" formatCode="0.00E+00">
                  <c:v>1.7029787637045099E-5</c:v>
                </c:pt>
                <c:pt idx="4153" formatCode="0.00E+00">
                  <c:v>1.7004627362954201E-5</c:v>
                </c:pt>
                <c:pt idx="4154" formatCode="0.00E+00">
                  <c:v>1.6967708727587599E-5</c:v>
                </c:pt>
                <c:pt idx="4155" formatCode="0.00E+00">
                  <c:v>1.6927636013858901E-5</c:v>
                </c:pt>
                <c:pt idx="4156" formatCode="0.00E+00">
                  <c:v>1.6903347655671701E-5</c:v>
                </c:pt>
                <c:pt idx="4157" formatCode="0.00E+00">
                  <c:v>1.6878034397084902E-5</c:v>
                </c:pt>
                <c:pt idx="4158" formatCode="0.00E+00">
                  <c:v>1.6842372284852501E-5</c:v>
                </c:pt>
                <c:pt idx="4159" formatCode="0.00E+00">
                  <c:v>1.6801702919243801E-5</c:v>
                </c:pt>
                <c:pt idx="4160" formatCode="0.00E+00">
                  <c:v>1.6777867423046899E-5</c:v>
                </c:pt>
                <c:pt idx="4161" formatCode="0.00E+00">
                  <c:v>1.6752389153827701E-5</c:v>
                </c:pt>
                <c:pt idx="4162" formatCode="0.00E+00">
                  <c:v>1.6718012147656401E-5</c:v>
                </c:pt>
                <c:pt idx="4163" formatCode="0.00E+00">
                  <c:v>1.6676715890585101E-5</c:v>
                </c:pt>
                <c:pt idx="4164" formatCode="0.00E+00">
                  <c:v>1.6653340413232099E-5</c:v>
                </c:pt>
                <c:pt idx="4165" formatCode="0.00E+00">
                  <c:v>1.6627684610969201E-5</c:v>
                </c:pt>
                <c:pt idx="4166" formatCode="0.00E+00">
                  <c:v>1.65942962171435E-5</c:v>
                </c:pt>
                <c:pt idx="4167" formatCode="0.00E+00">
                  <c:v>1.6566064118768099E-5</c:v>
                </c:pt>
                <c:pt idx="4168" formatCode="0.00E+00">
                  <c:v>1.6536275940157001E-5</c:v>
                </c:pt>
                <c:pt idx="4169" formatCode="0.00E+00">
                  <c:v>1.65047802520806E-5</c:v>
                </c:pt>
                <c:pt idx="4170" formatCode="0.00E+00">
                  <c:v>1.6478820724225201E-5</c:v>
                </c:pt>
                <c:pt idx="4171" formatCode="0.00E+00">
                  <c:v>1.6457116529060901E-5</c:v>
                </c:pt>
                <c:pt idx="4172" formatCode="0.00E+00">
                  <c:v>1.64119765987528E-5</c:v>
                </c:pt>
                <c:pt idx="4173" formatCode="0.00E+00">
                  <c:v>1.6368422433528299E-5</c:v>
                </c:pt>
                <c:pt idx="4174" formatCode="0.00E+00">
                  <c:v>1.6346396774827701E-5</c:v>
                </c:pt>
                <c:pt idx="4175" formatCode="0.00E+00">
                  <c:v>1.6320022531353498E-5</c:v>
                </c:pt>
                <c:pt idx="4176" formatCode="0.00E+00">
                  <c:v>1.6288813880511699E-5</c:v>
                </c:pt>
                <c:pt idx="4177" formatCode="0.00E+00">
                  <c:v>1.6259594613999699E-5</c:v>
                </c:pt>
                <c:pt idx="4178" formatCode="0.00E+00">
                  <c:v>1.6232332672009199E-5</c:v>
                </c:pt>
                <c:pt idx="4179" formatCode="0.00E+00">
                  <c:v>1.61995098700755E-5</c:v>
                </c:pt>
                <c:pt idx="4180" formatCode="0.00E+00">
                  <c:v>1.6174611349356401E-5</c:v>
                </c:pt>
                <c:pt idx="4181" formatCode="0.00E+00">
                  <c:v>1.6152554773805901E-5</c:v>
                </c:pt>
                <c:pt idx="4182" formatCode="0.00E+00">
                  <c:v>1.6112040558104598E-5</c:v>
                </c:pt>
                <c:pt idx="4183" formatCode="0.00E+00">
                  <c:v>1.6065909023489799E-5</c:v>
                </c:pt>
                <c:pt idx="4184" formatCode="0.00E+00">
                  <c:v>1.60453178763623E-5</c:v>
                </c:pt>
                <c:pt idx="4185" formatCode="0.00E+00">
                  <c:v>1.60180953403352E-5</c:v>
                </c:pt>
                <c:pt idx="4186" formatCode="0.00E+00">
                  <c:v>1.5989213369265601E-5</c:v>
                </c:pt>
                <c:pt idx="4187" formatCode="0.00E+00">
                  <c:v>1.5958843636310901E-5</c:v>
                </c:pt>
                <c:pt idx="4188" formatCode="0.00E+00">
                  <c:v>1.5933725191868902E-5</c:v>
                </c:pt>
                <c:pt idx="4189" formatCode="0.00E+00">
                  <c:v>1.59127684554719E-5</c:v>
                </c:pt>
                <c:pt idx="4190" formatCode="0.00E+00">
                  <c:v>1.5869012238120101E-5</c:v>
                </c:pt>
                <c:pt idx="4191" formatCode="0.00E+00">
                  <c:v>1.5827006980657801E-5</c:v>
                </c:pt>
                <c:pt idx="4192" formatCode="0.00E+00">
                  <c:v>1.58056881964211E-5</c:v>
                </c:pt>
                <c:pt idx="4193" formatCode="0.00E+00">
                  <c:v>1.5780221973467301E-5</c:v>
                </c:pt>
                <c:pt idx="4194" formatCode="0.00E+00">
                  <c:v>1.5750016692525498E-5</c:v>
                </c:pt>
                <c:pt idx="4195" formatCode="0.00E+00">
                  <c:v>1.5721799011378298E-5</c:v>
                </c:pt>
                <c:pt idx="4196" formatCode="0.00E+00">
                  <c:v>1.56954134195816E-5</c:v>
                </c:pt>
                <c:pt idx="4197" formatCode="0.00E+00">
                  <c:v>1.5663708274673E-5</c:v>
                </c:pt>
                <c:pt idx="4198" formatCode="0.00E+00">
                  <c:v>1.5639631715372799E-5</c:v>
                </c:pt>
                <c:pt idx="4199" formatCode="0.00E+00">
                  <c:v>1.5618313250354999E-5</c:v>
                </c:pt>
                <c:pt idx="4200" formatCode="0.00E+00">
                  <c:v>1.5579136138099801E-5</c:v>
                </c:pt>
                <c:pt idx="4201" formatCode="0.00E+00">
                  <c:v>1.55345434412948E-5</c:v>
                </c:pt>
                <c:pt idx="4202" formatCode="0.00E+00">
                  <c:v>1.5514641015045098E-5</c:v>
                </c:pt>
                <c:pt idx="4203" formatCode="0.00E+00">
                  <c:v>1.5488316245296201E-5</c:v>
                </c:pt>
                <c:pt idx="4204" formatCode="0.00E+00">
                  <c:v>1.5460411285356901E-5</c:v>
                </c:pt>
                <c:pt idx="4205" formatCode="0.00E+00">
                  <c:v>1.54310319999341E-5</c:v>
                </c:pt>
                <c:pt idx="4206" formatCode="0.00E+00">
                  <c:v>1.5406755947511099E-5</c:v>
                </c:pt>
                <c:pt idx="4207" formatCode="0.00E+00">
                  <c:v>1.5386483405163099E-5</c:v>
                </c:pt>
                <c:pt idx="4208" formatCode="0.00E+00">
                  <c:v>1.5344255338541198E-5</c:v>
                </c:pt>
                <c:pt idx="4209" formatCode="0.00E+00">
                  <c:v>1.5303576864535201E-5</c:v>
                </c:pt>
                <c:pt idx="4210" formatCode="0.00E+00">
                  <c:v>1.5282992475251099E-5</c:v>
                </c:pt>
                <c:pt idx="4211" formatCode="0.00E+00">
                  <c:v>1.52583372376469E-5</c:v>
                </c:pt>
                <c:pt idx="4212" formatCode="0.00E+00">
                  <c:v>1.5229188280070199E-5</c:v>
                </c:pt>
                <c:pt idx="4213" formatCode="0.00E+00">
                  <c:v>1.5201855014985E-5</c:v>
                </c:pt>
                <c:pt idx="4214" formatCode="0.00E+00">
                  <c:v>1.51764249969159E-5</c:v>
                </c:pt>
                <c:pt idx="4215" formatCode="0.00E+00">
                  <c:v>1.51456950975646E-5</c:v>
                </c:pt>
                <c:pt idx="4216" formatCode="0.00E+00">
                  <c:v>1.51224446431858E-5</c:v>
                </c:pt>
                <c:pt idx="4217" formatCode="0.00E+00">
                  <c:v>1.51017984803108E-5</c:v>
                </c:pt>
                <c:pt idx="4218" formatCode="0.00E+00">
                  <c:v>1.5064118900507101E-5</c:v>
                </c:pt>
                <c:pt idx="4219" formatCode="0.00E+00">
                  <c:v>1.5020830365868499E-5</c:v>
                </c:pt>
                <c:pt idx="4220" formatCode="0.00E+00">
                  <c:v>1.50016487273679E-5</c:v>
                </c:pt>
                <c:pt idx="4221" formatCode="0.00E+00">
                  <c:v>1.49761199041817E-5</c:v>
                </c:pt>
                <c:pt idx="4222" formatCode="0.00E+00">
                  <c:v>1.4949252540148301E-5</c:v>
                </c:pt>
                <c:pt idx="4223" formatCode="0.00E+00">
                  <c:v>1.4920740374359999E-5</c:v>
                </c:pt>
                <c:pt idx="4224" formatCode="0.00E+00">
                  <c:v>1.48973057616119E-5</c:v>
                </c:pt>
                <c:pt idx="4225" formatCode="0.00E+00">
                  <c:v>1.48776591878078E-5</c:v>
                </c:pt>
                <c:pt idx="4226" formatCode="0.00E+00">
                  <c:v>1.48370847439373E-5</c:v>
                </c:pt>
                <c:pt idx="4227" formatCode="0.00E+00">
                  <c:v>1.47975310521312E-5</c:v>
                </c:pt>
                <c:pt idx="4228" formatCode="0.00E+00">
                  <c:v>1.4777703980455199E-5</c:v>
                </c:pt>
                <c:pt idx="4229" formatCode="0.00E+00">
                  <c:v>1.4753770784705301E-5</c:v>
                </c:pt>
                <c:pt idx="4230" formatCode="0.00E+00">
                  <c:v>1.47257232492849E-5</c:v>
                </c:pt>
                <c:pt idx="4231" formatCode="0.00E+00">
                  <c:v>1.46991670787411E-5</c:v>
                </c:pt>
                <c:pt idx="4232" formatCode="0.00E+00">
                  <c:v>1.46747617694966E-5</c:v>
                </c:pt>
                <c:pt idx="4233" formatCode="0.00E+00">
                  <c:v>1.4644876716345E-5</c:v>
                </c:pt>
                <c:pt idx="4234" formatCode="0.00E+00">
                  <c:v>1.46224542784725E-5</c:v>
                </c:pt>
                <c:pt idx="4235" formatCode="0.00E+00">
                  <c:v>1.4602419572516501E-5</c:v>
                </c:pt>
                <c:pt idx="4236" formatCode="0.00E+00">
                  <c:v>1.4566323244434101E-5</c:v>
                </c:pt>
                <c:pt idx="4237" formatCode="0.00E+00">
                  <c:v>1.45359616004135E-5</c:v>
                </c:pt>
                <c:pt idx="4238" formatCode="0.00E+00">
                  <c:v>1.45139190986006E-5</c:v>
                </c:pt>
                <c:pt idx="4239" formatCode="0.00E+00">
                  <c:v>1.44937568274281E-5</c:v>
                </c:pt>
                <c:pt idx="4240" formatCode="0.00E+00">
                  <c:v>1.44587290901161E-5</c:v>
                </c:pt>
                <c:pt idx="4241" formatCode="0.00E+00">
                  <c:v>1.44278642182702E-5</c:v>
                </c:pt>
                <c:pt idx="4242" formatCode="0.00E+00">
                  <c:v>1.44062080128147E-5</c:v>
                </c:pt>
                <c:pt idx="4243" formatCode="0.00E+00">
                  <c:v>1.4385907133887701E-5</c:v>
                </c:pt>
                <c:pt idx="4244" formatCode="0.00E+00">
                  <c:v>1.43519746763949E-5</c:v>
                </c:pt>
                <c:pt idx="4245" formatCode="0.00E+00">
                  <c:v>1.43205786655946E-5</c:v>
                </c:pt>
                <c:pt idx="4246" formatCode="0.00E+00">
                  <c:v>1.4299315519724E-5</c:v>
                </c:pt>
                <c:pt idx="4247" formatCode="0.00E+00">
                  <c:v>1.42788644866108E-5</c:v>
                </c:pt>
                <c:pt idx="4248" formatCode="0.00E+00">
                  <c:v>1.4246055498779901E-5</c:v>
                </c:pt>
                <c:pt idx="4249" formatCode="0.00E+00">
                  <c:v>1.4214099094698E-5</c:v>
                </c:pt>
                <c:pt idx="4250" formatCode="0.00E+00">
                  <c:v>1.41932361956192E-5</c:v>
                </c:pt>
                <c:pt idx="4251" formatCode="0.00E+00">
                  <c:v>1.41726229304415E-5</c:v>
                </c:pt>
                <c:pt idx="4252" formatCode="0.00E+00">
                  <c:v>1.4140967182619399E-5</c:v>
                </c:pt>
                <c:pt idx="4253" formatCode="0.00E+00">
                  <c:v>1.41084197147845E-5</c:v>
                </c:pt>
                <c:pt idx="4254" formatCode="0.00E+00">
                  <c:v>1.40879646959422E-5</c:v>
                </c:pt>
                <c:pt idx="4255" formatCode="0.00E+00">
                  <c:v>1.4067176560245E-5</c:v>
                </c:pt>
                <c:pt idx="4256" formatCode="0.00E+00">
                  <c:v>1.4036705487636599E-5</c:v>
                </c:pt>
                <c:pt idx="4257" formatCode="0.00E+00">
                  <c:v>1.40035347922482E-5</c:v>
                </c:pt>
                <c:pt idx="4258" formatCode="0.00E+00">
                  <c:v>1.39834957568819E-5</c:v>
                </c:pt>
                <c:pt idx="4259" formatCode="0.00E+00">
                  <c:v>1.39625195208215E-5</c:v>
                </c:pt>
                <c:pt idx="4260" formatCode="0.00E+00">
                  <c:v>1.3933266312700799E-5</c:v>
                </c:pt>
                <c:pt idx="4261" formatCode="0.00E+00">
                  <c:v>1.38994386510184E-5</c:v>
                </c:pt>
                <c:pt idx="4262" formatCode="0.00E+00">
                  <c:v>1.38798241970814E-5</c:v>
                </c:pt>
                <c:pt idx="4263" formatCode="0.00E+00">
                  <c:v>1.3858646006835501E-5</c:v>
                </c:pt>
                <c:pt idx="4264" formatCode="0.00E+00">
                  <c:v>1.38306257452334E-5</c:v>
                </c:pt>
                <c:pt idx="4265" formatCode="0.00E+00">
                  <c:v>1.38073136118648E-5</c:v>
                </c:pt>
                <c:pt idx="4266" formatCode="0.00E+00">
                  <c:v>1.3782288242757201E-5</c:v>
                </c:pt>
                <c:pt idx="4267" formatCode="0.00E+00">
                  <c:v>1.3756262792516399E-5</c:v>
                </c:pt>
                <c:pt idx="4268" formatCode="0.00E+00">
                  <c:v>1.37345931900325E-5</c:v>
                </c:pt>
                <c:pt idx="4269" formatCode="0.00E+00">
                  <c:v>1.3716576122342501E-5</c:v>
                </c:pt>
                <c:pt idx="4270" formatCode="0.00E+00">
                  <c:v>1.36787609347501E-5</c:v>
                </c:pt>
                <c:pt idx="4271" formatCode="0.00E+00">
                  <c:v>1.3642678656971201E-5</c:v>
                </c:pt>
                <c:pt idx="4272" formatCode="0.00E+00">
                  <c:v>1.3624304119863001E-5</c:v>
                </c:pt>
                <c:pt idx="4273" formatCode="0.00E+00">
                  <c:v>1.3602376823879799E-5</c:v>
                </c:pt>
                <c:pt idx="4274" formatCode="0.00E+00">
                  <c:v>1.3576372271623299E-5</c:v>
                </c:pt>
                <c:pt idx="4275" formatCode="0.00E+00">
                  <c:v>1.35520438332798E-5</c:v>
                </c:pt>
                <c:pt idx="4276" formatCode="0.00E+00">
                  <c:v>1.35293805280918E-5</c:v>
                </c:pt>
                <c:pt idx="4277" formatCode="0.00E+00">
                  <c:v>1.35019998050381E-5</c:v>
                </c:pt>
                <c:pt idx="4278" formatCode="0.00E+00">
                  <c:v>1.34812910311363E-5</c:v>
                </c:pt>
                <c:pt idx="4279" formatCode="0.00E+00">
                  <c:v>1.34628797875794E-5</c:v>
                </c:pt>
                <c:pt idx="4280" formatCode="0.00E+00">
                  <c:v>1.34294303279278E-5</c:v>
                </c:pt>
                <c:pt idx="4281" formatCode="0.00E+00">
                  <c:v>1.3390742901667801E-5</c:v>
                </c:pt>
                <c:pt idx="4282" formatCode="0.00E+00">
                  <c:v>1.33737048641264E-5</c:v>
                </c:pt>
                <c:pt idx="4283" formatCode="0.00E+00">
                  <c:v>1.3350886480450901E-5</c:v>
                </c:pt>
                <c:pt idx="4284" formatCode="0.00E+00">
                  <c:v>1.33270648913417E-5</c:v>
                </c:pt>
                <c:pt idx="4285" formatCode="0.00E+00">
                  <c:v>1.33015407703633E-5</c:v>
                </c:pt>
                <c:pt idx="4286" formatCode="0.00E+00">
                  <c:v>1.32807022911776E-5</c:v>
                </c:pt>
                <c:pt idx="4287" formatCode="0.00E+00">
                  <c:v>1.3263136198794899E-5</c:v>
                </c:pt>
                <c:pt idx="4288" formatCode="0.00E+00">
                  <c:v>1.32273260645532E-5</c:v>
                </c:pt>
                <c:pt idx="4289" formatCode="0.00E+00">
                  <c:v>1.31917697620445E-5</c:v>
                </c:pt>
                <c:pt idx="4290" formatCode="0.00E+00">
                  <c:v>1.3174213190469901E-5</c:v>
                </c:pt>
                <c:pt idx="4291" formatCode="0.00E+00">
                  <c:v>1.3152741787457099E-5</c:v>
                </c:pt>
                <c:pt idx="4292" formatCode="0.00E+00">
                  <c:v>1.3127961796462601E-5</c:v>
                </c:pt>
                <c:pt idx="4293" formatCode="0.00E+00">
                  <c:v>1.31040895211356E-5</c:v>
                </c:pt>
                <c:pt idx="4294" formatCode="0.00E+00">
                  <c:v>1.30826459263948E-5</c:v>
                </c:pt>
                <c:pt idx="4295" formatCode="0.00E+00">
                  <c:v>1.3055720183861201E-5</c:v>
                </c:pt>
                <c:pt idx="4296" formatCode="0.00E+00">
                  <c:v>1.3035838698983799E-5</c:v>
                </c:pt>
                <c:pt idx="4297" formatCode="0.00E+00">
                  <c:v>1.30178549494573E-5</c:v>
                </c:pt>
                <c:pt idx="4298" formatCode="0.00E+00">
                  <c:v>1.2986096821662699E-5</c:v>
                </c:pt>
                <c:pt idx="4299" formatCode="0.00E+00">
                  <c:v>1.2958667237486E-5</c:v>
                </c:pt>
                <c:pt idx="4300" formatCode="0.00E+00">
                  <c:v>1.29391486666929E-5</c:v>
                </c:pt>
                <c:pt idx="4301" formatCode="0.00E+00">
                  <c:v>1.2921019472647199E-5</c:v>
                </c:pt>
                <c:pt idx="4302" formatCode="0.00E+00">
                  <c:v>1.28903061744369E-5</c:v>
                </c:pt>
                <c:pt idx="4303" formatCode="0.00E+00">
                  <c:v>1.2862343552179701E-5</c:v>
                </c:pt>
                <c:pt idx="4304" formatCode="0.00E+00">
                  <c:v>1.2843195246965901E-5</c:v>
                </c:pt>
                <c:pt idx="4305" formatCode="0.00E+00">
                  <c:v>1.2824908581745399E-5</c:v>
                </c:pt>
                <c:pt idx="4306" formatCode="0.00E+00">
                  <c:v>1.2795270280537601E-5</c:v>
                </c:pt>
                <c:pt idx="4307" formatCode="0.00E+00">
                  <c:v>1.27667439280316E-5</c:v>
                </c:pt>
                <c:pt idx="4308" formatCode="0.00E+00">
                  <c:v>1.2747973709889601E-5</c:v>
                </c:pt>
                <c:pt idx="4309" formatCode="0.00E+00">
                  <c:v>1.2729516953523499E-5</c:v>
                </c:pt>
                <c:pt idx="4310" formatCode="0.00E+00">
                  <c:v>1.2700985574915E-5</c:v>
                </c:pt>
                <c:pt idx="4311" formatCode="0.00E+00">
                  <c:v>1.26718632191572E-5</c:v>
                </c:pt>
                <c:pt idx="4312" formatCode="0.00E+00">
                  <c:v>1.26534794056067E-5</c:v>
                </c:pt>
                <c:pt idx="4313" formatCode="0.00E+00">
                  <c:v>1.26348393107962E-5</c:v>
                </c:pt>
                <c:pt idx="4314" formatCode="0.00E+00">
                  <c:v>1.2607448637231801E-5</c:v>
                </c:pt>
                <c:pt idx="4315" formatCode="0.00E+00">
                  <c:v>1.25776963341672E-5</c:v>
                </c:pt>
                <c:pt idx="4316" formatCode="0.00E+00">
                  <c:v>1.25597077663629E-5</c:v>
                </c:pt>
                <c:pt idx="4317" formatCode="0.00E+00">
                  <c:v>1.25408704224261E-5</c:v>
                </c:pt>
                <c:pt idx="4318" formatCode="0.00E+00">
                  <c:v>1.2514656197822001E-5</c:v>
                </c:pt>
                <c:pt idx="4319" formatCode="0.00E+00">
                  <c:v>1.2484238236702001E-5</c:v>
                </c:pt>
                <c:pt idx="4320" formatCode="0.00E+00">
                  <c:v>1.24666543087076E-5</c:v>
                </c:pt>
                <c:pt idx="4321" formatCode="0.00E+00">
                  <c:v>1.2447605103350199E-5</c:v>
                </c:pt>
                <c:pt idx="4322" formatCode="0.00E+00">
                  <c:v>1.2422510357306399E-5</c:v>
                </c:pt>
                <c:pt idx="4323" formatCode="0.00E+00">
                  <c:v>1.24015173713515E-5</c:v>
                </c:pt>
                <c:pt idx="4324" formatCode="0.00E+00">
                  <c:v>1.2379153772566599E-5</c:v>
                </c:pt>
                <c:pt idx="4325" formatCode="0.00E+00">
                  <c:v>1.23556844190119E-5</c:v>
                </c:pt>
                <c:pt idx="4326" formatCode="0.00E+00">
                  <c:v>1.2336266766964799E-5</c:v>
                </c:pt>
                <c:pt idx="4327" formatCode="0.00E+00">
                  <c:v>1.23200391505227E-5</c:v>
                </c:pt>
                <c:pt idx="4328" formatCode="0.00E+00">
                  <c:v>1.22863846157759E-5</c:v>
                </c:pt>
                <c:pt idx="4329" formatCode="0.00E+00">
                  <c:v>1.22537216620871E-5</c:v>
                </c:pt>
                <c:pt idx="4330" formatCode="0.00E+00">
                  <c:v>1.22373195006193E-5</c:v>
                </c:pt>
                <c:pt idx="4331" formatCode="0.00E+00">
                  <c:v>1.2217508547169501E-5</c:v>
                </c:pt>
                <c:pt idx="4332" formatCode="0.00E+00">
                  <c:v>1.21943424516016E-5</c:v>
                </c:pt>
                <c:pt idx="4333" formatCode="0.00E+00">
                  <c:v>1.2172321855274799E-5</c:v>
                </c:pt>
                <c:pt idx="4334" formatCode="0.00E+00">
                  <c:v>1.21522325407203E-5</c:v>
                </c:pt>
                <c:pt idx="4335" formatCode="0.00E+00">
                  <c:v>1.2127397746003699E-5</c:v>
                </c:pt>
                <c:pt idx="4336" formatCode="0.00E+00">
                  <c:v>1.21088888129881E-5</c:v>
                </c:pt>
                <c:pt idx="4337" formatCode="0.00E+00">
                  <c:v>1.2092247272340701E-5</c:v>
                </c:pt>
                <c:pt idx="4338" formatCode="0.00E+00">
                  <c:v>1.2062602548553999E-5</c:v>
                </c:pt>
                <c:pt idx="4339" formatCode="0.00E+00">
                  <c:v>1.20372680551902E-5</c:v>
                </c:pt>
                <c:pt idx="4340" formatCode="0.00E+00">
                  <c:v>1.2019106025138399E-5</c:v>
                </c:pt>
                <c:pt idx="4341" formatCode="0.00E+00">
                  <c:v>1.2002316534263E-5</c:v>
                </c:pt>
                <c:pt idx="4342" formatCode="0.00E+00">
                  <c:v>1.1973679950407001E-5</c:v>
                </c:pt>
                <c:pt idx="4343" formatCode="0.00E+00">
                  <c:v>1.19478158731169E-5</c:v>
                </c:pt>
                <c:pt idx="4344" formatCode="0.00E+00">
                  <c:v>1.1930008431938E-5</c:v>
                </c:pt>
                <c:pt idx="4345" formatCode="0.00E+00">
                  <c:v>1.1913058708053101E-5</c:v>
                </c:pt>
                <c:pt idx="4346" formatCode="0.00E+00">
                  <c:v>1.1885461545482599E-5</c:v>
                </c:pt>
                <c:pt idx="4347" formatCode="0.00E+00">
                  <c:v>1.1859036405764601E-5</c:v>
                </c:pt>
                <c:pt idx="4348" formatCode="0.00E+00">
                  <c:v>1.18415917389135E-5</c:v>
                </c:pt>
                <c:pt idx="4349" formatCode="0.00E+00">
                  <c:v>1.1824468866264601E-5</c:v>
                </c:pt>
                <c:pt idx="4350" formatCode="0.00E+00">
                  <c:v>1.1797944278841299E-5</c:v>
                </c:pt>
                <c:pt idx="4351" formatCode="0.00E+00">
                  <c:v>1.17709249114701E-5</c:v>
                </c:pt>
                <c:pt idx="4352" formatCode="0.00E+00">
                  <c:v>1.1753851732589599E-5</c:v>
                </c:pt>
                <c:pt idx="4353" formatCode="0.00E+00">
                  <c:v>1.17365421250561E-5</c:v>
                </c:pt>
                <c:pt idx="4354" formatCode="0.00E+00">
                  <c:v>1.17111252477472E-5</c:v>
                </c:pt>
                <c:pt idx="4355" formatCode="0.00E+00">
                  <c:v>1.1683476701525E-5</c:v>
                </c:pt>
                <c:pt idx="4356" formatCode="0.00E+00">
                  <c:v>1.1666784282867601E-5</c:v>
                </c:pt>
                <c:pt idx="4357" formatCode="0.00E+00">
                  <c:v>1.16492736442632E-5</c:v>
                </c:pt>
                <c:pt idx="4358" formatCode="0.00E+00">
                  <c:v>1.16250017085085E-5</c:v>
                </c:pt>
                <c:pt idx="4359" formatCode="0.00E+00">
                  <c:v>1.1596687140841199E-5</c:v>
                </c:pt>
                <c:pt idx="4360" formatCode="0.00E+00">
                  <c:v>1.1580385345579901E-5</c:v>
                </c:pt>
                <c:pt idx="4361" formatCode="0.00E+00">
                  <c:v>1.15626586274907E-5</c:v>
                </c:pt>
                <c:pt idx="4362" formatCode="0.00E+00">
                  <c:v>1.1539412179599001E-5</c:v>
                </c:pt>
                <c:pt idx="4363" formatCode="0.00E+00">
                  <c:v>1.1519859173533901E-5</c:v>
                </c:pt>
                <c:pt idx="4364" formatCode="0.00E+00">
                  <c:v>1.149918036972E-5</c:v>
                </c:pt>
                <c:pt idx="4365" formatCode="0.00E+00">
                  <c:v>1.14772977146257E-5</c:v>
                </c:pt>
                <c:pt idx="4366" formatCode="0.00E+00">
                  <c:v>1.14592959518881E-5</c:v>
                </c:pt>
                <c:pt idx="4367" formatCode="0.00E+00">
                  <c:v>1.14441847147258E-5</c:v>
                </c:pt>
                <c:pt idx="4368" formatCode="0.00E+00">
                  <c:v>1.1413162367446E-5</c:v>
                </c:pt>
                <c:pt idx="4369" formatCode="0.00E+00">
                  <c:v>1.1382621538023199E-5</c:v>
                </c:pt>
                <c:pt idx="4370" formatCode="0.00E+00">
                  <c:v>1.1367461256935201E-5</c:v>
                </c:pt>
                <c:pt idx="4371" formatCode="0.00E+00">
                  <c:v>1.1348969856076401E-5</c:v>
                </c:pt>
                <c:pt idx="4372" formatCode="0.00E+00">
                  <c:v>1.1327591045504501E-5</c:v>
                </c:pt>
                <c:pt idx="4373" formatCode="0.00E+00">
                  <c:v>1.13070096134599E-5</c:v>
                </c:pt>
                <c:pt idx="4374" formatCode="0.00E+00">
                  <c:v>1.12885419734898E-5</c:v>
                </c:pt>
                <c:pt idx="4375" formatCode="0.00E+00">
                  <c:v>1.1265295380410999E-5</c:v>
                </c:pt>
                <c:pt idx="4376" formatCode="0.00E+00">
                  <c:v>1.12481673243216E-5</c:v>
                </c:pt>
                <c:pt idx="4377" formatCode="0.00E+00">
                  <c:v>1.1232632875191799E-5</c:v>
                </c:pt>
                <c:pt idx="4378" formatCode="0.00E+00">
                  <c:v>1.12053491290832E-5</c:v>
                </c:pt>
                <c:pt idx="4379" formatCode="0.00E+00">
                  <c:v>1.11815953820909E-5</c:v>
                </c:pt>
                <c:pt idx="4380" formatCode="0.00E+00">
                  <c:v>1.11648028316563E-5</c:v>
                </c:pt>
                <c:pt idx="4381" formatCode="0.00E+00">
                  <c:v>1.1149113600640501E-5</c:v>
                </c:pt>
                <c:pt idx="4382" formatCode="0.00E+00">
                  <c:v>1.1122817032041801E-5</c:v>
                </c:pt>
                <c:pt idx="4383" formatCode="0.00E+00">
                  <c:v>1.10985249625995E-5</c:v>
                </c:pt>
                <c:pt idx="4384" formatCode="0.00E+00">
                  <c:v>1.1082076112427199E-5</c:v>
                </c:pt>
                <c:pt idx="4385" formatCode="0.00E+00">
                  <c:v>1.1066219321071601E-5</c:v>
                </c:pt>
                <c:pt idx="4386" formatCode="0.00E+00">
                  <c:v>1.1040942997740799E-5</c:v>
                </c:pt>
                <c:pt idx="4387" formatCode="0.00E+00">
                  <c:v>1.1016079710974399E-5</c:v>
                </c:pt>
                <c:pt idx="4388" formatCode="0.00E+00">
                  <c:v>1.0999983295825E-5</c:v>
                </c:pt>
                <c:pt idx="4389" formatCode="0.00E+00">
                  <c:v>1.09839454787666E-5</c:v>
                </c:pt>
                <c:pt idx="4390" formatCode="0.00E+00">
                  <c:v>1.09597244972098E-5</c:v>
                </c:pt>
                <c:pt idx="4391" formatCode="0.00E+00">
                  <c:v>1.0934255267542E-5</c:v>
                </c:pt>
                <c:pt idx="4392" formatCode="0.00E+00">
                  <c:v>1.09185205943517E-5</c:v>
                </c:pt>
                <c:pt idx="4393" formatCode="0.00E+00">
                  <c:v>1.0902287557552201E-5</c:v>
                </c:pt>
                <c:pt idx="4394" formatCode="0.00E+00">
                  <c:v>1.08791591644941E-5</c:v>
                </c:pt>
                <c:pt idx="4395" formatCode="0.00E+00">
                  <c:v>1.08530473246705E-5</c:v>
                </c:pt>
                <c:pt idx="4396" formatCode="0.00E+00">
                  <c:v>1.08376843066142E-5</c:v>
                </c:pt>
                <c:pt idx="4397" formatCode="0.00E+00">
                  <c:v>1.08212410829372E-5</c:v>
                </c:pt>
                <c:pt idx="4398" formatCode="0.00E+00">
                  <c:v>1.07992448045421E-5</c:v>
                </c:pt>
                <c:pt idx="4399" formatCode="0.00E+00">
                  <c:v>1.07724516275941E-5</c:v>
                </c:pt>
                <c:pt idx="4400" formatCode="0.00E+00">
                  <c:v>1.07574708203213E-5</c:v>
                </c:pt>
                <c:pt idx="4401" formatCode="0.00E+00">
                  <c:v>1.07408016222878E-5</c:v>
                </c:pt>
                <c:pt idx="4402" formatCode="0.00E+00">
                  <c:v>1.0719493576949499E-5</c:v>
                </c:pt>
                <c:pt idx="4403" formatCode="0.00E+00">
                  <c:v>1.07010621325935E-5</c:v>
                </c:pt>
                <c:pt idx="4404" formatCode="0.00E+00">
                  <c:v>1.06822287654446E-5</c:v>
                </c:pt>
                <c:pt idx="4405" formatCode="0.00E+00">
                  <c:v>1.06615468859778E-5</c:v>
                </c:pt>
                <c:pt idx="4406" formatCode="0.00E+00">
                  <c:v>1.0644942230599801E-5</c:v>
                </c:pt>
                <c:pt idx="4407" formatCode="0.00E+00">
                  <c:v>1.06307599062084E-5</c:v>
                </c:pt>
                <c:pt idx="4408" formatCode="0.00E+00">
                  <c:v>1.0602721103767199E-5</c:v>
                </c:pt>
                <c:pt idx="4409" formatCode="0.00E+00">
                  <c:v>1.05736682115826E-5</c:v>
                </c:pt>
                <c:pt idx="4410" formatCode="0.00E+00">
                  <c:v>1.05598071289186E-5</c:v>
                </c:pt>
                <c:pt idx="4411" formatCode="0.00E+00">
                  <c:v>1.05423502587083E-5</c:v>
                </c:pt>
                <c:pt idx="4412" formatCode="0.00E+00">
                  <c:v>1.05228799457372E-5</c:v>
                </c:pt>
                <c:pt idx="4413" formatCode="0.00E+00">
                  <c:v>1.0503393457999699E-5</c:v>
                </c:pt>
                <c:pt idx="4414" formatCode="0.00E+00">
                  <c:v>1.04867467759535E-5</c:v>
                </c:pt>
                <c:pt idx="4415" formatCode="0.00E+00">
                  <c:v>1.04646693494293E-5</c:v>
                </c:pt>
                <c:pt idx="4416" formatCode="0.00E+00">
                  <c:v>1.04489160184358E-5</c:v>
                </c:pt>
                <c:pt idx="4417" formatCode="0.00E+00">
                  <c:v>1.04342886996719E-5</c:v>
                </c:pt>
                <c:pt idx="4418" formatCode="0.00E+00">
                  <c:v>1.0409544857952399E-5</c:v>
                </c:pt>
                <c:pt idx="4419" formatCode="0.00E+00">
                  <c:v>1.0386941124479001E-5</c:v>
                </c:pt>
                <c:pt idx="4420" formatCode="0.00E+00">
                  <c:v>1.0371516480348701E-5</c:v>
                </c:pt>
                <c:pt idx="4421" formatCode="0.00E+00">
                  <c:v>1.03567231492131E-5</c:v>
                </c:pt>
                <c:pt idx="4422" formatCode="0.00E+00">
                  <c:v>1.0332961267323301E-5</c:v>
                </c:pt>
                <c:pt idx="4423" formatCode="0.00E+00">
                  <c:v>1.0309798111252399E-5</c:v>
                </c:pt>
                <c:pt idx="4424" formatCode="0.00E+00">
                  <c:v>1.0294711054103299E-5</c:v>
                </c:pt>
                <c:pt idx="4425" formatCode="0.00E+00">
                  <c:v>1.02797381687081E-5</c:v>
                </c:pt>
                <c:pt idx="4426" formatCode="0.00E+00">
                  <c:v>1.0256993859091099E-5</c:v>
                </c:pt>
                <c:pt idx="4427" formatCode="0.00E+00">
                  <c:v>1.0233236262248599E-5</c:v>
                </c:pt>
                <c:pt idx="4428" formatCode="0.00E+00">
                  <c:v>1.0218496286339099E-5</c:v>
                </c:pt>
                <c:pt idx="4429" formatCode="0.00E+00">
                  <c:v>1.02033295466616E-5</c:v>
                </c:pt>
                <c:pt idx="4430" formatCode="0.00E+00">
                  <c:v>1.01816406575304E-5</c:v>
                </c:pt>
                <c:pt idx="4431" formatCode="0.00E+00">
                  <c:v>1.01572515808673E-5</c:v>
                </c:pt>
                <c:pt idx="4432" formatCode="0.00E+00">
                  <c:v>1.0142868810964201E-5</c:v>
                </c:pt>
                <c:pt idx="4433" formatCode="0.00E+00">
                  <c:v>1.0127493111448601E-5</c:v>
                </c:pt>
                <c:pt idx="4434" formatCode="0.00E+00">
                  <c:v>1.01068998648145E-5</c:v>
                </c:pt>
                <c:pt idx="4435" formatCode="0.00E+00">
                  <c:v>1.00818401223589E-5</c:v>
                </c:pt>
                <c:pt idx="4436" formatCode="0.00E+00">
                  <c:v>1.0067825352485601E-5</c:v>
                </c:pt>
                <c:pt idx="4437" formatCode="0.00E+00">
                  <c:v>1.0052224731549801E-5</c:v>
                </c:pt>
                <c:pt idx="4438" formatCode="0.00E+00">
                  <c:v>1.00322995700305E-5</c:v>
                </c:pt>
                <c:pt idx="4439" formatCode="0.00E+00">
                  <c:v>1.0015040507770799E-5</c:v>
                </c:pt>
                <c:pt idx="4440" formatCode="0.00E+00">
                  <c:v>9.9974461344727308E-6</c:v>
                </c:pt>
                <c:pt idx="4441" formatCode="0.00E+00">
                  <c:v>9.9780669017999399E-6</c:v>
                </c:pt>
                <c:pt idx="4442" formatCode="0.00E+00">
                  <c:v>9.9625416734145699E-6</c:v>
                </c:pt>
                <c:pt idx="4443" formatCode="0.00E+00">
                  <c:v>9.9492555889797707E-6</c:v>
                </c:pt>
                <c:pt idx="4444" formatCode="0.00E+00">
                  <c:v>9.9231184936785699E-6</c:v>
                </c:pt>
                <c:pt idx="4445" formatCode="0.00E+00">
                  <c:v>9.8958453850879703E-6</c:v>
                </c:pt>
                <c:pt idx="4446" formatCode="0.00E+00">
                  <c:v>9.8829094055444296E-6</c:v>
                </c:pt>
                <c:pt idx="4447" formatCode="0.00E+00">
                  <c:v>9.8665314238416692E-6</c:v>
                </c:pt>
                <c:pt idx="4448" formatCode="0.00E+00">
                  <c:v>9.8483801071858995E-6</c:v>
                </c:pt>
                <c:pt idx="4449" formatCode="0.00E+00">
                  <c:v>9.83008133003504E-6</c:v>
                </c:pt>
                <c:pt idx="4450" formatCode="0.00E+00">
                  <c:v>9.8145457648373296E-6</c:v>
                </c:pt>
                <c:pt idx="4451" formatCode="0.00E+00">
                  <c:v>9.8017711466272906E-6</c:v>
                </c:pt>
                <c:pt idx="4452" formatCode="0.00E+00">
                  <c:v>9.7744422485102398E-6</c:v>
                </c:pt>
                <c:pt idx="4453" formatCode="0.00E+00">
                  <c:v>9.7489863119528894E-6</c:v>
                </c:pt>
                <c:pt idx="4454" formatCode="0.00E+00">
                  <c:v>9.7358131444869595E-6</c:v>
                </c:pt>
                <c:pt idx="4455" formatCode="0.00E+00">
                  <c:v>9.7202381306553601E-6</c:v>
                </c:pt>
                <c:pt idx="4456" formatCode="0.00E+00">
                  <c:v>9.7016230930439604E-6</c:v>
                </c:pt>
                <c:pt idx="4457" formatCode="0.00E+00">
                  <c:v>9.6843063879861193E-6</c:v>
                </c:pt>
                <c:pt idx="4458" formatCode="0.00E+00">
                  <c:v>9.66812798704664E-6</c:v>
                </c:pt>
                <c:pt idx="4459" formatCode="0.00E+00">
                  <c:v>9.6485842706006507E-6</c:v>
                </c:pt>
                <c:pt idx="4460" formatCode="0.00E+00">
                  <c:v>9.6338213376365196E-6</c:v>
                </c:pt>
                <c:pt idx="4461" formatCode="0.00E+00">
                  <c:v>9.6206523324611598E-6</c:v>
                </c:pt>
                <c:pt idx="4462" formatCode="0.00E+00">
                  <c:v>9.5969485899527007E-6</c:v>
                </c:pt>
                <c:pt idx="4463" formatCode="0.00E+00">
                  <c:v>9.5769291255949596E-6</c:v>
                </c:pt>
                <c:pt idx="4464" formatCode="0.00E+00">
                  <c:v>9.5624665028111994E-6</c:v>
                </c:pt>
                <c:pt idx="4465" formatCode="0.00E+00">
                  <c:v>9.5491479554270894E-6</c:v>
                </c:pt>
                <c:pt idx="4466" formatCode="0.00E+00">
                  <c:v>9.52633991554751E-6</c:v>
                </c:pt>
                <c:pt idx="4467" formatCode="0.00E+00">
                  <c:v>9.5058134240772707E-6</c:v>
                </c:pt>
                <c:pt idx="4468" formatCode="0.00E+00">
                  <c:v>9.4916595595735197E-6</c:v>
                </c:pt>
                <c:pt idx="4469" formatCode="0.00E+00">
                  <c:v>9.4781786740147397E-6</c:v>
                </c:pt>
                <c:pt idx="4470" formatCode="0.00E+00">
                  <c:v>9.4563001152886393E-6</c:v>
                </c:pt>
                <c:pt idx="4471" formatCode="0.00E+00">
                  <c:v>9.4352334547202299E-6</c:v>
                </c:pt>
                <c:pt idx="4472" formatCode="0.00E+00">
                  <c:v>9.4213973784538798E-6</c:v>
                </c:pt>
                <c:pt idx="4473" formatCode="0.00E+00">
                  <c:v>9.4077406156090592E-6</c:v>
                </c:pt>
                <c:pt idx="4474" formatCode="0.00E+00">
                  <c:v>9.3868275086176199E-6</c:v>
                </c:pt>
                <c:pt idx="4475" formatCode="0.00E+00">
                  <c:v>9.3651855546947403E-6</c:v>
                </c:pt>
                <c:pt idx="4476" formatCode="0.00E+00">
                  <c:v>9.3516769152467398E-6</c:v>
                </c:pt>
                <c:pt idx="4477" formatCode="0.00E+00">
                  <c:v>9.3378299449641708E-6</c:v>
                </c:pt>
                <c:pt idx="4478" formatCode="0.00E+00">
                  <c:v>9.3179205919542597E-6</c:v>
                </c:pt>
                <c:pt idx="4479" formatCode="0.00E+00">
                  <c:v>9.2956661106821206E-6</c:v>
                </c:pt>
                <c:pt idx="4480" formatCode="0.00E+00">
                  <c:v>9.2824952144850401E-6</c:v>
                </c:pt>
                <c:pt idx="4481" formatCode="0.00E+00">
                  <c:v>9.2684428644703698E-6</c:v>
                </c:pt>
                <c:pt idx="4482" formatCode="0.00E+00">
                  <c:v>9.24957804833097E-6</c:v>
                </c:pt>
                <c:pt idx="4483" formatCode="0.00E+00">
                  <c:v>9.2266715599645604E-6</c:v>
                </c:pt>
                <c:pt idx="4484" formatCode="0.00E+00">
                  <c:v>9.2138494131692907E-6</c:v>
                </c:pt>
                <c:pt idx="4485" formatCode="0.00E+00">
                  <c:v>9.1995756144604097E-6</c:v>
                </c:pt>
                <c:pt idx="4486" formatCode="0.00E+00">
                  <c:v>9.18135565388736E-6</c:v>
                </c:pt>
                <c:pt idx="4487" formatCode="0.00E+00">
                  <c:v>9.1655542610608093E-6</c:v>
                </c:pt>
                <c:pt idx="4488" formatCode="0.00E+00">
                  <c:v>9.1494835296222695E-6</c:v>
                </c:pt>
                <c:pt idx="4489" formatCode="0.00E+00">
                  <c:v>9.1317265111463693E-6</c:v>
                </c:pt>
                <c:pt idx="4490" formatCode="0.00E+00">
                  <c:v>9.1175340061220493E-6</c:v>
                </c:pt>
                <c:pt idx="4491" formatCode="0.00E+00">
                  <c:v>9.1053618713030205E-6</c:v>
                </c:pt>
                <c:pt idx="4492" formatCode="0.00E+00">
                  <c:v>9.0815532611189897E-6</c:v>
                </c:pt>
                <c:pt idx="4493" formatCode="0.00E+00">
                  <c:v>9.0565060907423095E-6</c:v>
                </c:pt>
                <c:pt idx="4494" formatCode="0.00E+00">
                  <c:v>9.0447073831134298E-6</c:v>
                </c:pt>
                <c:pt idx="4495" formatCode="0.00E+00">
                  <c:v>9.0296750980888201E-6</c:v>
                </c:pt>
                <c:pt idx="4496" formatCode="0.00E+00">
                  <c:v>9.0131418629372095E-6</c:v>
                </c:pt>
                <c:pt idx="4497" formatCode="0.00E+00">
                  <c:v>8.99632752664834E-6</c:v>
                </c:pt>
                <c:pt idx="4498" formatCode="0.00E+00">
                  <c:v>8.9821389942616601E-6</c:v>
                </c:pt>
                <c:pt idx="4499" formatCode="0.00E+00">
                  <c:v>8.9704170808139104E-6</c:v>
                </c:pt>
                <c:pt idx="4500" formatCode="0.00E+00">
                  <c:v>8.9456045680896093E-6</c:v>
                </c:pt>
                <c:pt idx="4501" formatCode="0.00E+00">
                  <c:v>8.9221422686674299E-6</c:v>
                </c:pt>
                <c:pt idx="4502" formatCode="0.00E+00">
                  <c:v>8.9101493248761296E-6</c:v>
                </c:pt>
                <c:pt idx="4503" formatCode="0.00E+00">
                  <c:v>8.8958216944928992E-6</c:v>
                </c:pt>
                <c:pt idx="4504" formatCode="0.00E+00">
                  <c:v>8.8789022096103996E-6</c:v>
                </c:pt>
                <c:pt idx="4505" formatCode="0.00E+00">
                  <c:v>8.8629493184580897E-6</c:v>
                </c:pt>
                <c:pt idx="4506" formatCode="0.00E+00">
                  <c:v>8.8483043408601295E-6</c:v>
                </c:pt>
                <c:pt idx="4507" formatCode="0.00E+00">
                  <c:v>8.83027056652425E-6</c:v>
                </c:pt>
                <c:pt idx="4508" formatCode="0.00E+00">
                  <c:v>8.8168141444138896E-6</c:v>
                </c:pt>
                <c:pt idx="4509" formatCode="0.00E+00">
                  <c:v>8.8046986314139208E-6</c:v>
                </c:pt>
                <c:pt idx="4510" formatCode="0.00E+00">
                  <c:v>8.7832177391368408E-6</c:v>
                </c:pt>
                <c:pt idx="4511" formatCode="0.00E+00">
                  <c:v>8.7647117209963092E-6</c:v>
                </c:pt>
                <c:pt idx="4512" formatCode="0.00E+00">
                  <c:v>8.7515416052575497E-6</c:v>
                </c:pt>
                <c:pt idx="4513" formatCode="0.00E+00">
                  <c:v>8.7392742631279797E-6</c:v>
                </c:pt>
                <c:pt idx="4514" formatCode="0.00E+00">
                  <c:v>8.7186571610502494E-6</c:v>
                </c:pt>
                <c:pt idx="4515" formatCode="0.00E+00">
                  <c:v>8.6996468522918408E-6</c:v>
                </c:pt>
                <c:pt idx="4516" formatCode="0.00E+00">
                  <c:v>8.6867718392563397E-6</c:v>
                </c:pt>
                <c:pt idx="4517" formatCode="0.00E+00">
                  <c:v>8.6743395771647903E-6</c:v>
                </c:pt>
                <c:pt idx="4518" formatCode="0.00E+00">
                  <c:v>8.6546212404333692E-6</c:v>
                </c:pt>
                <c:pt idx="4519" formatCode="0.00E+00">
                  <c:v>8.6350726105731407E-6</c:v>
                </c:pt>
                <c:pt idx="4520" formatCode="0.00E+00">
                  <c:v>8.6225021156566193E-6</c:v>
                </c:pt>
                <c:pt idx="4521" formatCode="0.00E+00">
                  <c:v>8.6098910502515297E-6</c:v>
                </c:pt>
                <c:pt idx="4522" formatCode="0.00E+00">
                  <c:v>8.5911087901937297E-6</c:v>
                </c:pt>
                <c:pt idx="4523" formatCode="0.00E+00">
                  <c:v>8.5709856937541196E-6</c:v>
                </c:pt>
                <c:pt idx="4524" formatCode="0.00E+00">
                  <c:v>8.5587297919164397E-6</c:v>
                </c:pt>
                <c:pt idx="4525" formatCode="0.00E+00">
                  <c:v>8.5459251946451193E-6</c:v>
                </c:pt>
                <c:pt idx="4526" formatCode="0.00E+00">
                  <c:v>8.5281188125349197E-6</c:v>
                </c:pt>
                <c:pt idx="4527" formatCode="0.00E+00">
                  <c:v>8.5073828486874703E-6</c:v>
                </c:pt>
                <c:pt idx="4528" formatCode="0.00E+00">
                  <c:v>8.4954523176962602E-6</c:v>
                </c:pt>
                <c:pt idx="4529" formatCode="0.00E+00">
                  <c:v>8.4824385584843696E-6</c:v>
                </c:pt>
                <c:pt idx="4530" formatCode="0.00E+00">
                  <c:v>8.4654606264669292E-6</c:v>
                </c:pt>
                <c:pt idx="4531" formatCode="0.00E+00">
                  <c:v>8.4510702267136901E-6</c:v>
                </c:pt>
                <c:pt idx="4532" formatCode="0.00E+00">
                  <c:v>8.4360345819304506E-6</c:v>
                </c:pt>
                <c:pt idx="4533" formatCode="0.00E+00">
                  <c:v>8.4198794120110994E-6</c:v>
                </c:pt>
                <c:pt idx="4534" formatCode="0.00E+00">
                  <c:v>8.4067340780761394E-6</c:v>
                </c:pt>
                <c:pt idx="4535" formatCode="0.00E+00">
                  <c:v>8.3955939454272698E-6</c:v>
                </c:pt>
                <c:pt idx="4536" formatCode="0.00E+00">
                  <c:v>8.37325755308612E-6</c:v>
                </c:pt>
                <c:pt idx="4537" formatCode="0.00E+00">
                  <c:v>8.35051536087268E-6</c:v>
                </c:pt>
                <c:pt idx="4538" formatCode="0.00E+00">
                  <c:v>8.3395392213747903E-6</c:v>
                </c:pt>
                <c:pt idx="4539" formatCode="0.00E+00">
                  <c:v>8.3258121494160108E-6</c:v>
                </c:pt>
                <c:pt idx="4540" formatCode="0.00E+00">
                  <c:v>8.3104089940261194E-6</c:v>
                </c:pt>
                <c:pt idx="4541" formatCode="0.00E+00">
                  <c:v>8.2950656241771208E-6</c:v>
                </c:pt>
                <c:pt idx="4542" formatCode="0.00E+00">
                  <c:v>8.2819190279580992E-6</c:v>
                </c:pt>
                <c:pt idx="4543" formatCode="0.00E+00">
                  <c:v>8.2645046734886403E-6</c:v>
                </c:pt>
                <c:pt idx="4544" formatCode="0.00E+00">
                  <c:v>8.2520810602735599E-6</c:v>
                </c:pt>
                <c:pt idx="4545" formatCode="0.00E+00">
                  <c:v>8.2405249580211405E-6</c:v>
                </c:pt>
                <c:pt idx="4546" formatCode="0.00E+00">
                  <c:v>8.2210699161294805E-6</c:v>
                </c:pt>
                <c:pt idx="4547" formatCode="0.00E+00">
                  <c:v>8.2031635076458494E-6</c:v>
                </c:pt>
                <c:pt idx="4548" formatCode="0.00E+00">
                  <c:v>8.1910233570594896E-6</c:v>
                </c:pt>
                <c:pt idx="4549" formatCode="0.00E+00">
                  <c:v>8.17930495707503E-6</c:v>
                </c:pt>
                <c:pt idx="4550" formatCode="0.00E+00">
                  <c:v>8.1607175380893598E-6</c:v>
                </c:pt>
                <c:pt idx="4551" formatCode="0.00E+00">
                  <c:v>8.1422851143162804E-6</c:v>
                </c:pt>
                <c:pt idx="4552" formatCode="0.00E+00">
                  <c:v>8.1304378902603306E-6</c:v>
                </c:pt>
                <c:pt idx="4553" formatCode="0.00E+00">
                  <c:v>8.1185433429622E-6</c:v>
                </c:pt>
                <c:pt idx="4554" formatCode="0.00E+00">
                  <c:v>8.1008609700375196E-6</c:v>
                </c:pt>
                <c:pt idx="4555" formatCode="0.00E+00">
                  <c:v>8.0818664079489194E-6</c:v>
                </c:pt>
                <c:pt idx="4556" formatCode="0.00E+00">
                  <c:v>8.0703222483731907E-6</c:v>
                </c:pt>
                <c:pt idx="4557" formatCode="0.00E+00">
                  <c:v>8.0582368395563792E-6</c:v>
                </c:pt>
                <c:pt idx="4558" formatCode="0.00E+00">
                  <c:v>8.0414994828538605E-6</c:v>
                </c:pt>
                <c:pt idx="4559" formatCode="0.00E+00">
                  <c:v>8.0219043512907208E-6</c:v>
                </c:pt>
                <c:pt idx="4560" formatCode="0.00E+00">
                  <c:v>8.0106741133481905E-6</c:v>
                </c:pt>
                <c:pt idx="4561" formatCode="0.00E+00">
                  <c:v>7.9983822054175196E-6</c:v>
                </c:pt>
                <c:pt idx="4562" formatCode="0.00E+00">
                  <c:v>7.9824109542201292E-6</c:v>
                </c:pt>
                <c:pt idx="4563" formatCode="0.00E+00">
                  <c:v>7.9688095943375999E-6</c:v>
                </c:pt>
                <c:pt idx="4564" formatCode="0.00E+00">
                  <c:v>7.9546864849844708E-6</c:v>
                </c:pt>
                <c:pt idx="4565" formatCode="0.00E+00">
                  <c:v>7.9394050848311892E-6</c:v>
                </c:pt>
                <c:pt idx="4566" formatCode="0.00E+00">
                  <c:v>7.9270295384765999E-6</c:v>
                </c:pt>
                <c:pt idx="4567" formatCode="0.00E+00">
                  <c:v>7.9165036278076807E-6</c:v>
                </c:pt>
                <c:pt idx="4568" formatCode="0.00E+00">
                  <c:v>7.8955749457428008E-6</c:v>
                </c:pt>
                <c:pt idx="4569" formatCode="0.00E+00">
                  <c:v>7.8740181984522E-6</c:v>
                </c:pt>
                <c:pt idx="4570" formatCode="0.00E+00">
                  <c:v>7.8637098869362292E-6</c:v>
                </c:pt>
                <c:pt idx="4571" formatCode="0.00E+00">
                  <c:v>7.8507167659270096E-6</c:v>
                </c:pt>
                <c:pt idx="4572" formatCode="0.00E+00">
                  <c:v>7.8362689968681499E-6</c:v>
                </c:pt>
                <c:pt idx="4573" formatCode="0.00E+00">
                  <c:v>7.8217316774803207E-6</c:v>
                </c:pt>
                <c:pt idx="4574" formatCode="0.00E+00">
                  <c:v>7.8093818851871599E-6</c:v>
                </c:pt>
                <c:pt idx="4575" formatCode="0.00E+00">
                  <c:v>7.7992179143928795E-6</c:v>
                </c:pt>
                <c:pt idx="4576" formatCode="0.00E+00">
                  <c:v>7.7775614205282192E-6</c:v>
                </c:pt>
                <c:pt idx="4577" formatCode="0.00E+00">
                  <c:v>7.7572523115225005E-6</c:v>
                </c:pt>
                <c:pt idx="4578" formatCode="0.00E+00">
                  <c:v>7.7468137184039798E-6</c:v>
                </c:pt>
                <c:pt idx="4579" formatCode="0.00E+00">
                  <c:v>7.7343824156000503E-6</c:v>
                </c:pt>
                <c:pt idx="4580" formatCode="0.00E+00">
                  <c:v>7.7196638370831396E-6</c:v>
                </c:pt>
                <c:pt idx="4581" formatCode="0.00E+00">
                  <c:v>7.7058120511998597E-6</c:v>
                </c:pt>
                <c:pt idx="4582" formatCode="0.00E+00">
                  <c:v>7.6930852031624904E-6</c:v>
                </c:pt>
                <c:pt idx="4583" formatCode="0.00E+00">
                  <c:v>7.6774109553895992E-6</c:v>
                </c:pt>
                <c:pt idx="4584" formatCode="0.00E+00">
                  <c:v>7.6657219180559307E-6</c:v>
                </c:pt>
                <c:pt idx="4585" formatCode="0.00E+00">
                  <c:v>7.6551840886810296E-6</c:v>
                </c:pt>
                <c:pt idx="4586" formatCode="0.00E+00">
                  <c:v>7.6365569102336096E-6</c:v>
                </c:pt>
                <c:pt idx="4587" formatCode="0.00E+00">
                  <c:v>7.62043432681253E-6</c:v>
                </c:pt>
                <c:pt idx="4588" formatCode="0.00E+00">
                  <c:v>7.6090060657115998E-6</c:v>
                </c:pt>
                <c:pt idx="4589" formatCode="0.00E+00">
                  <c:v>7.5983207627658799E-6</c:v>
                </c:pt>
                <c:pt idx="4590" formatCode="0.00E+00">
                  <c:v>7.5804904434291203E-6</c:v>
                </c:pt>
                <c:pt idx="4591" formatCode="0.00E+00">
                  <c:v>7.56388751116355E-6</c:v>
                </c:pt>
                <c:pt idx="4592" formatCode="0.00E+00">
                  <c:v>7.5527289722898498E-6</c:v>
                </c:pt>
                <c:pt idx="4593" formatCode="0.00E+00">
                  <c:v>7.5418831331692298E-6</c:v>
                </c:pt>
                <c:pt idx="4594" formatCode="0.00E+00">
                  <c:v>7.5248850478189701E-6</c:v>
                </c:pt>
                <c:pt idx="4595" formatCode="0.00E+00">
                  <c:v>7.5077676580627801E-6</c:v>
                </c:pt>
                <c:pt idx="4596" formatCode="0.00E+00">
                  <c:v>7.4968884411328597E-6</c:v>
                </c:pt>
                <c:pt idx="4597" formatCode="0.00E+00">
                  <c:v>7.48586816436825E-6</c:v>
                </c:pt>
                <c:pt idx="4598" formatCode="0.00E+00">
                  <c:v>7.4697401601603499E-6</c:v>
                </c:pt>
                <c:pt idx="4599" formatCode="0.00E+00">
                  <c:v>7.4520719634362103E-6</c:v>
                </c:pt>
                <c:pt idx="4600" formatCode="0.00E+00">
                  <c:v>7.4414823667874599E-6</c:v>
                </c:pt>
                <c:pt idx="4601" formatCode="0.00E+00">
                  <c:v>7.4302728536323697E-6</c:v>
                </c:pt>
                <c:pt idx="4602" formatCode="0.00E+00">
                  <c:v>7.4150554207865303E-6</c:v>
                </c:pt>
                <c:pt idx="4603" formatCode="0.00E+00">
                  <c:v>7.3967976709508498E-6</c:v>
                </c:pt>
                <c:pt idx="4604" formatCode="0.00E+00">
                  <c:v>7.38650873967002E-6</c:v>
                </c:pt>
                <c:pt idx="4605" formatCode="0.00E+00">
                  <c:v>7.3750942314901702E-6</c:v>
                </c:pt>
                <c:pt idx="4606" formatCode="0.00E+00">
                  <c:v>7.3604867317148199E-6</c:v>
                </c:pt>
                <c:pt idx="4607" formatCode="0.00E+00">
                  <c:v>7.3478354804997301E-6</c:v>
                </c:pt>
                <c:pt idx="4608" formatCode="0.00E+00">
                  <c:v>7.3349729576739199E-6</c:v>
                </c:pt>
                <c:pt idx="4609" formatCode="0.00E+00">
                  <c:v>7.3207332756804899E-6</c:v>
                </c:pt>
                <c:pt idx="4610" formatCode="0.00E+00">
                  <c:v>7.3093739415534599E-6</c:v>
                </c:pt>
                <c:pt idx="4611" formatCode="0.00E+00">
                  <c:v>7.2996058792310598E-6</c:v>
                </c:pt>
                <c:pt idx="4612" formatCode="0.00E+00">
                  <c:v>7.28065452163513E-6</c:v>
                </c:pt>
                <c:pt idx="4613" formatCode="0.00E+00">
                  <c:v>7.2604763245678596E-6</c:v>
                </c:pt>
                <c:pt idx="4614" formatCode="0.00E+00">
                  <c:v>7.25107252505384E-6</c:v>
                </c:pt>
                <c:pt idx="4615" formatCode="0.00E+00">
                  <c:v>7.2389658878434797E-6</c:v>
                </c:pt>
                <c:pt idx="4616" formatCode="0.00E+00">
                  <c:v>7.2258244288169696E-6</c:v>
                </c:pt>
                <c:pt idx="4617" formatCode="0.00E+00">
                  <c:v>7.2122508161614697E-6</c:v>
                </c:pt>
                <c:pt idx="4618" formatCode="0.00E+00">
                  <c:v>7.2009209982153498E-6</c:v>
                </c:pt>
                <c:pt idx="4619" formatCode="0.00E+00">
                  <c:v>7.1914789383091104E-6</c:v>
                </c:pt>
                <c:pt idx="4620" formatCode="0.00E+00">
                  <c:v>7.1718937484930999E-6</c:v>
                </c:pt>
                <c:pt idx="4621" formatCode="0.00E+00">
                  <c:v>7.1528323141189298E-6</c:v>
                </c:pt>
                <c:pt idx="4622" formatCode="0.00E+00">
                  <c:v>7.1433181199878099E-6</c:v>
                </c:pt>
                <c:pt idx="4623" formatCode="0.00E+00">
                  <c:v>7.1317165726860402E-6</c:v>
                </c:pt>
                <c:pt idx="4624" formatCode="0.00E+00">
                  <c:v>7.1183415954662301E-6</c:v>
                </c:pt>
                <c:pt idx="4625" formatCode="0.00E+00">
                  <c:v>7.1053841814588004E-6</c:v>
                </c:pt>
                <c:pt idx="4626" formatCode="0.00E+00">
                  <c:v>7.0939088807543396E-6</c:v>
                </c:pt>
                <c:pt idx="4627" formatCode="0.00E+00">
                  <c:v>7.0792101598174097E-6</c:v>
                </c:pt>
                <c:pt idx="4628" formatCode="0.00E+00">
                  <c:v>7.0685136039843104E-6</c:v>
                </c:pt>
                <c:pt idx="4629" formatCode="0.00E+00">
                  <c:v>7.0586955570495097E-6</c:v>
                </c:pt>
                <c:pt idx="4630" formatCode="0.00E+00">
                  <c:v>7.04183376697618E-6</c:v>
                </c:pt>
                <c:pt idx="4631" formatCode="0.00E+00">
                  <c:v>7.0266872645647003E-6</c:v>
                </c:pt>
                <c:pt idx="4632" formatCode="0.00E+00">
                  <c:v>7.0162418907256404E-6</c:v>
                </c:pt>
                <c:pt idx="4633" formatCode="0.00E+00">
                  <c:v>7.0062738914431698E-6</c:v>
                </c:pt>
                <c:pt idx="4634" formatCode="0.00E+00">
                  <c:v>6.9901880637395301E-6</c:v>
                </c:pt>
                <c:pt idx="4635" formatCode="0.00E+00">
                  <c:v>6.9745610319199098E-6</c:v>
                </c:pt>
                <c:pt idx="4636" formatCode="0.00E+00">
                  <c:v>6.9643760965550999E-6</c:v>
                </c:pt>
                <c:pt idx="4637" formatCode="0.00E+00">
                  <c:v>6.9542447943992404E-6</c:v>
                </c:pt>
                <c:pt idx="4638" formatCode="0.00E+00">
                  <c:v>6.9389713977793299E-6</c:v>
                </c:pt>
                <c:pt idx="4639" formatCode="0.00E+00">
                  <c:v>6.9228288789874396E-6</c:v>
                </c:pt>
                <c:pt idx="4640" formatCode="0.00E+00">
                  <c:v>6.9129143277472604E-6</c:v>
                </c:pt>
                <c:pt idx="4641" formatCode="0.00E+00">
                  <c:v>6.9026054866083098E-6</c:v>
                </c:pt>
                <c:pt idx="4642" formatCode="0.00E+00">
                  <c:v>6.8881835993745401E-6</c:v>
                </c:pt>
                <c:pt idx="4643" formatCode="0.00E+00">
                  <c:v>6.8714882691483501E-6</c:v>
                </c:pt>
                <c:pt idx="4644" formatCode="0.00E+00">
                  <c:v>6.8618547854800298E-6</c:v>
                </c:pt>
                <c:pt idx="4645" formatCode="0.00E+00">
                  <c:v>6.8513532204242198E-6</c:v>
                </c:pt>
                <c:pt idx="4646" formatCode="0.00E+00">
                  <c:v>6.8376581687197998E-6</c:v>
                </c:pt>
                <c:pt idx="4647" formatCode="0.00E+00">
                  <c:v>6.82603056018403E-6</c:v>
                </c:pt>
                <c:pt idx="4648" formatCode="0.00E+00">
                  <c:v>6.8139280517841004E-6</c:v>
                </c:pt>
                <c:pt idx="4649" formatCode="0.00E+00">
                  <c:v>6.8008525825046399E-6</c:v>
                </c:pt>
                <c:pt idx="4650" formatCode="0.00E+00">
                  <c:v>6.7902578127782097E-6</c:v>
                </c:pt>
                <c:pt idx="4651" formatCode="0.00E+00">
                  <c:v>6.7812422198186602E-6</c:v>
                </c:pt>
                <c:pt idx="4652" formatCode="0.00E+00">
                  <c:v>6.7633626432613703E-6</c:v>
                </c:pt>
                <c:pt idx="4653" formatCode="0.00E+00">
                  <c:v>6.7448684760482199E-6</c:v>
                </c:pt>
                <c:pt idx="4654" formatCode="0.00E+00">
                  <c:v>6.7360624186155003E-6</c:v>
                </c:pt>
                <c:pt idx="4655" formatCode="0.00E+00">
                  <c:v>6.7249112088883603E-6</c:v>
                </c:pt>
                <c:pt idx="4656" formatCode="0.00E+00">
                  <c:v>6.7125877818974801E-6</c:v>
                </c:pt>
                <c:pt idx="4657" formatCode="0.00E+00">
                  <c:v>6.70009389717066E-6</c:v>
                </c:pt>
                <c:pt idx="4658" formatCode="0.00E+00">
                  <c:v>6.6895376571694301E-6</c:v>
                </c:pt>
                <c:pt idx="4659" formatCode="0.00E+00">
                  <c:v>6.6808102786345902E-6</c:v>
                </c:pt>
                <c:pt idx="4660" formatCode="0.00E+00">
                  <c:v>6.6624145324250603E-6</c:v>
                </c:pt>
                <c:pt idx="4661" formatCode="0.00E+00">
                  <c:v>6.6448926459348999E-6</c:v>
                </c:pt>
                <c:pt idx="4662" formatCode="0.00E+00">
                  <c:v>6.6360035612109097E-6</c:v>
                </c:pt>
                <c:pt idx="4663" formatCode="0.00E+00">
                  <c:v>6.62529593798288E-6</c:v>
                </c:pt>
                <c:pt idx="4664" formatCode="0.00E+00">
                  <c:v>6.6127887027754099E-6</c:v>
                </c:pt>
                <c:pt idx="4665" formatCode="0.00E+00">
                  <c:v>6.6008350034724102E-6</c:v>
                </c:pt>
                <c:pt idx="4666" formatCode="0.00E+00">
                  <c:v>6.5900765473583097E-6</c:v>
                </c:pt>
                <c:pt idx="4667" formatCode="0.00E+00">
                  <c:v>6.57652087121766E-6</c:v>
                </c:pt>
                <c:pt idx="4668" formatCode="0.00E+00">
                  <c:v>6.5665583613015598E-6</c:v>
                </c:pt>
                <c:pt idx="4669" formatCode="0.00E+00">
                  <c:v>6.5574745902235996E-6</c:v>
                </c:pt>
                <c:pt idx="4670" formatCode="0.00E+00">
                  <c:v>6.54171759704443E-6</c:v>
                </c:pt>
                <c:pt idx="4671" formatCode="0.00E+00">
                  <c:v>6.5277360606237298E-6</c:v>
                </c:pt>
                <c:pt idx="4672" formatCode="0.00E+00">
                  <c:v>6.5180100673976298E-6</c:v>
                </c:pt>
                <c:pt idx="4673" formatCode="0.00E+00">
                  <c:v>6.5087828548567002E-6</c:v>
                </c:pt>
                <c:pt idx="4674" formatCode="0.00E+00">
                  <c:v>6.4937592106837E-6</c:v>
                </c:pt>
                <c:pt idx="4675" formatCode="0.00E+00">
                  <c:v>6.4793198567965303E-6</c:v>
                </c:pt>
                <c:pt idx="4676" formatCode="0.00E+00">
                  <c:v>6.4698394636829898E-6</c:v>
                </c:pt>
                <c:pt idx="4677" formatCode="0.00E+00">
                  <c:v>6.4604557813073601E-6</c:v>
                </c:pt>
                <c:pt idx="4678" formatCode="0.00E+00">
                  <c:v>6.4462012277270504E-6</c:v>
                </c:pt>
                <c:pt idx="4679" formatCode="0.00E+00">
                  <c:v>6.4312698869587498E-6</c:v>
                </c:pt>
                <c:pt idx="4680" formatCode="0.00E+00">
                  <c:v>6.4220448675638503E-6</c:v>
                </c:pt>
                <c:pt idx="4681" formatCode="0.00E+00">
                  <c:v>6.4124907995459299E-6</c:v>
                </c:pt>
                <c:pt idx="4682" formatCode="0.00E+00">
                  <c:v>6.3990436939029101E-6</c:v>
                </c:pt>
                <c:pt idx="4683" formatCode="0.00E+00">
                  <c:v>6.3835838236179703E-6</c:v>
                </c:pt>
                <c:pt idx="4684" formatCode="0.00E+00">
                  <c:v>6.374624691554E-6</c:v>
                </c:pt>
                <c:pt idx="4685" formatCode="0.00E+00">
                  <c:v>6.3648853698720598E-6</c:v>
                </c:pt>
                <c:pt idx="4686" formatCode="0.00E+00">
                  <c:v>6.3521500068777498E-6</c:v>
                </c:pt>
                <c:pt idx="4687" formatCode="0.00E+00">
                  <c:v>6.3413642321050497E-6</c:v>
                </c:pt>
                <c:pt idx="4688" formatCode="0.00E+00">
                  <c:v>6.3301103480970196E-6</c:v>
                </c:pt>
                <c:pt idx="4689" formatCode="0.00E+00">
                  <c:v>6.3179777298820403E-6</c:v>
                </c:pt>
                <c:pt idx="4690" formatCode="0.00E+00">
                  <c:v>6.3081351442015703E-6</c:v>
                </c:pt>
                <c:pt idx="4691" formatCode="0.00E+00">
                  <c:v>6.29976340135686E-6</c:v>
                </c:pt>
                <c:pt idx="4692" formatCode="0.00E+00">
                  <c:v>6.28315615674612E-6</c:v>
                </c:pt>
                <c:pt idx="4693" formatCode="0.00E+00">
                  <c:v>6.26597838340097E-6</c:v>
                </c:pt>
                <c:pt idx="4694" formatCode="0.00E+00">
                  <c:v>6.2578029044729197E-6</c:v>
                </c:pt>
                <c:pt idx="4695" formatCode="0.00E+00">
                  <c:v>6.2474406265316397E-6</c:v>
                </c:pt>
                <c:pt idx="4696" formatCode="0.00E+00">
                  <c:v>6.2360060648164001E-6</c:v>
                </c:pt>
                <c:pt idx="4697" formatCode="0.00E+00">
                  <c:v>6.2243897960889002E-6</c:v>
                </c:pt>
                <c:pt idx="4698" formatCode="0.00E+00">
                  <c:v>6.2145901084762399E-6</c:v>
                </c:pt>
                <c:pt idx="4699" formatCode="0.00E+00">
                  <c:v>6.2064767166037096E-6</c:v>
                </c:pt>
                <c:pt idx="4700" formatCode="0.00E+00">
                  <c:v>6.1894363585650696E-6</c:v>
                </c:pt>
                <c:pt idx="4701" formatCode="0.00E+00">
                  <c:v>6.1731201355006E-6</c:v>
                </c:pt>
                <c:pt idx="4702" formatCode="0.00E+00">
                  <c:v>6.1648799429933701E-6</c:v>
                </c:pt>
                <c:pt idx="4703" formatCode="0.00E+00">
                  <c:v>6.1549134068718704E-6</c:v>
                </c:pt>
                <c:pt idx="4704" formatCode="0.00E+00">
                  <c:v>6.1433290949462603E-6</c:v>
                </c:pt>
                <c:pt idx="4705" formatCode="0.00E+00">
                  <c:v>6.1321941585517697E-6</c:v>
                </c:pt>
                <c:pt idx="4706" formatCode="0.00E+00">
                  <c:v>6.1222504344433296E-6</c:v>
                </c:pt>
                <c:pt idx="4707" formatCode="0.00E+00">
                  <c:v>6.1096119912893099E-6</c:v>
                </c:pt>
                <c:pt idx="4708" formatCode="0.00E+00">
                  <c:v>6.1003752152533099E-6</c:v>
                </c:pt>
                <c:pt idx="4709" formatCode="0.00E+00">
                  <c:v>6.0919159685688E-6</c:v>
                </c:pt>
                <c:pt idx="4710" formatCode="0.00E+00">
                  <c:v>6.0773511255073601E-6</c:v>
                </c:pt>
                <c:pt idx="4711" formatCode="0.00E+00">
                  <c:v>6.0642997697185296E-6</c:v>
                </c:pt>
                <c:pt idx="4712" formatCode="0.00E+00">
                  <c:v>6.0552881710983302E-6</c:v>
                </c:pt>
                <c:pt idx="4713" formatCode="0.00E+00">
                  <c:v>6.0466885674434003E-6</c:v>
                </c:pt>
                <c:pt idx="4714" formatCode="0.00E+00">
                  <c:v>6.0328261332937704E-6</c:v>
                </c:pt>
                <c:pt idx="4715" formatCode="0.00E+00">
                  <c:v>6.0193301799462701E-6</c:v>
                </c:pt>
                <c:pt idx="4716" formatCode="0.00E+00">
                  <c:v>6.0105528242833999E-6</c:v>
                </c:pt>
                <c:pt idx="4717" formatCode="0.00E+00">
                  <c:v>6.0017999488272904E-6</c:v>
                </c:pt>
                <c:pt idx="4718" formatCode="0.00E+00">
                  <c:v>5.9886755331254998E-6</c:v>
                </c:pt>
                <c:pt idx="4719" formatCode="0.00E+00">
                  <c:v>5.9747010493398301E-6</c:v>
                </c:pt>
                <c:pt idx="4720" formatCode="0.00E+00">
                  <c:v>5.9661677036442304E-6</c:v>
                </c:pt>
                <c:pt idx="4721" formatCode="0.00E+00">
                  <c:v>5.9572477389733396E-6</c:v>
                </c:pt>
                <c:pt idx="4722" formatCode="0.00E+00">
                  <c:v>5.9448996121818303E-6</c:v>
                </c:pt>
                <c:pt idx="4723" formatCode="0.00E+00">
                  <c:v>5.9304102500429002E-6</c:v>
                </c:pt>
                <c:pt idx="4724" formatCode="0.00E+00">
                  <c:v>5.9221314345561897E-6</c:v>
                </c:pt>
                <c:pt idx="4725" formatCode="0.00E+00">
                  <c:v>5.9130295933955704E-6</c:v>
                </c:pt>
                <c:pt idx="4726" formatCode="0.00E+00">
                  <c:v>5.9012781562395398E-6</c:v>
                </c:pt>
                <c:pt idx="4727" formatCode="0.00E+00">
                  <c:v>5.8911844590733599E-6</c:v>
                </c:pt>
                <c:pt idx="4728" formatCode="0.00E+00">
                  <c:v>5.8808368090254801E-6</c:v>
                </c:pt>
                <c:pt idx="4729" formatCode="0.00E+00">
                  <c:v>5.8694654487253697E-6</c:v>
                </c:pt>
                <c:pt idx="4730" formatCode="0.00E+00">
                  <c:v>5.8603563779488398E-6</c:v>
                </c:pt>
                <c:pt idx="4731" formatCode="0.00E+00">
                  <c:v>5.8525370257768997E-6</c:v>
                </c:pt>
                <c:pt idx="4732" formatCode="0.00E+00">
                  <c:v>5.8373416315058497E-6</c:v>
                </c:pt>
                <c:pt idx="4733" formatCode="0.00E+00">
                  <c:v>5.8211807058096001E-6</c:v>
                </c:pt>
                <c:pt idx="4734" formatCode="0.00E+00">
                  <c:v>5.8136537641355603E-6</c:v>
                </c:pt>
                <c:pt idx="4735" formatCode="0.00E+00">
                  <c:v>5.8039422222099097E-6</c:v>
                </c:pt>
                <c:pt idx="4736" formatCode="0.00E+00">
                  <c:v>5.7934410857428497E-6</c:v>
                </c:pt>
                <c:pt idx="4737" formatCode="0.00E+00">
                  <c:v>5.7825353615417097E-6</c:v>
                </c:pt>
                <c:pt idx="4738" formatCode="0.00E+00">
                  <c:v>5.7734702541009102E-6</c:v>
                </c:pt>
                <c:pt idx="4739" formatCode="0.00E+00">
                  <c:v>5.7658854274022804E-6</c:v>
                </c:pt>
                <c:pt idx="4740" formatCode="0.00E+00">
                  <c:v>5.7503144360347301E-6</c:v>
                </c:pt>
                <c:pt idx="4741" formatCode="0.00E+00">
                  <c:v>5.7349297711470403E-6</c:v>
                </c:pt>
                <c:pt idx="4742" formatCode="0.00E+00">
                  <c:v>5.7273498010471398E-6</c:v>
                </c:pt>
                <c:pt idx="4743" formatCode="0.00E+00">
                  <c:v>5.7179965158999999E-6</c:v>
                </c:pt>
                <c:pt idx="4744" formatCode="0.00E+00">
                  <c:v>5.70736817439124E-6</c:v>
                </c:pt>
                <c:pt idx="4745" formatCode="0.00E+00">
                  <c:v>5.6968979337512899E-6</c:v>
                </c:pt>
                <c:pt idx="4746" formatCode="0.00E+00">
                  <c:v>5.6878370051640299E-6</c:v>
                </c:pt>
                <c:pt idx="4747" formatCode="0.00E+00">
                  <c:v>5.6759282875646601E-6</c:v>
                </c:pt>
                <c:pt idx="4748" formatCode="0.00E+00">
                  <c:v>5.6674029004937E-6</c:v>
                </c:pt>
                <c:pt idx="4749" formatCode="0.00E+00">
                  <c:v>5.6594749540973903E-6</c:v>
                </c:pt>
                <c:pt idx="4750" formatCode="0.00E+00">
                  <c:v>5.6461586686866903E-6</c:v>
                </c:pt>
                <c:pt idx="4751" formatCode="0.00E+00">
                  <c:v>5.6338421042624197E-6</c:v>
                </c:pt>
                <c:pt idx="4752" formatCode="0.00E+00">
                  <c:v>5.6255335123615596E-6</c:v>
                </c:pt>
                <c:pt idx="4753" formatCode="0.00E+00">
                  <c:v>5.6174652842322504E-6</c:v>
                </c:pt>
                <c:pt idx="4754" formatCode="0.00E+00">
                  <c:v>5.60483082773869E-6</c:v>
                </c:pt>
                <c:pt idx="4755" formatCode="0.00E+00">
                  <c:v>5.5920745107458399E-6</c:v>
                </c:pt>
                <c:pt idx="4756" formatCode="0.00E+00">
                  <c:v>5.5839919097968899E-6</c:v>
                </c:pt>
                <c:pt idx="4757" formatCode="0.00E+00">
                  <c:v>5.5757703998197398E-6</c:v>
                </c:pt>
                <c:pt idx="4758" formatCode="0.00E+00">
                  <c:v>5.5638538186420901E-6</c:v>
                </c:pt>
                <c:pt idx="4759" formatCode="0.00E+00">
                  <c:v>5.5506235257774098E-6</c:v>
                </c:pt>
                <c:pt idx="4760" formatCode="0.00E+00">
                  <c:v>5.5427768348545802E-6</c:v>
                </c:pt>
                <c:pt idx="4761" formatCode="0.00E+00">
                  <c:v>5.5343881115499197E-6</c:v>
                </c:pt>
                <c:pt idx="4762" formatCode="0.00E+00">
                  <c:v>5.5232230589965202E-6</c:v>
                </c:pt>
                <c:pt idx="4763" formatCode="0.00E+00">
                  <c:v>5.51393917079232E-6</c:v>
                </c:pt>
                <c:pt idx="4764" formatCode="0.00E+00">
                  <c:v>5.5040451256696501E-6</c:v>
                </c:pt>
                <c:pt idx="4765" formatCode="0.00E+00">
                  <c:v>5.49360698341143E-6</c:v>
                </c:pt>
                <c:pt idx="4766" formatCode="0.00E+00">
                  <c:v>5.4850211196054101E-6</c:v>
                </c:pt>
                <c:pt idx="4767" formatCode="0.00E+00">
                  <c:v>5.4777831617782104E-6</c:v>
                </c:pt>
                <c:pt idx="4768" formatCode="0.00E+00">
                  <c:v>5.4631657906349302E-6</c:v>
                </c:pt>
                <c:pt idx="4769" formatCode="0.00E+00">
                  <c:v>5.4483964051192798E-6</c:v>
                </c:pt>
                <c:pt idx="4770" formatCode="0.00E+00">
                  <c:v>5.4412460221246502E-6</c:v>
                </c:pt>
                <c:pt idx="4771" formatCode="0.00E+00">
                  <c:v>5.4322963146765299E-6</c:v>
                </c:pt>
                <c:pt idx="4772" formatCode="0.00E+00">
                  <c:v>5.4222892772874903E-6</c:v>
                </c:pt>
                <c:pt idx="4773" formatCode="0.00E+00">
                  <c:v>5.4122571617192603E-6</c:v>
                </c:pt>
                <c:pt idx="4774" formatCode="0.00E+00">
                  <c:v>5.4037214427412598E-6</c:v>
                </c:pt>
                <c:pt idx="4775" formatCode="0.00E+00">
                  <c:v>5.3966911818267004E-6</c:v>
                </c:pt>
                <c:pt idx="4776" formatCode="0.00E+00">
                  <c:v>5.3817813987599998E-6</c:v>
                </c:pt>
                <c:pt idx="4777" formatCode="0.00E+00">
                  <c:v>5.36768559349092E-6</c:v>
                </c:pt>
                <c:pt idx="4778" formatCode="0.00E+00">
                  <c:v>5.3605016139818302E-6</c:v>
                </c:pt>
                <c:pt idx="4779" formatCode="0.00E+00">
                  <c:v>5.3518662330963697E-6</c:v>
                </c:pt>
                <c:pt idx="4780" formatCode="0.00E+00">
                  <c:v>5.3417675120513896E-6</c:v>
                </c:pt>
                <c:pt idx="4781" formatCode="0.00E+00">
                  <c:v>5.3321163905199297E-6</c:v>
                </c:pt>
                <c:pt idx="4782" formatCode="0.00E+00">
                  <c:v>5.3234465575130698E-6</c:v>
                </c:pt>
                <c:pt idx="4783" formatCode="0.00E+00">
                  <c:v>5.31248610337924E-6</c:v>
                </c:pt>
                <c:pt idx="4784" formatCode="0.00E+00">
                  <c:v>5.3044525686096897E-6</c:v>
                </c:pt>
                <c:pt idx="4785" formatCode="0.00E+00">
                  <c:v>5.2971050121173196E-6</c:v>
                </c:pt>
                <c:pt idx="4786" formatCode="0.00E+00">
                  <c:v>5.2844389671892604E-6</c:v>
                </c:pt>
                <c:pt idx="4787" formatCode="0.00E+00">
                  <c:v>5.2730988581243803E-6</c:v>
                </c:pt>
                <c:pt idx="4788" formatCode="0.00E+00">
                  <c:v>5.2652676933252901E-6</c:v>
                </c:pt>
                <c:pt idx="4789" formatCode="0.00E+00">
                  <c:v>5.2577895386048101E-6</c:v>
                </c:pt>
                <c:pt idx="4790" formatCode="0.00E+00">
                  <c:v>5.2457599312490296E-6</c:v>
                </c:pt>
                <c:pt idx="4791" formatCode="0.00E+00">
                  <c:v>5.2340098001605502E-6</c:v>
                </c:pt>
                <c:pt idx="4792" formatCode="0.00E+00">
                  <c:v>5.2263897768379204E-6</c:v>
                </c:pt>
                <c:pt idx="4793" formatCode="0.00E+00">
                  <c:v>5.2187686451492103E-6</c:v>
                </c:pt>
                <c:pt idx="4794" formatCode="0.00E+00">
                  <c:v>5.2074098587021499E-6</c:v>
                </c:pt>
                <c:pt idx="4795" formatCode="0.00E+00">
                  <c:v>5.1952170889328297E-6</c:v>
                </c:pt>
                <c:pt idx="4796" formatCode="0.00E+00">
                  <c:v>5.1878176810474201E-6</c:v>
                </c:pt>
                <c:pt idx="4797" formatCode="0.00E+00">
                  <c:v>5.1800402889805101E-6</c:v>
                </c:pt>
                <c:pt idx="4798" formatCode="0.00E+00">
                  <c:v>5.1693893755313803E-6</c:v>
                </c:pt>
                <c:pt idx="4799" formatCode="0.00E+00">
                  <c:v>5.1567189272083996E-6</c:v>
                </c:pt>
                <c:pt idx="4800" formatCode="0.00E+00">
                  <c:v>5.1495503650684098E-6</c:v>
                </c:pt>
                <c:pt idx="4801" formatCode="0.00E+00">
                  <c:v>5.1416024545351502E-6</c:v>
                </c:pt>
                <c:pt idx="4802" formatCode="0.00E+00">
                  <c:v>5.1314417882021199E-6</c:v>
                </c:pt>
                <c:pt idx="4803" formatCode="0.00E+00">
                  <c:v>5.1226147670051201E-6</c:v>
                </c:pt>
                <c:pt idx="4804" formatCode="0.00E+00">
                  <c:v>5.1136990648088799E-6</c:v>
                </c:pt>
                <c:pt idx="4805" formatCode="0.00E+00">
                  <c:v>5.1037377841871703E-6</c:v>
                </c:pt>
                <c:pt idx="4806" formatCode="0.00E+00">
                  <c:v>5.0958459953475601E-6</c:v>
                </c:pt>
                <c:pt idx="4807" formatCode="0.00E+00">
                  <c:v>5.0890143319984201E-6</c:v>
                </c:pt>
                <c:pt idx="4808" formatCode="0.00E+00">
                  <c:v>5.0759975768690099E-6</c:v>
                </c:pt>
                <c:pt idx="4809" formatCode="0.00E+00">
                  <c:v>5.0617781044213097E-6</c:v>
                </c:pt>
                <c:pt idx="4810" formatCode="0.00E+00">
                  <c:v>5.0552937256944896E-6</c:v>
                </c:pt>
                <c:pt idx="4811" formatCode="0.00E+00">
                  <c:v>5.0467762271073699E-6</c:v>
                </c:pt>
                <c:pt idx="4812" formatCode="0.00E+00">
                  <c:v>5.0377564034813796E-6</c:v>
                </c:pt>
                <c:pt idx="4813" formatCode="0.00E+00">
                  <c:v>5.0281713852848397E-6</c:v>
                </c:pt>
                <c:pt idx="4814" formatCode="0.00E+00">
                  <c:v>5.02032632089736E-6</c:v>
                </c:pt>
                <c:pt idx="4815" formatCode="0.00E+00">
                  <c:v>5.0136873260642101E-6</c:v>
                </c:pt>
                <c:pt idx="4816" formatCode="0.00E+00">
                  <c:v>5.0003995969768698E-6</c:v>
                </c:pt>
                <c:pt idx="4817" formatCode="0.00E+00">
                  <c:v>4.9868051120341898E-6</c:v>
                </c:pt>
                <c:pt idx="4818" formatCode="0.00E+00">
                  <c:v>4.9802895297455E-6</c:v>
                </c:pt>
                <c:pt idx="4819" formatCode="0.00E+00">
                  <c:v>4.97206391026319E-6</c:v>
                </c:pt>
                <c:pt idx="4820" formatCode="0.00E+00">
                  <c:v>4.96295872696581E-6</c:v>
                </c:pt>
                <c:pt idx="4821" formatCode="0.00E+00">
                  <c:v>4.9537277212513898E-6</c:v>
                </c:pt>
                <c:pt idx="4822" formatCode="0.00E+00">
                  <c:v>4.9459337949857701E-6</c:v>
                </c:pt>
                <c:pt idx="4823" formatCode="0.00E+00">
                  <c:v>4.9394779578230097E-6</c:v>
                </c:pt>
                <c:pt idx="4824" formatCode="0.00E+00">
                  <c:v>4.9259569589460899E-6</c:v>
                </c:pt>
                <c:pt idx="4825" formatCode="0.00E+00">
                  <c:v>4.9129480999733104E-6</c:v>
                </c:pt>
                <c:pt idx="4826" formatCode="0.00E+00">
                  <c:v>4.9064110005814299E-6</c:v>
                </c:pt>
                <c:pt idx="4827" formatCode="0.00E+00">
                  <c:v>4.8984609204463799E-6</c:v>
                </c:pt>
                <c:pt idx="4828" formatCode="0.00E+00">
                  <c:v>4.8892874888756197E-6</c:v>
                </c:pt>
                <c:pt idx="4829" formatCode="0.00E+00">
                  <c:v>4.8803899041573996E-6</c:v>
                </c:pt>
                <c:pt idx="4830" formatCode="0.00E+00">
                  <c:v>4.8725494334727897E-6</c:v>
                </c:pt>
                <c:pt idx="4831" formatCode="0.00E+00">
                  <c:v>4.86242930275921E-6</c:v>
                </c:pt>
                <c:pt idx="4832" formatCode="0.00E+00">
                  <c:v>4.8551075104829797E-6</c:v>
                </c:pt>
                <c:pt idx="4833" formatCode="0.00E+00">
                  <c:v>4.8483450101861603E-6</c:v>
                </c:pt>
                <c:pt idx="4834" formatCode="0.00E+00">
                  <c:v>4.8368735235868202E-6</c:v>
                </c:pt>
                <c:pt idx="4835" formatCode="0.00E+00">
                  <c:v>4.82638723017278E-6</c:v>
                </c:pt>
                <c:pt idx="4836" formatCode="0.00E+00">
                  <c:v>4.8192565605736604E-6</c:v>
                </c:pt>
                <c:pt idx="4837" formatCode="0.00E+00">
                  <c:v>4.8123668599691497E-6</c:v>
                </c:pt>
                <c:pt idx="4838" formatCode="0.00E+00">
                  <c:v>4.8015007306041899E-6</c:v>
                </c:pt>
                <c:pt idx="4839" formatCode="0.00E+00">
                  <c:v>4.7906183205594203E-6</c:v>
                </c:pt>
                <c:pt idx="4840" formatCode="0.00E+00">
                  <c:v>4.7836874817186603E-6</c:v>
                </c:pt>
                <c:pt idx="4841" formatCode="0.00E+00">
                  <c:v>4.7766583714409402E-6</c:v>
                </c:pt>
                <c:pt idx="4842" formatCode="0.00E+00">
                  <c:v>4.76643168145543E-6</c:v>
                </c:pt>
                <c:pt idx="4843" formatCode="0.00E+00">
                  <c:v>4.7551209246092603E-6</c:v>
                </c:pt>
                <c:pt idx="4844" formatCode="0.00E+00">
                  <c:v>4.7483993356790002E-6</c:v>
                </c:pt>
                <c:pt idx="4845" formatCode="0.00E+00">
                  <c:v>4.7412176900728703E-6</c:v>
                </c:pt>
                <c:pt idx="4846" formatCode="0.00E+00">
                  <c:v>4.7316589545335697E-6</c:v>
                </c:pt>
                <c:pt idx="4847" formatCode="0.00E+00">
                  <c:v>4.7237050546206E-6</c:v>
                </c:pt>
                <c:pt idx="4848" formatCode="0.00E+00">
                  <c:v>4.7152444100503003E-6</c:v>
                </c:pt>
                <c:pt idx="4849" formatCode="0.00E+00">
                  <c:v>4.70629296440346E-6</c:v>
                </c:pt>
                <c:pt idx="4850" formatCode="0.00E+00">
                  <c:v>4.6989464275308101E-6</c:v>
                </c:pt>
                <c:pt idx="4851" formatCode="0.00E+00">
                  <c:v>4.6927392848567998E-6</c:v>
                </c:pt>
                <c:pt idx="4852" formatCode="0.00E+00">
                  <c:v>4.6802796576751701E-6</c:v>
                </c:pt>
                <c:pt idx="4853" formatCode="0.00E+00">
                  <c:v>4.6675788425466803E-6</c:v>
                </c:pt>
                <c:pt idx="4854" formatCode="0.00E+00">
                  <c:v>4.6614767490616399E-6</c:v>
                </c:pt>
                <c:pt idx="4855" formatCode="0.00E+00">
                  <c:v>4.6537847311624203E-6</c:v>
                </c:pt>
                <c:pt idx="4856" formatCode="0.00E+00">
                  <c:v>4.6452588865652399E-6</c:v>
                </c:pt>
                <c:pt idx="4857" formatCode="0.00E+00">
                  <c:v>4.6366244823813803E-6</c:v>
                </c:pt>
                <c:pt idx="4858" formatCode="0.00E+00">
                  <c:v>4.6293301027844101E-6</c:v>
                </c:pt>
                <c:pt idx="4859" formatCode="0.00E+00">
                  <c:v>4.6232887285347497E-6</c:v>
                </c:pt>
                <c:pt idx="4860" formatCode="0.00E+00">
                  <c:v>4.6106389873097604E-6</c:v>
                </c:pt>
                <c:pt idx="4861" formatCode="0.00E+00">
                  <c:v>4.5984609814635099E-6</c:v>
                </c:pt>
                <c:pt idx="4862" formatCode="0.00E+00">
                  <c:v>4.59234637679756E-6</c:v>
                </c:pt>
                <c:pt idx="4863" formatCode="0.00E+00">
                  <c:v>4.5849022433459898E-6</c:v>
                </c:pt>
                <c:pt idx="4864" formatCode="0.00E+00">
                  <c:v>4.5763255184732104E-6</c:v>
                </c:pt>
                <c:pt idx="4865" formatCode="0.00E+00">
                  <c:v>4.5679905273308597E-6</c:v>
                </c:pt>
                <c:pt idx="4866" formatCode="0.00E+00">
                  <c:v>4.5606677577397597E-6</c:v>
                </c:pt>
                <c:pt idx="4867" formatCode="0.00E+00">
                  <c:v>4.5511824751878302E-6</c:v>
                </c:pt>
                <c:pt idx="4868" formatCode="0.00E+00">
                  <c:v>4.5443359967625401E-6</c:v>
                </c:pt>
                <c:pt idx="4869" formatCode="0.00E+00">
                  <c:v>4.5379998016379802E-6</c:v>
                </c:pt>
                <c:pt idx="4870" formatCode="0.00E+00">
                  <c:v>4.5272900156963396E-6</c:v>
                </c:pt>
                <c:pt idx="4871" formatCode="0.00E+00">
                  <c:v>4.5174525967319804E-6</c:v>
                </c:pt>
                <c:pt idx="4872" formatCode="0.00E+00">
                  <c:v>4.5107880073895101E-6</c:v>
                </c:pt>
                <c:pt idx="4873" formatCode="0.00E+00">
                  <c:v>4.5043288549432102E-6</c:v>
                </c:pt>
                <c:pt idx="4874" formatCode="0.00E+00">
                  <c:v>4.4941973804498197E-6</c:v>
                </c:pt>
                <c:pt idx="4875" formatCode="0.00E+00">
                  <c:v>4.4839785266004701E-6</c:v>
                </c:pt>
                <c:pt idx="4876" formatCode="0.00E+00">
                  <c:v>4.4775043759788603E-6</c:v>
                </c:pt>
                <c:pt idx="4877" formatCode="0.00E+00">
                  <c:v>4.4709103227306301E-6</c:v>
                </c:pt>
                <c:pt idx="4878" formatCode="0.00E+00">
                  <c:v>4.4613905973895198E-6</c:v>
                </c:pt>
                <c:pt idx="4879" formatCode="0.00E+00">
                  <c:v>4.4507587433174804E-6</c:v>
                </c:pt>
                <c:pt idx="4880" formatCode="0.00E+00">
                  <c:v>4.4444842894705501E-6</c:v>
                </c:pt>
                <c:pt idx="4881" formatCode="0.00E+00">
                  <c:v>4.43774247880233E-6</c:v>
                </c:pt>
                <c:pt idx="4882" formatCode="0.00E+00">
                  <c:v>4.4288267712825402E-6</c:v>
                </c:pt>
                <c:pt idx="4883" formatCode="0.00E+00">
                  <c:v>4.4213538946735898E-6</c:v>
                </c:pt>
                <c:pt idx="4884" formatCode="0.00E+00">
                  <c:v>4.4134777562255297E-6</c:v>
                </c:pt>
                <c:pt idx="4885" formatCode="0.00E+00">
                  <c:v>4.4050598953929999E-6</c:v>
                </c:pt>
                <c:pt idx="4886" formatCode="0.00E+00">
                  <c:v>4.3981980544915099E-6</c:v>
                </c:pt>
                <c:pt idx="4887" formatCode="0.00E+00">
                  <c:v>4.39237132798976E-6</c:v>
                </c:pt>
                <c:pt idx="4888" formatCode="0.00E+00">
                  <c:v>4.38080674555312E-6</c:v>
                </c:pt>
                <c:pt idx="4889" formatCode="0.00E+00">
                  <c:v>4.3688348881273903E-6</c:v>
                </c:pt>
                <c:pt idx="4890" formatCode="0.00E+00">
                  <c:v>4.3631526737014997E-6</c:v>
                </c:pt>
                <c:pt idx="4891" formatCode="0.00E+00">
                  <c:v>4.3559170890826202E-6</c:v>
                </c:pt>
                <c:pt idx="4892" formatCode="0.00E+00">
                  <c:v>4.3479900491602598E-6</c:v>
                </c:pt>
                <c:pt idx="4893" formatCode="0.00E+00">
                  <c:v>4.3398590593111901E-6</c:v>
                </c:pt>
                <c:pt idx="4894" formatCode="0.00E+00">
                  <c:v>4.33304898236645E-6</c:v>
                </c:pt>
                <c:pt idx="4895" formatCode="0.00E+00">
                  <c:v>4.3273735110704897E-6</c:v>
                </c:pt>
                <c:pt idx="4896" formatCode="0.00E+00">
                  <c:v>4.3156503386553402E-6</c:v>
                </c:pt>
                <c:pt idx="4897" formatCode="0.00E+00">
                  <c:v>4.3041504304988399E-6</c:v>
                </c:pt>
                <c:pt idx="4898" formatCode="0.00E+00">
                  <c:v>4.2984617188691802E-6</c:v>
                </c:pt>
                <c:pt idx="4899" formatCode="0.00E+00">
                  <c:v>4.29145128852504E-6</c:v>
                </c:pt>
                <c:pt idx="4900" formatCode="0.00E+00">
                  <c:v>4.2834854894302198E-6</c:v>
                </c:pt>
                <c:pt idx="4901" formatCode="0.00E+00">
                  <c:v>4.2756260935343201E-6</c:v>
                </c:pt>
                <c:pt idx="4902" formatCode="0.00E+00">
                  <c:v>4.2688550336811701E-6</c:v>
                </c:pt>
                <c:pt idx="4903" formatCode="0.00E+00">
                  <c:v>4.2598987267620098E-6</c:v>
                </c:pt>
                <c:pt idx="4904" formatCode="0.00E+00">
                  <c:v>4.2535170360192196E-6</c:v>
                </c:pt>
                <c:pt idx="4905" formatCode="0.00E+00">
                  <c:v>4.2475537219943802E-6</c:v>
                </c:pt>
                <c:pt idx="4906" formatCode="0.00E+00">
                  <c:v>4.23763254592421E-6</c:v>
                </c:pt>
                <c:pt idx="4907" formatCode="0.00E+00">
                  <c:v>4.2283331104955997E-6</c:v>
                </c:pt>
                <c:pt idx="4908" formatCode="0.00E+00">
                  <c:v>4.2221259422286202E-6</c:v>
                </c:pt>
                <c:pt idx="4909" formatCode="0.00E+00">
                  <c:v>4.2160419880853498E-6</c:v>
                </c:pt>
                <c:pt idx="4910" formatCode="0.00E+00">
                  <c:v>4.2066786560821702E-6</c:v>
                </c:pt>
                <c:pt idx="4911" formatCode="0.00E+00">
                  <c:v>4.1970071124962802E-6</c:v>
                </c:pt>
                <c:pt idx="4912" formatCode="0.00E+00">
                  <c:v>4.1909829595124303E-6</c:v>
                </c:pt>
                <c:pt idx="4913" formatCode="0.00E+00">
                  <c:v>4.1847665518566498E-6</c:v>
                </c:pt>
                <c:pt idx="4914" formatCode="0.00E+00">
                  <c:v>4.1759942472301604E-6</c:v>
                </c:pt>
                <c:pt idx="4915" formatCode="0.00E+00">
                  <c:v>4.1659193344588304E-6</c:v>
                </c:pt>
                <c:pt idx="4916" formatCode="0.00E+00">
                  <c:v>4.16008740275596E-6</c:v>
                </c:pt>
                <c:pt idx="4917" formatCode="0.00E+00">
                  <c:v>4.1537258085880198E-6</c:v>
                </c:pt>
                <c:pt idx="4918" formatCode="0.00E+00">
                  <c:v>4.1454533472475096E-6</c:v>
                </c:pt>
                <c:pt idx="4919" formatCode="0.00E+00">
                  <c:v>4.1383904160473398E-6</c:v>
                </c:pt>
                <c:pt idx="4920" formatCode="0.00E+00">
                  <c:v>4.1311144420240496E-6</c:v>
                </c:pt>
                <c:pt idx="4921" formatCode="0.00E+00">
                  <c:v>4.1231444150627103E-6</c:v>
                </c:pt>
                <c:pt idx="4922" formatCode="0.00E+00">
                  <c:v>4.1167519800636901E-6</c:v>
                </c:pt>
                <c:pt idx="4923" formatCode="0.00E+00">
                  <c:v>4.1112606191892199E-6</c:v>
                </c:pt>
                <c:pt idx="4924" formatCode="0.00E+00">
                  <c:v>4.10063836976586E-6</c:v>
                </c:pt>
                <c:pt idx="4925" formatCode="0.00E+00">
                  <c:v>4.0892550958307498E-6</c:v>
                </c:pt>
                <c:pt idx="4926" formatCode="0.00E+00">
                  <c:v>4.0839946014881201E-6</c:v>
                </c:pt>
                <c:pt idx="4927" formatCode="0.00E+00">
                  <c:v>4.07714865995171E-6</c:v>
                </c:pt>
                <c:pt idx="4928" formatCode="0.00E+00">
                  <c:v>4.0698316083328601E-6</c:v>
                </c:pt>
                <c:pt idx="4929" formatCode="0.00E+00">
                  <c:v>4.0621236666283499E-6</c:v>
                </c:pt>
                <c:pt idx="4930" formatCode="0.00E+00">
                  <c:v>4.0557815775125801E-6</c:v>
                </c:pt>
                <c:pt idx="4931" formatCode="0.00E+00">
                  <c:v>4.05042926206694E-6</c:v>
                </c:pt>
                <c:pt idx="4932" formatCode="0.00E+00">
                  <c:v>4.0396710101519299E-6</c:v>
                </c:pt>
                <c:pt idx="4933" formatCode="0.00E+00">
                  <c:v>4.0287182722083102E-6</c:v>
                </c:pt>
                <c:pt idx="4934" formatCode="0.00E+00">
                  <c:v>4.0234550236735899E-6</c:v>
                </c:pt>
                <c:pt idx="4935" formatCode="0.00E+00">
                  <c:v>4.0168154245499102E-6</c:v>
                </c:pt>
                <c:pt idx="4936" formatCode="0.00E+00">
                  <c:v>4.0094677277589202E-6</c:v>
                </c:pt>
                <c:pt idx="4937" formatCode="0.00E+00">
                  <c:v>4.0020084771372601E-6</c:v>
                </c:pt>
                <c:pt idx="4938" formatCode="0.00E+00">
                  <c:v>3.9957189079993496E-6</c:v>
                </c:pt>
                <c:pt idx="4939" formatCode="0.00E+00">
                  <c:v>3.9904997730139702E-6</c:v>
                </c:pt>
                <c:pt idx="4940" formatCode="0.00E+00">
                  <c:v>3.9796268336447202E-6</c:v>
                </c:pt>
                <c:pt idx="4941" formatCode="0.00E+00">
                  <c:v>3.96908101193843E-6</c:v>
                </c:pt>
                <c:pt idx="4942" formatCode="0.00E+00">
                  <c:v>3.9638203473645099E-6</c:v>
                </c:pt>
                <c:pt idx="4943" formatCode="0.00E+00">
                  <c:v>3.9573771367279601E-6</c:v>
                </c:pt>
                <c:pt idx="4944" formatCode="0.00E+00">
                  <c:v>3.9500083658261697E-6</c:v>
                </c:pt>
                <c:pt idx="4945" formatCode="0.00E+00">
                  <c:v>3.9427852947671298E-6</c:v>
                </c:pt>
                <c:pt idx="4946" formatCode="0.00E+00">
                  <c:v>3.93651523977625E-6</c:v>
                </c:pt>
                <c:pt idx="4947" formatCode="0.00E+00">
                  <c:v>3.9282836725167301E-6</c:v>
                </c:pt>
                <c:pt idx="4948" formatCode="0.00E+00">
                  <c:v>3.9223928515331398E-6</c:v>
                </c:pt>
                <c:pt idx="4949" formatCode="0.00E+00">
                  <c:v>3.9169034597667601E-6</c:v>
                </c:pt>
                <c:pt idx="4950" formatCode="0.00E+00">
                  <c:v>3.9077342715107001E-6</c:v>
                </c:pt>
                <c:pt idx="4951" formatCode="0.00E+00">
                  <c:v>3.8991798682394402E-6</c:v>
                </c:pt>
                <c:pt idx="4952" formatCode="0.00E+00">
                  <c:v>3.8934520667342696E-6</c:v>
                </c:pt>
                <c:pt idx="4953" formatCode="0.00E+00">
                  <c:v>3.88784872163074E-6</c:v>
                </c:pt>
                <c:pt idx="4954" formatCode="0.00E+00">
                  <c:v>3.8792021855548496E-6</c:v>
                </c:pt>
                <c:pt idx="4955" formatCode="0.00E+00">
                  <c:v>3.8702971344344703E-6</c:v>
                </c:pt>
                <c:pt idx="4956" formatCode="0.00E+00">
                  <c:v>3.8647405304538401E-6</c:v>
                </c:pt>
                <c:pt idx="4957" formatCode="0.00E+00">
                  <c:v>3.8590118912333303E-6</c:v>
                </c:pt>
                <c:pt idx="4958" formatCode="0.00E+00">
                  <c:v>3.8509199474659396E-6</c:v>
                </c:pt>
                <c:pt idx="4959" formatCode="0.00E+00">
                  <c:v>3.8416342029456301E-6</c:v>
                </c:pt>
                <c:pt idx="4960" formatCode="0.00E+00">
                  <c:v>3.8362576732232399E-6</c:v>
                </c:pt>
                <c:pt idx="4961" formatCode="0.00E+00">
                  <c:v>3.8303914980192497E-6</c:v>
                </c:pt>
                <c:pt idx="4962" formatCode="0.00E+00">
                  <c:v>3.8227674835212903E-6</c:v>
                </c:pt>
                <c:pt idx="4963" formatCode="0.00E+00">
                  <c:v>3.8162520304515101E-6</c:v>
                </c:pt>
                <c:pt idx="4964" formatCode="0.00E+00">
                  <c:v>3.8095511281943501E-6</c:v>
                </c:pt>
                <c:pt idx="4965" formatCode="0.00E+00">
                  <c:v>3.8021952225411901E-6</c:v>
                </c:pt>
                <c:pt idx="4966" formatCode="0.00E+00">
                  <c:v>3.7963046104233102E-6</c:v>
                </c:pt>
                <c:pt idx="4967" formatCode="0.00E+00">
                  <c:v>3.79123709103742E-6</c:v>
                </c:pt>
                <c:pt idx="4968" formatCode="0.00E+00">
                  <c:v>3.7814715489835402E-6</c:v>
                </c:pt>
                <c:pt idx="4969" formatCode="0.00E+00">
                  <c:v>3.77095073463417E-6</c:v>
                </c:pt>
                <c:pt idx="4970" formatCode="0.00E+00">
                  <c:v>3.76611038547378E-6</c:v>
                </c:pt>
                <c:pt idx="4971" formatCode="0.00E+00">
                  <c:v>3.7597856265459798E-6</c:v>
                </c:pt>
                <c:pt idx="4972" formatCode="0.00E+00">
                  <c:v>3.7530591015183298E-6</c:v>
                </c:pt>
                <c:pt idx="4973" formatCode="0.00E+00">
                  <c:v>3.7459329464745899E-6</c:v>
                </c:pt>
                <c:pt idx="4974" formatCode="0.00E+00">
                  <c:v>3.7400923543572899E-6</c:v>
                </c:pt>
                <c:pt idx="4975" formatCode="0.00E+00">
                  <c:v>3.73514831626105E-6</c:v>
                </c:pt>
                <c:pt idx="4976" formatCode="0.00E+00">
                  <c:v>3.72528105271258E-6</c:v>
                </c:pt>
                <c:pt idx="4977" formatCode="0.00E+00">
                  <c:v>3.7151360002314801E-6</c:v>
                </c:pt>
                <c:pt idx="4978" formatCode="0.00E+00">
                  <c:v>3.7102995404274E-6</c:v>
                </c:pt>
                <c:pt idx="4979" formatCode="0.00E+00">
                  <c:v>3.7041566247357102E-6</c:v>
                </c:pt>
                <c:pt idx="4980" formatCode="0.00E+00">
                  <c:v>3.6974128275199698E-6</c:v>
                </c:pt>
                <c:pt idx="4981" formatCode="0.00E+00">
                  <c:v>3.6905053026554498E-6</c:v>
                </c:pt>
                <c:pt idx="4982" formatCode="0.00E+00">
                  <c:v>3.6847163607175001E-6</c:v>
                </c:pt>
                <c:pt idx="4983" formatCode="0.00E+00">
                  <c:v>3.6798908851654598E-6</c:v>
                </c:pt>
                <c:pt idx="4984" formatCode="0.00E+00">
                  <c:v>3.66993908952624E-6</c:v>
                </c:pt>
                <c:pt idx="4985" formatCode="0.00E+00">
                  <c:v>3.66015022366486E-6</c:v>
                </c:pt>
                <c:pt idx="4986" formatCode="0.00E+00">
                  <c:v>3.65532190365699E-6</c:v>
                </c:pt>
                <c:pt idx="4987" formatCode="0.00E+00">
                  <c:v>3.6493525293181602E-6</c:v>
                </c:pt>
                <c:pt idx="4988" formatCode="0.00E+00">
                  <c:v>3.6425991348502501E-6</c:v>
                </c:pt>
                <c:pt idx="4989" formatCode="0.00E+00">
                  <c:v>3.6358998187431399E-6</c:v>
                </c:pt>
                <c:pt idx="4990" formatCode="0.00E+00">
                  <c:v>3.6301639691010401E-6</c:v>
                </c:pt>
                <c:pt idx="4991" formatCode="0.00E+00">
                  <c:v>3.6254524236918402E-6</c:v>
                </c:pt>
                <c:pt idx="4992" formatCode="0.00E+00">
                  <c:v>3.6154319485881001E-6</c:v>
                </c:pt>
                <c:pt idx="4993" formatCode="0.00E+00">
                  <c:v>3.6059809506416601E-6</c:v>
                </c:pt>
                <c:pt idx="4994" formatCode="0.00E+00">
                  <c:v>3.6011646612200202E-6</c:v>
                </c:pt>
                <c:pt idx="4995" formatCode="0.00E+00">
                  <c:v>3.5953610355430999E-6</c:v>
                </c:pt>
                <c:pt idx="4996" formatCode="0.00E+00">
                  <c:v>3.5886050949304601E-6</c:v>
                </c:pt>
                <c:pt idx="4997" formatCode="0.00E+00">
                  <c:v>3.5821042143448599E-6</c:v>
                </c:pt>
                <c:pt idx="4998" formatCode="0.00E+00">
                  <c:v>3.5763324803522099E-6</c:v>
                </c:pt>
                <c:pt idx="4999" formatCode="0.00E+00">
                  <c:v>3.5689289999298398E-6</c:v>
                </c:pt>
                <c:pt idx="5000" formatCode="0.00E+00">
                  <c:v>3.5635564284097098E-6</c:v>
                </c:pt>
                <c:pt idx="5001" formatCode="0.00E+00">
                  <c:v>3.5585980385793798E-6</c:v>
                </c:pt>
                <c:pt idx="5002" formatCode="0.00E+00">
                  <c:v>3.5501912493618099E-6</c:v>
                </c:pt>
                <c:pt idx="5003" formatCode="0.00E+00">
                  <c:v>3.5424916332314302E-6</c:v>
                </c:pt>
                <c:pt idx="5004" formatCode="0.00E+00">
                  <c:v>3.5372681441719901E-6</c:v>
                </c:pt>
                <c:pt idx="5005" formatCode="0.00E+00">
                  <c:v>3.5322049589974099E-6</c:v>
                </c:pt>
                <c:pt idx="5006" formatCode="0.00E+00">
                  <c:v>3.5242770416370801E-6</c:v>
                </c:pt>
                <c:pt idx="5007" formatCode="0.00E+00">
                  <c:v>3.51625517986755E-6</c:v>
                </c:pt>
                <c:pt idx="5008" formatCode="0.00E+00">
                  <c:v>3.5111884740513199E-6</c:v>
                </c:pt>
                <c:pt idx="5009" formatCode="0.00E+00">
                  <c:v>3.5060098414367598E-6</c:v>
                </c:pt>
                <c:pt idx="5010" formatCode="0.00E+00">
                  <c:v>3.4985908683126201E-6</c:v>
                </c:pt>
                <c:pt idx="5011" formatCode="0.00E+00">
                  <c:v>3.4902185067063298E-6</c:v>
                </c:pt>
                <c:pt idx="5012" formatCode="0.00E+00">
                  <c:v>3.48531695612129E-6</c:v>
                </c:pt>
                <c:pt idx="5013" formatCode="0.00E+00">
                  <c:v>3.4800113582201202E-6</c:v>
                </c:pt>
                <c:pt idx="5014" formatCode="0.00E+00">
                  <c:v>3.4730576695851599E-6</c:v>
                </c:pt>
                <c:pt idx="5015" formatCode="0.00E+00">
                  <c:v>3.46716645165093E-6</c:v>
                </c:pt>
                <c:pt idx="5016" formatCode="0.00E+00">
                  <c:v>3.46104658395703E-6</c:v>
                </c:pt>
                <c:pt idx="5017" formatCode="0.00E+00">
                  <c:v>3.4543965692040999E-6</c:v>
                </c:pt>
                <c:pt idx="5018" formatCode="0.00E+00">
                  <c:v>3.4490368749759298E-6</c:v>
                </c:pt>
                <c:pt idx="5019" formatCode="0.00E+00">
                  <c:v>3.4444450867145802E-6</c:v>
                </c:pt>
                <c:pt idx="5020" formatCode="0.00E+00">
                  <c:v>3.43552211805642E-6</c:v>
                </c:pt>
                <c:pt idx="5021" formatCode="0.00E+00">
                  <c:v>3.4260119806745598E-6</c:v>
                </c:pt>
                <c:pt idx="5022" formatCode="0.00E+00">
                  <c:v>3.42160281916528E-6</c:v>
                </c:pt>
                <c:pt idx="5023" formatCode="0.00E+00">
                  <c:v>3.4158738061481802E-6</c:v>
                </c:pt>
                <c:pt idx="5024" formatCode="0.00E+00">
                  <c:v>3.4097451178060901E-6</c:v>
                </c:pt>
                <c:pt idx="5025" formatCode="0.00E+00">
                  <c:v>3.4032897771029299E-6</c:v>
                </c:pt>
                <c:pt idx="5026" formatCode="0.00E+00">
                  <c:v>3.3979797844592501E-6</c:v>
                </c:pt>
                <c:pt idx="5027" formatCode="0.00E+00">
                  <c:v>3.3934945794834599E-6</c:v>
                </c:pt>
                <c:pt idx="5028" formatCode="0.00E+00">
                  <c:v>3.3845073212235E-6</c:v>
                </c:pt>
                <c:pt idx="5029" formatCode="0.00E+00">
                  <c:v>3.3753133592413599E-6</c:v>
                </c:pt>
                <c:pt idx="5030" formatCode="0.00E+00">
                  <c:v>3.3709153949840701E-6</c:v>
                </c:pt>
                <c:pt idx="5031" formatCode="0.00E+00">
                  <c:v>3.3653415523676599E-6</c:v>
                </c:pt>
                <c:pt idx="5032" formatCode="0.00E+00">
                  <c:v>3.3592103062278898E-6</c:v>
                </c:pt>
                <c:pt idx="5033" formatCode="0.00E+00">
                  <c:v>3.35294081960391E-6</c:v>
                </c:pt>
                <c:pt idx="5034" formatCode="0.00E+00">
                  <c:v>3.3476816181513802E-6</c:v>
                </c:pt>
                <c:pt idx="5035" formatCode="0.00E+00">
                  <c:v>3.3432990389880999E-6</c:v>
                </c:pt>
                <c:pt idx="5036" formatCode="0.00E+00">
                  <c:v>3.3342605276574899E-6</c:v>
                </c:pt>
                <c:pt idx="5037" formatCode="0.00E+00">
                  <c:v>3.3253672638271E-6</c:v>
                </c:pt>
                <c:pt idx="5038" formatCode="0.00E+00">
                  <c:v>3.3209836537069099E-6</c:v>
                </c:pt>
                <c:pt idx="5039" formatCode="0.00E+00">
                  <c:v>3.3155583582589401E-6</c:v>
                </c:pt>
                <c:pt idx="5040" formatCode="0.00E+00">
                  <c:v>3.30943031847878E-6</c:v>
                </c:pt>
                <c:pt idx="5041" formatCode="0.00E+00">
                  <c:v>3.3033383895190699E-6</c:v>
                </c:pt>
                <c:pt idx="5042" formatCode="0.00E+00">
                  <c:v>3.2981309320650202E-6</c:v>
                </c:pt>
                <c:pt idx="5043" formatCode="0.00E+00">
                  <c:v>3.2938472369958202E-6</c:v>
                </c:pt>
                <c:pt idx="5044" formatCode="0.00E+00">
                  <c:v>3.2847695188675498E-6</c:v>
                </c:pt>
                <c:pt idx="5045" formatCode="0.00E+00">
                  <c:v>3.2761624171799602E-6</c:v>
                </c:pt>
                <c:pt idx="5046" formatCode="0.00E+00">
                  <c:v>3.27179605255964E-6</c:v>
                </c:pt>
                <c:pt idx="5047" formatCode="0.00E+00">
                  <c:v>3.2665130638881399E-6</c:v>
                </c:pt>
                <c:pt idx="5048" formatCode="0.00E+00">
                  <c:v>3.2603935328213301E-6</c:v>
                </c:pt>
                <c:pt idx="5049" formatCode="0.00E+00">
                  <c:v>3.2544713523576302E-6</c:v>
                </c:pt>
                <c:pt idx="5050" formatCode="0.00E+00">
                  <c:v>3.2492545120856301E-6</c:v>
                </c:pt>
                <c:pt idx="5051" formatCode="0.00E+00">
                  <c:v>3.2425041648988101E-6</c:v>
                </c:pt>
                <c:pt idx="5052" formatCode="0.00E+00">
                  <c:v>3.2376327649904E-6</c:v>
                </c:pt>
                <c:pt idx="5053" formatCode="0.00E+00">
                  <c:v>3.2331170061663099E-6</c:v>
                </c:pt>
                <c:pt idx="5054" formatCode="0.00E+00">
                  <c:v>3.2255183053821699E-6</c:v>
                </c:pt>
                <c:pt idx="5055" formatCode="0.00E+00">
                  <c:v>3.2184895288800002E-6</c:v>
                </c:pt>
                <c:pt idx="5056" formatCode="0.00E+00">
                  <c:v>3.2137565783420102E-6</c:v>
                </c:pt>
                <c:pt idx="5057" formatCode="0.00E+00">
                  <c:v>3.20914171351656E-6</c:v>
                </c:pt>
                <c:pt idx="5058" formatCode="0.00E+00">
                  <c:v>3.20198981935155E-6</c:v>
                </c:pt>
                <c:pt idx="5059" formatCode="0.00E+00">
                  <c:v>3.1946575776266501E-6</c:v>
                </c:pt>
                <c:pt idx="5060" formatCode="0.00E+00">
                  <c:v>3.1900704901413999E-6</c:v>
                </c:pt>
                <c:pt idx="5061" formatCode="0.00E+00">
                  <c:v>3.1853463026455601E-6</c:v>
                </c:pt>
                <c:pt idx="5062" formatCode="0.00E+00">
                  <c:v>3.1786701490632799E-6</c:v>
                </c:pt>
                <c:pt idx="5063" formatCode="0.00E+00">
                  <c:v>3.1710073062717801E-6</c:v>
                </c:pt>
                <c:pt idx="5064" formatCode="0.00E+00">
                  <c:v>3.1665741532614401E-6</c:v>
                </c:pt>
                <c:pt idx="5065" formatCode="0.00E+00">
                  <c:v>3.1617295778564301E-6</c:v>
                </c:pt>
                <c:pt idx="5066" formatCode="0.00E+00">
                  <c:v>3.1554484981497798E-6</c:v>
                </c:pt>
                <c:pt idx="5067" formatCode="0.00E+00">
                  <c:v>3.1500625276502001E-6</c:v>
                </c:pt>
                <c:pt idx="5068" formatCode="0.00E+00">
                  <c:v>3.14455220485962E-6</c:v>
                </c:pt>
                <c:pt idx="5069" formatCode="0.00E+00">
                  <c:v>3.1384641622219098E-6</c:v>
                </c:pt>
                <c:pt idx="5070" formatCode="0.00E+00">
                  <c:v>3.1336110706678602E-6</c:v>
                </c:pt>
                <c:pt idx="5071" formatCode="0.00E+00">
                  <c:v>3.12941963036024E-6</c:v>
                </c:pt>
                <c:pt idx="5072" formatCode="0.00E+00">
                  <c:v>3.1214234119656E-6</c:v>
                </c:pt>
                <c:pt idx="5073" formatCode="0.00E+00">
                  <c:v>3.1126870627575199E-6</c:v>
                </c:pt>
                <c:pt idx="5074" formatCode="0.00E+00">
                  <c:v>3.1087139846890798E-6</c:v>
                </c:pt>
                <c:pt idx="5075" formatCode="0.00E+00">
                  <c:v>3.10346825228825E-6</c:v>
                </c:pt>
                <c:pt idx="5076" formatCode="0.00E+00">
                  <c:v>3.0979592233098301E-6</c:v>
                </c:pt>
                <c:pt idx="5077" formatCode="0.00E+00">
                  <c:v>3.0920389824899001E-6</c:v>
                </c:pt>
                <c:pt idx="5078" formatCode="0.00E+00">
                  <c:v>3.08723377975745E-6</c:v>
                </c:pt>
                <c:pt idx="5079" formatCode="0.00E+00">
                  <c:v>3.0831355634781401E-6</c:v>
                </c:pt>
                <c:pt idx="5080" formatCode="0.00E+00">
                  <c:v>3.0750990055095201E-6</c:v>
                </c:pt>
                <c:pt idx="5081" formatCode="0.00E+00">
                  <c:v>3.0666336933887002E-6</c:v>
                </c:pt>
                <c:pt idx="5082" formatCode="0.00E+00">
                  <c:v>3.0626757027967798E-6</c:v>
                </c:pt>
                <c:pt idx="5083" formatCode="0.00E+00">
                  <c:v>3.0575644962695798E-6</c:v>
                </c:pt>
                <c:pt idx="5084" formatCode="0.00E+00">
                  <c:v>3.0520615586038702E-6</c:v>
                </c:pt>
                <c:pt idx="5085" formatCode="0.00E+00">
                  <c:v>3.0463019717792801E-6</c:v>
                </c:pt>
                <c:pt idx="5086" formatCode="0.00E+00">
                  <c:v>3.0415453839502299E-6</c:v>
                </c:pt>
                <c:pt idx="5087" formatCode="0.00E+00">
                  <c:v>3.0375371411582398E-6</c:v>
                </c:pt>
                <c:pt idx="5088" formatCode="0.00E+00">
                  <c:v>3.0294703474548199E-6</c:v>
                </c:pt>
                <c:pt idx="5089" formatCode="0.00E+00">
                  <c:v>3.0212635673455901E-6</c:v>
                </c:pt>
                <c:pt idx="5090" formatCode="0.00E+00">
                  <c:v>3.01732305705248E-6</c:v>
                </c:pt>
                <c:pt idx="5091" formatCode="0.00E+00">
                  <c:v>3.0123409792203502E-6</c:v>
                </c:pt>
                <c:pt idx="5092" formatCode="0.00E+00">
                  <c:v>3.0068485544519301E-6</c:v>
                </c:pt>
                <c:pt idx="5093" formatCode="0.00E+00">
                  <c:v>3.0012428747409502E-6</c:v>
                </c:pt>
                <c:pt idx="5094" formatCode="0.00E+00">
                  <c:v>2.9965355264490799E-6</c:v>
                </c:pt>
                <c:pt idx="5095" formatCode="0.00E+00">
                  <c:v>2.9926141728515901E-6</c:v>
                </c:pt>
                <c:pt idx="5096" formatCode="0.00E+00">
                  <c:v>2.98452649799767E-6</c:v>
                </c:pt>
                <c:pt idx="5097" formatCode="0.00E+00">
                  <c:v>2.9765664655553502E-6</c:v>
                </c:pt>
                <c:pt idx="5098" formatCode="0.00E+00">
                  <c:v>2.97264562824677E-6</c:v>
                </c:pt>
                <c:pt idx="5099" formatCode="0.00E+00">
                  <c:v>2.9677875762075701E-6</c:v>
                </c:pt>
                <c:pt idx="5100" formatCode="0.00E+00">
                  <c:v>2.96230973685212E-6</c:v>
                </c:pt>
                <c:pt idx="5101" formatCode="0.00E+00">
                  <c:v>2.9568515917793502E-6</c:v>
                </c:pt>
                <c:pt idx="5102" formatCode="0.00E+00">
                  <c:v>2.9521940140351501E-6</c:v>
                </c:pt>
                <c:pt idx="5103" formatCode="0.00E+00">
                  <c:v>2.94835662089736E-6</c:v>
                </c:pt>
                <c:pt idx="5104" formatCode="0.00E+00">
                  <c:v>2.9402567230435598E-6</c:v>
                </c:pt>
                <c:pt idx="5105" formatCode="0.00E+00">
                  <c:v>2.9325323267187799E-6</c:v>
                </c:pt>
                <c:pt idx="5106" formatCode="0.00E+00">
                  <c:v>2.9286331693494499E-6</c:v>
                </c:pt>
                <c:pt idx="5107" formatCode="0.00E+00">
                  <c:v>2.9238943152282401E-6</c:v>
                </c:pt>
                <c:pt idx="5108" formatCode="0.00E+00">
                  <c:v>2.91843480956858E-6</c:v>
                </c:pt>
                <c:pt idx="5109" formatCode="0.00E+00">
                  <c:v>2.9131181764885999E-6</c:v>
                </c:pt>
                <c:pt idx="5110" formatCode="0.00E+00">
                  <c:v>2.9084750785659499E-6</c:v>
                </c:pt>
                <c:pt idx="5111" formatCode="0.00E+00">
                  <c:v>2.90240912353502E-6</c:v>
                </c:pt>
                <c:pt idx="5112" formatCode="0.00E+00">
                  <c:v>2.8980583076327801E-6</c:v>
                </c:pt>
                <c:pt idx="5113" formatCode="0.00E+00">
                  <c:v>2.8940054683632502E-6</c:v>
                </c:pt>
                <c:pt idx="5114" formatCode="0.00E+00">
                  <c:v>2.8872424338142E-6</c:v>
                </c:pt>
                <c:pt idx="5115" formatCode="0.00E+00">
                  <c:v>2.8809179257704302E-6</c:v>
                </c:pt>
                <c:pt idx="5116" formatCode="0.00E+00">
                  <c:v>2.8766940297914999E-6</c:v>
                </c:pt>
                <c:pt idx="5117" formatCode="0.00E+00">
                  <c:v>2.8725485993139801E-6</c:v>
                </c:pt>
                <c:pt idx="5118" formatCode="0.00E+00">
                  <c:v>2.86619721454157E-6</c:v>
                </c:pt>
                <c:pt idx="5119" formatCode="0.00E+00">
                  <c:v>2.8595904043972602E-6</c:v>
                </c:pt>
                <c:pt idx="5120" formatCode="0.00E+00">
                  <c:v>2.8555004902780698E-6</c:v>
                </c:pt>
                <c:pt idx="5121" formatCode="0.00E+00">
                  <c:v>2.8512527737079402E-6</c:v>
                </c:pt>
                <c:pt idx="5122" formatCode="0.00E+00">
                  <c:v>2.8453405849141302E-6</c:v>
                </c:pt>
                <c:pt idx="5123" formatCode="0.00E+00">
                  <c:v>2.8384256855985199E-6</c:v>
                </c:pt>
                <c:pt idx="5124" formatCode="0.00E+00">
                  <c:v>2.8344774540778799E-6</c:v>
                </c:pt>
                <c:pt idx="5125" formatCode="0.00E+00">
                  <c:v>2.8301169322294898E-6</c:v>
                </c:pt>
                <c:pt idx="5126" formatCode="0.00E+00">
                  <c:v>2.82453103165491E-6</c:v>
                </c:pt>
                <c:pt idx="5127" formatCode="0.00E+00">
                  <c:v>2.8196765909395301E-6</c:v>
                </c:pt>
                <c:pt idx="5128" formatCode="0.00E+00">
                  <c:v>2.8147937806196199E-6</c:v>
                </c:pt>
                <c:pt idx="5129" formatCode="0.00E+00">
                  <c:v>2.8092982541520502E-6</c:v>
                </c:pt>
                <c:pt idx="5130" formatCode="0.00E+00">
                  <c:v>2.8049705077131701E-6</c:v>
                </c:pt>
                <c:pt idx="5131" formatCode="0.00E+00">
                  <c:v>2.8011991311058299E-6</c:v>
                </c:pt>
                <c:pt idx="5132" formatCode="0.00E+00">
                  <c:v>2.7941519177266402E-6</c:v>
                </c:pt>
                <c:pt idx="5133" formatCode="0.00E+00">
                  <c:v>2.7862361163688302E-6</c:v>
                </c:pt>
                <c:pt idx="5134" formatCode="0.00E+00">
                  <c:v>2.782712510828E-6</c:v>
                </c:pt>
                <c:pt idx="5135" formatCode="0.00E+00">
                  <c:v>2.7779763358481198E-6</c:v>
                </c:pt>
                <c:pt idx="5136" formatCode="0.00E+00">
                  <c:v>2.7731041915188499E-6</c:v>
                </c:pt>
                <c:pt idx="5137" formatCode="0.00E+00">
                  <c:v>2.7677496102414302E-6</c:v>
                </c:pt>
                <c:pt idx="5138" formatCode="0.00E+00">
                  <c:v>2.7634675300576E-6</c:v>
                </c:pt>
                <c:pt idx="5139" formatCode="0.00E+00">
                  <c:v>2.7597759043770199E-6</c:v>
                </c:pt>
                <c:pt idx="5140" formatCode="0.00E+00">
                  <c:v>2.7527111285768299E-6</c:v>
                </c:pt>
                <c:pt idx="5141" formatCode="0.00E+00">
                  <c:v>2.74502129695713E-6</c:v>
                </c:pt>
                <c:pt idx="5142" formatCode="0.00E+00">
                  <c:v>2.7415162553919202E-6</c:v>
                </c:pt>
                <c:pt idx="5143" formatCode="0.00E+00">
                  <c:v>2.7368938609818901E-6</c:v>
                </c:pt>
                <c:pt idx="5144" formatCode="0.00E+00">
                  <c:v>2.7320358502520699E-6</c:v>
                </c:pt>
                <c:pt idx="5145" formatCode="0.00E+00">
                  <c:v>2.7268166175958601E-6</c:v>
                </c:pt>
                <c:pt idx="5146" formatCode="0.00E+00">
                  <c:v>2.72258060882529E-6</c:v>
                </c:pt>
                <c:pt idx="5147" formatCode="0.00E+00">
                  <c:v>2.7189661444294802E-6</c:v>
                </c:pt>
                <c:pt idx="5148" formatCode="0.00E+00">
                  <c:v>2.7118912339438099E-6</c:v>
                </c:pt>
                <c:pt idx="5149" formatCode="0.00E+00">
                  <c:v>2.7044176241596901E-6</c:v>
                </c:pt>
                <c:pt idx="5150" formatCode="0.00E+00">
                  <c:v>2.70093284624957E-6</c:v>
                </c:pt>
                <c:pt idx="5151" formatCode="0.00E+00">
                  <c:v>2.6964199781881899E-6</c:v>
                </c:pt>
                <c:pt idx="5152" formatCode="0.00E+00">
                  <c:v>2.69157929947811E-6</c:v>
                </c:pt>
                <c:pt idx="5153" formatCode="0.00E+00">
                  <c:v>2.6864901125916298E-6</c:v>
                </c:pt>
                <c:pt idx="5154" formatCode="0.00E+00">
                  <c:v>2.6823005095290798E-6</c:v>
                </c:pt>
                <c:pt idx="5155" formatCode="0.00E+00">
                  <c:v>2.67876073959165E-6</c:v>
                </c:pt>
                <c:pt idx="5156" formatCode="0.00E+00">
                  <c:v>2.6716825829998702E-6</c:v>
                </c:pt>
                <c:pt idx="5157" formatCode="0.00E+00">
                  <c:v>2.6644159747820299E-6</c:v>
                </c:pt>
                <c:pt idx="5158" formatCode="0.00E+00">
                  <c:v>2.6609530170434398E-6</c:v>
                </c:pt>
                <c:pt idx="5159" formatCode="0.00E+00">
                  <c:v>2.6565456376510699E-6</c:v>
                </c:pt>
                <c:pt idx="5160" formatCode="0.00E+00">
                  <c:v>2.6517252387021101E-6</c:v>
                </c:pt>
                <c:pt idx="5161" formatCode="0.00E+00">
                  <c:v>2.64676107004806E-6</c:v>
                </c:pt>
                <c:pt idx="5162" formatCode="0.00E+00">
                  <c:v>2.64261814149327E-6</c:v>
                </c:pt>
                <c:pt idx="5163" formatCode="0.00E+00">
                  <c:v>2.6391507145631899E-6</c:v>
                </c:pt>
                <c:pt idx="5164" formatCode="0.00E+00">
                  <c:v>2.6320756978067002E-6</c:v>
                </c:pt>
                <c:pt idx="5165" formatCode="0.00E+00">
                  <c:v>2.6250073652275099E-6</c:v>
                </c:pt>
                <c:pt idx="5166" formatCode="0.00E+00">
                  <c:v>2.6215676509686298E-6</c:v>
                </c:pt>
                <c:pt idx="5167" formatCode="0.00E+00">
                  <c:v>2.61726192570631E-6</c:v>
                </c:pt>
                <c:pt idx="5168" formatCode="0.00E+00">
                  <c:v>2.6124645207752198E-6</c:v>
                </c:pt>
                <c:pt idx="5169" formatCode="0.00E+00">
                  <c:v>2.60762060100557E-6</c:v>
                </c:pt>
                <c:pt idx="5170" formatCode="0.00E+00">
                  <c:v>2.6035245552431501E-6</c:v>
                </c:pt>
                <c:pt idx="5171" formatCode="0.00E+00">
                  <c:v>2.6001272283190599E-6</c:v>
                </c:pt>
                <c:pt idx="5172" formatCode="0.00E+00">
                  <c:v>2.5930612686264299E-6</c:v>
                </c:pt>
                <c:pt idx="5173" formatCode="0.00E+00">
                  <c:v>2.5861829491297E-6</c:v>
                </c:pt>
                <c:pt idx="5174" formatCode="0.00E+00">
                  <c:v>2.5827677776907799E-6</c:v>
                </c:pt>
                <c:pt idx="5175" formatCode="0.00E+00">
                  <c:v>2.57856006269478E-6</c:v>
                </c:pt>
                <c:pt idx="5176" formatCode="0.00E+00">
                  <c:v>2.57378814852042E-6</c:v>
                </c:pt>
                <c:pt idx="5177" formatCode="0.00E+00">
                  <c:v>2.5690599505491601E-6</c:v>
                </c:pt>
                <c:pt idx="5178" formatCode="0.00E+00">
                  <c:v>2.5650109399664599E-6</c:v>
                </c:pt>
                <c:pt idx="5179" formatCode="0.00E+00">
                  <c:v>2.5616815720455802E-6</c:v>
                </c:pt>
                <c:pt idx="5180" formatCode="0.00E+00">
                  <c:v>2.55463014947144E-6</c:v>
                </c:pt>
                <c:pt idx="5181" formatCode="0.00E+00">
                  <c:v>2.5479340150452799E-6</c:v>
                </c:pt>
                <c:pt idx="5182" formatCode="0.00E+00">
                  <c:v>2.5445445703872902E-6</c:v>
                </c:pt>
                <c:pt idx="5183" formatCode="0.00E+00">
                  <c:v>2.5404314008594202E-6</c:v>
                </c:pt>
                <c:pt idx="5184" formatCode="0.00E+00">
                  <c:v>2.5356872715048598E-6</c:v>
                </c:pt>
                <c:pt idx="5185" formatCode="0.00E+00">
                  <c:v>2.53107049567378E-6</c:v>
                </c:pt>
                <c:pt idx="5186" formatCode="0.00E+00">
                  <c:v>2.5270387591091002E-6</c:v>
                </c:pt>
                <c:pt idx="5187" formatCode="0.00E+00">
                  <c:v>2.52176808054384E-6</c:v>
                </c:pt>
                <c:pt idx="5188" formatCode="0.00E+00">
                  <c:v>2.5179903086542401E-6</c:v>
                </c:pt>
                <c:pt idx="5189" formatCode="0.00E+00">
                  <c:v>2.5144676457562002E-6</c:v>
                </c:pt>
                <c:pt idx="5190" formatCode="0.00E+00">
                  <c:v>2.5086028878907E-6</c:v>
                </c:pt>
                <c:pt idx="5191" formatCode="0.00E+00">
                  <c:v>2.50309984264764E-6</c:v>
                </c:pt>
                <c:pt idx="5192" formatCode="0.00E+00">
                  <c:v>2.4994348483506398E-6</c:v>
                </c:pt>
                <c:pt idx="5193" formatCode="0.00E+00">
                  <c:v>2.49582849405154E-6</c:v>
                </c:pt>
                <c:pt idx="5194" formatCode="0.00E+00">
                  <c:v>2.4903312663634799E-6</c:v>
                </c:pt>
                <c:pt idx="5195" formatCode="0.00E+00">
                  <c:v>2.4845739553827898E-6</c:v>
                </c:pt>
                <c:pt idx="5196" formatCode="0.00E+00">
                  <c:v>2.4810282784688301E-6</c:v>
                </c:pt>
                <c:pt idx="5197" formatCode="0.00E+00">
                  <c:v>2.47732928824415E-6</c:v>
                </c:pt>
                <c:pt idx="5198" formatCode="0.00E+00">
                  <c:v>2.4722250912351599E-6</c:v>
                </c:pt>
                <c:pt idx="5199" formatCode="0.00E+00">
                  <c:v>2.4661896854172001E-6</c:v>
                </c:pt>
                <c:pt idx="5200" formatCode="0.00E+00">
                  <c:v>2.4627704712227299E-6</c:v>
                </c:pt>
                <c:pt idx="5201" formatCode="0.00E+00">
                  <c:v>2.4589691190467702E-6</c:v>
                </c:pt>
                <c:pt idx="5202" formatCode="0.00E+00">
                  <c:v>2.4541371487725902E-6</c:v>
                </c:pt>
                <c:pt idx="5203" formatCode="0.00E+00">
                  <c:v>2.4499005328709399E-6</c:v>
                </c:pt>
                <c:pt idx="5204" formatCode="0.00E+00">
                  <c:v>2.4456884081138099E-6</c:v>
                </c:pt>
                <c:pt idx="5205" formatCode="0.00E+00">
                  <c:v>2.44088620656659E-6</c:v>
                </c:pt>
                <c:pt idx="5206" formatCode="0.00E+00">
                  <c:v>2.43713664253425E-6</c:v>
                </c:pt>
                <c:pt idx="5207" formatCode="0.00E+00">
                  <c:v>2.43384776633742E-6</c:v>
                </c:pt>
                <c:pt idx="5208" formatCode="0.00E+00">
                  <c:v>2.4277973312140101E-6</c:v>
                </c:pt>
                <c:pt idx="5209" formatCode="0.00E+00">
                  <c:v>2.4208576393548502E-6</c:v>
                </c:pt>
                <c:pt idx="5210" formatCode="0.00E+00">
                  <c:v>2.4178185500278501E-6</c:v>
                </c:pt>
                <c:pt idx="5211" formatCode="0.00E+00">
                  <c:v>2.4136763496204799E-6</c:v>
                </c:pt>
                <c:pt idx="5212" formatCode="0.00E+00">
                  <c:v>2.4094844553011901E-6</c:v>
                </c:pt>
                <c:pt idx="5213" formatCode="0.00E+00">
                  <c:v>2.4047940523833699E-6</c:v>
                </c:pt>
                <c:pt idx="5214" formatCode="0.00E+00">
                  <c:v>2.4010874084449801E-6</c:v>
                </c:pt>
                <c:pt idx="5215" formatCode="0.00E+00">
                  <c:v>2.3978635549031701E-6</c:v>
                </c:pt>
                <c:pt idx="5216" formatCode="0.00E+00">
                  <c:v>2.39181937897041E-6</c:v>
                </c:pt>
                <c:pt idx="5217" formatCode="0.00E+00">
                  <c:v>2.3850567327169198E-6</c:v>
                </c:pt>
                <c:pt idx="5218" formatCode="0.00E+00">
                  <c:v>2.3820396661966001E-6</c:v>
                </c:pt>
                <c:pt idx="5219" formatCode="0.00E+00">
                  <c:v>2.3779886077172999E-6</c:v>
                </c:pt>
                <c:pt idx="5220" formatCode="0.00E+00">
                  <c:v>2.37381913442269E-6</c:v>
                </c:pt>
                <c:pt idx="5221" formatCode="0.00E+00">
                  <c:v>2.36923646463319E-6</c:v>
                </c:pt>
                <c:pt idx="5222" formatCode="0.00E+00">
                  <c:v>2.3655728488828798E-6</c:v>
                </c:pt>
                <c:pt idx="5223" formatCode="0.00E+00">
                  <c:v>2.36241208674269E-6</c:v>
                </c:pt>
                <c:pt idx="5224" formatCode="0.00E+00">
                  <c:v>2.3563790104324602E-6</c:v>
                </c:pt>
                <c:pt idx="5225" formatCode="0.00E+00">
                  <c:v>2.34978638278768E-6</c:v>
                </c:pt>
                <c:pt idx="5226" formatCode="0.00E+00">
                  <c:v>2.3467923736436399E-6</c:v>
                </c:pt>
                <c:pt idx="5227" formatCode="0.00E+00">
                  <c:v>2.34282933748717E-6</c:v>
                </c:pt>
                <c:pt idx="5228" formatCode="0.00E+00">
                  <c:v>2.3386843035655602E-6</c:v>
                </c:pt>
                <c:pt idx="5229" formatCode="0.00E+00">
                  <c:v>2.3342054969146999E-6</c:v>
                </c:pt>
                <c:pt idx="5230" formatCode="0.00E+00">
                  <c:v>2.3305849741779901E-6</c:v>
                </c:pt>
                <c:pt idx="5231" formatCode="0.00E+00">
                  <c:v>2.3274854550471899E-6</c:v>
                </c:pt>
                <c:pt idx="5232" formatCode="0.00E+00">
                  <c:v>2.3214679711819699E-6</c:v>
                </c:pt>
                <c:pt idx="5233" formatCode="0.00E+00">
                  <c:v>2.3150386856342201E-6</c:v>
                </c:pt>
                <c:pt idx="5234" formatCode="0.00E+00">
                  <c:v>2.3120686771679099E-6</c:v>
                </c:pt>
                <c:pt idx="5235" formatCode="0.00E+00">
                  <c:v>2.3081906887436901E-6</c:v>
                </c:pt>
                <c:pt idx="5236" formatCode="0.00E+00">
                  <c:v>2.3040719516815402E-6</c:v>
                </c:pt>
                <c:pt idx="5237" formatCode="0.00E+00">
                  <c:v>2.29969332225353E-6</c:v>
                </c:pt>
                <c:pt idx="5238" formatCode="0.00E+00">
                  <c:v>2.29611591735619E-6</c:v>
                </c:pt>
                <c:pt idx="5239" formatCode="0.00E+00">
                  <c:v>2.2930758710574402E-6</c:v>
                </c:pt>
                <c:pt idx="5240" formatCode="0.00E+00">
                  <c:v>2.2870781473582298E-6</c:v>
                </c:pt>
                <c:pt idx="5241" formatCode="0.00E+00">
                  <c:v>2.28080585718818E-6</c:v>
                </c:pt>
                <c:pt idx="5242" formatCode="0.00E+00">
                  <c:v>2.2778607075582401E-6</c:v>
                </c:pt>
                <c:pt idx="5243" formatCode="0.00E+00">
                  <c:v>2.27406492893371E-6</c:v>
                </c:pt>
                <c:pt idx="5244" formatCode="0.00E+00">
                  <c:v>2.2699741959583398E-6</c:v>
                </c:pt>
                <c:pt idx="5245" formatCode="0.00E+00">
                  <c:v>2.2656922312317398E-6</c:v>
                </c:pt>
                <c:pt idx="5246" formatCode="0.00E+00">
                  <c:v>2.2621579320384599E-6</c:v>
                </c:pt>
                <c:pt idx="5247" formatCode="0.00E+00">
                  <c:v>2.2591756622656701E-6</c:v>
                </c:pt>
                <c:pt idx="5248" formatCode="0.00E+00">
                  <c:v>2.2532015623542298E-6</c:v>
                </c:pt>
                <c:pt idx="5249" formatCode="0.00E+00">
                  <c:v>2.2470802312972099E-6</c:v>
                </c:pt>
                <c:pt idx="5250" formatCode="0.00E+00">
                  <c:v>2.2441607192288801E-6</c:v>
                </c:pt>
                <c:pt idx="5251" formatCode="0.00E+00">
                  <c:v>2.2404444413184301E-6</c:v>
                </c:pt>
                <c:pt idx="5252" formatCode="0.00E+00">
                  <c:v>2.2363832792870801E-6</c:v>
                </c:pt>
                <c:pt idx="5253" formatCode="0.00E+00">
                  <c:v>2.2321946301508301E-6</c:v>
                </c:pt>
                <c:pt idx="5254" formatCode="0.00E+00">
                  <c:v>2.22870339039737E-6</c:v>
                </c:pt>
                <c:pt idx="5255" formatCode="0.00E+00">
                  <c:v>2.2257772706497402E-6</c:v>
                </c:pt>
                <c:pt idx="5256" formatCode="0.00E+00">
                  <c:v>2.21983037366034E-6</c:v>
                </c:pt>
                <c:pt idx="5257" formatCode="0.00E+00">
                  <c:v>2.2138542578190399E-6</c:v>
                </c:pt>
                <c:pt idx="5258" formatCode="0.00E+00">
                  <c:v>2.2109610879323699E-6</c:v>
                </c:pt>
                <c:pt idx="5259" formatCode="0.00E+00">
                  <c:v>2.2073217231877302E-6</c:v>
                </c:pt>
                <c:pt idx="5260" formatCode="0.00E+00">
                  <c:v>2.20329156781853E-6</c:v>
                </c:pt>
                <c:pt idx="5261" formatCode="0.00E+00">
                  <c:v>2.19919303923122E-6</c:v>
                </c:pt>
                <c:pt idx="5262" formatCode="0.00E+00">
                  <c:v>2.1957447811550999E-6</c:v>
                </c:pt>
                <c:pt idx="5263" formatCode="0.00E+00">
                  <c:v>2.19287325093571E-6</c:v>
                </c:pt>
                <c:pt idx="5264" formatCode="0.00E+00">
                  <c:v>2.1869568697825002E-6</c:v>
                </c:pt>
                <c:pt idx="5265" formatCode="0.00E+00">
                  <c:v>2.1811205007457202E-6</c:v>
                </c:pt>
                <c:pt idx="5266" formatCode="0.00E+00">
                  <c:v>2.1782543085190298E-6</c:v>
                </c:pt>
                <c:pt idx="5267" formatCode="0.00E+00">
                  <c:v>2.1746893841007399E-6</c:v>
                </c:pt>
                <c:pt idx="5268" formatCode="0.00E+00">
                  <c:v>2.17069154857274E-6</c:v>
                </c:pt>
                <c:pt idx="5269" formatCode="0.00E+00">
                  <c:v>2.1666800908378798E-6</c:v>
                </c:pt>
                <c:pt idx="5270" formatCode="0.00E+00">
                  <c:v>2.1632747076313101E-6</c:v>
                </c:pt>
                <c:pt idx="5271" formatCode="0.00E+00">
                  <c:v>2.1604562688846701E-6</c:v>
                </c:pt>
                <c:pt idx="5272" formatCode="0.00E+00">
                  <c:v>2.1545734673424102E-6</c:v>
                </c:pt>
                <c:pt idx="5273" formatCode="0.00E+00">
                  <c:v>2.1488716363752499E-6</c:v>
                </c:pt>
                <c:pt idx="5274" formatCode="0.00E+00">
                  <c:v>2.1460329927780499E-6</c:v>
                </c:pt>
                <c:pt idx="5275" formatCode="0.00E+00">
                  <c:v>2.1425401441592E-6</c:v>
                </c:pt>
                <c:pt idx="5276" formatCode="0.00E+00">
                  <c:v>2.13857582715144E-6</c:v>
                </c:pt>
                <c:pt idx="5277" formatCode="0.00E+00">
                  <c:v>2.1346485277431501E-6</c:v>
                </c:pt>
                <c:pt idx="5278" formatCode="0.00E+00">
                  <c:v>2.13128588583553E-6</c:v>
                </c:pt>
                <c:pt idx="5279" formatCode="0.00E+00">
                  <c:v>2.1285190996126301E-6</c:v>
                </c:pt>
                <c:pt idx="5280" formatCode="0.00E+00">
                  <c:v>2.1226727082650101E-6</c:v>
                </c:pt>
                <c:pt idx="5281" formatCode="0.00E+00">
                  <c:v>2.1171004515155501E-6</c:v>
                </c:pt>
                <c:pt idx="5282" formatCode="0.00E+00">
                  <c:v>2.1142898673381102E-6</c:v>
                </c:pt>
                <c:pt idx="5283" formatCode="0.00E+00">
                  <c:v>2.1108668323139798E-6</c:v>
                </c:pt>
                <c:pt idx="5284" formatCode="0.00E+00">
                  <c:v>2.10693712550937E-6</c:v>
                </c:pt>
                <c:pt idx="5285" formatCode="0.00E+00">
                  <c:v>2.1030912014191398E-6</c:v>
                </c:pt>
                <c:pt idx="5286" formatCode="0.00E+00">
                  <c:v>2.0997603031528902E-6</c:v>
                </c:pt>
                <c:pt idx="5287" formatCode="0.00E+00">
                  <c:v>2.0953645057933401E-6</c:v>
                </c:pt>
                <c:pt idx="5288" formatCode="0.00E+00">
                  <c:v>2.09223301564361E-6</c:v>
                </c:pt>
                <c:pt idx="5289" formatCode="0.00E+00">
                  <c:v>2.0892981331885698E-6</c:v>
                </c:pt>
                <c:pt idx="5290" formatCode="0.00E+00">
                  <c:v>2.0844557294543302E-6</c:v>
                </c:pt>
                <c:pt idx="5291" formatCode="0.00E+00">
                  <c:v>2.0798576143909599E-6</c:v>
                </c:pt>
                <c:pt idx="5292" formatCode="0.00E+00">
                  <c:v>2.0768228195713602E-6</c:v>
                </c:pt>
                <c:pt idx="5293" formatCode="0.00E+00">
                  <c:v>2.0738145281293399E-6</c:v>
                </c:pt>
                <c:pt idx="5294" formatCode="0.00E+00">
                  <c:v>2.0692892549776899E-6</c:v>
                </c:pt>
                <c:pt idx="5295" formatCode="0.00E+00">
                  <c:v>2.0644691727023998E-6</c:v>
                </c:pt>
                <c:pt idx="5296" formatCode="0.00E+00">
                  <c:v>2.0615369716357101E-6</c:v>
                </c:pt>
                <c:pt idx="5297" formatCode="0.00E+00">
                  <c:v>2.0584472400550998E-6</c:v>
                </c:pt>
                <c:pt idx="5298" formatCode="0.00E+00">
                  <c:v>2.0542620879284698E-6</c:v>
                </c:pt>
                <c:pt idx="5299" formatCode="0.00E+00">
                  <c:v>2.0491986011933201E-6</c:v>
                </c:pt>
                <c:pt idx="5300" formatCode="0.00E+00">
                  <c:v>2.04637545387386E-6</c:v>
                </c:pt>
                <c:pt idx="5301" formatCode="0.00E+00">
                  <c:v>2.0431955261497798E-6</c:v>
                </c:pt>
                <c:pt idx="5302" formatCode="0.00E+00">
                  <c:v>2.0392136492509502E-6</c:v>
                </c:pt>
                <c:pt idx="5303" formatCode="0.00E+00">
                  <c:v>2.0356633133142099E-6</c:v>
                </c:pt>
                <c:pt idx="5304" formatCode="0.00E+00">
                  <c:v>2.0322089859749901E-6</c:v>
                </c:pt>
                <c:pt idx="5305" formatCode="0.00E+00">
                  <c:v>2.0281766983981998E-6</c:v>
                </c:pt>
                <c:pt idx="5306" formatCode="0.00E+00">
                  <c:v>2.02507640382856E-6</c:v>
                </c:pt>
                <c:pt idx="5307" formatCode="0.00E+00">
                  <c:v>2.0223255473107901E-6</c:v>
                </c:pt>
                <c:pt idx="5308" formatCode="0.00E+00">
                  <c:v>2.01737395027668E-6</c:v>
                </c:pt>
                <c:pt idx="5309" formatCode="0.00E+00">
                  <c:v>2.0131644142537799E-6</c:v>
                </c:pt>
                <c:pt idx="5310" formatCode="0.00E+00">
                  <c:v>2.0101519215862E-6</c:v>
                </c:pt>
                <c:pt idx="5311" formatCode="0.00E+00">
                  <c:v>2.0073375205363501E-6</c:v>
                </c:pt>
                <c:pt idx="5312" formatCode="0.00E+00">
                  <c:v>2.0026707529442102E-6</c:v>
                </c:pt>
                <c:pt idx="5313" formatCode="0.00E+00">
                  <c:v>1.9982665283230102E-6</c:v>
                </c:pt>
                <c:pt idx="5314" formatCode="0.00E+00">
                  <c:v>1.9953470543348901E-6</c:v>
                </c:pt>
                <c:pt idx="5315" formatCode="0.00E+00">
                  <c:v>1.9924619739208002E-6</c:v>
                </c:pt>
                <c:pt idx="5316" formatCode="0.00E+00">
                  <c:v>1.98810040600592E-6</c:v>
                </c:pt>
                <c:pt idx="5317" formatCode="0.00E+00">
                  <c:v>1.9834824585637701E-6</c:v>
                </c:pt>
                <c:pt idx="5318" formatCode="0.00E+00">
                  <c:v>1.98066172104357E-6</c:v>
                </c:pt>
                <c:pt idx="5319" formatCode="0.00E+00">
                  <c:v>1.9776981800020599E-6</c:v>
                </c:pt>
                <c:pt idx="5320" formatCode="0.00E+00">
                  <c:v>1.9736640996257699E-6</c:v>
                </c:pt>
                <c:pt idx="5321" formatCode="0.00E+00">
                  <c:v>1.9688116523291799E-6</c:v>
                </c:pt>
                <c:pt idx="5322" formatCode="0.00E+00">
                  <c:v>1.9660959166756199E-6</c:v>
                </c:pt>
                <c:pt idx="5323" formatCode="0.00E+00">
                  <c:v>1.96304542691505E-6</c:v>
                </c:pt>
                <c:pt idx="5324" formatCode="0.00E+00">
                  <c:v>1.95921433218999E-6</c:v>
                </c:pt>
                <c:pt idx="5325" formatCode="0.00E+00">
                  <c:v>1.9558088657744802E-6</c:v>
                </c:pt>
                <c:pt idx="5326" formatCode="0.00E+00">
                  <c:v>1.9524835745304199E-6</c:v>
                </c:pt>
                <c:pt idx="5327" formatCode="0.00E+00">
                  <c:v>1.9486160946560901E-6</c:v>
                </c:pt>
                <c:pt idx="5328" formatCode="0.00E+00">
                  <c:v>1.9456357668091299E-6</c:v>
                </c:pt>
                <c:pt idx="5329" formatCode="0.00E+00">
                  <c:v>1.94299529620588E-6</c:v>
                </c:pt>
                <c:pt idx="5330" formatCode="0.00E+00">
                  <c:v>1.9382319395995899E-6</c:v>
                </c:pt>
                <c:pt idx="5331" formatCode="0.00E+00">
                  <c:v>1.9341934285342998E-6</c:v>
                </c:pt>
                <c:pt idx="5332" formatCode="0.00E+00">
                  <c:v>1.9312977059279001E-6</c:v>
                </c:pt>
                <c:pt idx="5333" formatCode="0.00E+00">
                  <c:v>1.9285958630080599E-6</c:v>
                </c:pt>
                <c:pt idx="5334" formatCode="0.00E+00">
                  <c:v>1.9241071664443301E-6</c:v>
                </c:pt>
                <c:pt idx="5335" formatCode="0.00E+00">
                  <c:v>1.91988069016111E-6</c:v>
                </c:pt>
                <c:pt idx="5336" formatCode="0.00E+00">
                  <c:v>1.91707464247431E-6</c:v>
                </c:pt>
                <c:pt idx="5337" formatCode="0.00E+00">
                  <c:v>1.9143044982574599E-6</c:v>
                </c:pt>
                <c:pt idx="5338" formatCode="0.00E+00">
                  <c:v>1.9101102576436298E-6</c:v>
                </c:pt>
                <c:pt idx="5339" formatCode="0.00E+00">
                  <c:v>1.9056773245877701E-6</c:v>
                </c:pt>
                <c:pt idx="5340" formatCode="0.00E+00">
                  <c:v>1.90296651115372E-6</c:v>
                </c:pt>
                <c:pt idx="5341" formatCode="0.00E+00">
                  <c:v>1.90012050487678E-6</c:v>
                </c:pt>
                <c:pt idx="5342" formatCode="0.00E+00">
                  <c:v>1.89624239070524E-6</c:v>
                </c:pt>
                <c:pt idx="5343" formatCode="0.00E+00">
                  <c:v>1.8915828056189399E-6</c:v>
                </c:pt>
                <c:pt idx="5344" formatCode="0.00E+00">
                  <c:v>1.88897332123253E-6</c:v>
                </c:pt>
                <c:pt idx="5345" formatCode="0.00E+00">
                  <c:v>1.88604320098277E-6</c:v>
                </c:pt>
                <c:pt idx="5346" formatCode="0.00E+00">
                  <c:v>1.8823622616729001E-6</c:v>
                </c:pt>
                <c:pt idx="5347" formatCode="0.00E+00">
                  <c:v>1.8790908421611101E-6</c:v>
                </c:pt>
                <c:pt idx="5348" formatCode="0.00E+00">
                  <c:v>1.87589634547989E-6</c:v>
                </c:pt>
                <c:pt idx="5349" formatCode="0.00E+00">
                  <c:v>1.87218058802123E-6</c:v>
                </c:pt>
                <c:pt idx="5350" formatCode="0.00E+00">
                  <c:v>1.86931755786738E-6</c:v>
                </c:pt>
                <c:pt idx="5351" formatCode="0.00E+00">
                  <c:v>1.86678047202086E-6</c:v>
                </c:pt>
                <c:pt idx="5352" formatCode="0.00E+00">
                  <c:v>1.86220576054928E-6</c:v>
                </c:pt>
                <c:pt idx="5353" formatCode="0.00E+00">
                  <c:v>1.85832443188052E-6</c:v>
                </c:pt>
                <c:pt idx="5354" formatCode="0.00E+00">
                  <c:v>1.85554309555842E-6</c:v>
                </c:pt>
                <c:pt idx="5355" formatCode="0.00E+00">
                  <c:v>1.85294651732426E-6</c:v>
                </c:pt>
                <c:pt idx="5356" formatCode="0.00E+00">
                  <c:v>1.8486373050085401E-6</c:v>
                </c:pt>
                <c:pt idx="5357" formatCode="0.00E+00">
                  <c:v>1.8445739156956E-6</c:v>
                </c:pt>
                <c:pt idx="5358" formatCode="0.00E+00">
                  <c:v>1.84187921454123E-6</c:v>
                </c:pt>
                <c:pt idx="5359" formatCode="0.00E+00">
                  <c:v>1.8392163958680201E-6</c:v>
                </c:pt>
                <c:pt idx="5360" formatCode="0.00E+00">
                  <c:v>1.83519197643496E-6</c:v>
                </c:pt>
                <c:pt idx="5361" formatCode="0.00E+00">
                  <c:v>1.83092851108792E-6</c:v>
                </c:pt>
                <c:pt idx="5362" formatCode="0.00E+00">
                  <c:v>1.82832586628243E-6</c:v>
                </c:pt>
                <c:pt idx="5363" formatCode="0.00E+00">
                  <c:v>1.82558943997964E-6</c:v>
                </c:pt>
                <c:pt idx="5364" formatCode="0.00E+00">
                  <c:v>1.8218709446183001E-6</c:v>
                </c:pt>
                <c:pt idx="5365" formatCode="0.00E+00">
                  <c:v>1.81738771786593E-6</c:v>
                </c:pt>
                <c:pt idx="5366" formatCode="0.00E+00">
                  <c:v>1.8148830755867801E-6</c:v>
                </c:pt>
                <c:pt idx="5367" formatCode="0.00E+00">
                  <c:v>1.81206499681351E-6</c:v>
                </c:pt>
                <c:pt idx="5368" formatCode="0.00E+00">
                  <c:v>1.8085331037959201E-6</c:v>
                </c:pt>
                <c:pt idx="5369" formatCode="0.00E+00">
                  <c:v>1.8053858256406001E-6</c:v>
                </c:pt>
                <c:pt idx="5370" formatCode="0.00E+00">
                  <c:v>1.8023231632732401E-6</c:v>
                </c:pt>
                <c:pt idx="5371" formatCode="0.00E+00">
                  <c:v>1.79874718687826E-6</c:v>
                </c:pt>
                <c:pt idx="5372" formatCode="0.00E+00">
                  <c:v>1.7959986972673701E-6</c:v>
                </c:pt>
                <c:pt idx="5373" formatCode="0.00E+00">
                  <c:v>1.79355852237167E-6</c:v>
                </c:pt>
                <c:pt idx="5374" formatCode="0.00E+00">
                  <c:v>1.78917211195895E-6</c:v>
                </c:pt>
                <c:pt idx="5375" formatCode="0.00E+00">
                  <c:v>1.7854353372416399E-6</c:v>
                </c:pt>
                <c:pt idx="5376" formatCode="0.00E+00">
                  <c:v>1.7827658916557599E-6</c:v>
                </c:pt>
                <c:pt idx="5377" formatCode="0.00E+00">
                  <c:v>1.7802678396631199E-6</c:v>
                </c:pt>
                <c:pt idx="5378" formatCode="0.00E+00">
                  <c:v>1.7761386892805501E-6</c:v>
                </c:pt>
                <c:pt idx="5379" formatCode="0.00E+00">
                  <c:v>1.7722250148271201E-6</c:v>
                </c:pt>
                <c:pt idx="5380" formatCode="0.00E+00">
                  <c:v>1.76963944349735E-6</c:v>
                </c:pt>
                <c:pt idx="5381" formatCode="0.00E+00">
                  <c:v>1.76707692435725E-6</c:v>
                </c:pt>
                <c:pt idx="5382" formatCode="0.00E+00">
                  <c:v>1.76322389192569E-6</c:v>
                </c:pt>
                <c:pt idx="5383" formatCode="0.00E+00">
                  <c:v>1.7591157173030099E-6</c:v>
                </c:pt>
                <c:pt idx="5384" formatCode="0.00E+00">
                  <c:v>1.75661932194438E-6</c:v>
                </c:pt>
                <c:pt idx="5385" formatCode="0.00E+00">
                  <c:v>1.75398513723711E-6</c:v>
                </c:pt>
                <c:pt idx="5386" formatCode="0.00E+00">
                  <c:v>1.7504288865312499E-6</c:v>
                </c:pt>
                <c:pt idx="5387" formatCode="0.00E+00">
                  <c:v>1.7461069700281501E-6</c:v>
                </c:pt>
                <c:pt idx="5388" formatCode="0.00E+00">
                  <c:v>1.7437055684501499E-6</c:v>
                </c:pt>
                <c:pt idx="5389" formatCode="0.00E+00">
                  <c:v>1.7409918535804199E-6</c:v>
                </c:pt>
                <c:pt idx="5390" formatCode="0.00E+00">
                  <c:v>1.7376075149124301E-6</c:v>
                </c:pt>
                <c:pt idx="5391" formatCode="0.00E+00">
                  <c:v>1.73457527554686E-6</c:v>
                </c:pt>
                <c:pt idx="5392" formatCode="0.00E+00">
                  <c:v>1.7316449001641401E-6</c:v>
                </c:pt>
                <c:pt idx="5393" formatCode="0.00E+00">
                  <c:v>1.7281977623600999E-6</c:v>
                </c:pt>
                <c:pt idx="5394" formatCode="0.00E+00">
                  <c:v>1.7255610022884101E-6</c:v>
                </c:pt>
                <c:pt idx="5395" formatCode="0.00E+00">
                  <c:v>1.72321173102037E-6</c:v>
                </c:pt>
                <c:pt idx="5396" formatCode="0.00E+00">
                  <c:v>1.7190126752610099E-6</c:v>
                </c:pt>
                <c:pt idx="5397" formatCode="0.00E+00">
                  <c:v>1.7154088855882901E-6</c:v>
                </c:pt>
                <c:pt idx="5398" formatCode="0.00E+00">
                  <c:v>1.7128487607064299E-6</c:v>
                </c:pt>
                <c:pt idx="5399" formatCode="0.00E+00">
                  <c:v>1.71044298684083E-6</c:v>
                </c:pt>
                <c:pt idx="5400" formatCode="0.00E+00">
                  <c:v>1.70649379836104E-6</c:v>
                </c:pt>
                <c:pt idx="5401" formatCode="0.00E+00">
                  <c:v>1.7027175911288801E-6</c:v>
                </c:pt>
                <c:pt idx="5402" formatCode="0.00E+00">
                  <c:v>1.70023883649514E-6</c:v>
                </c:pt>
                <c:pt idx="5403" formatCode="0.00E+00">
                  <c:v>1.69777010677371E-6</c:v>
                </c:pt>
                <c:pt idx="5404" formatCode="0.00E+00">
                  <c:v>1.6940892690721599E-6</c:v>
                </c:pt>
                <c:pt idx="5405" formatCode="0.00E+00">
                  <c:v>1.6901234021764801E-6</c:v>
                </c:pt>
                <c:pt idx="5406" formatCode="0.00E+00">
                  <c:v>1.68773121732544E-6</c:v>
                </c:pt>
                <c:pt idx="5407" formatCode="0.00E+00">
                  <c:v>1.6851924791394899E-6</c:v>
                </c:pt>
                <c:pt idx="5408" formatCode="0.00E+00">
                  <c:v>1.68179891525911E-6</c:v>
                </c:pt>
                <c:pt idx="5409" formatCode="0.00E+00">
                  <c:v>1.6789776869350601E-6</c:v>
                </c:pt>
                <c:pt idx="5410" formatCode="0.00E+00">
                  <c:v>1.6759889439199E-6</c:v>
                </c:pt>
                <c:pt idx="5411" formatCode="0.00E+00">
                  <c:v>1.67279952612886E-6</c:v>
                </c:pt>
                <c:pt idx="5412" formatCode="0.00E+00">
                  <c:v>1.6702014400140599E-6</c:v>
                </c:pt>
                <c:pt idx="5413" formatCode="0.00E+00">
                  <c:v>1.66798703870288E-6</c:v>
                </c:pt>
                <c:pt idx="5414" formatCode="0.00E+00">
                  <c:v>1.66365382712089E-6</c:v>
                </c:pt>
                <c:pt idx="5415" formatCode="0.00E+00">
                  <c:v>1.6590686761232399E-6</c:v>
                </c:pt>
                <c:pt idx="5416" formatCode="0.00E+00">
                  <c:v>1.6569374963058001E-6</c:v>
                </c:pt>
                <c:pt idx="5417" formatCode="0.00E+00">
                  <c:v>1.6541646056985E-6</c:v>
                </c:pt>
                <c:pt idx="5418" formatCode="0.00E+00">
                  <c:v>1.65121138718954E-6</c:v>
                </c:pt>
                <c:pt idx="5419" formatCode="0.00E+00">
                  <c:v>1.64807755722949E-6</c:v>
                </c:pt>
                <c:pt idx="5420" formatCode="0.00E+00">
                  <c:v>1.64551533587793E-6</c:v>
                </c:pt>
                <c:pt idx="5421" formatCode="0.00E+00">
                  <c:v>1.64333703382399E-6</c:v>
                </c:pt>
                <c:pt idx="5422" formatCode="0.00E+00">
                  <c:v>1.63905105247746E-6</c:v>
                </c:pt>
                <c:pt idx="5423" formatCode="0.00E+00">
                  <c:v>1.6345487951446301E-6</c:v>
                </c:pt>
                <c:pt idx="5424" formatCode="0.00E+00">
                  <c:v>1.63244454411072E-6</c:v>
                </c:pt>
                <c:pt idx="5425" formatCode="0.00E+00">
                  <c:v>1.62971865788398E-6</c:v>
                </c:pt>
                <c:pt idx="5426" formatCode="0.00E+00">
                  <c:v>1.6268012609495601E-6</c:v>
                </c:pt>
                <c:pt idx="5427" formatCode="0.00E+00">
                  <c:v>1.62372139973516E-6</c:v>
                </c:pt>
                <c:pt idx="5428" formatCode="0.00E+00">
                  <c:v>1.62119475883252E-6</c:v>
                </c:pt>
                <c:pt idx="5429" formatCode="0.00E+00">
                  <c:v>1.6190517006979901E-6</c:v>
                </c:pt>
                <c:pt idx="5430" formatCode="0.00E+00">
                  <c:v>1.61481389050222E-6</c:v>
                </c:pt>
                <c:pt idx="5431" formatCode="0.00E+00">
                  <c:v>1.6103918355557599E-6</c:v>
                </c:pt>
                <c:pt idx="5432" formatCode="0.00E+00">
                  <c:v>1.60831456866507E-6</c:v>
                </c:pt>
                <c:pt idx="5433" formatCode="0.00E+00">
                  <c:v>1.6056344008563399E-6</c:v>
                </c:pt>
                <c:pt idx="5434" formatCode="0.00E+00">
                  <c:v>1.6027530814938099E-6</c:v>
                </c:pt>
                <c:pt idx="5435" formatCode="0.00E+00">
                  <c:v>1.5997256294189899E-6</c:v>
                </c:pt>
                <c:pt idx="5436" formatCode="0.00E+00">
                  <c:v>1.59723427791357E-6</c:v>
                </c:pt>
                <c:pt idx="5437" formatCode="0.00E+00">
                  <c:v>1.5951256352954399E-6</c:v>
                </c:pt>
                <c:pt idx="5438" formatCode="0.00E+00">
                  <c:v>1.59093685057996E-6</c:v>
                </c:pt>
                <c:pt idx="5439" formatCode="0.00E+00">
                  <c:v>1.58659241149138E-6</c:v>
                </c:pt>
                <c:pt idx="5440" formatCode="0.00E+00">
                  <c:v>1.58454216324746E-6</c:v>
                </c:pt>
                <c:pt idx="5441" formatCode="0.00E+00">
                  <c:v>1.5819064730123899E-6</c:v>
                </c:pt>
                <c:pt idx="5442" formatCode="0.00E+00">
                  <c:v>1.57906144882315E-6</c:v>
                </c:pt>
                <c:pt idx="5443" formatCode="0.00E+00">
                  <c:v>1.5760849028815399E-6</c:v>
                </c:pt>
                <c:pt idx="5444" formatCode="0.00E+00">
                  <c:v>1.57362854370086E-6</c:v>
                </c:pt>
                <c:pt idx="5445" formatCode="0.00E+00">
                  <c:v>1.5715535139275099E-6</c:v>
                </c:pt>
                <c:pt idx="5446" formatCode="0.00E+00">
                  <c:v>1.56741452781556E-6</c:v>
                </c:pt>
                <c:pt idx="5447" formatCode="0.00E+00">
                  <c:v>1.5631452175965599E-6</c:v>
                </c:pt>
                <c:pt idx="5448" formatCode="0.00E+00">
                  <c:v>1.56112200308662E-6</c:v>
                </c:pt>
                <c:pt idx="5449" formatCode="0.00E+00">
                  <c:v>1.5585295925606401E-6</c:v>
                </c:pt>
                <c:pt idx="5450" formatCode="0.00E+00">
                  <c:v>1.555721045265E-6</c:v>
                </c:pt>
                <c:pt idx="5451" formatCode="0.00E+00">
                  <c:v>1.5527939563276E-6</c:v>
                </c:pt>
                <c:pt idx="5452" formatCode="0.00E+00">
                  <c:v>1.55037228704854E-6</c:v>
                </c:pt>
                <c:pt idx="5453" formatCode="0.00E+00">
                  <c:v>1.54833009204344E-6</c:v>
                </c:pt>
                <c:pt idx="5454" formatCode="0.00E+00">
                  <c:v>1.5442416015020801E-6</c:v>
                </c:pt>
                <c:pt idx="5455" formatCode="0.00E+00">
                  <c:v>1.54004502779594E-6</c:v>
                </c:pt>
                <c:pt idx="5456" formatCode="0.00E+00">
                  <c:v>1.5380488440371101E-6</c:v>
                </c:pt>
                <c:pt idx="5457" formatCode="0.00E+00">
                  <c:v>1.53549855632071E-6</c:v>
                </c:pt>
                <c:pt idx="5458" formatCode="0.00E+00">
                  <c:v>1.5327266341201701E-6</c:v>
                </c:pt>
                <c:pt idx="5459" formatCode="0.00E+00">
                  <c:v>1.5298476043657201E-6</c:v>
                </c:pt>
                <c:pt idx="5460" formatCode="0.00E+00">
                  <c:v>1.5274603178405101E-6</c:v>
                </c:pt>
                <c:pt idx="5461" formatCode="0.00E+00">
                  <c:v>1.52545020304559E-6</c:v>
                </c:pt>
                <c:pt idx="5462" formatCode="0.00E+00">
                  <c:v>1.52141283364355E-6</c:v>
                </c:pt>
                <c:pt idx="5463" formatCode="0.00E+00">
                  <c:v>1.5172866940809201E-6</c:v>
                </c:pt>
                <c:pt idx="5464" formatCode="0.00E+00">
                  <c:v>1.5153175212888701E-6</c:v>
                </c:pt>
                <c:pt idx="5465" formatCode="0.00E+00">
                  <c:v>1.51280823853924E-6</c:v>
                </c:pt>
                <c:pt idx="5466" formatCode="0.00E+00">
                  <c:v>1.5100730583411701E-6</c:v>
                </c:pt>
                <c:pt idx="5467" formatCode="0.00E+00">
                  <c:v>1.5072407388233401E-6</c:v>
                </c:pt>
                <c:pt idx="5468" formatCode="0.00E+00">
                  <c:v>1.50488752376524E-6</c:v>
                </c:pt>
                <c:pt idx="5469" formatCode="0.00E+00">
                  <c:v>1.50290875712141E-6</c:v>
                </c:pt>
                <c:pt idx="5470" formatCode="0.00E+00">
                  <c:v>1.49892306749939E-6</c:v>
                </c:pt>
                <c:pt idx="5471" formatCode="0.00E+00">
                  <c:v>1.4948651453185699E-6</c:v>
                </c:pt>
                <c:pt idx="5472" formatCode="0.00E+00">
                  <c:v>1.4929229480986299E-6</c:v>
                </c:pt>
                <c:pt idx="5473" formatCode="0.00E+00">
                  <c:v>1.49045358972623E-6</c:v>
                </c:pt>
                <c:pt idx="5474" formatCode="0.00E+00">
                  <c:v>1.4877552392333901E-6</c:v>
                </c:pt>
                <c:pt idx="5475" formatCode="0.00E+00">
                  <c:v>1.48496832758373E-6</c:v>
                </c:pt>
                <c:pt idx="5476" formatCode="0.00E+00">
                  <c:v>1.48264886911314E-6</c:v>
                </c:pt>
                <c:pt idx="5477" formatCode="0.00E+00">
                  <c:v>1.48070074009527E-6</c:v>
                </c:pt>
                <c:pt idx="5478" formatCode="0.00E+00">
                  <c:v>1.4767672261816899E-6</c:v>
                </c:pt>
                <c:pt idx="5479" formatCode="0.00E+00">
                  <c:v>1.4727753860813799E-6</c:v>
                </c:pt>
                <c:pt idx="5480" formatCode="0.00E+00">
                  <c:v>1.4708601145476601E-6</c:v>
                </c:pt>
                <c:pt idx="5481" formatCode="0.00E+00">
                  <c:v>1.4684296355082101E-6</c:v>
                </c:pt>
                <c:pt idx="5482" formatCode="0.00E+00">
                  <c:v>1.4657681751869801E-6</c:v>
                </c:pt>
                <c:pt idx="5483" formatCode="0.00E+00">
                  <c:v>1.46302541343926E-6</c:v>
                </c:pt>
                <c:pt idx="5484" formatCode="0.00E+00">
                  <c:v>1.4607393935966601E-6</c:v>
                </c:pt>
                <c:pt idx="5485" formatCode="0.00E+00">
                  <c:v>1.4588212122973299E-6</c:v>
                </c:pt>
                <c:pt idx="5486" formatCode="0.00E+00">
                  <c:v>1.4549403112722801E-6</c:v>
                </c:pt>
                <c:pt idx="5487" formatCode="0.00E+00">
                  <c:v>1.4510124954946099E-6</c:v>
                </c:pt>
                <c:pt idx="5488" formatCode="0.00E+00">
                  <c:v>1.44912408632189E-6</c:v>
                </c:pt>
                <c:pt idx="5489" formatCode="0.00E+00">
                  <c:v>1.44673147550195E-6</c:v>
                </c:pt>
                <c:pt idx="5490" formatCode="0.00E+00">
                  <c:v>1.4441069404285699E-6</c:v>
                </c:pt>
                <c:pt idx="5491" formatCode="0.00E+00">
                  <c:v>1.44140711296381E-6</c:v>
                </c:pt>
                <c:pt idx="5492" formatCode="0.00E+00">
                  <c:v>1.4391542111862199E-6</c:v>
                </c:pt>
                <c:pt idx="5493" formatCode="0.00E+00">
                  <c:v>1.4372653074475199E-6</c:v>
                </c:pt>
                <c:pt idx="5494" formatCode="0.00E+00">
                  <c:v>1.43343740148544E-6</c:v>
                </c:pt>
                <c:pt idx="5495" formatCode="0.00E+00">
                  <c:v>1.4295716261024201E-6</c:v>
                </c:pt>
                <c:pt idx="5496" formatCode="0.00E+00">
                  <c:v>1.4277100035182301E-6</c:v>
                </c:pt>
                <c:pt idx="5497" formatCode="0.00E+00">
                  <c:v>1.42535428220096E-6</c:v>
                </c:pt>
                <c:pt idx="5498" formatCode="0.00E+00">
                  <c:v>1.4227666838089299E-6</c:v>
                </c:pt>
                <c:pt idx="5499" formatCode="0.00E+00">
                  <c:v>1.42010861540242E-6</c:v>
                </c:pt>
                <c:pt idx="5500" formatCode="0.00E+00">
                  <c:v>1.41788850897007E-6</c:v>
                </c:pt>
                <c:pt idx="5501" formatCode="0.00E+00">
                  <c:v>1.4160282315612399E-6</c:v>
                </c:pt>
                <c:pt idx="5502" formatCode="0.00E+00">
                  <c:v>1.4122536513464701E-6</c:v>
                </c:pt>
                <c:pt idx="5503" formatCode="0.00E+00">
                  <c:v>1.40844800275456E-6</c:v>
                </c:pt>
                <c:pt idx="5504" formatCode="0.00E+00">
                  <c:v>1.4066130794667301E-6</c:v>
                </c:pt>
                <c:pt idx="5505" formatCode="0.00E+00">
                  <c:v>1.40429329988457E-6</c:v>
                </c:pt>
                <c:pt idx="5506" formatCode="0.00E+00">
                  <c:v>1.40174262760104E-6</c:v>
                </c:pt>
                <c:pt idx="5507" formatCode="0.00E+00">
                  <c:v>1.39912518157792E-6</c:v>
                </c:pt>
                <c:pt idx="5508" formatCode="0.00E+00">
                  <c:v>1.3969375460321E-6</c:v>
                </c:pt>
                <c:pt idx="5509" formatCode="0.00E+00">
                  <c:v>1.3951052618657301E-6</c:v>
                </c:pt>
                <c:pt idx="5510" formatCode="0.00E+00">
                  <c:v>1.3913842899100101E-6</c:v>
                </c:pt>
                <c:pt idx="5511" formatCode="0.00E+00">
                  <c:v>1.38763692150747E-6</c:v>
                </c:pt>
                <c:pt idx="5512" formatCode="0.00E+00">
                  <c:v>1.38582859958163E-6</c:v>
                </c:pt>
                <c:pt idx="5513" formatCode="0.00E+00">
                  <c:v>1.383543843539E-6</c:v>
                </c:pt>
                <c:pt idx="5514" formatCode="0.00E+00">
                  <c:v>1.38103006632665E-6</c:v>
                </c:pt>
                <c:pt idx="5515" formatCode="0.00E+00">
                  <c:v>1.3784521428147001E-6</c:v>
                </c:pt>
                <c:pt idx="5516" formatCode="0.00E+00">
                  <c:v>1.3762966523460199E-6</c:v>
                </c:pt>
                <c:pt idx="5517" formatCode="0.00E+00">
                  <c:v>1.37449174573815E-6</c:v>
                </c:pt>
                <c:pt idx="5518" formatCode="0.00E+00">
                  <c:v>1.37082461951038E-6</c:v>
                </c:pt>
                <c:pt idx="5519" formatCode="0.00E+00">
                  <c:v>1.36713374854618E-6</c:v>
                </c:pt>
                <c:pt idx="5520" formatCode="0.00E+00">
                  <c:v>1.3653519202294301E-6</c:v>
                </c:pt>
                <c:pt idx="5521" formatCode="0.00E+00">
                  <c:v>1.3631012977986501E-6</c:v>
                </c:pt>
                <c:pt idx="5522" formatCode="0.00E+00">
                  <c:v>1.3606243656133001E-6</c:v>
                </c:pt>
                <c:pt idx="5523" formatCode="0.00E+00">
                  <c:v>1.35808489988082E-6</c:v>
                </c:pt>
                <c:pt idx="5524" formatCode="0.00E+00">
                  <c:v>1.35596122769383E-6</c:v>
                </c:pt>
                <c:pt idx="5525" formatCode="0.00E+00">
                  <c:v>1.3541830996561099E-6</c:v>
                </c:pt>
                <c:pt idx="5526" formatCode="0.00E+00">
                  <c:v>1.35057001452555E-6</c:v>
                </c:pt>
                <c:pt idx="5527" formatCode="0.00E+00">
                  <c:v>1.3469339191220899E-6</c:v>
                </c:pt>
                <c:pt idx="5528" formatCode="0.00E+00">
                  <c:v>1.34517846761521E-6</c:v>
                </c:pt>
                <c:pt idx="5529" formatCode="0.00E+00">
                  <c:v>1.34296111590139E-6</c:v>
                </c:pt>
                <c:pt idx="5530" formatCode="0.00E+00">
                  <c:v>1.3405209610562801E-6</c:v>
                </c:pt>
                <c:pt idx="5531" formatCode="0.00E+00">
                  <c:v>1.3380189219431901E-6</c:v>
                </c:pt>
                <c:pt idx="5532" formatCode="0.00E+00">
                  <c:v>1.33592674059513E-6</c:v>
                </c:pt>
                <c:pt idx="5533" formatCode="0.00E+00">
                  <c:v>1.3341748081668199E-6</c:v>
                </c:pt>
                <c:pt idx="5534" formatCode="0.00E+00">
                  <c:v>1.33061592018888E-6</c:v>
                </c:pt>
                <c:pt idx="5535" formatCode="0.00E+00">
                  <c:v>1.3270329365093099E-6</c:v>
                </c:pt>
                <c:pt idx="5536" formatCode="0.00E+00">
                  <c:v>1.3253037366998301E-6</c:v>
                </c:pt>
                <c:pt idx="5537" formatCode="0.00E+00">
                  <c:v>1.3231188186629301E-6</c:v>
                </c:pt>
                <c:pt idx="5538" formatCode="0.00E+00">
                  <c:v>1.32071535712261E-6</c:v>
                </c:pt>
                <c:pt idx="5539" formatCode="0.00E+00">
                  <c:v>1.3182497455442901E-6</c:v>
                </c:pt>
                <c:pt idx="5540" formatCode="0.00E+00">
                  <c:v>1.31618872726238E-6</c:v>
                </c:pt>
                <c:pt idx="5541" formatCode="0.00E+00">
                  <c:v>1.3144624228711801E-6</c:v>
                </c:pt>
                <c:pt idx="5542" formatCode="0.00E+00">
                  <c:v>1.3109578514012199E-6</c:v>
                </c:pt>
                <c:pt idx="5543" formatCode="0.00E+00">
                  <c:v>1.30742637097439E-6</c:v>
                </c:pt>
                <c:pt idx="5544" formatCode="0.00E+00">
                  <c:v>1.3057232901175E-6</c:v>
                </c:pt>
                <c:pt idx="5545" formatCode="0.00E+00">
                  <c:v>1.3035699934618801E-6</c:v>
                </c:pt>
                <c:pt idx="5546" formatCode="0.00E+00">
                  <c:v>1.3012031260539601E-6</c:v>
                </c:pt>
                <c:pt idx="5547" formatCode="0.00E+00">
                  <c:v>1.29877297358718E-6</c:v>
                </c:pt>
                <c:pt idx="5548" formatCode="0.00E+00">
                  <c:v>1.29674279056446E-6</c:v>
                </c:pt>
                <c:pt idx="5549" formatCode="0.00E+00">
                  <c:v>1.2950415614201601E-6</c:v>
                </c:pt>
                <c:pt idx="5550" formatCode="0.00E+00">
                  <c:v>1.2915913915963801E-6</c:v>
                </c:pt>
                <c:pt idx="5551" formatCode="0.00E+00">
                  <c:v>1.2881098587669199E-6</c:v>
                </c:pt>
                <c:pt idx="5552" formatCode="0.00E+00">
                  <c:v>1.28643275713673E-6</c:v>
                </c:pt>
                <c:pt idx="5553" formatCode="0.00E+00">
                  <c:v>1.28431029324589E-6</c:v>
                </c:pt>
                <c:pt idx="5554" formatCode="0.00E+00">
                  <c:v>1.2819799068099599E-6</c:v>
                </c:pt>
                <c:pt idx="5555" formatCode="0.00E+00">
                  <c:v>1.27958427434464E-6</c:v>
                </c:pt>
                <c:pt idx="5556" formatCode="0.00E+00">
                  <c:v>1.27758459901538E-6</c:v>
                </c:pt>
                <c:pt idx="5557" formatCode="0.00E+00">
                  <c:v>1.2759079065324401E-6</c:v>
                </c:pt>
                <c:pt idx="5558" formatCode="0.00E+00">
                  <c:v>1.27251219160531E-6</c:v>
                </c:pt>
                <c:pt idx="5559" formatCode="0.00E+00">
                  <c:v>1.26907910112196E-6</c:v>
                </c:pt>
                <c:pt idx="5560" formatCode="0.00E+00">
                  <c:v>1.26742783261719E-6</c:v>
                </c:pt>
                <c:pt idx="5561" formatCode="0.00E+00">
                  <c:v>1.26533543554973E-6</c:v>
                </c:pt>
                <c:pt idx="5562" formatCode="0.00E+00">
                  <c:v>1.2630414040131001E-6</c:v>
                </c:pt>
                <c:pt idx="5563" formatCode="0.00E+00">
                  <c:v>1.2606793804759701E-6</c:v>
                </c:pt>
                <c:pt idx="5564" formatCode="0.00E+00">
                  <c:v>1.25870988577354E-6</c:v>
                </c:pt>
                <c:pt idx="5565" formatCode="0.00E+00">
                  <c:v>1.2570572050209599E-6</c:v>
                </c:pt>
                <c:pt idx="5566" formatCode="0.00E+00">
                  <c:v>1.2537159685592E-6</c:v>
                </c:pt>
                <c:pt idx="5567" formatCode="0.00E+00">
                  <c:v>1.2503298632809599E-6</c:v>
                </c:pt>
                <c:pt idx="5568" formatCode="0.00E+00">
                  <c:v>1.24870427599643E-6</c:v>
                </c:pt>
                <c:pt idx="5569" formatCode="0.00E+00">
                  <c:v>1.2466412015285701E-6</c:v>
                </c:pt>
                <c:pt idx="5570" formatCode="0.00E+00">
                  <c:v>1.2443833869269001E-6</c:v>
                </c:pt>
                <c:pt idx="5571" formatCode="0.00E+00">
                  <c:v>1.24205408806532E-6</c:v>
                </c:pt>
                <c:pt idx="5572" formatCode="0.00E+00">
                  <c:v>1.2401144476604301E-6</c:v>
                </c:pt>
                <c:pt idx="5573" formatCode="0.00E+00">
                  <c:v>1.2384852668384099E-6</c:v>
                </c:pt>
                <c:pt idx="5574" formatCode="0.00E+00">
                  <c:v>1.23519850480521E-6</c:v>
                </c:pt>
                <c:pt idx="5575" formatCode="0.00E+00">
                  <c:v>1.2318579735271801E-6</c:v>
                </c:pt>
                <c:pt idx="5576" formatCode="0.00E+00">
                  <c:v>1.23025791029412E-6</c:v>
                </c:pt>
                <c:pt idx="5577" formatCode="0.00E+00">
                  <c:v>1.2282234350076499E-6</c:v>
                </c:pt>
                <c:pt idx="5578" formatCode="0.00E+00">
                  <c:v>1.22600168844205E-6</c:v>
                </c:pt>
                <c:pt idx="5579" formatCode="0.00E+00">
                  <c:v>1.22370425566924E-6</c:v>
                </c:pt>
                <c:pt idx="5580" formatCode="0.00E+00">
                  <c:v>1.22179414419498E-6</c:v>
                </c:pt>
                <c:pt idx="5581" formatCode="0.00E+00">
                  <c:v>1.2201879641342699E-6</c:v>
                </c:pt>
                <c:pt idx="5582" formatCode="0.00E+00">
                  <c:v>1.2169556468599E-6</c:v>
                </c:pt>
                <c:pt idx="5583" formatCode="0.00E+00">
                  <c:v>1.21365932223535E-6</c:v>
                </c:pt>
                <c:pt idx="5584" formatCode="0.00E+00">
                  <c:v>1.21208462112927E-6</c:v>
                </c:pt>
                <c:pt idx="5585" formatCode="0.00E+00">
                  <c:v>1.2100780415440299E-6</c:v>
                </c:pt>
                <c:pt idx="5586" formatCode="0.00E+00">
                  <c:v>1.2078922040888201E-6</c:v>
                </c:pt>
                <c:pt idx="5587" formatCode="0.00E+00">
                  <c:v>1.2056258033832901E-6</c:v>
                </c:pt>
                <c:pt idx="5588" formatCode="0.00E+00">
                  <c:v>1.2037448966418901E-6</c:v>
                </c:pt>
                <c:pt idx="5589" formatCode="0.00E+00">
                  <c:v>1.2021612303275799E-6</c:v>
                </c:pt>
                <c:pt idx="5590" formatCode="0.00E+00">
                  <c:v>1.19898330435416E-6</c:v>
                </c:pt>
                <c:pt idx="5591" formatCode="0.00E+00">
                  <c:v>1.19572986093809E-6</c:v>
                </c:pt>
                <c:pt idx="5592" formatCode="0.00E+00">
                  <c:v>1.1941803557555999E-6</c:v>
                </c:pt>
                <c:pt idx="5593" formatCode="0.00E+00">
                  <c:v>1.19220098750595E-6</c:v>
                </c:pt>
                <c:pt idx="5594" formatCode="0.00E+00">
                  <c:v>1.1900508910587399E-6</c:v>
                </c:pt>
                <c:pt idx="5595" formatCode="0.00E+00">
                  <c:v>1.18781471191999E-6</c:v>
                </c:pt>
                <c:pt idx="5596" formatCode="0.00E+00">
                  <c:v>1.18596268707628E-6</c:v>
                </c:pt>
                <c:pt idx="5597" formatCode="0.00E+00">
                  <c:v>1.1844010591941501E-6</c:v>
                </c:pt>
                <c:pt idx="5598" formatCode="0.00E+00">
                  <c:v>1.1812774490364301E-6</c:v>
                </c:pt>
                <c:pt idx="5599" formatCode="0.00E+00">
                  <c:v>1.1780656014055399E-6</c:v>
                </c:pt>
                <c:pt idx="5600" formatCode="0.00E+00">
                  <c:v>1.17654112211598E-6</c:v>
                </c:pt>
                <c:pt idx="5601" formatCode="0.00E+00">
                  <c:v>1.17458829916229E-6</c:v>
                </c:pt>
                <c:pt idx="5602" formatCode="0.00E+00">
                  <c:v>1.1724737672523701E-6</c:v>
                </c:pt>
                <c:pt idx="5603" formatCode="0.00E+00">
                  <c:v>1.1702670217027E-6</c:v>
                </c:pt>
                <c:pt idx="5604" formatCode="0.00E+00">
                  <c:v>1.16844355746516E-6</c:v>
                </c:pt>
                <c:pt idx="5605" formatCode="0.00E+00">
                  <c:v>1.1669035039663499E-6</c:v>
                </c:pt>
                <c:pt idx="5606" formatCode="0.00E+00">
                  <c:v>1.1638341137671799E-6</c:v>
                </c:pt>
                <c:pt idx="5607" formatCode="0.00E+00">
                  <c:v>1.1606626147408401E-6</c:v>
                </c:pt>
                <c:pt idx="5608" formatCode="0.00E+00">
                  <c:v>1.15916298790979E-6</c:v>
                </c:pt>
                <c:pt idx="5609" formatCode="0.00E+00">
                  <c:v>1.15723606178947E-6</c:v>
                </c:pt>
                <c:pt idx="5610" formatCode="0.00E+00">
                  <c:v>1.15515691033581E-6</c:v>
                </c:pt>
                <c:pt idx="5611" formatCode="0.00E+00">
                  <c:v>1.1529788319724099E-6</c:v>
                </c:pt>
                <c:pt idx="5612" formatCode="0.00E+00">
                  <c:v>1.1511836087597601E-6</c:v>
                </c:pt>
                <c:pt idx="5613" formatCode="0.00E+00">
                  <c:v>1.1496646764461E-6</c:v>
                </c:pt>
                <c:pt idx="5614" formatCode="0.00E+00">
                  <c:v>1.1466493915435401E-6</c:v>
                </c:pt>
                <c:pt idx="5615" formatCode="0.00E+00">
                  <c:v>1.14351703048762E-6</c:v>
                </c:pt>
                <c:pt idx="5616" formatCode="0.00E+00">
                  <c:v>1.1420420796785601E-6</c:v>
                </c:pt>
                <c:pt idx="5617" formatCode="0.00E+00">
                  <c:v>1.1401404187895799E-6</c:v>
                </c:pt>
                <c:pt idx="5618" formatCode="0.00E+00">
                  <c:v>1.1380964568213001E-6</c:v>
                </c:pt>
                <c:pt idx="5619" formatCode="0.00E+00">
                  <c:v>1.1359462999084599E-6</c:v>
                </c:pt>
                <c:pt idx="5620" formatCode="0.00E+00">
                  <c:v>1.13417900000557E-6</c:v>
                </c:pt>
                <c:pt idx="5621" formatCode="0.00E+00">
                  <c:v>1.1326807461337399E-6</c:v>
                </c:pt>
                <c:pt idx="5622" formatCode="0.00E+00">
                  <c:v>1.12971943453628E-6</c:v>
                </c:pt>
                <c:pt idx="5623" formatCode="0.00E+00">
                  <c:v>1.12662503575198E-6</c:v>
                </c:pt>
                <c:pt idx="5624" formatCode="0.00E+00">
                  <c:v>1.12517458189994E-6</c:v>
                </c:pt>
                <c:pt idx="5625" formatCode="0.00E+00">
                  <c:v>1.1232975708221799E-6</c:v>
                </c:pt>
                <c:pt idx="5626" formatCode="0.00E+00">
                  <c:v>1.12128860114875E-6</c:v>
                </c:pt>
                <c:pt idx="5627" formatCode="0.00E+00">
                  <c:v>1.11916563976221E-6</c:v>
                </c:pt>
                <c:pt idx="5628" formatCode="0.00E+00">
                  <c:v>1.1174259474631901E-6</c:v>
                </c:pt>
                <c:pt idx="5629" formatCode="0.00E+00">
                  <c:v>1.11594793936638E-6</c:v>
                </c:pt>
                <c:pt idx="5630" formatCode="0.00E+00">
                  <c:v>1.1130404531550501E-6</c:v>
                </c:pt>
                <c:pt idx="5631" formatCode="0.00E+00">
                  <c:v>1.1099828743395701E-6</c:v>
                </c:pt>
                <c:pt idx="5632" formatCode="0.00E+00">
                  <c:v>1.1085567361075099E-6</c:v>
                </c:pt>
                <c:pt idx="5633" formatCode="0.00E+00">
                  <c:v>1.1067037749507501E-6</c:v>
                </c:pt>
                <c:pt idx="5634" formatCode="0.00E+00">
                  <c:v>1.1047295948066199E-6</c:v>
                </c:pt>
                <c:pt idx="5635" formatCode="0.00E+00">
                  <c:v>1.1026331220047799E-6</c:v>
                </c:pt>
                <c:pt idx="5636" formatCode="0.00E+00">
                  <c:v>1.1009207237485499E-6</c:v>
                </c:pt>
                <c:pt idx="5637" formatCode="0.00E+00">
                  <c:v>1.0994625384729699E-6</c:v>
                </c:pt>
                <c:pt idx="5638" formatCode="0.00E+00">
                  <c:v>1.09660871512791E-6</c:v>
                </c:pt>
                <c:pt idx="5639" formatCode="0.00E+00">
                  <c:v>1.0935868459052599E-6</c:v>
                </c:pt>
                <c:pt idx="5640" formatCode="0.00E+00">
                  <c:v>1.0921848400192001E-6</c:v>
                </c:pt>
                <c:pt idx="5641" formatCode="0.00E+00">
                  <c:v>1.0903553438007101E-6</c:v>
                </c:pt>
                <c:pt idx="5642" formatCode="0.00E+00">
                  <c:v>1.0884157454476699E-6</c:v>
                </c:pt>
                <c:pt idx="5643" formatCode="0.00E+00">
                  <c:v>1.08634507248754E-6</c:v>
                </c:pt>
                <c:pt idx="5644" formatCode="0.00E+00">
                  <c:v>1.08465965698105E-6</c:v>
                </c:pt>
                <c:pt idx="5645" formatCode="0.00E+00">
                  <c:v>1.08322088093958E-6</c:v>
                </c:pt>
                <c:pt idx="5646" formatCode="0.00E+00">
                  <c:v>1.08042054458911E-6</c:v>
                </c:pt>
                <c:pt idx="5647" formatCode="0.00E+00">
                  <c:v>1.07743330511474E-6</c:v>
                </c:pt>
                <c:pt idx="5648" formatCode="0.00E+00">
                  <c:v>1.0760552466776899E-6</c:v>
                </c:pt>
                <c:pt idx="5649" formatCode="0.00E+00">
                  <c:v>1.07424864472959E-6</c:v>
                </c:pt>
                <c:pt idx="5650" formatCode="0.00E+00">
                  <c:v>1.0723434160227501E-6</c:v>
                </c:pt>
                <c:pt idx="5651" formatCode="0.00E+00">
                  <c:v>1.0702978716139999E-6</c:v>
                </c:pt>
                <c:pt idx="5652" formatCode="0.00E+00">
                  <c:v>1.06863912994672E-6</c:v>
                </c:pt>
                <c:pt idx="5653" formatCode="0.00E+00">
                  <c:v>1.0672193585868399E-6</c:v>
                </c:pt>
                <c:pt idx="5654" formatCode="0.00E+00">
                  <c:v>1.0644723211920399E-6</c:v>
                </c:pt>
                <c:pt idx="5655" formatCode="0.00E+00">
                  <c:v>1.0615186608191599E-6</c:v>
                </c:pt>
                <c:pt idx="5656" formatCode="0.00E+00">
                  <c:v>1.06016436360883E-6</c:v>
                </c:pt>
                <c:pt idx="5657" formatCode="0.00E+00">
                  <c:v>1.05838009901159E-6</c:v>
                </c:pt>
                <c:pt idx="5658" formatCode="0.00E+00">
                  <c:v>1.0565090239411201E-6</c:v>
                </c:pt>
                <c:pt idx="5659" formatCode="0.00E+00">
                  <c:v>1.0544879535261001E-6</c:v>
                </c:pt>
                <c:pt idx="5660" formatCode="0.00E+00">
                  <c:v>1.05285557927733E-6</c:v>
                </c:pt>
                <c:pt idx="5661" formatCode="0.00E+00">
                  <c:v>1.0514544167625899E-6</c:v>
                </c:pt>
                <c:pt idx="5662" formatCode="0.00E+00">
                  <c:v>1.04876047924557E-6</c:v>
                </c:pt>
                <c:pt idx="5663" formatCode="0.00E+00">
                  <c:v>1.04583937524702E-6</c:v>
                </c:pt>
                <c:pt idx="5664" formatCode="0.00E+00">
                  <c:v>1.04450865199748E-6</c:v>
                </c:pt>
                <c:pt idx="5665" formatCode="0.00E+00">
                  <c:v>1.0427461810346101E-6</c:v>
                </c:pt>
                <c:pt idx="5666" formatCode="0.00E+00">
                  <c:v>1.04090904023568E-6</c:v>
                </c:pt>
                <c:pt idx="5667" formatCode="0.00E+00">
                  <c:v>1.0389118053034799E-6</c:v>
                </c:pt>
                <c:pt idx="5668" formatCode="0.00E+00">
                  <c:v>1.03730549464002E-6</c:v>
                </c:pt>
                <c:pt idx="5669" formatCode="0.00E+00">
                  <c:v>1.0359225535442799E-6</c:v>
                </c:pt>
                <c:pt idx="5670" formatCode="0.00E+00">
                  <c:v>1.03328150684245E-6</c:v>
                </c:pt>
                <c:pt idx="5671" formatCode="0.00E+00">
                  <c:v>1.0303919631998501E-6</c:v>
                </c:pt>
                <c:pt idx="5672" formatCode="0.00E+00">
                  <c:v>1.0290846258633001E-6</c:v>
                </c:pt>
                <c:pt idx="5673" formatCode="0.00E+00">
                  <c:v>1.0273434175054101E-6</c:v>
                </c:pt>
                <c:pt idx="5674" formatCode="0.00E+00">
                  <c:v>1.0255399887351001E-6</c:v>
                </c:pt>
                <c:pt idx="5675" formatCode="0.00E+00">
                  <c:v>1.0235659661710101E-6</c:v>
                </c:pt>
                <c:pt idx="5676" formatCode="0.00E+00">
                  <c:v>1.02198541793779E-6</c:v>
                </c:pt>
                <c:pt idx="5677" formatCode="0.00E+00">
                  <c:v>1.0206203189535899E-6</c:v>
                </c:pt>
                <c:pt idx="5678" formatCode="0.00E+00">
                  <c:v>1.0180319450358401E-6</c:v>
                </c:pt>
                <c:pt idx="5679" formatCode="0.00E+00">
                  <c:v>1.0151729912701999E-6</c:v>
                </c:pt>
                <c:pt idx="5680" formatCode="0.00E+00">
                  <c:v>1.0138888512678799E-6</c:v>
                </c:pt>
                <c:pt idx="5681" formatCode="0.00E+00">
                  <c:v>1.0121683866729E-6</c:v>
                </c:pt>
                <c:pt idx="5682" formatCode="0.00E+00">
                  <c:v>1.0103984452635999E-6</c:v>
                </c:pt>
                <c:pt idx="5683" formatCode="0.00E+00">
                  <c:v>1.0084470267213001E-6</c:v>
                </c:pt>
                <c:pt idx="5684" formatCode="0.00E+00">
                  <c:v>1.0068919425253599E-6</c:v>
                </c:pt>
                <c:pt idx="5685" formatCode="0.00E+00">
                  <c:v>1.0055443141826899E-6</c:v>
                </c:pt>
                <c:pt idx="5686" formatCode="0.00E+00">
                  <c:v>1.00300838698972E-6</c:v>
                </c:pt>
                <c:pt idx="5687" formatCode="0.00E+00">
                  <c:v>1.0001790770613201E-6</c:v>
                </c:pt>
                <c:pt idx="5688" formatCode="0.00E+00">
                  <c:v>9.9891794551738007E-7</c:v>
                </c:pt>
                <c:pt idx="5689" formatCode="0.00E+00">
                  <c:v>9.9721771755776501E-7</c:v>
                </c:pt>
                <c:pt idx="5690" formatCode="0.00E+00">
                  <c:v>9.954810368499989E-7</c:v>
                </c:pt>
                <c:pt idx="5691" formatCode="0.00E+00">
                  <c:v>9.9355162815157695E-7</c:v>
                </c:pt>
                <c:pt idx="5692" formatCode="0.00E+00">
                  <c:v>9.9202171243801299E-7</c:v>
                </c:pt>
                <c:pt idx="5693" formatCode="0.00E+00">
                  <c:v>9.9069119083484003E-7</c:v>
                </c:pt>
                <c:pt idx="5694" formatCode="0.00E+00">
                  <c:v>9.88207477192912E-7</c:v>
                </c:pt>
                <c:pt idx="5695" formatCode="0.00E+00">
                  <c:v>9.8540688842917796E-7</c:v>
                </c:pt>
                <c:pt idx="5696" formatCode="0.00E+00">
                  <c:v>9.8416857639293009E-7</c:v>
                </c:pt>
                <c:pt idx="5697" formatCode="0.00E+00">
                  <c:v>9.8248808919703406E-7</c:v>
                </c:pt>
                <c:pt idx="5698" formatCode="0.00E+00">
                  <c:v>9.8078444094454601E-7</c:v>
                </c:pt>
                <c:pt idx="5699" formatCode="0.00E+00">
                  <c:v>9.7887646150519302E-7</c:v>
                </c:pt>
                <c:pt idx="5700" formatCode="0.00E+00">
                  <c:v>9.7737142162939793E-7</c:v>
                </c:pt>
                <c:pt idx="5701" formatCode="0.00E+00">
                  <c:v>9.760576501718261E-7</c:v>
                </c:pt>
                <c:pt idx="5702" formatCode="0.00E+00">
                  <c:v>9.7362591064271701E-7</c:v>
                </c:pt>
                <c:pt idx="5703" formatCode="0.00E+00">
                  <c:v>9.7085314272784605E-7</c:v>
                </c:pt>
                <c:pt idx="5704" formatCode="0.00E+00">
                  <c:v>9.6963746138201995E-7</c:v>
                </c:pt>
                <c:pt idx="5705" formatCode="0.00E+00">
                  <c:v>9.6797622989888994E-7</c:v>
                </c:pt>
                <c:pt idx="5706" formatCode="0.00E+00">
                  <c:v>9.6630538464870803E-7</c:v>
                </c:pt>
                <c:pt idx="5707" formatCode="0.00E+00">
                  <c:v>9.6441826693044898E-7</c:v>
                </c:pt>
                <c:pt idx="5708" formatCode="0.00E+00">
                  <c:v>9.629378132216469E-7</c:v>
                </c:pt>
                <c:pt idx="5709" formatCode="0.00E+00">
                  <c:v>9.6164044237651397E-7</c:v>
                </c:pt>
                <c:pt idx="5710" formatCode="0.00E+00">
                  <c:v>9.5926043207453689E-7</c:v>
                </c:pt>
                <c:pt idx="5711" formatCode="0.00E+00">
                  <c:v>9.5651460607059206E-7</c:v>
                </c:pt>
                <c:pt idx="5712" formatCode="0.00E+00">
                  <c:v>9.5532136692998202E-7</c:v>
                </c:pt>
                <c:pt idx="5713" formatCode="0.00E+00">
                  <c:v>9.536789165079729E-7</c:v>
                </c:pt>
                <c:pt idx="5714" formatCode="0.00E+00">
                  <c:v>9.5204064396890299E-7</c:v>
                </c:pt>
                <c:pt idx="5715" formatCode="0.00E+00">
                  <c:v>9.5017383294840698E-7</c:v>
                </c:pt>
                <c:pt idx="5716" formatCode="0.00E+00">
                  <c:v>9.4871767877019497E-7</c:v>
                </c:pt>
                <c:pt idx="5717" formatCode="0.00E+00">
                  <c:v>9.474363658232E-7</c:v>
                </c:pt>
                <c:pt idx="5718" formatCode="0.00E+00">
                  <c:v>9.4510482205194703E-7</c:v>
                </c:pt>
                <c:pt idx="5719" formatCode="0.00E+00">
                  <c:v>9.4314680001779199E-7</c:v>
                </c:pt>
                <c:pt idx="5720" formatCode="0.00E+00">
                  <c:v>9.41734486808028E-7</c:v>
                </c:pt>
                <c:pt idx="5721" formatCode="0.00E+00">
                  <c:v>9.4041990297112202E-7</c:v>
                </c:pt>
                <c:pt idx="5722" formatCode="0.00E+00">
                  <c:v>9.3823263547259598E-7</c:v>
                </c:pt>
                <c:pt idx="5723" formatCode="0.00E+00">
                  <c:v>9.3617354257474095E-7</c:v>
                </c:pt>
                <c:pt idx="5724" formatCode="0.00E+00">
                  <c:v>9.3480806018828298E-7</c:v>
                </c:pt>
                <c:pt idx="5725" formatCode="0.00E+00">
                  <c:v>9.3345616047087995E-7</c:v>
                </c:pt>
                <c:pt idx="5726" formatCode="0.00E+00">
                  <c:v>9.3142484432962097E-7</c:v>
                </c:pt>
                <c:pt idx="5727" formatCode="0.00E+00">
                  <c:v>9.2925382802800296E-7</c:v>
                </c:pt>
                <c:pt idx="5728" formatCode="0.00E+00">
                  <c:v>9.2793847965803403E-7</c:v>
                </c:pt>
                <c:pt idx="5729" formatCode="0.00E+00">
                  <c:v>9.2654481476979697E-7</c:v>
                </c:pt>
                <c:pt idx="5730" formatCode="0.00E+00">
                  <c:v>9.2468077046507999E-7</c:v>
                </c:pt>
                <c:pt idx="5731" formatCode="0.00E+00">
                  <c:v>9.23129915011355E-7</c:v>
                </c:pt>
                <c:pt idx="5732" formatCode="0.00E+00">
                  <c:v>9.2149179295123903E-7</c:v>
                </c:pt>
                <c:pt idx="5733" formatCode="0.00E+00">
                  <c:v>9.1973535934271705E-7</c:v>
                </c:pt>
                <c:pt idx="5734" formatCode="0.00E+00">
                  <c:v>9.1831004598607698E-7</c:v>
                </c:pt>
                <c:pt idx="5735" formatCode="0.00E+00">
                  <c:v>9.1709030831045501E-7</c:v>
                </c:pt>
                <c:pt idx="5736" formatCode="0.00E+00">
                  <c:v>9.1473068642490395E-7</c:v>
                </c:pt>
                <c:pt idx="5737" formatCode="0.00E+00">
                  <c:v>9.1219233448698705E-7</c:v>
                </c:pt>
                <c:pt idx="5738" formatCode="0.00E+00">
                  <c:v>9.1102937262163205E-7</c:v>
                </c:pt>
                <c:pt idx="5739" formatCode="0.00E+00">
                  <c:v>9.0949552494068599E-7</c:v>
                </c:pt>
                <c:pt idx="5740" formatCode="0.00E+00">
                  <c:v>9.0788967262037703E-7</c:v>
                </c:pt>
                <c:pt idx="5741" formatCode="0.00E+00">
                  <c:v>9.06151436067659E-7</c:v>
                </c:pt>
                <c:pt idx="5742" formatCode="0.00E+00">
                  <c:v>9.0474965896659602E-7</c:v>
                </c:pt>
                <c:pt idx="5743" formatCode="0.00E+00">
                  <c:v>9.0354476153651995E-7</c:v>
                </c:pt>
                <c:pt idx="5744" formatCode="0.00E+00">
                  <c:v>9.0123665943318995E-7</c:v>
                </c:pt>
                <c:pt idx="5745" formatCode="0.00E+00">
                  <c:v>8.9872101487381704E-7</c:v>
                </c:pt>
                <c:pt idx="5746" formatCode="0.00E+00">
                  <c:v>8.9757995058578395E-7</c:v>
                </c:pt>
                <c:pt idx="5747" formatCode="0.00E+00">
                  <c:v>8.96062692717342E-7</c:v>
                </c:pt>
                <c:pt idx="5748" formatCode="0.00E+00">
                  <c:v>8.9448885658574604E-7</c:v>
                </c:pt>
                <c:pt idx="5749" formatCode="0.00E+00">
                  <c:v>8.9276833167803299E-7</c:v>
                </c:pt>
                <c:pt idx="5750" formatCode="0.00E+00">
                  <c:v>8.9138981041281796E-7</c:v>
                </c:pt>
                <c:pt idx="5751" formatCode="0.00E+00">
                  <c:v>8.9019944577262096E-7</c:v>
                </c:pt>
                <c:pt idx="5752" formatCode="0.00E+00">
                  <c:v>8.8794255493945895E-7</c:v>
                </c:pt>
                <c:pt idx="5753" formatCode="0.00E+00">
                  <c:v>8.8544887738256305E-7</c:v>
                </c:pt>
                <c:pt idx="5754" formatCode="0.00E+00">
                  <c:v>8.8432951360367801E-7</c:v>
                </c:pt>
                <c:pt idx="5755" formatCode="0.00E+00">
                  <c:v>8.8282843566611599E-7</c:v>
                </c:pt>
                <c:pt idx="5756" formatCode="0.00E+00">
                  <c:v>8.8128636345714899E-7</c:v>
                </c:pt>
                <c:pt idx="5757" formatCode="0.00E+00">
                  <c:v>8.7958307437185903E-7</c:v>
                </c:pt>
                <c:pt idx="5758" formatCode="0.00E+00">
                  <c:v>8.7822753194993404E-7</c:v>
                </c:pt>
                <c:pt idx="5759" formatCode="0.00E+00">
                  <c:v>8.7705139815083002E-7</c:v>
                </c:pt>
                <c:pt idx="5760" formatCode="0.00E+00">
                  <c:v>8.74845409860423E-7</c:v>
                </c:pt>
                <c:pt idx="5761" formatCode="0.00E+00">
                  <c:v>8.7237297418123203E-7</c:v>
                </c:pt>
                <c:pt idx="5762" formatCode="0.00E+00">
                  <c:v>8.7127511546123397E-7</c:v>
                </c:pt>
                <c:pt idx="5763" formatCode="0.00E+00">
                  <c:v>8.6978981534427498E-7</c:v>
                </c:pt>
                <c:pt idx="5764" formatCode="0.00E+00">
                  <c:v>8.6827925630829505E-7</c:v>
                </c:pt>
                <c:pt idx="5765" formatCode="0.00E+00">
                  <c:v>8.66592736427387E-7</c:v>
                </c:pt>
                <c:pt idx="5766" formatCode="0.00E+00">
                  <c:v>8.6525989930769405E-7</c:v>
                </c:pt>
                <c:pt idx="5767" formatCode="0.00E+00">
                  <c:v>8.6409769972770001E-7</c:v>
                </c:pt>
                <c:pt idx="5768" formatCode="0.00E+00">
                  <c:v>8.6194230554930605E-7</c:v>
                </c:pt>
                <c:pt idx="5769" formatCode="0.00E+00">
                  <c:v>8.5949040119234297E-7</c:v>
                </c:pt>
                <c:pt idx="5770" formatCode="0.00E+00">
                  <c:v>8.5841385381828102E-7</c:v>
                </c:pt>
                <c:pt idx="5771" formatCode="0.00E+00">
                  <c:v>8.5694393688339303E-7</c:v>
                </c:pt>
                <c:pt idx="5772" formatCode="0.00E+00">
                  <c:v>8.5546464200805101E-7</c:v>
                </c:pt>
                <c:pt idx="5773" formatCode="0.00E+00">
                  <c:v>8.5379443354466602E-7</c:v>
                </c:pt>
                <c:pt idx="5774" formatCode="0.00E+00">
                  <c:v>8.5248403165880399E-7</c:v>
                </c:pt>
                <c:pt idx="5775" formatCode="0.00E+00">
                  <c:v>8.5133547482939904E-7</c:v>
                </c:pt>
                <c:pt idx="5776" formatCode="0.00E+00">
                  <c:v>8.4923036710511604E-7</c:v>
                </c:pt>
                <c:pt idx="5777" formatCode="0.00E+00">
                  <c:v>8.4679829744101104E-7</c:v>
                </c:pt>
                <c:pt idx="5778" formatCode="0.00E+00">
                  <c:v>8.4574286954309305E-7</c:v>
                </c:pt>
                <c:pt idx="5779" formatCode="0.00E+00">
                  <c:v>8.44287948340344E-7</c:v>
                </c:pt>
                <c:pt idx="5780" formatCode="0.00E+00">
                  <c:v>8.4283967055783495E-7</c:v>
                </c:pt>
                <c:pt idx="5781" formatCode="0.00E+00">
                  <c:v>8.4118532420119596E-7</c:v>
                </c:pt>
                <c:pt idx="5782" formatCode="0.00E+00">
                  <c:v>8.3989709097229295E-7</c:v>
                </c:pt>
                <c:pt idx="5783" formatCode="0.00E+00">
                  <c:v>8.3876189041070897E-7</c:v>
                </c:pt>
                <c:pt idx="5784" formatCode="0.00E+00">
                  <c:v>8.3670149154730502E-7</c:v>
                </c:pt>
                <c:pt idx="5785" formatCode="0.00E+00">
                  <c:v>8.3496506959280297E-7</c:v>
                </c:pt>
                <c:pt idx="5786" formatCode="0.00E+00">
                  <c:v>8.3371608356621999E-7</c:v>
                </c:pt>
                <c:pt idx="5787" formatCode="0.00E+00">
                  <c:v>8.3255086625171198E-7</c:v>
                </c:pt>
                <c:pt idx="5788" formatCode="0.00E+00">
                  <c:v>8.3061992108943502E-7</c:v>
                </c:pt>
                <c:pt idx="5789" formatCode="0.00E+00">
                  <c:v>8.2879245103369301E-7</c:v>
                </c:pt>
                <c:pt idx="5790" formatCode="0.00E+00">
                  <c:v>8.2758543780358697E-7</c:v>
                </c:pt>
                <c:pt idx="5791" formatCode="0.00E+00">
                  <c:v>8.2638652144672704E-7</c:v>
                </c:pt>
                <c:pt idx="5792" formatCode="0.00E+00">
                  <c:v>8.2459567321156499E-7</c:v>
                </c:pt>
                <c:pt idx="5793" formatCode="0.00E+00">
                  <c:v>8.2266726834758699E-7</c:v>
                </c:pt>
                <c:pt idx="5794" formatCode="0.00E+00">
                  <c:v>8.2150524223725504E-7</c:v>
                </c:pt>
                <c:pt idx="5795" formatCode="0.00E+00">
                  <c:v>8.2026857200661102E-7</c:v>
                </c:pt>
                <c:pt idx="5796" formatCode="0.00E+00">
                  <c:v>8.1862290746385998E-7</c:v>
                </c:pt>
                <c:pt idx="5797" formatCode="0.00E+00">
                  <c:v>8.1724583291983004E-7</c:v>
                </c:pt>
                <c:pt idx="5798" formatCode="0.00E+00">
                  <c:v>8.1580198028023404E-7</c:v>
                </c:pt>
                <c:pt idx="5799" formatCode="0.00E+00">
                  <c:v>8.1424118085431802E-7</c:v>
                </c:pt>
                <c:pt idx="5800" formatCode="0.00E+00">
                  <c:v>8.1298152959158402E-7</c:v>
                </c:pt>
                <c:pt idx="5801" formatCode="0.00E+00">
                  <c:v>8.1189916136930598E-7</c:v>
                </c:pt>
                <c:pt idx="5802" formatCode="0.00E+00">
                  <c:v>8.0982503349247896E-7</c:v>
                </c:pt>
                <c:pt idx="5803" formatCode="0.00E+00">
                  <c:v>8.0756506470607503E-7</c:v>
                </c:pt>
                <c:pt idx="5804" formatCode="0.00E+00">
                  <c:v>8.0654002050343905E-7</c:v>
                </c:pt>
                <c:pt idx="5805" formatCode="0.00E+00">
                  <c:v>8.0517657157014504E-7</c:v>
                </c:pt>
                <c:pt idx="5806" formatCode="0.00E+00">
                  <c:v>8.0376320175959401E-7</c:v>
                </c:pt>
                <c:pt idx="5807" formatCode="0.00E+00">
                  <c:v>8.0221665468458101E-7</c:v>
                </c:pt>
                <c:pt idx="5808" formatCode="0.00E+00">
                  <c:v>8.0097841661715899E-7</c:v>
                </c:pt>
                <c:pt idx="5809" formatCode="0.00E+00">
                  <c:v>7.9990843093231301E-7</c:v>
                </c:pt>
                <c:pt idx="5810" formatCode="0.00E+00">
                  <c:v>7.9788378626372399E-7</c:v>
                </c:pt>
                <c:pt idx="5811" formatCode="0.00E+00">
                  <c:v>7.9564045597947296E-7</c:v>
                </c:pt>
                <c:pt idx="5812" formatCode="0.00E+00">
                  <c:v>7.9463587798849401E-7</c:v>
                </c:pt>
                <c:pt idx="5813" formatCode="0.00E+00">
                  <c:v>7.9328570798603595E-7</c:v>
                </c:pt>
                <c:pt idx="5814" formatCode="0.00E+00">
                  <c:v>7.9190256588137704E-7</c:v>
                </c:pt>
                <c:pt idx="5815" formatCode="0.00E+00">
                  <c:v>7.9036987133070502E-7</c:v>
                </c:pt>
                <c:pt idx="5816" formatCode="0.00E+00">
                  <c:v>7.8915278913998802E-7</c:v>
                </c:pt>
                <c:pt idx="5817" formatCode="0.00E+00">
                  <c:v>7.8809492582356202E-7</c:v>
                </c:pt>
                <c:pt idx="5818" formatCode="0.00E+00">
                  <c:v>7.8611943075962195E-7</c:v>
                </c:pt>
                <c:pt idx="5819" formatCode="0.00E+00">
                  <c:v>7.83892137866423E-7</c:v>
                </c:pt>
                <c:pt idx="5820" formatCode="0.00E+00">
                  <c:v>7.8290783503165997E-7</c:v>
                </c:pt>
                <c:pt idx="5821" formatCode="0.00E+00">
                  <c:v>7.8157060289820299E-7</c:v>
                </c:pt>
                <c:pt idx="5822" formatCode="0.00E+00">
                  <c:v>7.8021743655834898E-7</c:v>
                </c:pt>
                <c:pt idx="5823" formatCode="0.00E+00">
                  <c:v>7.7869820121203404E-7</c:v>
                </c:pt>
                <c:pt idx="5824" formatCode="0.00E+00">
                  <c:v>7.7750202122620501E-7</c:v>
                </c:pt>
                <c:pt idx="5825" formatCode="0.00E+00">
                  <c:v>7.7645602418358998E-7</c:v>
                </c:pt>
                <c:pt idx="5826" formatCode="0.00E+00">
                  <c:v>7.7452934902355102E-7</c:v>
                </c:pt>
                <c:pt idx="5827" formatCode="0.00E+00">
                  <c:v>7.7231750225149897E-7</c:v>
                </c:pt>
                <c:pt idx="5828" formatCode="0.00E+00">
                  <c:v>7.7135328608657004E-7</c:v>
                </c:pt>
                <c:pt idx="5829" formatCode="0.00E+00">
                  <c:v>7.7002865616037797E-7</c:v>
                </c:pt>
                <c:pt idx="5830" formatCode="0.00E+00">
                  <c:v>7.6870521695665999E-7</c:v>
                </c:pt>
                <c:pt idx="5831" formatCode="0.00E+00">
                  <c:v>7.6719905373397998E-7</c:v>
                </c:pt>
                <c:pt idx="5832" formatCode="0.00E+00">
                  <c:v>7.6602352592696803E-7</c:v>
                </c:pt>
                <c:pt idx="5833" formatCode="0.00E+00">
                  <c:v>7.64989143007132E-7</c:v>
                </c:pt>
                <c:pt idx="5834" formatCode="0.00E+00">
                  <c:v>7.6310783442996196E-7</c:v>
                </c:pt>
                <c:pt idx="5835" formatCode="0.00E+00">
                  <c:v>7.6152632734758699E-7</c:v>
                </c:pt>
                <c:pt idx="5836" formatCode="0.00E+00">
                  <c:v>7.6038675976286698E-7</c:v>
                </c:pt>
                <c:pt idx="5837" formatCode="0.00E+00">
                  <c:v>7.59324787298071E-7</c:v>
                </c:pt>
                <c:pt idx="5838" formatCode="0.00E+00">
                  <c:v>7.5756221681290303E-7</c:v>
                </c:pt>
                <c:pt idx="5839" formatCode="0.00E+00">
                  <c:v>7.5589706029282899E-7</c:v>
                </c:pt>
                <c:pt idx="5840" formatCode="0.00E+00">
                  <c:v>7.5479597863944802E-7</c:v>
                </c:pt>
                <c:pt idx="5841" formatCode="0.00E+00">
                  <c:v>7.5370300703431699E-7</c:v>
                </c:pt>
                <c:pt idx="5842" formatCode="0.00E+00">
                  <c:v>7.5206903818350396E-7</c:v>
                </c:pt>
                <c:pt idx="5843" formatCode="0.00E+00">
                  <c:v>7.50311073207751E-7</c:v>
                </c:pt>
                <c:pt idx="5844" formatCode="0.00E+00">
                  <c:v>7.4925127284787302E-7</c:v>
                </c:pt>
                <c:pt idx="5845" formatCode="0.00E+00">
                  <c:v>7.4812354458728801E-7</c:v>
                </c:pt>
                <c:pt idx="5846" formatCode="0.00E+00">
                  <c:v>7.46622851421904E-7</c:v>
                </c:pt>
                <c:pt idx="5847" formatCode="0.00E+00">
                  <c:v>7.4536687121462099E-7</c:v>
                </c:pt>
                <c:pt idx="5848" formatCode="0.00E+00">
                  <c:v>7.4405058769337705E-7</c:v>
                </c:pt>
                <c:pt idx="5849" formatCode="0.00E+00">
                  <c:v>7.4262671501535398E-7</c:v>
                </c:pt>
                <c:pt idx="5850" formatCode="0.00E+00">
                  <c:v>7.41478187377579E-7</c:v>
                </c:pt>
                <c:pt idx="5851" formatCode="0.00E+00">
                  <c:v>7.4049076745060905E-7</c:v>
                </c:pt>
                <c:pt idx="5852" formatCode="0.00E+00">
                  <c:v>7.3860147874829799E-7</c:v>
                </c:pt>
                <c:pt idx="5853" formatCode="0.00E+00">
                  <c:v>7.3653842505886499E-7</c:v>
                </c:pt>
                <c:pt idx="5854" formatCode="0.00E+00">
                  <c:v>7.3560445273671903E-7</c:v>
                </c:pt>
                <c:pt idx="5855" formatCode="0.00E+00">
                  <c:v>7.3435994599458003E-7</c:v>
                </c:pt>
                <c:pt idx="5856" formatCode="0.00E+00">
                  <c:v>7.3307274129644303E-7</c:v>
                </c:pt>
                <c:pt idx="5857" formatCode="0.00E+00">
                  <c:v>7.3166062871006997E-7</c:v>
                </c:pt>
                <c:pt idx="5858" formatCode="0.00E+00">
                  <c:v>7.30532015948102E-7</c:v>
                </c:pt>
                <c:pt idx="5859" formatCode="0.00E+00">
                  <c:v>7.2955538521866104E-7</c:v>
                </c:pt>
                <c:pt idx="5860" formatCode="0.00E+00">
                  <c:v>7.2771381518803895E-7</c:v>
                </c:pt>
                <c:pt idx="5861" formatCode="0.00E+00">
                  <c:v>7.25663622351084E-7</c:v>
                </c:pt>
                <c:pt idx="5862" formatCode="0.00E+00">
                  <c:v>7.2474903875042305E-7</c:v>
                </c:pt>
                <c:pt idx="5863" formatCode="0.00E+00">
                  <c:v>7.2351570163496505E-7</c:v>
                </c:pt>
                <c:pt idx="5864" formatCode="0.00E+00">
                  <c:v>7.2225732692546804E-7</c:v>
                </c:pt>
                <c:pt idx="5865" formatCode="0.00E+00">
                  <c:v>7.2085662556266604E-7</c:v>
                </c:pt>
                <c:pt idx="5866" formatCode="0.00E+00">
                  <c:v>7.1974768823405103E-7</c:v>
                </c:pt>
                <c:pt idx="5867" formatCode="0.00E+00">
                  <c:v>7.1878161575685805E-7</c:v>
                </c:pt>
                <c:pt idx="5868" formatCode="0.00E+00">
                  <c:v>7.16987428388422E-7</c:v>
                </c:pt>
                <c:pt idx="5869" formatCode="0.00E+00">
                  <c:v>7.1494957674084898E-7</c:v>
                </c:pt>
                <c:pt idx="5870" formatCode="0.00E+00">
                  <c:v>7.1405419892735999E-7</c:v>
                </c:pt>
                <c:pt idx="5871" formatCode="0.00E+00">
                  <c:v>7.1283173182235304E-7</c:v>
                </c:pt>
                <c:pt idx="5872" formatCode="0.00E+00">
                  <c:v>7.1160194236882604E-7</c:v>
                </c:pt>
                <c:pt idx="5873" formatCode="0.00E+00">
                  <c:v>7.10212308132816E-7</c:v>
                </c:pt>
                <c:pt idx="5874" formatCode="0.00E+00">
                  <c:v>7.0912281048154105E-7</c:v>
                </c:pt>
                <c:pt idx="5875" formatCode="0.00E+00">
                  <c:v>7.0816706855551695E-7</c:v>
                </c:pt>
                <c:pt idx="5876" formatCode="0.00E+00">
                  <c:v>7.0641993380328699E-7</c:v>
                </c:pt>
                <c:pt idx="5877" formatCode="0.00E+00">
                  <c:v>7.0439391050881896E-7</c:v>
                </c:pt>
                <c:pt idx="5878" formatCode="0.00E+00">
                  <c:v>7.03517558559362E-7</c:v>
                </c:pt>
                <c:pt idx="5879" formatCode="0.00E+00">
                  <c:v>7.0230566590337402E-7</c:v>
                </c:pt>
                <c:pt idx="5880" formatCode="0.00E+00">
                  <c:v>7.0110422115683896E-7</c:v>
                </c:pt>
                <c:pt idx="5881" formatCode="0.00E+00">
                  <c:v>6.9972531451392398E-7</c:v>
                </c:pt>
                <c:pt idx="5882" formatCode="0.00E+00">
                  <c:v>6.98655024458214E-7</c:v>
                </c:pt>
                <c:pt idx="5883" formatCode="0.00E+00">
                  <c:v>6.9770938852306304E-7</c:v>
                </c:pt>
                <c:pt idx="5884" formatCode="0.00E+00">
                  <c:v>6.9600081351514497E-7</c:v>
                </c:pt>
                <c:pt idx="5885" formatCode="0.00E+00">
                  <c:v>6.9455199518319398E-7</c:v>
                </c:pt>
                <c:pt idx="5886" formatCode="0.00E+00">
                  <c:v>6.9351488910086502E-7</c:v>
                </c:pt>
                <c:pt idx="5887" formatCode="0.00E+00">
                  <c:v>6.9254359056758702E-7</c:v>
                </c:pt>
                <c:pt idx="5888" formatCode="0.00E+00">
                  <c:v>6.9094482900886104E-7</c:v>
                </c:pt>
                <c:pt idx="5889" formatCode="0.00E+00">
                  <c:v>6.8941833696668401E-7</c:v>
                </c:pt>
                <c:pt idx="5890" formatCode="0.00E+00">
                  <c:v>6.8841677852389605E-7</c:v>
                </c:pt>
                <c:pt idx="5891" formatCode="0.00E+00">
                  <c:v>6.8741663024526999E-7</c:v>
                </c:pt>
                <c:pt idx="5892" formatCode="0.00E+00">
                  <c:v>6.8593691224953996E-7</c:v>
                </c:pt>
                <c:pt idx="5893" formatCode="0.00E+00">
                  <c:v>6.8432418041462305E-7</c:v>
                </c:pt>
                <c:pt idx="5894" formatCode="0.00E+00">
                  <c:v>6.8336078742603697E-7</c:v>
                </c:pt>
                <c:pt idx="5895" formatCode="0.00E+00">
                  <c:v>6.8232827433879198E-7</c:v>
                </c:pt>
                <c:pt idx="5896" formatCode="0.00E+00">
                  <c:v>6.8096532591024101E-7</c:v>
                </c:pt>
                <c:pt idx="5897" formatCode="0.00E+00">
                  <c:v>6.7981442035548601E-7</c:v>
                </c:pt>
                <c:pt idx="5898" formatCode="0.00E+00">
                  <c:v>6.7862165318165896E-7</c:v>
                </c:pt>
                <c:pt idx="5899" formatCode="0.00E+00">
                  <c:v>6.77315708494847E-7</c:v>
                </c:pt>
                <c:pt idx="5900" formatCode="0.00E+00">
                  <c:v>6.7627068499120203E-7</c:v>
                </c:pt>
                <c:pt idx="5901" formatCode="0.00E+00">
                  <c:v>6.7536703835237597E-7</c:v>
                </c:pt>
                <c:pt idx="5902" formatCode="0.00E+00">
                  <c:v>6.7366078010979499E-7</c:v>
                </c:pt>
                <c:pt idx="5903" formatCode="0.00E+00">
                  <c:v>6.71764394952724E-7</c:v>
                </c:pt>
                <c:pt idx="5904" formatCode="0.00E+00">
                  <c:v>6.7091750626773598E-7</c:v>
                </c:pt>
                <c:pt idx="5905" formatCode="0.00E+00">
                  <c:v>6.6977623601991905E-7</c:v>
                </c:pt>
                <c:pt idx="5906" formatCode="0.00E+00">
                  <c:v>6.6861110194211703E-7</c:v>
                </c:pt>
                <c:pt idx="5907" formatCode="0.00E+00">
                  <c:v>6.6731480492745605E-7</c:v>
                </c:pt>
                <c:pt idx="5908" formatCode="0.00E+00">
                  <c:v>6.6628828048914101E-7</c:v>
                </c:pt>
                <c:pt idx="5909" formatCode="0.00E+00">
                  <c:v>6.65394034710754E-7</c:v>
                </c:pt>
                <c:pt idx="5910" formatCode="0.00E+00">
                  <c:v>6.6373355647915199E-7</c:v>
                </c:pt>
                <c:pt idx="5911" formatCode="0.00E+00">
                  <c:v>6.61846881897221E-7</c:v>
                </c:pt>
                <c:pt idx="5912" formatCode="0.00E+00">
                  <c:v>6.6101830820702198E-7</c:v>
                </c:pt>
                <c:pt idx="5913" formatCode="0.00E+00">
                  <c:v>6.5988640283312799E-7</c:v>
                </c:pt>
                <c:pt idx="5914" formatCode="0.00E+00">
                  <c:v>6.5874866630197103E-7</c:v>
                </c:pt>
                <c:pt idx="5915" formatCode="0.00E+00">
                  <c:v>6.5746170724947498E-7</c:v>
                </c:pt>
                <c:pt idx="5916" formatCode="0.00E+00">
                  <c:v>6.5645346100228004E-7</c:v>
                </c:pt>
                <c:pt idx="5917" formatCode="0.00E+00">
                  <c:v>6.5556840883169803E-7</c:v>
                </c:pt>
                <c:pt idx="5918" formatCode="0.00E+00">
                  <c:v>6.5395312097936701E-7</c:v>
                </c:pt>
                <c:pt idx="5919" formatCode="0.00E+00">
                  <c:v>6.5260096017133496E-7</c:v>
                </c:pt>
                <c:pt idx="5920" formatCode="0.00E+00">
                  <c:v>6.5162374638343603E-7</c:v>
                </c:pt>
                <c:pt idx="5921" formatCode="0.00E+00">
                  <c:v>6.5071477255801703E-7</c:v>
                </c:pt>
                <c:pt idx="5922" formatCode="0.00E+00">
                  <c:v>6.4920211838781003E-7</c:v>
                </c:pt>
                <c:pt idx="5923" formatCode="0.00E+00">
                  <c:v>6.4777747377747999E-7</c:v>
                </c:pt>
                <c:pt idx="5924" formatCode="0.00E+00">
                  <c:v>6.4683351057457199E-7</c:v>
                </c:pt>
                <c:pt idx="5925" formatCode="0.00E+00">
                  <c:v>6.4589762425559102E-7</c:v>
                </c:pt>
                <c:pt idx="5926" formatCode="0.00E+00">
                  <c:v>6.4449626744556997E-7</c:v>
                </c:pt>
                <c:pt idx="5927" formatCode="0.00E+00">
                  <c:v>6.4299109874976702E-7</c:v>
                </c:pt>
                <c:pt idx="5928" formatCode="0.00E+00">
                  <c:v>6.4208284399186804E-7</c:v>
                </c:pt>
                <c:pt idx="5929" formatCode="0.00E+00">
                  <c:v>6.4111674503761796E-7</c:v>
                </c:pt>
                <c:pt idx="5930" formatCode="0.00E+00">
                  <c:v>6.3983088781876695E-7</c:v>
                </c:pt>
                <c:pt idx="5931" formatCode="0.00E+00">
                  <c:v>6.3875464374527404E-7</c:v>
                </c:pt>
                <c:pt idx="5932" formatCode="0.00E+00">
                  <c:v>6.37627251668309E-7</c:v>
                </c:pt>
                <c:pt idx="5933" formatCode="0.00E+00">
                  <c:v>6.3640672418839505E-7</c:v>
                </c:pt>
                <c:pt idx="5934" formatCode="0.00E+00">
                  <c:v>6.3542287627540997E-7</c:v>
                </c:pt>
                <c:pt idx="5935" formatCode="0.00E+00">
                  <c:v>6.34576417456857E-7</c:v>
                </c:pt>
                <c:pt idx="5936" formatCode="0.00E+00">
                  <c:v>6.3296029504850501E-7</c:v>
                </c:pt>
                <c:pt idx="5937" formatCode="0.00E+00">
                  <c:v>6.3119011102769396E-7</c:v>
                </c:pt>
                <c:pt idx="5938" formatCode="0.00E+00">
                  <c:v>6.3039087566675804E-7</c:v>
                </c:pt>
                <c:pt idx="5939" formatCode="0.00E+00">
                  <c:v>6.2932317231193697E-7</c:v>
                </c:pt>
                <c:pt idx="5940" formatCode="0.00E+00">
                  <c:v>6.2822243148898802E-7</c:v>
                </c:pt>
                <c:pt idx="5941" formatCode="0.00E+00">
                  <c:v>6.2701030259406802E-7</c:v>
                </c:pt>
                <c:pt idx="5942" formatCode="0.00E+00">
                  <c:v>6.2604404383646601E-7</c:v>
                </c:pt>
                <c:pt idx="5943" formatCode="0.00E+00">
                  <c:v>6.25206146579845E-7</c:v>
                </c:pt>
                <c:pt idx="5944" formatCode="0.00E+00">
                  <c:v>6.2363443383874401E-7</c:v>
                </c:pt>
                <c:pt idx="5945" formatCode="0.00E+00">
                  <c:v>6.21872126784287E-7</c:v>
                </c:pt>
                <c:pt idx="5946" formatCode="0.00E+00">
                  <c:v>6.2109049007723203E-7</c:v>
                </c:pt>
                <c:pt idx="5947" formatCode="0.00E+00">
                  <c:v>6.2003107824310901E-7</c:v>
                </c:pt>
                <c:pt idx="5948" formatCode="0.00E+00">
                  <c:v>6.1895676098806497E-7</c:v>
                </c:pt>
                <c:pt idx="5949" formatCode="0.00E+00">
                  <c:v>6.1775274592248795E-7</c:v>
                </c:pt>
                <c:pt idx="5950" formatCode="0.00E+00">
                  <c:v>6.1680386692619698E-7</c:v>
                </c:pt>
                <c:pt idx="5951" formatCode="0.00E+00">
                  <c:v>6.1597433900107498E-7</c:v>
                </c:pt>
                <c:pt idx="5952" formatCode="0.00E+00">
                  <c:v>6.1444671991873795E-7</c:v>
                </c:pt>
                <c:pt idx="5953" formatCode="0.00E+00">
                  <c:v>6.1269186988479105E-7</c:v>
                </c:pt>
                <c:pt idx="5954" formatCode="0.00E+00">
                  <c:v>6.1192766746304698E-7</c:v>
                </c:pt>
                <c:pt idx="5955" formatCode="0.00E+00">
                  <c:v>6.1087630049997099E-7</c:v>
                </c:pt>
                <c:pt idx="5956" formatCode="0.00E+00">
                  <c:v>6.0982818407295297E-7</c:v>
                </c:pt>
                <c:pt idx="5957" formatCode="0.00E+00">
                  <c:v>6.0863200078252696E-7</c:v>
                </c:pt>
                <c:pt idx="5958" formatCode="0.00E+00">
                  <c:v>6.0770029574282696E-7</c:v>
                </c:pt>
                <c:pt idx="5959" formatCode="0.00E+00">
                  <c:v>6.0687894713584199E-7</c:v>
                </c:pt>
                <c:pt idx="5960" formatCode="0.00E+00">
                  <c:v>6.05390111080378E-7</c:v>
                </c:pt>
                <c:pt idx="5961" formatCode="0.00E+00">
                  <c:v>6.0413262395488198E-7</c:v>
                </c:pt>
                <c:pt idx="5962" formatCode="0.00E+00">
                  <c:v>6.03229951379718E-7</c:v>
                </c:pt>
                <c:pt idx="5963" formatCode="0.00E+00">
                  <c:v>6.0238606377923897E-7</c:v>
                </c:pt>
                <c:pt idx="5964" formatCode="0.00E+00">
                  <c:v>6.0099343362004299E-7</c:v>
                </c:pt>
                <c:pt idx="5965" formatCode="0.00E+00">
                  <c:v>5.9966775914664903E-7</c:v>
                </c:pt>
                <c:pt idx="5966" formatCode="0.00E+00">
                  <c:v>5.98796218124599E-7</c:v>
                </c:pt>
                <c:pt idx="5967" formatCode="0.00E+00">
                  <c:v>5.9792696392254001E-7</c:v>
                </c:pt>
                <c:pt idx="5968" formatCode="0.00E+00">
                  <c:v>5.9663873780049701E-7</c:v>
                </c:pt>
                <c:pt idx="5969" formatCode="0.00E+00">
                  <c:v>5.9523727123411803E-7</c:v>
                </c:pt>
                <c:pt idx="5970" formatCode="0.00E+00">
                  <c:v>5.9439918895595005E-7</c:v>
                </c:pt>
                <c:pt idx="5971" formatCode="0.00E+00">
                  <c:v>5.9350144624722104E-7</c:v>
                </c:pt>
                <c:pt idx="5972" formatCode="0.00E+00">
                  <c:v>5.9231595424229196E-7</c:v>
                </c:pt>
                <c:pt idx="5973" formatCode="0.00E+00">
                  <c:v>5.9131506727377405E-7</c:v>
                </c:pt>
                <c:pt idx="5974" formatCode="0.00E+00">
                  <c:v>5.902779145424E-7</c:v>
                </c:pt>
                <c:pt idx="5975" formatCode="0.00E+00">
                  <c:v>5.8914187985348499E-7</c:v>
                </c:pt>
                <c:pt idx="5976" formatCode="0.00E+00">
                  <c:v>5.8823317487079899E-7</c:v>
                </c:pt>
                <c:pt idx="5977" formatCode="0.00E+00">
                  <c:v>5.8744700861596398E-7</c:v>
                </c:pt>
                <c:pt idx="5978" formatCode="0.00E+00">
                  <c:v>5.8596492099685803E-7</c:v>
                </c:pt>
                <c:pt idx="5979" formatCode="0.00E+00">
                  <c:v>5.8431390766019104E-7</c:v>
                </c:pt>
                <c:pt idx="5980" formatCode="0.00E+00">
                  <c:v>5.8357810574017095E-7</c:v>
                </c:pt>
                <c:pt idx="5981" formatCode="0.00E+00">
                  <c:v>5.825845520237E-7</c:v>
                </c:pt>
                <c:pt idx="5982" formatCode="0.00E+00">
                  <c:v>5.81572840908341E-7</c:v>
                </c:pt>
                <c:pt idx="5983" formatCode="0.00E+00">
                  <c:v>5.8044383473801903E-7</c:v>
                </c:pt>
                <c:pt idx="5984" formatCode="0.00E+00">
                  <c:v>5.7955164536253503E-7</c:v>
                </c:pt>
                <c:pt idx="5985" formatCode="0.00E+00">
                  <c:v>5.7877310020203695E-7</c:v>
                </c:pt>
                <c:pt idx="5986" formatCode="0.00E+00">
                  <c:v>5.7733369156831399E-7</c:v>
                </c:pt>
                <c:pt idx="5987" formatCode="0.00E+00">
                  <c:v>5.7568856874354096E-7</c:v>
                </c:pt>
                <c:pt idx="5988" formatCode="0.00E+00">
                  <c:v>5.7496949750960297E-7</c:v>
                </c:pt>
                <c:pt idx="5989" formatCode="0.00E+00">
                  <c:v>5.7398304793482796E-7</c:v>
                </c:pt>
                <c:pt idx="5990" formatCode="0.00E+00">
                  <c:v>5.7299656579880097E-7</c:v>
                </c:pt>
                <c:pt idx="5991" formatCode="0.00E+00">
                  <c:v>5.7187432645477201E-7</c:v>
                </c:pt>
                <c:pt idx="5992" formatCode="0.00E+00">
                  <c:v>5.7099845835581497E-7</c:v>
                </c:pt>
                <c:pt idx="5993" formatCode="0.00E+00">
                  <c:v>5.7022735707382399E-7</c:v>
                </c:pt>
                <c:pt idx="5994" formatCode="0.00E+00">
                  <c:v>5.6882685098631698E-7</c:v>
                </c:pt>
                <c:pt idx="5995" formatCode="0.00E+00">
                  <c:v>5.6764685931229598E-7</c:v>
                </c:pt>
                <c:pt idx="5996" formatCode="0.00E+00">
                  <c:v>5.6679832308322096E-7</c:v>
                </c:pt>
                <c:pt idx="5997" formatCode="0.00E+00">
                  <c:v>5.6600597605964005E-7</c:v>
                </c:pt>
                <c:pt idx="5998" formatCode="0.00E+00">
                  <c:v>5.6469608484098E-7</c:v>
                </c:pt>
                <c:pt idx="5999" formatCode="0.00E+00">
                  <c:v>5.6345182483636799E-7</c:v>
                </c:pt>
                <c:pt idx="6000" formatCode="0.00E+00">
                  <c:v>5.6263260861677396E-7</c:v>
                </c:pt>
                <c:pt idx="6001" formatCode="0.00E+00">
                  <c:v>5.6181633871757501E-7</c:v>
                </c:pt>
                <c:pt idx="6002" formatCode="0.00E+00">
                  <c:v>5.6060482778362302E-7</c:v>
                </c:pt>
                <c:pt idx="6003" formatCode="0.00E+00">
                  <c:v>5.5928909743015301E-7</c:v>
                </c:pt>
                <c:pt idx="6004" formatCode="0.00E+00">
                  <c:v>5.5850140638049498E-7</c:v>
                </c:pt>
                <c:pt idx="6005" formatCode="0.00E+00">
                  <c:v>5.5765825647875695E-7</c:v>
                </c:pt>
                <c:pt idx="6006" formatCode="0.00E+00">
                  <c:v>5.5654405340066598E-7</c:v>
                </c:pt>
                <c:pt idx="6007" formatCode="0.00E+00">
                  <c:v>5.55603994081285E-7</c:v>
                </c:pt>
                <c:pt idx="6008" formatCode="0.00E+00">
                  <c:v>5.5462920011405203E-7</c:v>
                </c:pt>
                <c:pt idx="6009" formatCode="0.00E+00">
                  <c:v>5.5356213142710603E-7</c:v>
                </c:pt>
                <c:pt idx="6010" formatCode="0.00E+00">
                  <c:v>5.5270829002064804E-7</c:v>
                </c:pt>
                <c:pt idx="6011" formatCode="0.00E+00">
                  <c:v>5.5196970168646299E-7</c:v>
                </c:pt>
                <c:pt idx="6012" formatCode="0.00E+00">
                  <c:v>5.5057709695942299E-7</c:v>
                </c:pt>
                <c:pt idx="6013" formatCode="0.00E+00">
                  <c:v>5.4902594206500696E-7</c:v>
                </c:pt>
                <c:pt idx="6014" formatCode="0.00E+00">
                  <c:v>5.4833467525390205E-7</c:v>
                </c:pt>
                <c:pt idx="6015" formatCode="0.00E+00">
                  <c:v>5.4740108869464502E-7</c:v>
                </c:pt>
                <c:pt idx="6016" formatCode="0.00E+00">
                  <c:v>5.4645076071762503E-7</c:v>
                </c:pt>
                <c:pt idx="6017" formatCode="0.00E+00">
                  <c:v>5.4538975229205801E-7</c:v>
                </c:pt>
                <c:pt idx="6018" formatCode="0.00E+00">
                  <c:v>5.4455159869175097E-7</c:v>
                </c:pt>
                <c:pt idx="6019" formatCode="0.00E+00">
                  <c:v>5.4381994924833104E-7</c:v>
                </c:pt>
                <c:pt idx="6020" formatCode="0.00E+00">
                  <c:v>5.4246858822705901E-7</c:v>
                </c:pt>
                <c:pt idx="6021" formatCode="0.00E+00">
                  <c:v>5.4092194696161403E-7</c:v>
                </c:pt>
                <c:pt idx="6022" formatCode="0.00E+00">
                  <c:v>5.4024672035383605E-7</c:v>
                </c:pt>
                <c:pt idx="6023" formatCode="0.00E+00">
                  <c:v>5.3931939243076401E-7</c:v>
                </c:pt>
                <c:pt idx="6024" formatCode="0.00E+00">
                  <c:v>5.3839332929004901E-7</c:v>
                </c:pt>
                <c:pt idx="6025" formatCode="0.00E+00">
                  <c:v>5.3733813663528295E-7</c:v>
                </c:pt>
                <c:pt idx="6026" formatCode="0.00E+00">
                  <c:v>5.3651548788935403E-7</c:v>
                </c:pt>
                <c:pt idx="6027" formatCode="0.00E+00">
                  <c:v>5.3579061136269596E-7</c:v>
                </c:pt>
                <c:pt idx="6028" formatCode="0.00E+00">
                  <c:v>5.3447600253284504E-7</c:v>
                </c:pt>
                <c:pt idx="6029" formatCode="0.00E+00">
                  <c:v>5.33366170339E-7</c:v>
                </c:pt>
                <c:pt idx="6030" formatCode="0.00E+00">
                  <c:v>5.3256932589672498E-7</c:v>
                </c:pt>
                <c:pt idx="6031" formatCode="0.00E+00">
                  <c:v>5.3182432779439999E-7</c:v>
                </c:pt>
                <c:pt idx="6032" formatCode="0.00E+00">
                  <c:v>5.30595349920708E-7</c:v>
                </c:pt>
                <c:pt idx="6033" formatCode="0.00E+00">
                  <c:v>5.2942468652367605E-7</c:v>
                </c:pt>
                <c:pt idx="6034" formatCode="0.00E+00">
                  <c:v>5.2865553685267003E-7</c:v>
                </c:pt>
                <c:pt idx="6035" formatCode="0.00E+00">
                  <c:v>5.2788787290622499E-7</c:v>
                </c:pt>
                <c:pt idx="6036" formatCode="0.00E+00">
                  <c:v>5.2675191003067596E-7</c:v>
                </c:pt>
                <c:pt idx="6037" formatCode="0.00E+00">
                  <c:v>5.2551356885015296E-7</c:v>
                </c:pt>
                <c:pt idx="6038" formatCode="0.00E+00">
                  <c:v>5.2477421164817596E-7</c:v>
                </c:pt>
                <c:pt idx="6039" formatCode="0.00E+00">
                  <c:v>5.2398107022974999E-7</c:v>
                </c:pt>
                <c:pt idx="6040" formatCode="0.00E+00">
                  <c:v>5.2293556891541398E-7</c:v>
                </c:pt>
                <c:pt idx="6041" formatCode="0.00E+00">
                  <c:v>5.2205099435386903E-7</c:v>
                </c:pt>
                <c:pt idx="6042" formatCode="0.00E+00">
                  <c:v>5.21137024802518E-7</c:v>
                </c:pt>
                <c:pt idx="6043" formatCode="0.00E+00">
                  <c:v>5.2013259202989102E-7</c:v>
                </c:pt>
                <c:pt idx="6044" formatCode="0.00E+00">
                  <c:v>5.1933097254536096E-7</c:v>
                </c:pt>
                <c:pt idx="6045" formatCode="0.00E+00">
                  <c:v>5.1863620880454805E-7</c:v>
                </c:pt>
                <c:pt idx="6046" formatCode="0.00E+00">
                  <c:v>5.1733219132158304E-7</c:v>
                </c:pt>
                <c:pt idx="6047" formatCode="0.00E+00">
                  <c:v>5.1587083140921705E-7</c:v>
                </c:pt>
                <c:pt idx="6048" formatCode="0.00E+00">
                  <c:v>5.1522266674538996E-7</c:v>
                </c:pt>
                <c:pt idx="6049" formatCode="0.00E+00">
                  <c:v>5.1434378796878802E-7</c:v>
                </c:pt>
                <c:pt idx="6050" formatCode="0.00E+00">
                  <c:v>5.1345332587331196E-7</c:v>
                </c:pt>
                <c:pt idx="6051" formatCode="0.00E+00">
                  <c:v>5.1245408428787299E-7</c:v>
                </c:pt>
                <c:pt idx="6052" formatCode="0.00E+00">
                  <c:v>5.1166736231368901E-7</c:v>
                </c:pt>
                <c:pt idx="6053" formatCode="0.00E+00">
                  <c:v>5.1097891293325297E-7</c:v>
                </c:pt>
                <c:pt idx="6054" formatCode="0.00E+00">
                  <c:v>5.09714706876997E-7</c:v>
                </c:pt>
                <c:pt idx="6055" formatCode="0.00E+00">
                  <c:v>5.0825664189930803E-7</c:v>
                </c:pt>
                <c:pt idx="6056" formatCode="0.00E+00">
                  <c:v>5.0762384549106895E-7</c:v>
                </c:pt>
                <c:pt idx="6057" formatCode="0.00E+00">
                  <c:v>5.0675046123221698E-7</c:v>
                </c:pt>
                <c:pt idx="6058" formatCode="0.00E+00">
                  <c:v>5.0588331786206497E-7</c:v>
                </c:pt>
                <c:pt idx="6059" formatCode="0.00E+00">
                  <c:v>5.0488903755111602E-7</c:v>
                </c:pt>
                <c:pt idx="6060" formatCode="0.00E+00">
                  <c:v>5.0411704131762502E-7</c:v>
                </c:pt>
                <c:pt idx="6061" formatCode="0.00E+00">
                  <c:v>5.0343475024403895E-7</c:v>
                </c:pt>
                <c:pt idx="6062" formatCode="0.00E+00">
                  <c:v>5.0220334124880797E-7</c:v>
                </c:pt>
                <c:pt idx="6063" formatCode="0.00E+00">
                  <c:v>5.0115715207913401E-7</c:v>
                </c:pt>
                <c:pt idx="6064" formatCode="0.00E+00">
                  <c:v>5.0040958575809602E-7</c:v>
                </c:pt>
                <c:pt idx="6065" formatCode="0.00E+00">
                  <c:v>4.9970815058123399E-7</c:v>
                </c:pt>
                <c:pt idx="6066" formatCode="0.00E+00">
                  <c:v>4.9855792312273097E-7</c:v>
                </c:pt>
                <c:pt idx="6067" formatCode="0.00E+00">
                  <c:v>4.97453919828111E-7</c:v>
                </c:pt>
                <c:pt idx="6068" formatCode="0.00E+00">
                  <c:v>4.9673258786789398E-7</c:v>
                </c:pt>
                <c:pt idx="6069" formatCode="0.00E+00">
                  <c:v>4.9600958170431798E-7</c:v>
                </c:pt>
                <c:pt idx="6070" formatCode="0.00E+00">
                  <c:v>4.9494758356808799E-7</c:v>
                </c:pt>
                <c:pt idx="6071" formatCode="0.00E+00">
                  <c:v>4.9377923342822501E-7</c:v>
                </c:pt>
                <c:pt idx="6072" formatCode="0.00E+00">
                  <c:v>4.9308613886202003E-7</c:v>
                </c:pt>
                <c:pt idx="6073" formatCode="0.00E+00">
                  <c:v>4.9233887862336504E-7</c:v>
                </c:pt>
                <c:pt idx="6074" formatCode="0.00E+00">
                  <c:v>4.9135940808181703E-7</c:v>
                </c:pt>
                <c:pt idx="6075" formatCode="0.00E+00">
                  <c:v>4.9052553111789203E-7</c:v>
                </c:pt>
                <c:pt idx="6076" formatCode="0.00E+00">
                  <c:v>4.8967063333649499E-7</c:v>
                </c:pt>
                <c:pt idx="6077" formatCode="0.00E+00">
                  <c:v>4.8872319019961499E-7</c:v>
                </c:pt>
                <c:pt idx="6078" formatCode="0.00E+00">
                  <c:v>4.8797121713329399E-7</c:v>
                </c:pt>
                <c:pt idx="6079" formatCode="0.00E+00">
                  <c:v>4.8731687351245301E-7</c:v>
                </c:pt>
                <c:pt idx="6080" formatCode="0.00E+00">
                  <c:v>4.8609997682123297E-7</c:v>
                </c:pt>
                <c:pt idx="6081" formatCode="0.00E+00">
                  <c:v>4.8471951496159505E-7</c:v>
                </c:pt>
                <c:pt idx="6082" formatCode="0.00E+00">
                  <c:v>4.8411293235631495E-7</c:v>
                </c:pt>
                <c:pt idx="6083" formatCode="0.00E+00">
                  <c:v>4.8328404588804896E-7</c:v>
                </c:pt>
                <c:pt idx="6084" formatCode="0.00E+00">
                  <c:v>4.8245172214344496E-7</c:v>
                </c:pt>
                <c:pt idx="6085" formatCode="0.00E+00">
                  <c:v>4.8150868553585901E-7</c:v>
                </c:pt>
                <c:pt idx="6086" formatCode="0.00E+00">
                  <c:v>4.8077085764394099E-7</c:v>
                </c:pt>
                <c:pt idx="6087" formatCode="0.00E+00">
                  <c:v>4.8012225448883797E-7</c:v>
                </c:pt>
                <c:pt idx="6088" formatCode="0.00E+00">
                  <c:v>4.78941827876303E-7</c:v>
                </c:pt>
                <c:pt idx="6089" formatCode="0.00E+00">
                  <c:v>4.7794964347646005E-7</c:v>
                </c:pt>
                <c:pt idx="6090" formatCode="0.00E+00">
                  <c:v>4.7723500456631002E-7</c:v>
                </c:pt>
                <c:pt idx="6091" formatCode="0.00E+00">
                  <c:v>4.76568285903222E-7</c:v>
                </c:pt>
                <c:pt idx="6092" formatCode="0.00E+00">
                  <c:v>4.7546486866934902E-7</c:v>
                </c:pt>
                <c:pt idx="6093" formatCode="0.00E+00">
                  <c:v>4.7441792336145201E-7</c:v>
                </c:pt>
                <c:pt idx="6094" formatCode="0.00E+00">
                  <c:v>4.7372818879256601E-7</c:v>
                </c:pt>
                <c:pt idx="6095" formatCode="0.00E+00">
                  <c:v>4.7304104738143502E-7</c:v>
                </c:pt>
                <c:pt idx="6096" formatCode="0.00E+00">
                  <c:v>4.7202134052335E-7</c:v>
                </c:pt>
                <c:pt idx="6097" formatCode="0.00E+00">
                  <c:v>4.70913422823456E-7</c:v>
                </c:pt>
                <c:pt idx="6098" formatCode="0.00E+00">
                  <c:v>4.7025049737195601E-7</c:v>
                </c:pt>
                <c:pt idx="6099" formatCode="0.00E+00">
                  <c:v>4.69540381605341E-7</c:v>
                </c:pt>
                <c:pt idx="6100" formatCode="0.00E+00">
                  <c:v>4.6860294561249301E-7</c:v>
                </c:pt>
                <c:pt idx="6101" formatCode="0.00E+00">
                  <c:v>4.67810935602401E-7</c:v>
                </c:pt>
                <c:pt idx="6102" formatCode="0.00E+00">
                  <c:v>4.6699136244882602E-7</c:v>
                </c:pt>
                <c:pt idx="6103" formatCode="0.00E+00">
                  <c:v>4.6609195552990599E-7</c:v>
                </c:pt>
                <c:pt idx="6104" formatCode="0.00E+00">
                  <c:v>4.6537354638147499E-7</c:v>
                </c:pt>
                <c:pt idx="6105" formatCode="0.00E+00">
                  <c:v>4.6475117500154001E-7</c:v>
                </c:pt>
                <c:pt idx="6106" formatCode="0.00E+00">
                  <c:v>4.6358224109570101E-7</c:v>
                </c:pt>
                <c:pt idx="6107" formatCode="0.00E+00">
                  <c:v>4.62273246919383E-7</c:v>
                </c:pt>
                <c:pt idx="6108" formatCode="0.00E+00">
                  <c:v>4.6169245749349502E-7</c:v>
                </c:pt>
                <c:pt idx="6109" formatCode="0.00E+00">
                  <c:v>4.6090497584247803E-7</c:v>
                </c:pt>
                <c:pt idx="6110" formatCode="0.00E+00">
                  <c:v>4.6010724183620602E-7</c:v>
                </c:pt>
                <c:pt idx="6111" formatCode="0.00E+00">
                  <c:v>4.5921173637473901E-7</c:v>
                </c:pt>
                <c:pt idx="6112" formatCode="0.00E+00">
                  <c:v>4.58506911321112E-7</c:v>
                </c:pt>
                <c:pt idx="6113" formatCode="0.00E+00">
                  <c:v>4.57889891638381E-7</c:v>
                </c:pt>
                <c:pt idx="6114" formatCode="0.00E+00">
                  <c:v>4.5675821269690397E-7</c:v>
                </c:pt>
                <c:pt idx="6115" formatCode="0.00E+00">
                  <c:v>4.5545075893394098E-7</c:v>
                </c:pt>
                <c:pt idx="6116" formatCode="0.00E+00">
                  <c:v>4.5488418412203499E-7</c:v>
                </c:pt>
                <c:pt idx="6117" formatCode="0.00E+00">
                  <c:v>4.5410104951324798E-7</c:v>
                </c:pt>
                <c:pt idx="6118" formatCode="0.00E+00">
                  <c:v>4.5332498708883499E-7</c:v>
                </c:pt>
                <c:pt idx="6119" formatCode="0.00E+00">
                  <c:v>4.5243317567566999E-7</c:v>
                </c:pt>
                <c:pt idx="6120" formatCode="0.00E+00">
                  <c:v>4.5174178133954501E-7</c:v>
                </c:pt>
                <c:pt idx="6121" formatCode="0.00E+00">
                  <c:v>4.5112997291300701E-7</c:v>
                </c:pt>
                <c:pt idx="6122" formatCode="0.00E+00">
                  <c:v>4.5002811937813601E-7</c:v>
                </c:pt>
                <c:pt idx="6123" formatCode="0.00E+00">
                  <c:v>4.4908928922910899E-7</c:v>
                </c:pt>
                <c:pt idx="6124" formatCode="0.00E+00">
                  <c:v>4.4841995213123301E-7</c:v>
                </c:pt>
                <c:pt idx="6125" formatCode="0.00E+00">
                  <c:v>4.4779077496246E-7</c:v>
                </c:pt>
                <c:pt idx="6126" formatCode="0.00E+00">
                  <c:v>4.4676232662702798E-7</c:v>
                </c:pt>
                <c:pt idx="6127" formatCode="0.00E+00">
                  <c:v>4.4577109072794899E-7</c:v>
                </c:pt>
                <c:pt idx="6128" formatCode="0.00E+00">
                  <c:v>4.4512545873246698E-7</c:v>
                </c:pt>
                <c:pt idx="6129" formatCode="0.00E+00">
                  <c:v>4.4447669835193399E-7</c:v>
                </c:pt>
                <c:pt idx="6130" formatCode="0.00E+00">
                  <c:v>4.4352809169796098E-7</c:v>
                </c:pt>
                <c:pt idx="6131" formatCode="0.00E+00">
                  <c:v>4.4247848630159401E-7</c:v>
                </c:pt>
                <c:pt idx="6132" formatCode="0.00E+00">
                  <c:v>4.4185838987610401E-7</c:v>
                </c:pt>
                <c:pt idx="6133" formatCode="0.00E+00">
                  <c:v>4.4118759623307103E-7</c:v>
                </c:pt>
                <c:pt idx="6134" formatCode="0.00E+00">
                  <c:v>4.4031172567076599E-7</c:v>
                </c:pt>
                <c:pt idx="6135" formatCode="0.00E+00">
                  <c:v>4.3956281936409802E-7</c:v>
                </c:pt>
                <c:pt idx="6136" formatCode="0.00E+00">
                  <c:v>4.3879929492017998E-7</c:v>
                </c:pt>
                <c:pt idx="6137" formatCode="0.00E+00">
                  <c:v>4.3794793579909898E-7</c:v>
                </c:pt>
                <c:pt idx="6138" formatCode="0.00E+00">
                  <c:v>4.3727495358929E-7</c:v>
                </c:pt>
                <c:pt idx="6139" formatCode="0.00E+00">
                  <c:v>4.3668757359655399E-7</c:v>
                </c:pt>
                <c:pt idx="6140" formatCode="0.00E+00">
                  <c:v>4.3560301458472202E-7</c:v>
                </c:pt>
                <c:pt idx="6141" formatCode="0.00E+00">
                  <c:v>4.3436087398632902E-7</c:v>
                </c:pt>
                <c:pt idx="6142" formatCode="0.00E+00">
                  <c:v>4.3381910632176801E-7</c:v>
                </c:pt>
                <c:pt idx="6143" formatCode="0.00E+00">
                  <c:v>4.3307412995025502E-7</c:v>
                </c:pt>
                <c:pt idx="6144" formatCode="0.00E+00">
                  <c:v>4.3233156383272303E-7</c:v>
                </c:pt>
                <c:pt idx="6145" formatCode="0.00E+00">
                  <c:v>4.3148344632600001E-7</c:v>
                </c:pt>
                <c:pt idx="6146" formatCode="0.00E+00">
                  <c:v>4.30823360831327E-7</c:v>
                </c:pt>
                <c:pt idx="6147" formatCode="0.00E+00">
                  <c:v>4.3024083578324801E-7</c:v>
                </c:pt>
                <c:pt idx="6148" formatCode="0.00E+00">
                  <c:v>4.2918732357762599E-7</c:v>
                </c:pt>
                <c:pt idx="6149" formatCode="0.00E+00">
                  <c:v>4.2829445606168501E-7</c:v>
                </c:pt>
                <c:pt idx="6150" formatCode="0.00E+00">
                  <c:v>4.27655380235724E-7</c:v>
                </c:pt>
                <c:pt idx="6151" formatCode="0.00E+00">
                  <c:v>4.2705632481610499E-7</c:v>
                </c:pt>
                <c:pt idx="6152" formatCode="0.00E+00">
                  <c:v>4.2607272595545702E-7</c:v>
                </c:pt>
                <c:pt idx="6153" formatCode="0.00E+00">
                  <c:v>4.2512996407036099E-7</c:v>
                </c:pt>
                <c:pt idx="6154" formatCode="0.00E+00">
                  <c:v>4.24513471939806E-7</c:v>
                </c:pt>
                <c:pt idx="6155" formatCode="0.00E+00">
                  <c:v>4.23895771121231E-7</c:v>
                </c:pt>
                <c:pt idx="6156" formatCode="0.00E+00">
                  <c:v>4.2298823432035602E-7</c:v>
                </c:pt>
                <c:pt idx="6157" formatCode="0.00E+00">
                  <c:v>4.2198988124000602E-7</c:v>
                </c:pt>
                <c:pt idx="6158" formatCode="0.00E+00">
                  <c:v>4.2139772178362898E-7</c:v>
                </c:pt>
                <c:pt idx="6159" formatCode="0.00E+00">
                  <c:v>4.20759034835217E-7</c:v>
                </c:pt>
                <c:pt idx="6160" formatCode="0.00E+00">
                  <c:v>4.1992240414733101E-7</c:v>
                </c:pt>
                <c:pt idx="6161" formatCode="0.00E+00">
                  <c:v>4.1920948665955199E-7</c:v>
                </c:pt>
                <c:pt idx="6162" formatCode="0.00E+00">
                  <c:v>4.1847965933404698E-7</c:v>
                </c:pt>
                <c:pt idx="6163" formatCode="0.00E+00">
                  <c:v>4.1766936359408802E-7</c:v>
                </c:pt>
                <c:pt idx="6164" formatCode="0.00E+00">
                  <c:v>4.1702707278497401E-7</c:v>
                </c:pt>
                <c:pt idx="6165" formatCode="0.00E+00">
                  <c:v>4.1646753760881598E-7</c:v>
                </c:pt>
                <c:pt idx="6166" formatCode="0.00E+00">
                  <c:v>4.1543008449776801E-7</c:v>
                </c:pt>
                <c:pt idx="6167" formatCode="0.00E+00">
                  <c:v>4.1424829486308999E-7</c:v>
                </c:pt>
                <c:pt idx="6168" formatCode="0.00E+00">
                  <c:v>4.1373079052504501E-7</c:v>
                </c:pt>
                <c:pt idx="6169" formatCode="0.00E+00">
                  <c:v>4.13021417980281E-7</c:v>
                </c:pt>
                <c:pt idx="6170" formatCode="0.00E+00">
                  <c:v>4.1231185174052301E-7</c:v>
                </c:pt>
                <c:pt idx="6171" formatCode="0.00E+00">
                  <c:v>4.1150438268265102E-7</c:v>
                </c:pt>
                <c:pt idx="6172" formatCode="0.00E+00">
                  <c:v>4.1087447422164603E-7</c:v>
                </c:pt>
                <c:pt idx="6173" formatCode="0.00E+00">
                  <c:v>4.1031946089077001E-7</c:v>
                </c:pt>
                <c:pt idx="6174" formatCode="0.00E+00">
                  <c:v>4.0931327478160698E-7</c:v>
                </c:pt>
                <c:pt idx="6175" formatCode="0.00E+00">
                  <c:v>4.0846312286443798E-7</c:v>
                </c:pt>
                <c:pt idx="6176" formatCode="0.00E+00">
                  <c:v>4.0785325530910799E-7</c:v>
                </c:pt>
                <c:pt idx="6177" formatCode="0.00E+00">
                  <c:v>4.0728247195783697E-7</c:v>
                </c:pt>
                <c:pt idx="6178" formatCode="0.00E+00">
                  <c:v>4.0634298520745901E-7</c:v>
                </c:pt>
                <c:pt idx="6179" formatCode="0.00E+00">
                  <c:v>4.05445228289816E-7</c:v>
                </c:pt>
                <c:pt idx="6180" formatCode="0.00E+00">
                  <c:v>4.0485690813511303E-7</c:v>
                </c:pt>
                <c:pt idx="6181" formatCode="0.00E+00">
                  <c:v>4.0426833083414098E-7</c:v>
                </c:pt>
                <c:pt idx="6182" formatCode="0.00E+00">
                  <c:v>4.0340142878813601E-7</c:v>
                </c:pt>
                <c:pt idx="6183" formatCode="0.00E+00">
                  <c:v>4.0245061452148601E-7</c:v>
                </c:pt>
                <c:pt idx="6184" formatCode="0.00E+00">
                  <c:v>4.0188551619271301E-7</c:v>
                </c:pt>
                <c:pt idx="6185" formatCode="0.00E+00">
                  <c:v>4.0127690437175598E-7</c:v>
                </c:pt>
                <c:pt idx="6186" formatCode="0.00E+00">
                  <c:v>4.0047842517893598E-7</c:v>
                </c:pt>
                <c:pt idx="6187" formatCode="0.00E+00">
                  <c:v>3.9979912278057401E-7</c:v>
                </c:pt>
                <c:pt idx="6188" formatCode="0.00E+00">
                  <c:v>3.9910237935996499E-7</c:v>
                </c:pt>
                <c:pt idx="6189" formatCode="0.00E+00">
                  <c:v>3.9833032738308702E-7</c:v>
                </c:pt>
                <c:pt idx="6190" formatCode="0.00E+00">
                  <c:v>3.97717592349007E-7</c:v>
                </c:pt>
                <c:pt idx="6191" formatCode="0.00E+00">
                  <c:v>3.9718423917184598E-7</c:v>
                </c:pt>
                <c:pt idx="6192" formatCode="0.00E+00">
                  <c:v>3.96193627483593E-7</c:v>
                </c:pt>
                <c:pt idx="6193" formatCode="0.00E+00">
                  <c:v>3.9506768072255701E-7</c:v>
                </c:pt>
                <c:pt idx="6194" formatCode="0.00E+00">
                  <c:v>3.9457385111468001E-7</c:v>
                </c:pt>
                <c:pt idx="6195" formatCode="0.00E+00">
                  <c:v>3.9389773727567402E-7</c:v>
                </c:pt>
                <c:pt idx="6196" formatCode="0.00E+00">
                  <c:v>3.9322057567023101E-7</c:v>
                </c:pt>
                <c:pt idx="6197" formatCode="0.00E+00">
                  <c:v>3.9245096859402798E-7</c:v>
                </c:pt>
                <c:pt idx="6198" formatCode="0.00E+00">
                  <c:v>3.9185012107728701E-7</c:v>
                </c:pt>
                <c:pt idx="6199" formatCode="0.00E+00">
                  <c:v>3.9132097772355898E-7</c:v>
                </c:pt>
                <c:pt idx="6200" formatCode="0.00E+00">
                  <c:v>3.9036100861670998E-7</c:v>
                </c:pt>
                <c:pt idx="6201" formatCode="0.00E+00">
                  <c:v>3.8955060435118501E-7</c:v>
                </c:pt>
                <c:pt idx="6202" formatCode="0.00E+00">
                  <c:v>3.8896890076562599E-7</c:v>
                </c:pt>
                <c:pt idx="6203" formatCode="0.00E+00">
                  <c:v>3.8842467769844998E-7</c:v>
                </c:pt>
                <c:pt idx="6204" formatCode="0.00E+00">
                  <c:v>3.8752844606151699E-7</c:v>
                </c:pt>
                <c:pt idx="6205" formatCode="0.00E+00">
                  <c:v>3.8667252617905102E-7</c:v>
                </c:pt>
                <c:pt idx="6206" formatCode="0.00E+00">
                  <c:v>3.8611141119132901E-7</c:v>
                </c:pt>
                <c:pt idx="6207" formatCode="0.00E+00">
                  <c:v>3.8555016802311202E-7</c:v>
                </c:pt>
                <c:pt idx="6208" formatCode="0.00E+00">
                  <c:v>3.8472331791728902E-7</c:v>
                </c:pt>
                <c:pt idx="6209" formatCode="0.00E+00">
                  <c:v>3.8381665422121397E-7</c:v>
                </c:pt>
                <c:pt idx="6210" formatCode="0.00E+00">
                  <c:v>3.8327773398107502E-7</c:v>
                </c:pt>
                <c:pt idx="6211" formatCode="0.00E+00">
                  <c:v>3.8269732200386398E-7</c:v>
                </c:pt>
                <c:pt idx="6212" formatCode="0.00E+00">
                  <c:v>3.8193587316145999E-7</c:v>
                </c:pt>
                <c:pt idx="6213" formatCode="0.00E+00">
                  <c:v>3.81288002681247E-7</c:v>
                </c:pt>
                <c:pt idx="6214" formatCode="0.00E+00">
                  <c:v>3.80623650431462E-7</c:v>
                </c:pt>
                <c:pt idx="6215" formatCode="0.00E+00">
                  <c:v>3.7988725770300198E-7</c:v>
                </c:pt>
                <c:pt idx="6216" formatCode="0.00E+00">
                  <c:v>3.7930296290071103E-7</c:v>
                </c:pt>
                <c:pt idx="6217" formatCode="0.00E+00">
                  <c:v>3.7879424834081601E-7</c:v>
                </c:pt>
                <c:pt idx="6218" formatCode="0.00E+00">
                  <c:v>3.7785000814633298E-7</c:v>
                </c:pt>
                <c:pt idx="6219" formatCode="0.00E+00">
                  <c:v>3.7677579943608001E-7</c:v>
                </c:pt>
                <c:pt idx="6220" formatCode="0.00E+00">
                  <c:v>3.7630502256135902E-7</c:v>
                </c:pt>
                <c:pt idx="6221" formatCode="0.00E+00">
                  <c:v>3.7566000982167998E-7</c:v>
                </c:pt>
                <c:pt idx="6222" formatCode="0.00E+00">
                  <c:v>3.7501457954911702E-7</c:v>
                </c:pt>
                <c:pt idx="6223" formatCode="0.00E+00">
                  <c:v>3.74280279331338E-7</c:v>
                </c:pt>
                <c:pt idx="6224" formatCode="0.00E+00">
                  <c:v>3.7370739653740202E-7</c:v>
                </c:pt>
                <c:pt idx="6225" formatCode="0.00E+00">
                  <c:v>3.7320259897842399E-7</c:v>
                </c:pt>
                <c:pt idx="6226" formatCode="0.00E+00">
                  <c:v>3.72287666960317E-7</c:v>
                </c:pt>
                <c:pt idx="6227" formatCode="0.00E+00">
                  <c:v>3.71514291498784E-7</c:v>
                </c:pt>
                <c:pt idx="6228" formatCode="0.00E+00">
                  <c:v>3.7095972119580699E-7</c:v>
                </c:pt>
                <c:pt idx="6229" formatCode="0.00E+00">
                  <c:v>3.7044047122282302E-7</c:v>
                </c:pt>
                <c:pt idx="6230" formatCode="0.00E+00">
                  <c:v>3.69586543986497E-7</c:v>
                </c:pt>
                <c:pt idx="6231" formatCode="0.00E+00">
                  <c:v>3.68769561784195E-7</c:v>
                </c:pt>
                <c:pt idx="6232" formatCode="0.00E+00">
                  <c:v>3.6823469198024299E-7</c:v>
                </c:pt>
                <c:pt idx="6233" formatCode="0.00E+00">
                  <c:v>3.6769912589062501E-7</c:v>
                </c:pt>
                <c:pt idx="6234" formatCode="0.00E+00">
                  <c:v>3.6691162624493399E-7</c:v>
                </c:pt>
                <c:pt idx="6235" formatCode="0.00E+00">
                  <c:v>3.66046014810308E-7</c:v>
                </c:pt>
                <c:pt idx="6236" formatCode="0.00E+00">
                  <c:v>3.6553238907411798E-7</c:v>
                </c:pt>
                <c:pt idx="6237" formatCode="0.00E+00">
                  <c:v>3.64978442487218E-7</c:v>
                </c:pt>
                <c:pt idx="6238" formatCode="0.00E+00">
                  <c:v>3.6425288260240398E-7</c:v>
                </c:pt>
                <c:pt idx="6239" formatCode="0.00E+00">
                  <c:v>3.6363443195464897E-7</c:v>
                </c:pt>
                <c:pt idx="6240" formatCode="0.00E+00">
                  <c:v>3.63001716565149E-7</c:v>
                </c:pt>
                <c:pt idx="6241" formatCode="0.00E+00">
                  <c:v>3.6229860898879099E-7</c:v>
                </c:pt>
                <c:pt idx="6242" formatCode="0.00E+00">
                  <c:v>3.6174166232514101E-7</c:v>
                </c:pt>
                <c:pt idx="6243" formatCode="0.00E+00">
                  <c:v>3.6125615131057099E-7</c:v>
                </c:pt>
                <c:pt idx="6244" formatCode="0.00E+00">
                  <c:v>3.60357645471437E-7</c:v>
                </c:pt>
                <c:pt idx="6245" formatCode="0.00E+00">
                  <c:v>3.5933142893600102E-7</c:v>
                </c:pt>
                <c:pt idx="6246" formatCode="0.00E+00">
                  <c:v>3.5888305894498503E-7</c:v>
                </c:pt>
                <c:pt idx="6247" formatCode="0.00E+00">
                  <c:v>3.58267158132664E-7</c:v>
                </c:pt>
                <c:pt idx="6248" formatCode="0.00E+00">
                  <c:v>3.5765272537489198E-7</c:v>
                </c:pt>
                <c:pt idx="6249" formatCode="0.00E+00">
                  <c:v>3.5695138404914699E-7</c:v>
                </c:pt>
                <c:pt idx="6250" formatCode="0.00E+00">
                  <c:v>3.5640539290029799E-7</c:v>
                </c:pt>
                <c:pt idx="6251" formatCode="0.00E+00">
                  <c:v>3.5592352360410702E-7</c:v>
                </c:pt>
                <c:pt idx="6252" formatCode="0.00E+00">
                  <c:v>3.5505239731155498E-7</c:v>
                </c:pt>
                <c:pt idx="6253" formatCode="0.00E+00">
                  <c:v>3.54313554684752E-7</c:v>
                </c:pt>
                <c:pt idx="6254" formatCode="0.00E+00">
                  <c:v>3.5378510453741998E-7</c:v>
                </c:pt>
                <c:pt idx="6255" formatCode="0.00E+00">
                  <c:v>3.5328935333696002E-7</c:v>
                </c:pt>
                <c:pt idx="6256" formatCode="0.00E+00">
                  <c:v>3.5247670796572901E-7</c:v>
                </c:pt>
                <c:pt idx="6257" formatCode="0.00E+00">
                  <c:v>3.5169600420967598E-7</c:v>
                </c:pt>
                <c:pt idx="6258" formatCode="0.00E+00">
                  <c:v>3.51186431110513E-7</c:v>
                </c:pt>
                <c:pt idx="6259" formatCode="0.00E+00">
                  <c:v>3.5067500475068501E-7</c:v>
                </c:pt>
                <c:pt idx="6260" formatCode="0.00E+00">
                  <c:v>3.4992606006277601E-7</c:v>
                </c:pt>
                <c:pt idx="6261" formatCode="0.00E+00">
                  <c:v>3.49098661617397E-7</c:v>
                </c:pt>
                <c:pt idx="6262" formatCode="0.00E+00">
                  <c:v>3.4860945172691702E-7</c:v>
                </c:pt>
                <c:pt idx="6263" formatCode="0.00E+00">
                  <c:v>3.4808036330269302E-7</c:v>
                </c:pt>
                <c:pt idx="6264" formatCode="0.00E+00">
                  <c:v>3.47389541149208E-7</c:v>
                </c:pt>
                <c:pt idx="6265" formatCode="0.00E+00">
                  <c:v>3.4679865223511299E-7</c:v>
                </c:pt>
                <c:pt idx="6266" formatCode="0.00E+00">
                  <c:v>3.46196772960047E-7</c:v>
                </c:pt>
                <c:pt idx="6267" formatCode="0.00E+00">
                  <c:v>3.4552476522225802E-7</c:v>
                </c:pt>
                <c:pt idx="6268" formatCode="0.00E+00">
                  <c:v>3.4499410067175098E-7</c:v>
                </c:pt>
                <c:pt idx="6269" formatCode="0.00E+00">
                  <c:v>3.4453045660176401E-7</c:v>
                </c:pt>
                <c:pt idx="6270" formatCode="0.00E+00">
                  <c:v>3.4367691328224799E-7</c:v>
                </c:pt>
                <c:pt idx="6271" formatCode="0.00E+00">
                  <c:v>3.4269526325819299E-7</c:v>
                </c:pt>
                <c:pt idx="6272" formatCode="0.00E+00">
                  <c:v>3.4226863845270998E-7</c:v>
                </c:pt>
                <c:pt idx="6273" formatCode="0.00E+00">
                  <c:v>3.4168001206485902E-7</c:v>
                </c:pt>
                <c:pt idx="6274" formatCode="0.00E+00">
                  <c:v>3.4109579729604702E-7</c:v>
                </c:pt>
                <c:pt idx="6275" formatCode="0.00E+00">
                  <c:v>3.4042525284206898E-7</c:v>
                </c:pt>
                <c:pt idx="6276" formatCode="0.00E+00">
                  <c:v>3.39905105952031E-7</c:v>
                </c:pt>
                <c:pt idx="6277" formatCode="0.00E+00">
                  <c:v>3.3944484438518598E-7</c:v>
                </c:pt>
                <c:pt idx="6278" formatCode="0.00E+00">
                  <c:v>3.3861625727076602E-7</c:v>
                </c:pt>
                <c:pt idx="6279" formatCode="0.00E+00">
                  <c:v>3.3790965139340402E-7</c:v>
                </c:pt>
                <c:pt idx="6280" formatCode="0.00E+00">
                  <c:v>3.3740632896998901E-7</c:v>
                </c:pt>
                <c:pt idx="6281" formatCode="0.00E+00">
                  <c:v>3.3693270472174899E-7</c:v>
                </c:pt>
                <c:pt idx="6282" formatCode="0.00E+00">
                  <c:v>3.3616026532229601E-7</c:v>
                </c:pt>
                <c:pt idx="6283" formatCode="0.00E+00">
                  <c:v>3.3541339596337498E-7</c:v>
                </c:pt>
                <c:pt idx="6284" formatCode="0.00E+00">
                  <c:v>3.3492818636700601E-7</c:v>
                </c:pt>
                <c:pt idx="6285" formatCode="0.00E+00">
                  <c:v>3.3443947094738598E-7</c:v>
                </c:pt>
                <c:pt idx="6286" formatCode="0.00E+00">
                  <c:v>3.3372821255799601E-7</c:v>
                </c:pt>
                <c:pt idx="6287" formatCode="0.00E+00">
                  <c:v>3.3293641980458399E-7</c:v>
                </c:pt>
                <c:pt idx="6288" formatCode="0.00E+00">
                  <c:v>3.3247075649789603E-7</c:v>
                </c:pt>
                <c:pt idx="6289" formatCode="0.00E+00">
                  <c:v>3.3196503423189799E-7</c:v>
                </c:pt>
                <c:pt idx="6290" formatCode="0.00E+00">
                  <c:v>3.3130779738470402E-7</c:v>
                </c:pt>
                <c:pt idx="6291" formatCode="0.00E+00">
                  <c:v>3.3074275104039001E-7</c:v>
                </c:pt>
                <c:pt idx="6292" formatCode="0.00E+00">
                  <c:v>3.30170873455672E-7</c:v>
                </c:pt>
                <c:pt idx="6293" formatCode="0.00E+00">
                  <c:v>3.2952795001811702E-7</c:v>
                </c:pt>
                <c:pt idx="6294" formatCode="0.00E+00">
                  <c:v>3.2902252961266997E-7</c:v>
                </c:pt>
                <c:pt idx="6295" formatCode="0.00E+00">
                  <c:v>3.28579505633144E-7</c:v>
                </c:pt>
                <c:pt idx="6296" formatCode="0.00E+00">
                  <c:v>3.2777004592006999E-7</c:v>
                </c:pt>
                <c:pt idx="6297" formatCode="0.00E+00">
                  <c:v>3.2682982303569001E-7</c:v>
                </c:pt>
                <c:pt idx="6298" formatCode="0.00E+00">
                  <c:v>3.26424272561281E-7</c:v>
                </c:pt>
                <c:pt idx="6299" formatCode="0.00E+00">
                  <c:v>3.2586121999765003E-7</c:v>
                </c:pt>
                <c:pt idx="6300" formatCode="0.00E+00">
                  <c:v>3.25306410471883E-7</c:v>
                </c:pt>
                <c:pt idx="6301" formatCode="0.00E+00">
                  <c:v>3.2466466816800802E-7</c:v>
                </c:pt>
                <c:pt idx="6302" formatCode="0.00E+00">
                  <c:v>3.24169345777465E-7</c:v>
                </c:pt>
                <c:pt idx="6303" formatCode="0.00E+00">
                  <c:v>3.2372945984180098E-7</c:v>
                </c:pt>
                <c:pt idx="6304" formatCode="0.00E+00">
                  <c:v>3.2294212379337201E-7</c:v>
                </c:pt>
                <c:pt idx="6305" formatCode="0.00E+00">
                  <c:v>3.2226563826092198E-7</c:v>
                </c:pt>
                <c:pt idx="6306" formatCode="0.00E+00">
                  <c:v>3.2178647427791801E-7</c:v>
                </c:pt>
                <c:pt idx="6307" formatCode="0.00E+00">
                  <c:v>3.2133369847565601E-7</c:v>
                </c:pt>
                <c:pt idx="6308" formatCode="0.00E+00">
                  <c:v>3.2060035135384198E-7</c:v>
                </c:pt>
                <c:pt idx="6309" formatCode="0.00E+00">
                  <c:v>3.1988506561765699E-7</c:v>
                </c:pt>
                <c:pt idx="6310" formatCode="0.00E+00">
                  <c:v>3.1942330461498198E-7</c:v>
                </c:pt>
                <c:pt idx="6311" formatCode="0.00E+00">
                  <c:v>3.1895597003286799E-7</c:v>
                </c:pt>
                <c:pt idx="6312" formatCode="0.00E+00">
                  <c:v>3.1828147379388799E-7</c:v>
                </c:pt>
                <c:pt idx="6313" formatCode="0.00E+00">
                  <c:v>3.1752288763487501E-7</c:v>
                </c:pt>
                <c:pt idx="6314" formatCode="0.00E+00">
                  <c:v>3.1707991467521701E-7</c:v>
                </c:pt>
                <c:pt idx="6315" formatCode="0.00E+00">
                  <c:v>3.1659617116347698E-7</c:v>
                </c:pt>
                <c:pt idx="6316" formatCode="0.00E+00">
                  <c:v>3.1597137312975898E-7</c:v>
                </c:pt>
                <c:pt idx="6317" formatCode="0.00E+00">
                  <c:v>3.1543057583974199E-7</c:v>
                </c:pt>
                <c:pt idx="6318" formatCode="0.00E+00">
                  <c:v>3.1488784258196102E-7</c:v>
                </c:pt>
                <c:pt idx="6319" formatCode="0.00E+00">
                  <c:v>3.1427214093552899E-7</c:v>
                </c:pt>
                <c:pt idx="6320" formatCode="0.00E+00">
                  <c:v>3.1379095623127698E-7</c:v>
                </c:pt>
                <c:pt idx="6321" formatCode="0.00E+00">
                  <c:v>3.1336738747400202E-7</c:v>
                </c:pt>
                <c:pt idx="6322" formatCode="0.00E+00">
                  <c:v>3.1259865093301199E-7</c:v>
                </c:pt>
                <c:pt idx="6323" formatCode="0.00E+00">
                  <c:v>3.1194984702630901E-7</c:v>
                </c:pt>
                <c:pt idx="6324" formatCode="0.00E+00">
                  <c:v>3.1148413748412301E-7</c:v>
                </c:pt>
                <c:pt idx="6325" formatCode="0.00E+00">
                  <c:v>3.1104830628194102E-7</c:v>
                </c:pt>
                <c:pt idx="6326" formatCode="0.00E+00">
                  <c:v>3.1033119379923899E-7</c:v>
                </c:pt>
                <c:pt idx="6327" formatCode="0.00E+00">
                  <c:v>3.09645411125282E-7</c:v>
                </c:pt>
                <c:pt idx="6328" formatCode="0.00E+00">
                  <c:v>3.09196365618871E-7</c:v>
                </c:pt>
                <c:pt idx="6329" formatCode="0.00E+00">
                  <c:v>3.0874667703251201E-7</c:v>
                </c:pt>
                <c:pt idx="6330" formatCode="0.00E+00">
                  <c:v>3.0808583409907202E-7</c:v>
                </c:pt>
                <c:pt idx="6331" formatCode="0.00E+00">
                  <c:v>3.07358771893134E-7</c:v>
                </c:pt>
                <c:pt idx="6332" formatCode="0.00E+00">
                  <c:v>3.0692771378573802E-7</c:v>
                </c:pt>
                <c:pt idx="6333" formatCode="0.00E+00">
                  <c:v>3.0646239938804302E-7</c:v>
                </c:pt>
                <c:pt idx="6334" formatCode="0.00E+00">
                  <c:v>3.05853650555293E-7</c:v>
                </c:pt>
                <c:pt idx="6335" formatCode="0.00E+00">
                  <c:v>3.0533398928160501E-7</c:v>
                </c:pt>
                <c:pt idx="6336" formatCode="0.00E+00">
                  <c:v>3.0480349285830102E-7</c:v>
                </c:pt>
                <c:pt idx="6337" formatCode="0.00E+00">
                  <c:v>3.0421246912028599E-7</c:v>
                </c:pt>
                <c:pt idx="6338" formatCode="0.00E+00">
                  <c:v>3.0374513513641602E-7</c:v>
                </c:pt>
                <c:pt idx="6339" formatCode="0.00E+00">
                  <c:v>3.0333714577657699E-7</c:v>
                </c:pt>
                <c:pt idx="6340" formatCode="0.00E+00">
                  <c:v>3.0258493529892699E-7</c:v>
                </c:pt>
                <c:pt idx="6341" formatCode="0.00E+00">
                  <c:v>3.0172140525915698E-7</c:v>
                </c:pt>
                <c:pt idx="6342" formatCode="0.00E+00">
                  <c:v>3.0134567724211502E-7</c:v>
                </c:pt>
                <c:pt idx="6343" formatCode="0.00E+00">
                  <c:v>3.0082765175402802E-7</c:v>
                </c:pt>
                <c:pt idx="6344" formatCode="0.00E+00">
                  <c:v>3.0031318832158701E-7</c:v>
                </c:pt>
                <c:pt idx="6345" formatCode="0.00E+00">
                  <c:v>2.9972298730158801E-7</c:v>
                </c:pt>
                <c:pt idx="6346" formatCode="0.00E+00">
                  <c:v>2.99265059429311E-7</c:v>
                </c:pt>
                <c:pt idx="6347" formatCode="0.00E+00">
                  <c:v>2.9885985735805001E-7</c:v>
                </c:pt>
                <c:pt idx="6348" formatCode="0.00E+00">
                  <c:v>2.9813051070144401E-7</c:v>
                </c:pt>
                <c:pt idx="6349" formatCode="0.00E+00">
                  <c:v>2.9750831725673299E-7</c:v>
                </c:pt>
                <c:pt idx="6350" formatCode="0.00E+00">
                  <c:v>2.97065283351441E-7</c:v>
                </c:pt>
                <c:pt idx="6351" formatCode="0.00E+00">
                  <c:v>2.9664821175359602E-7</c:v>
                </c:pt>
                <c:pt idx="6352" formatCode="0.00E+00">
                  <c:v>2.9596862560796998E-7</c:v>
                </c:pt>
                <c:pt idx="6353" formatCode="0.00E+00">
                  <c:v>2.9531068653251099E-7</c:v>
                </c:pt>
                <c:pt idx="6354" formatCode="0.00E+00">
                  <c:v>2.94883698388283E-7</c:v>
                </c:pt>
                <c:pt idx="6355" formatCode="0.00E+00">
                  <c:v>2.9445321299347499E-7</c:v>
                </c:pt>
                <c:pt idx="6356" formatCode="0.00E+00">
                  <c:v>2.9382788752641699E-7</c:v>
                </c:pt>
                <c:pt idx="6357" formatCode="0.00E+00">
                  <c:v>2.9313003777986499E-7</c:v>
                </c:pt>
                <c:pt idx="6358" formatCode="0.00E+00">
                  <c:v>2.92720377757942E-7</c:v>
                </c:pt>
                <c:pt idx="6359" formatCode="0.00E+00">
                  <c:v>2.9227476586625899E-7</c:v>
                </c:pt>
                <c:pt idx="6360" formatCode="0.00E+00">
                  <c:v>2.9169675138080898E-7</c:v>
                </c:pt>
                <c:pt idx="6361" formatCode="0.00E+00">
                  <c:v>2.9119871195873398E-7</c:v>
                </c:pt>
                <c:pt idx="6362" formatCode="0.00E+00">
                  <c:v>2.9069614651324497E-7</c:v>
                </c:pt>
                <c:pt idx="6363" formatCode="0.00E+00">
                  <c:v>2.90129259299821E-7</c:v>
                </c:pt>
                <c:pt idx="6364" formatCode="0.00E+00">
                  <c:v>2.89684609006011E-7</c:v>
                </c:pt>
                <c:pt idx="6365" formatCode="0.00E+00">
                  <c:v>2.8929417519564801E-7</c:v>
                </c:pt>
                <c:pt idx="6366" formatCode="0.00E+00">
                  <c:v>2.8858286857949302E-7</c:v>
                </c:pt>
                <c:pt idx="6367" formatCode="0.00E+00">
                  <c:v>2.8798543513761002E-7</c:v>
                </c:pt>
                <c:pt idx="6368" formatCode="0.00E+00">
                  <c:v>2.8755506961310301E-7</c:v>
                </c:pt>
                <c:pt idx="6369" formatCode="0.00E+00">
                  <c:v>2.8715331760255599E-7</c:v>
                </c:pt>
                <c:pt idx="6370" formatCode="0.00E+00">
                  <c:v>2.8648967094782001E-7</c:v>
                </c:pt>
                <c:pt idx="6371" formatCode="0.00E+00">
                  <c:v>2.8585809817305098E-7</c:v>
                </c:pt>
                <c:pt idx="6372" formatCode="0.00E+00">
                  <c:v>2.8544311982872801E-7</c:v>
                </c:pt>
                <c:pt idx="6373" formatCode="0.00E+00">
                  <c:v>2.8502857099881199E-7</c:v>
                </c:pt>
                <c:pt idx="6374" formatCode="0.00E+00">
                  <c:v>2.8441689244859199E-7</c:v>
                </c:pt>
                <c:pt idx="6375" formatCode="0.00E+00">
                  <c:v>2.83747192318062E-7</c:v>
                </c:pt>
                <c:pt idx="6376" formatCode="0.00E+00">
                  <c:v>2.8334882878551998E-7</c:v>
                </c:pt>
                <c:pt idx="6377" formatCode="0.00E+00">
                  <c:v>2.8291984299172799E-7</c:v>
                </c:pt>
                <c:pt idx="6378" formatCode="0.00E+00">
                  <c:v>2.8235716265919997E-7</c:v>
                </c:pt>
                <c:pt idx="6379" formatCode="0.00E+00">
                  <c:v>2.8187813287873901E-7</c:v>
                </c:pt>
                <c:pt idx="6380" formatCode="0.00E+00">
                  <c:v>2.8138753735562299E-7</c:v>
                </c:pt>
                <c:pt idx="6381" formatCode="0.00E+00">
                  <c:v>2.8084277971365701E-7</c:v>
                </c:pt>
                <c:pt idx="6382" formatCode="0.00E+00">
                  <c:v>2.80411119033774E-7</c:v>
                </c:pt>
                <c:pt idx="6383" formatCode="0.00E+00">
                  <c:v>2.80034802393254E-7</c:v>
                </c:pt>
                <c:pt idx="6384" formatCode="0.00E+00">
                  <c:v>2.7933888816155602E-7</c:v>
                </c:pt>
                <c:pt idx="6385" formatCode="0.00E+00">
                  <c:v>2.7854307988786301E-7</c:v>
                </c:pt>
                <c:pt idx="6386" formatCode="0.00E+00">
                  <c:v>2.7819584591829701E-7</c:v>
                </c:pt>
                <c:pt idx="6387" formatCode="0.00E+00">
                  <c:v>2.7771813542268001E-7</c:v>
                </c:pt>
                <c:pt idx="6388" formatCode="0.00E+00">
                  <c:v>2.7724259878841299E-7</c:v>
                </c:pt>
                <c:pt idx="6389" formatCode="0.00E+00">
                  <c:v>2.76698351091802E-7</c:v>
                </c:pt>
                <c:pt idx="6390" formatCode="0.00E+00">
                  <c:v>2.7627545223191799E-7</c:v>
                </c:pt>
                <c:pt idx="6391" formatCode="0.00E+00">
                  <c:v>2.7590160643376502E-7</c:v>
                </c:pt>
                <c:pt idx="6392" formatCode="0.00E+00">
                  <c:v>2.7522774785146303E-7</c:v>
                </c:pt>
                <c:pt idx="6393" formatCode="0.00E+00">
                  <c:v>2.7465388904086401E-7</c:v>
                </c:pt>
                <c:pt idx="6394" formatCode="0.00E+00">
                  <c:v>2.7424476656816998E-7</c:v>
                </c:pt>
                <c:pt idx="6395" formatCode="0.00E+00">
                  <c:v>2.73859928888704E-7</c:v>
                </c:pt>
                <c:pt idx="6396" formatCode="0.00E+00">
                  <c:v>2.73232118069947E-7</c:v>
                </c:pt>
                <c:pt idx="6397" formatCode="0.00E+00">
                  <c:v>2.7262515990687603E-7</c:v>
                </c:pt>
                <c:pt idx="6398" formatCode="0.00E+00">
                  <c:v>2.7223088482093001E-7</c:v>
                </c:pt>
                <c:pt idx="6399" formatCode="0.00E+00">
                  <c:v>2.7183361976635101E-7</c:v>
                </c:pt>
                <c:pt idx="6400" formatCode="0.00E+00">
                  <c:v>2.71256041537527E-7</c:v>
                </c:pt>
                <c:pt idx="6401" formatCode="0.00E+00">
                  <c:v>2.70612111426014E-7</c:v>
                </c:pt>
                <c:pt idx="6402" formatCode="0.00E+00">
                  <c:v>2.7023387661057998E-7</c:v>
                </c:pt>
                <c:pt idx="6403" formatCode="0.00E+00">
                  <c:v>2.6982259146245701E-7</c:v>
                </c:pt>
                <c:pt idx="6404" formatCode="0.00E+00">
                  <c:v>2.6928893876359301E-7</c:v>
                </c:pt>
                <c:pt idx="6405" formatCode="0.00E+00">
                  <c:v>2.6882923464255002E-7</c:v>
                </c:pt>
                <c:pt idx="6406" formatCode="0.00E+00">
                  <c:v>2.6836527686786702E-7</c:v>
                </c:pt>
                <c:pt idx="6407" formatCode="0.00E+00">
                  <c:v>2.67841975202478E-7</c:v>
                </c:pt>
                <c:pt idx="6408" formatCode="0.00E+00">
                  <c:v>2.6743151322428801E-7</c:v>
                </c:pt>
                <c:pt idx="6409" formatCode="0.00E+00">
                  <c:v>2.67071066587787E-7</c:v>
                </c:pt>
                <c:pt idx="6410" formatCode="0.00E+00">
                  <c:v>2.66414552160185E-7</c:v>
                </c:pt>
                <c:pt idx="6411" formatCode="0.00E+00">
                  <c:v>2.6586292001620599E-7</c:v>
                </c:pt>
                <c:pt idx="6412" formatCode="0.00E+00">
                  <c:v>2.65465689114764E-7</c:v>
                </c:pt>
                <c:pt idx="6413" formatCode="0.00E+00">
                  <c:v>2.6509473746239601E-7</c:v>
                </c:pt>
                <c:pt idx="6414" formatCode="0.00E+00">
                  <c:v>2.6448239710867E-7</c:v>
                </c:pt>
                <c:pt idx="6415" formatCode="0.00E+00">
                  <c:v>2.6389908891202298E-7</c:v>
                </c:pt>
                <c:pt idx="6416" formatCode="0.00E+00">
                  <c:v>2.6351611610678E-7</c:v>
                </c:pt>
                <c:pt idx="6417" formatCode="0.00E+00">
                  <c:v>2.6313328246662102E-7</c:v>
                </c:pt>
                <c:pt idx="6418" formatCode="0.00E+00">
                  <c:v>2.62569129912431E-7</c:v>
                </c:pt>
                <c:pt idx="6419" formatCode="0.00E+00">
                  <c:v>2.6195043086472202E-7</c:v>
                </c:pt>
                <c:pt idx="6420" formatCode="0.00E+00">
                  <c:v>2.6158286027485498E-7</c:v>
                </c:pt>
                <c:pt idx="6421" formatCode="0.00E+00">
                  <c:v>2.6118661662837402E-7</c:v>
                </c:pt>
                <c:pt idx="6422" formatCode="0.00E+00">
                  <c:v>2.6066753086998702E-7</c:v>
                </c:pt>
                <c:pt idx="6423" formatCode="0.00E+00">
                  <c:v>2.6022497713930498E-7</c:v>
                </c:pt>
                <c:pt idx="6424" formatCode="0.00E+00">
                  <c:v>2.59772603667808E-7</c:v>
                </c:pt>
                <c:pt idx="6425" formatCode="0.00E+00">
                  <c:v>2.5926921377587998E-7</c:v>
                </c:pt>
                <c:pt idx="6426" formatCode="0.00E+00">
                  <c:v>2.5887090442402399E-7</c:v>
                </c:pt>
                <c:pt idx="6427" formatCode="0.00E+00">
                  <c:v>2.5852327986810702E-7</c:v>
                </c:pt>
                <c:pt idx="6428" formatCode="0.00E+00">
                  <c:v>2.5788215006629202E-7</c:v>
                </c:pt>
                <c:pt idx="6429" formatCode="0.00E+00">
                  <c:v>2.5714634629229802E-7</c:v>
                </c:pt>
                <c:pt idx="6430" formatCode="0.00E+00">
                  <c:v>2.5682620357211601E-7</c:v>
                </c:pt>
                <c:pt idx="6431" formatCode="0.00E+00">
                  <c:v>2.5638468745471898E-7</c:v>
                </c:pt>
                <c:pt idx="6432" formatCode="0.00E+00">
                  <c:v>2.55946459693138E-7</c:v>
                </c:pt>
                <c:pt idx="6433" formatCode="0.00E+00">
                  <c:v>2.5544330460446398E-7</c:v>
                </c:pt>
                <c:pt idx="6434" formatCode="0.00E+00">
                  <c:v>2.5505315812884601E-7</c:v>
                </c:pt>
                <c:pt idx="6435" formatCode="0.00E+00">
                  <c:v>2.5470771781232398E-7</c:v>
                </c:pt>
                <c:pt idx="6436" formatCode="0.00E+00">
                  <c:v>2.5408668109509602E-7</c:v>
                </c:pt>
                <c:pt idx="6437" formatCode="0.00E+00">
                  <c:v>2.5355598339777201E-7</c:v>
                </c:pt>
                <c:pt idx="6438" formatCode="0.00E+00">
                  <c:v>2.5317862242531401E-7</c:v>
                </c:pt>
                <c:pt idx="6439" formatCode="0.00E+00">
                  <c:v>2.5282294763583598E-7</c:v>
                </c:pt>
                <c:pt idx="6440" formatCode="0.00E+00">
                  <c:v>2.5224468792404798E-7</c:v>
                </c:pt>
                <c:pt idx="6441" formatCode="0.00E+00">
                  <c:v>2.5168319122811701E-7</c:v>
                </c:pt>
                <c:pt idx="6442" formatCode="0.00E+00">
                  <c:v>2.5131961618016199E-7</c:v>
                </c:pt>
                <c:pt idx="6443" formatCode="0.00E+00">
                  <c:v>2.5095236665118502E-7</c:v>
                </c:pt>
                <c:pt idx="6444" formatCode="0.00E+00">
                  <c:v>2.5042079305713598E-7</c:v>
                </c:pt>
                <c:pt idx="6445" formatCode="0.00E+00">
                  <c:v>2.4982488072135101E-7</c:v>
                </c:pt>
                <c:pt idx="6446" formatCode="0.00E+00">
                  <c:v>2.49476206284413E-7</c:v>
                </c:pt>
                <c:pt idx="6447" formatCode="0.00E+00">
                  <c:v>2.4909589435514202E-7</c:v>
                </c:pt>
                <c:pt idx="6448" formatCode="0.00E+00">
                  <c:v>2.4860415474527001E-7</c:v>
                </c:pt>
                <c:pt idx="6449" formatCode="0.00E+00">
                  <c:v>2.4817890962499401E-7</c:v>
                </c:pt>
                <c:pt idx="6450" formatCode="0.00E+00">
                  <c:v>2.4775184238185202E-7</c:v>
                </c:pt>
                <c:pt idx="6451" formatCode="0.00E+00">
                  <c:v>2.4726756723935201E-7</c:v>
                </c:pt>
                <c:pt idx="6452" formatCode="0.00E+00">
                  <c:v>2.4688904417323903E-7</c:v>
                </c:pt>
                <c:pt idx="6453" formatCode="0.00E+00">
                  <c:v>2.4655578781913499E-7</c:v>
                </c:pt>
                <c:pt idx="6454" formatCode="0.00E+00">
                  <c:v>2.4595130915757702E-7</c:v>
                </c:pt>
                <c:pt idx="6455" formatCode="0.00E+00">
                  <c:v>2.4544063065151902E-7</c:v>
                </c:pt>
                <c:pt idx="6456" formatCode="0.00E+00">
                  <c:v>2.4507440316207398E-7</c:v>
                </c:pt>
                <c:pt idx="6457" formatCode="0.00E+00">
                  <c:v>2.4473134434427601E-7</c:v>
                </c:pt>
                <c:pt idx="6458" formatCode="0.00E+00">
                  <c:v>2.4416796463954902E-7</c:v>
                </c:pt>
                <c:pt idx="6459" formatCode="0.00E+00">
                  <c:v>2.43627754047421E-7</c:v>
                </c:pt>
                <c:pt idx="6460" formatCode="0.00E+00">
                  <c:v>2.43274783219115E-7</c:v>
                </c:pt>
                <c:pt idx="6461" formatCode="0.00E+00">
                  <c:v>2.4292063405848601E-7</c:v>
                </c:pt>
                <c:pt idx="6462" formatCode="0.00E+00">
                  <c:v>2.4240210931443999E-7</c:v>
                </c:pt>
                <c:pt idx="6463" formatCode="0.00E+00">
                  <c:v>2.4182889125446399E-7</c:v>
                </c:pt>
                <c:pt idx="6464" formatCode="0.00E+00">
                  <c:v>2.41490248137853E-7</c:v>
                </c:pt>
                <c:pt idx="6465" formatCode="0.00E+00">
                  <c:v>2.4112357891115799E-7</c:v>
                </c:pt>
                <c:pt idx="6466" formatCode="0.00E+00">
                  <c:v>2.4064561211872998E-7</c:v>
                </c:pt>
                <c:pt idx="6467" formatCode="0.00E+00">
                  <c:v>2.4023588417786102E-7</c:v>
                </c:pt>
                <c:pt idx="6468" formatCode="0.00E+00">
                  <c:v>2.3981993362546999E-7</c:v>
                </c:pt>
                <c:pt idx="6469" formatCode="0.00E+00">
                  <c:v>2.3935363091503198E-7</c:v>
                </c:pt>
                <c:pt idx="6470" formatCode="0.00E+00">
                  <c:v>2.3898645408576299E-7</c:v>
                </c:pt>
                <c:pt idx="6471" formatCode="0.00E+00">
                  <c:v>2.38664868178448E-7</c:v>
                </c:pt>
                <c:pt idx="6472" formatCode="0.00E+00">
                  <c:v>2.3807662251086201E-7</c:v>
                </c:pt>
                <c:pt idx="6473" formatCode="0.00E+00">
                  <c:v>2.37394149723845E-7</c:v>
                </c:pt>
                <c:pt idx="6474" formatCode="0.00E+00">
                  <c:v>2.3709966233577301E-7</c:v>
                </c:pt>
                <c:pt idx="6475" formatCode="0.00E+00">
                  <c:v>2.3669071982841101E-7</c:v>
                </c:pt>
                <c:pt idx="6476" formatCode="0.00E+00">
                  <c:v>2.36288061598582E-7</c:v>
                </c:pt>
                <c:pt idx="6477" formatCode="0.00E+00">
                  <c:v>2.35821749840308E-7</c:v>
                </c:pt>
                <c:pt idx="6478" formatCode="0.00E+00">
                  <c:v>2.3546217987371399E-7</c:v>
                </c:pt>
                <c:pt idx="6479" formatCode="0.00E+00">
                  <c:v>2.3514251775217899E-7</c:v>
                </c:pt>
                <c:pt idx="6480" formatCode="0.00E+00">
                  <c:v>2.3457155629291799E-7</c:v>
                </c:pt>
                <c:pt idx="6481" formatCode="0.00E+00">
                  <c:v>2.3407950433946401E-7</c:v>
                </c:pt>
                <c:pt idx="6482" formatCode="0.00E+00">
                  <c:v>2.3373183883415401E-7</c:v>
                </c:pt>
                <c:pt idx="6483" formatCode="0.00E+00">
                  <c:v>2.3340259786252699E-7</c:v>
                </c:pt>
                <c:pt idx="6484" formatCode="0.00E+00">
                  <c:v>2.32871523375394E-7</c:v>
                </c:pt>
                <c:pt idx="6485" formatCode="0.00E+00">
                  <c:v>2.3235067828261901E-7</c:v>
                </c:pt>
                <c:pt idx="6486" formatCode="0.00E+00">
                  <c:v>2.3201585583231801E-7</c:v>
                </c:pt>
                <c:pt idx="6487" formatCode="0.00E+00">
                  <c:v>2.31675779344706E-7</c:v>
                </c:pt>
                <c:pt idx="6488" formatCode="0.00E+00">
                  <c:v>2.3118825919876801E-7</c:v>
                </c:pt>
                <c:pt idx="6489" formatCode="0.00E+00">
                  <c:v>2.3063522897211799E-7</c:v>
                </c:pt>
                <c:pt idx="6490" formatCode="0.00E+00">
                  <c:v>2.30314295733142E-7</c:v>
                </c:pt>
                <c:pt idx="6491" formatCode="0.00E+00">
                  <c:v>2.2996198831595799E-7</c:v>
                </c:pt>
                <c:pt idx="6492" formatCode="0.00E+00">
                  <c:v>2.295097309363E-7</c:v>
                </c:pt>
                <c:pt idx="6493" formatCode="0.00E+00">
                  <c:v>2.29115531470082E-7</c:v>
                </c:pt>
                <c:pt idx="6494" formatCode="0.00E+00">
                  <c:v>2.2872354815005901E-7</c:v>
                </c:pt>
                <c:pt idx="6495" formatCode="0.00E+00">
                  <c:v>2.2827430523831499E-7</c:v>
                </c:pt>
                <c:pt idx="6496" formatCode="0.00E+00">
                  <c:v>2.27925577687318E-7</c:v>
                </c:pt>
                <c:pt idx="6497" formatCode="0.00E+00">
                  <c:v>2.2761701684619899E-7</c:v>
                </c:pt>
                <c:pt idx="6498" formatCode="0.00E+00">
                  <c:v>2.27061772273853E-7</c:v>
                </c:pt>
                <c:pt idx="6499" formatCode="0.00E+00">
                  <c:v>2.2658780711721801E-7</c:v>
                </c:pt>
                <c:pt idx="6500" formatCode="0.00E+00">
                  <c:v>2.2625054233132899E-7</c:v>
                </c:pt>
                <c:pt idx="6501" formatCode="0.00E+00">
                  <c:v>2.2593278775927301E-7</c:v>
                </c:pt>
                <c:pt idx="6502" formatCode="0.00E+00">
                  <c:v>2.2541592159997799E-7</c:v>
                </c:pt>
                <c:pt idx="6503" formatCode="0.00E+00">
                  <c:v>2.2491429596549499E-7</c:v>
                </c:pt>
                <c:pt idx="6504" formatCode="0.00E+00">
                  <c:v>2.2458939720887701E-7</c:v>
                </c:pt>
                <c:pt idx="6505" formatCode="0.00E+00">
                  <c:v>2.2426123932533899E-7</c:v>
                </c:pt>
                <c:pt idx="6506" formatCode="0.00E+00">
                  <c:v>2.2378628137781299E-7</c:v>
                </c:pt>
                <c:pt idx="6507" formatCode="0.00E+00">
                  <c:v>2.2325373023960399E-7</c:v>
                </c:pt>
                <c:pt idx="6508" formatCode="0.00E+00">
                  <c:v>2.22942204460525E-7</c:v>
                </c:pt>
                <c:pt idx="6509" formatCode="0.00E+00">
                  <c:v>2.2260229994395699E-7</c:v>
                </c:pt>
                <c:pt idx="6510" formatCode="0.00E+00">
                  <c:v>2.2216301321612601E-7</c:v>
                </c:pt>
                <c:pt idx="6511" formatCode="0.00E+00">
                  <c:v>2.2178289013093101E-7</c:v>
                </c:pt>
                <c:pt idx="6512" formatCode="0.00E+00">
                  <c:v>2.21401502018582E-7</c:v>
                </c:pt>
                <c:pt idx="6513" formatCode="0.00E+00">
                  <c:v>2.2096852814954399E-7</c:v>
                </c:pt>
                <c:pt idx="6514" formatCode="0.00E+00">
                  <c:v>2.2063037528489701E-7</c:v>
                </c:pt>
                <c:pt idx="6515" formatCode="0.00E+00">
                  <c:v>2.2033245711262299E-7</c:v>
                </c:pt>
                <c:pt idx="6516" formatCode="0.00E+00">
                  <c:v>2.19792731764888E-7</c:v>
                </c:pt>
                <c:pt idx="6517" formatCode="0.00E+00">
                  <c:v>2.19335995699982E-7</c:v>
                </c:pt>
                <c:pt idx="6518" formatCode="0.00E+00">
                  <c:v>2.1900888600982501E-7</c:v>
                </c:pt>
                <c:pt idx="6519" formatCode="0.00E+00">
                  <c:v>2.18702136591788E-7</c:v>
                </c:pt>
                <c:pt idx="6520" formatCode="0.00E+00">
                  <c:v>2.1819935999648401E-7</c:v>
                </c:pt>
                <c:pt idx="6521" formatCode="0.00E+00">
                  <c:v>2.1771603200475299E-7</c:v>
                </c:pt>
                <c:pt idx="6522" formatCode="0.00E+00">
                  <c:v>2.17400835352482E-7</c:v>
                </c:pt>
                <c:pt idx="6523" formatCode="0.00E+00">
                  <c:v>2.1708408965321301E-7</c:v>
                </c:pt>
                <c:pt idx="6524" formatCode="0.00E+00">
                  <c:v>2.1662166150990399E-7</c:v>
                </c:pt>
                <c:pt idx="6525" formatCode="0.00E+00">
                  <c:v>2.1610859667659E-7</c:v>
                </c:pt>
                <c:pt idx="6526" formatCode="0.00E+00">
                  <c:v>2.1580628293634199E-7</c:v>
                </c:pt>
                <c:pt idx="6527" formatCode="0.00E+00">
                  <c:v>2.1547824692125401E-7</c:v>
                </c:pt>
                <c:pt idx="6528" formatCode="0.00E+00">
                  <c:v>2.1505170034821999E-7</c:v>
                </c:pt>
                <c:pt idx="6529" formatCode="0.00E+00">
                  <c:v>2.14685024271662E-7</c:v>
                </c:pt>
                <c:pt idx="6530" formatCode="0.00E+00">
                  <c:v>2.1431413276487199E-7</c:v>
                </c:pt>
                <c:pt idx="6531" formatCode="0.00E+00">
                  <c:v>2.13896674479806E-7</c:v>
                </c:pt>
                <c:pt idx="6532" formatCode="0.00E+00">
                  <c:v>2.13568830648336E-7</c:v>
                </c:pt>
                <c:pt idx="6533" formatCode="0.00E+00">
                  <c:v>2.1328111965977201E-7</c:v>
                </c:pt>
                <c:pt idx="6534" formatCode="0.00E+00">
                  <c:v>2.1275669721987799E-7</c:v>
                </c:pt>
                <c:pt idx="6535" formatCode="0.00E+00">
                  <c:v>2.1231638278855299E-7</c:v>
                </c:pt>
                <c:pt idx="6536" formatCode="0.00E+00">
                  <c:v>2.1199918329523399E-7</c:v>
                </c:pt>
                <c:pt idx="6537" formatCode="0.00E+00">
                  <c:v>2.1170298246967999E-7</c:v>
                </c:pt>
                <c:pt idx="6538" formatCode="0.00E+00">
                  <c:v>2.1121415302419301E-7</c:v>
                </c:pt>
                <c:pt idx="6539" formatCode="0.00E+00">
                  <c:v>2.10748255406943E-7</c:v>
                </c:pt>
                <c:pt idx="6540" formatCode="0.00E+00">
                  <c:v>2.1044253851857201E-7</c:v>
                </c:pt>
                <c:pt idx="6541" formatCode="0.00E+00">
                  <c:v>2.1013672498840799E-7</c:v>
                </c:pt>
                <c:pt idx="6542" formatCode="0.00E+00">
                  <c:v>2.09686765124363E-7</c:v>
                </c:pt>
                <c:pt idx="6543" formatCode="0.00E+00">
                  <c:v>2.09192253103646E-7</c:v>
                </c:pt>
                <c:pt idx="6544" formatCode="0.00E+00">
                  <c:v>2.0889895361498299E-7</c:v>
                </c:pt>
                <c:pt idx="6545" formatCode="0.00E+00">
                  <c:v>2.08582280008226E-7</c:v>
                </c:pt>
                <c:pt idx="6546" formatCode="0.00E+00">
                  <c:v>2.08168235416244E-7</c:v>
                </c:pt>
                <c:pt idx="6547" formatCode="0.00E+00">
                  <c:v>2.07814411690168E-7</c:v>
                </c:pt>
                <c:pt idx="6548" formatCode="0.00E+00">
                  <c:v>2.0745390174658001E-7</c:v>
                </c:pt>
                <c:pt idx="6549" formatCode="0.00E+00">
                  <c:v>2.0705124865608E-7</c:v>
                </c:pt>
                <c:pt idx="6550" formatCode="0.00E+00">
                  <c:v>2.0673345077613599E-7</c:v>
                </c:pt>
                <c:pt idx="6551" formatCode="0.00E+00">
                  <c:v>2.06455533142552E-7</c:v>
                </c:pt>
                <c:pt idx="6552" formatCode="0.00E+00">
                  <c:v>2.05945551549601E-7</c:v>
                </c:pt>
                <c:pt idx="6553" formatCode="0.00E+00">
                  <c:v>2.0535625321641699E-7</c:v>
                </c:pt>
                <c:pt idx="6554" formatCode="0.00E+00">
                  <c:v>2.0510125064734399E-7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CD-49E5-99A6-EEFFC88D56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1833758767"/>
        <c:axId val="1833771663"/>
      </c:barChart>
      <c:catAx>
        <c:axId val="183375876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771663"/>
        <c:crosses val="autoZero"/>
        <c:auto val="1"/>
        <c:lblAlgn val="ctr"/>
        <c:lblOffset val="100"/>
        <c:noMultiLvlLbl val="0"/>
      </c:catAx>
      <c:valAx>
        <c:axId val="1833771663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758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Iteration vs function value</a:t>
            </a:r>
          </a:p>
        </c:rich>
      </c:tx>
      <c:layout>
        <c:manualLayout>
          <c:xMode val="edge"/>
          <c:yMode val="edge"/>
          <c:x val="0.43335411198600177"/>
          <c:y val="6.0185185185185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solidFill>
                <a:schemeClr val="lt1">
                  <a:alpha val="50000"/>
                </a:schemeClr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6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xVal>
            <c:numRef>
              <c:f>Sheet1!$A$2:$A$73</c:f>
              <c:numCache>
                <c:formatCode>General</c:formatCode>
                <c:ptCount val="7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</c:numCache>
            </c:numRef>
          </c:xVal>
          <c:yVal>
            <c:numRef>
              <c:f>Sheet1!$B$2:$B$73</c:f>
              <c:numCache>
                <c:formatCode>General</c:formatCode>
                <c:ptCount val="72"/>
                <c:pt idx="0">
                  <c:v>2002.40903414218</c:v>
                </c:pt>
                <c:pt idx="1">
                  <c:v>246.52112847874699</c:v>
                </c:pt>
                <c:pt idx="2">
                  <c:v>143.62951519907099</c:v>
                </c:pt>
                <c:pt idx="3">
                  <c:v>41.833115996621302</c:v>
                </c:pt>
                <c:pt idx="4">
                  <c:v>13.7861168659876</c:v>
                </c:pt>
                <c:pt idx="5">
                  <c:v>3.8500536085941599</c:v>
                </c:pt>
                <c:pt idx="6">
                  <c:v>2.6676523313408498</c:v>
                </c:pt>
                <c:pt idx="7">
                  <c:v>1.0472432203107001</c:v>
                </c:pt>
                <c:pt idx="8">
                  <c:v>1.0320798617974101</c:v>
                </c:pt>
                <c:pt idx="9">
                  <c:v>1.02970701590799</c:v>
                </c:pt>
                <c:pt idx="10">
                  <c:v>1.02531352671276</c:v>
                </c:pt>
                <c:pt idx="11">
                  <c:v>1.0160531267374</c:v>
                </c:pt>
                <c:pt idx="12">
                  <c:v>0.99507401574013399</c:v>
                </c:pt>
                <c:pt idx="13">
                  <c:v>0.94713061202579896</c:v>
                </c:pt>
                <c:pt idx="14">
                  <c:v>0.76227193750714395</c:v>
                </c:pt>
                <c:pt idx="15">
                  <c:v>0.46329911594068002</c:v>
                </c:pt>
                <c:pt idx="16">
                  <c:v>0.24717813636585301</c:v>
                </c:pt>
                <c:pt idx="17">
                  <c:v>0.144539475602595</c:v>
                </c:pt>
                <c:pt idx="18">
                  <c:v>8.9207744824544494E-2</c:v>
                </c:pt>
                <c:pt idx="19">
                  <c:v>5.9167888762144898E-2</c:v>
                </c:pt>
                <c:pt idx="20">
                  <c:v>3.9426415225022403E-2</c:v>
                </c:pt>
                <c:pt idx="21">
                  <c:v>2.67633323595333E-2</c:v>
                </c:pt>
                <c:pt idx="22">
                  <c:v>1.8450268607965999E-2</c:v>
                </c:pt>
                <c:pt idx="23">
                  <c:v>1.28190080179637E-2</c:v>
                </c:pt>
                <c:pt idx="24">
                  <c:v>8.8952645592486005E-3</c:v>
                </c:pt>
                <c:pt idx="25">
                  <c:v>6.19198693822151E-3</c:v>
                </c:pt>
                <c:pt idx="26">
                  <c:v>4.3514657370530598E-3</c:v>
                </c:pt>
                <c:pt idx="27">
                  <c:v>3.0687940181839501E-3</c:v>
                </c:pt>
                <c:pt idx="28">
                  <c:v>2.1470312289429902E-3</c:v>
                </c:pt>
                <c:pt idx="29">
                  <c:v>1.5070844199492101E-3</c:v>
                </c:pt>
                <c:pt idx="30">
                  <c:v>1.0654403485432799E-3</c:v>
                </c:pt>
                <c:pt idx="31">
                  <c:v>7.5276262994419905E-4</c:v>
                </c:pt>
                <c:pt idx="32">
                  <c:v>5.3076615882900096E-4</c:v>
                </c:pt>
                <c:pt idx="33">
                  <c:v>3.7279755562288197E-4</c:v>
                </c:pt>
                <c:pt idx="34">
                  <c:v>2.6496084346080002E-4</c:v>
                </c:pt>
                <c:pt idx="35">
                  <c:v>1.8770229613717599E-4</c:v>
                </c:pt>
                <c:pt idx="36">
                  <c:v>1.32550659081317E-4</c:v>
                </c:pt>
                <c:pt idx="37" formatCode="0.00E+00">
                  <c:v>9.3727806447242595E-5</c:v>
                </c:pt>
                <c:pt idx="38" formatCode="0.00E+00">
                  <c:v>6.6395477753027301E-5</c:v>
                </c:pt>
                <c:pt idx="39" formatCode="0.00E+00">
                  <c:v>4.7192350489937201E-5</c:v>
                </c:pt>
                <c:pt idx="40" formatCode="0.00E+00">
                  <c:v>3.3279025833034101E-5</c:v>
                </c:pt>
                <c:pt idx="41" formatCode="0.00E+00">
                  <c:v>2.3562933904938699E-5</c:v>
                </c:pt>
                <c:pt idx="42" formatCode="0.00E+00">
                  <c:v>1.6693728243045298E-5</c:v>
                </c:pt>
                <c:pt idx="43" formatCode="0.00E+00">
                  <c:v>1.18634703444689E-5</c:v>
                </c:pt>
                <c:pt idx="44" formatCode="0.00E+00">
                  <c:v>8.3760187629244408E-6</c:v>
                </c:pt>
                <c:pt idx="45" formatCode="0.00E+00">
                  <c:v>5.9233626099254099E-6</c:v>
                </c:pt>
                <c:pt idx="46" formatCode="0.00E+00">
                  <c:v>4.2043077730479301E-6</c:v>
                </c:pt>
                <c:pt idx="47" formatCode="0.00E+00">
                  <c:v>2.9821495014611202E-6</c:v>
                </c:pt>
                <c:pt idx="48" formatCode="0.00E+00">
                  <c:v>2.1109285864643101E-6</c:v>
                </c:pt>
                <c:pt idx="49" formatCode="0.00E+00">
                  <c:v>1.4890554853663299E-6</c:v>
                </c:pt>
                <c:pt idx="50" formatCode="0.00E+00">
                  <c:v>1.0597052095461501E-6</c:v>
                </c:pt>
                <c:pt idx="51" formatCode="0.00E+00">
                  <c:v>7.5570618984393199E-7</c:v>
                </c:pt>
                <c:pt idx="52" formatCode="0.00E+00">
                  <c:v>5.4255919015913799E-7</c:v>
                </c:pt>
                <c:pt idx="53" formatCode="0.00E+00">
                  <c:v>3.8908119204326101E-7</c:v>
                </c:pt>
                <c:pt idx="54" formatCode="0.00E+00">
                  <c:v>2.7785273321996798E-7</c:v>
                </c:pt>
                <c:pt idx="55" formatCode="0.00E+00">
                  <c:v>1.9891953281994399E-7</c:v>
                </c:pt>
                <c:pt idx="56" formatCode="0.00E+00">
                  <c:v>1.4230789738886499E-7</c:v>
                </c:pt>
                <c:pt idx="57" formatCode="0.00E+00">
                  <c:v>1.01701670526343E-7</c:v>
                </c:pt>
                <c:pt idx="58" formatCode="0.00E+00">
                  <c:v>7.2887326358936406E-8</c:v>
                </c:pt>
                <c:pt idx="59" formatCode="0.00E+00">
                  <c:v>5.2367075321224E-8</c:v>
                </c:pt>
                <c:pt idx="60" formatCode="0.00E+00">
                  <c:v>3.78312009006528E-8</c:v>
                </c:pt>
                <c:pt idx="61" formatCode="0.00E+00">
                  <c:v>2.72919094024501E-8</c:v>
                </c:pt>
                <c:pt idx="62" formatCode="0.00E+00">
                  <c:v>1.9640049301183298E-8</c:v>
                </c:pt>
                <c:pt idx="63" formatCode="0.00E+00">
                  <c:v>1.41415813281998E-8</c:v>
                </c:pt>
                <c:pt idx="64" formatCode="0.00E+00">
                  <c:v>1.0197151623556601E-8</c:v>
                </c:pt>
                <c:pt idx="65" formatCode="0.00E+00">
                  <c:v>7.3703496376578099E-9</c:v>
                </c:pt>
                <c:pt idx="66" formatCode="0.00E+00">
                  <c:v>5.3421063038305799E-9</c:v>
                </c:pt>
                <c:pt idx="67" formatCode="0.00E+00">
                  <c:v>3.87674616736578E-9</c:v>
                </c:pt>
                <c:pt idx="68" formatCode="0.00E+00">
                  <c:v>2.8150470878984602E-9</c:v>
                </c:pt>
                <c:pt idx="69" formatCode="0.00E+00">
                  <c:v>2.04583724406906E-9</c:v>
                </c:pt>
                <c:pt idx="70" formatCode="0.00E+00">
                  <c:v>1.4879074315109099E-9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EE-4015-A4A4-7F5AE673CF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5261567"/>
        <c:axId val="1655263231"/>
      </c:scatterChart>
      <c:valAx>
        <c:axId val="1655261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5263231"/>
        <c:crosses val="autoZero"/>
        <c:crossBetween val="midCat"/>
      </c:valAx>
      <c:valAx>
        <c:axId val="1655263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52615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Iteration vs function value</a:t>
            </a:r>
          </a:p>
        </c:rich>
      </c:tx>
      <c:layout>
        <c:manualLayout>
          <c:xMode val="edge"/>
          <c:yMode val="edge"/>
          <c:x val="0.23335411198600176"/>
          <c:y val="5.5555555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fuction value</c:v>
                </c:pt>
              </c:strCache>
            </c:strRef>
          </c:tx>
          <c:spPr>
            <a:ln w="28575" cap="rnd">
              <a:solidFill>
                <a:schemeClr val="lt1">
                  <a:alpha val="50000"/>
                </a:schemeClr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6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xVal>
            <c:numRef>
              <c:f>Sheet1!$A$2:$A$83</c:f>
              <c:numCache>
                <c:formatCode>General</c:formatCode>
                <c:ptCount val="8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</c:numCache>
            </c:numRef>
          </c:xVal>
          <c:yVal>
            <c:numRef>
              <c:f>Sheet1!$B$2:$B$83</c:f>
              <c:numCache>
                <c:formatCode>General</c:formatCode>
                <c:ptCount val="82"/>
                <c:pt idx="0">
                  <c:v>10665.5976685078</c:v>
                </c:pt>
                <c:pt idx="1">
                  <c:v>46.273689771909197</c:v>
                </c:pt>
                <c:pt idx="2">
                  <c:v>17.018001773837401</c:v>
                </c:pt>
                <c:pt idx="3">
                  <c:v>1.0702571790622799</c:v>
                </c:pt>
                <c:pt idx="4">
                  <c:v>1.0348848039890399</c:v>
                </c:pt>
                <c:pt idx="5">
                  <c:v>1.03158793967008</c:v>
                </c:pt>
                <c:pt idx="6">
                  <c:v>1.03129923466038</c:v>
                </c:pt>
                <c:pt idx="7">
                  <c:v>1.0312701200446399</c:v>
                </c:pt>
                <c:pt idx="8">
                  <c:v>1.03126811133658</c:v>
                </c:pt>
                <c:pt idx="9">
                  <c:v>1.03126681056863</c:v>
                </c:pt>
                <c:pt idx="10">
                  <c:v>1.03126592165269</c:v>
                </c:pt>
                <c:pt idx="11">
                  <c:v>1.0312652743830899</c:v>
                </c:pt>
                <c:pt idx="12">
                  <c:v>1.0312647553973899</c:v>
                </c:pt>
                <c:pt idx="13">
                  <c:v>1.03126425652593</c:v>
                </c:pt>
                <c:pt idx="14">
                  <c:v>1.0312637858276601</c:v>
                </c:pt>
                <c:pt idx="15">
                  <c:v>1.03126333939135</c:v>
                </c:pt>
                <c:pt idx="16">
                  <c:v>1.03126291519433</c:v>
                </c:pt>
                <c:pt idx="17">
                  <c:v>1.03126250706016</c:v>
                </c:pt>
                <c:pt idx="18">
                  <c:v>1.0312621189351601</c:v>
                </c:pt>
                <c:pt idx="19">
                  <c:v>1.03126174943397</c:v>
                </c:pt>
                <c:pt idx="20">
                  <c:v>1.0312613961298001</c:v>
                </c:pt>
                <c:pt idx="21">
                  <c:v>1.03126105789206</c:v>
                </c:pt>
                <c:pt idx="22">
                  <c:v>1.0312607346820699</c:v>
                </c:pt>
                <c:pt idx="23">
                  <c:v>1.0312604250238799</c:v>
                </c:pt>
                <c:pt idx="24">
                  <c:v>1.0312601293686301</c:v>
                </c:pt>
                <c:pt idx="25">
                  <c:v>1.0312598444213199</c:v>
                </c:pt>
                <c:pt idx="26">
                  <c:v>1.0312595712556101</c:v>
                </c:pt>
                <c:pt idx="27">
                  <c:v>1.0312593105257799</c:v>
                </c:pt>
                <c:pt idx="28">
                  <c:v>1.0312590606879599</c:v>
                </c:pt>
                <c:pt idx="29">
                  <c:v>1.0312588184940801</c:v>
                </c:pt>
                <c:pt idx="30">
                  <c:v>1.0312585865333901</c:v>
                </c:pt>
                <c:pt idx="31">
                  <c:v>1.03125836409849</c:v>
                </c:pt>
                <c:pt idx="32">
                  <c:v>1.0312581498264899</c:v>
                </c:pt>
                <c:pt idx="33">
                  <c:v>1.03125794361865</c:v>
                </c:pt>
                <c:pt idx="34">
                  <c:v>1.0312577456979699</c:v>
                </c:pt>
                <c:pt idx="35">
                  <c:v>1.0312575537805599</c:v>
                </c:pt>
                <c:pt idx="36">
                  <c:v>1.0312573691326301</c:v>
                </c:pt>
                <c:pt idx="37">
                  <c:v>1.0312571917009301</c:v>
                </c:pt>
                <c:pt idx="38">
                  <c:v>1.0312570203049201</c:v>
                </c:pt>
                <c:pt idx="39">
                  <c:v>1.0312568548222001</c:v>
                </c:pt>
                <c:pt idx="40">
                  <c:v>1.03125669493603</c:v>
                </c:pt>
                <c:pt idx="41">
                  <c:v>1.031256540872</c:v>
                </c:pt>
                <c:pt idx="42">
                  <c:v>1.0312563924748099</c:v>
                </c:pt>
                <c:pt idx="43">
                  <c:v>1.03125624782615</c:v>
                </c:pt>
                <c:pt idx="44">
                  <c:v>1.03125610802002</c:v>
                </c:pt>
                <c:pt idx="45">
                  <c:v>1.0312559738820499</c:v>
                </c:pt>
                <c:pt idx="46">
                  <c:v>1.0312558441346</c:v>
                </c:pt>
                <c:pt idx="47">
                  <c:v>1.0312557174265899</c:v>
                </c:pt>
                <c:pt idx="48">
                  <c:v>1.03125559459137</c:v>
                </c:pt>
                <c:pt idx="49">
                  <c:v>1.0312554770056599</c:v>
                </c:pt>
                <c:pt idx="50">
                  <c:v>1.0312553630181001</c:v>
                </c:pt>
                <c:pt idx="51">
                  <c:v>1.0312552513240201</c:v>
                </c:pt>
                <c:pt idx="52">
                  <c:v>1.03125514288096</c:v>
                </c:pt>
                <c:pt idx="53">
                  <c:v>1.0312550392003601</c:v>
                </c:pt>
                <c:pt idx="54">
                  <c:v>1.03125493857619</c:v>
                </c:pt>
                <c:pt idx="55">
                  <c:v>1.0312548395830099</c:v>
                </c:pt>
                <c:pt idx="56">
                  <c:v>1.0312547433856001</c:v>
                </c:pt>
                <c:pt idx="57">
                  <c:v>1.0312546515063901</c:v>
                </c:pt>
                <c:pt idx="58">
                  <c:v>1.03125456225134</c:v>
                </c:pt>
                <c:pt idx="59">
                  <c:v>1.0312544741084899</c:v>
                </c:pt>
                <c:pt idx="60">
                  <c:v>1.03125438836372</c:v>
                </c:pt>
                <c:pt idx="61">
                  <c:v>1.03125430659386</c:v>
                </c:pt>
                <c:pt idx="62">
                  <c:v>1.0312542270426099</c:v>
                </c:pt>
                <c:pt idx="63">
                  <c:v>1.03125414825239</c:v>
                </c:pt>
                <c:pt idx="64">
                  <c:v>1.0312540718343499</c:v>
                </c:pt>
                <c:pt idx="65">
                  <c:v>1.03125399843108</c:v>
                </c:pt>
                <c:pt idx="66">
                  <c:v>1.03125392717841</c:v>
                </c:pt>
                <c:pt idx="67">
                  <c:v>1.0312538565249401</c:v>
                </c:pt>
                <c:pt idx="68">
                  <c:v>1.0312537877442001</c:v>
                </c:pt>
                <c:pt idx="69">
                  <c:v>1.03125372199134</c:v>
                </c:pt>
                <c:pt idx="70">
                  <c:v>1.0312536578643601</c:v>
                </c:pt>
                <c:pt idx="71">
                  <c:v>1.0312535943344701</c:v>
                </c:pt>
                <c:pt idx="72">
                  <c:v>1.0312535324343499</c:v>
                </c:pt>
                <c:pt idx="73">
                  <c:v>1.0312534730923999</c:v>
                </c:pt>
                <c:pt idx="74">
                  <c:v>1.03125341538235</c:v>
                </c:pt>
                <c:pt idx="75">
                  <c:v>1.0312533578412699</c:v>
                </c:pt>
                <c:pt idx="76">
                  <c:v>1.0312533018646901</c:v>
                </c:pt>
                <c:pt idx="77">
                  <c:v>1.0312532482014101</c:v>
                </c:pt>
                <c:pt idx="78">
                  <c:v>1.0312531957547399</c:v>
                </c:pt>
                <c:pt idx="79">
                  <c:v>1.0312531438154899</c:v>
                </c:pt>
                <c:pt idx="80">
                  <c:v>1.03125309319347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7DE-4FC4-A231-350E8F0E5C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5261567"/>
        <c:axId val="1655263231"/>
      </c:scatterChart>
      <c:valAx>
        <c:axId val="1655261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5263231"/>
        <c:crosses val="autoZero"/>
        <c:crossBetween val="midCat"/>
      </c:valAx>
      <c:valAx>
        <c:axId val="1655263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52615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 Iteration vs fuction value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fuction value</c:v>
                </c:pt>
              </c:strCache>
            </c:strRef>
          </c:tx>
          <c:spPr>
            <a:ln w="28575" cap="rnd">
              <a:solidFill>
                <a:schemeClr val="lt1">
                  <a:alpha val="50000"/>
                </a:schemeClr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6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xVal>
            <c:numRef>
              <c:f>Sheet1!$A$2:$A$74</c:f>
              <c:numCache>
                <c:formatCode>General</c:formatCode>
                <c:ptCount val="7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</c:numCache>
            </c:numRef>
          </c:xVal>
          <c:yVal>
            <c:numRef>
              <c:f>Sheet1!$B$2:$B$74</c:f>
              <c:numCache>
                <c:formatCode>General</c:formatCode>
                <c:ptCount val="73"/>
                <c:pt idx="0">
                  <c:v>1637.3155754874199</c:v>
                </c:pt>
                <c:pt idx="1">
                  <c:v>106.820101867413</c:v>
                </c:pt>
                <c:pt idx="2">
                  <c:v>7.8016168898548104</c:v>
                </c:pt>
                <c:pt idx="3">
                  <c:v>-23.6493788032945</c:v>
                </c:pt>
                <c:pt idx="4">
                  <c:v>-37.376029905762799</c:v>
                </c:pt>
                <c:pt idx="5">
                  <c:v>-43.622274694694902</c:v>
                </c:pt>
                <c:pt idx="6">
                  <c:v>-46.536778449019103</c:v>
                </c:pt>
                <c:pt idx="7">
                  <c:v>-47.942287559945697</c:v>
                </c:pt>
                <c:pt idx="8">
                  <c:v>-48.658593085433402</c:v>
                </c:pt>
                <c:pt idx="9">
                  <c:v>-49.051588363970097</c:v>
                </c:pt>
                <c:pt idx="10">
                  <c:v>-49.289502094339198</c:v>
                </c:pt>
                <c:pt idx="11">
                  <c:v>-49.447427259201802</c:v>
                </c:pt>
                <c:pt idx="12">
                  <c:v>-49.561386042419201</c:v>
                </c:pt>
                <c:pt idx="13">
                  <c:v>-49.647897559323397</c:v>
                </c:pt>
                <c:pt idx="14">
                  <c:v>-49.715816987192802</c:v>
                </c:pt>
                <c:pt idx="15">
                  <c:v>-49.7699886345926</c:v>
                </c:pt>
                <c:pt idx="16">
                  <c:v>-49.813596118147103</c:v>
                </c:pt>
                <c:pt idx="17">
                  <c:v>-49.848835122248602</c:v>
                </c:pt>
                <c:pt idx="18">
                  <c:v>-49.877379462570801</c:v>
                </c:pt>
                <c:pt idx="19">
                  <c:v>-49.900520182276097</c:v>
                </c:pt>
                <c:pt idx="20">
                  <c:v>-49.919285699118603</c:v>
                </c:pt>
                <c:pt idx="21">
                  <c:v>-49.934507734716902</c:v>
                </c:pt>
                <c:pt idx="22">
                  <c:v>-49.946858071332599</c:v>
                </c:pt>
                <c:pt idx="23">
                  <c:v>-49.956880158535903</c:v>
                </c:pt>
                <c:pt idx="24">
                  <c:v>-49.965013309107299</c:v>
                </c:pt>
                <c:pt idx="25">
                  <c:v>-49.971611592082397</c:v>
                </c:pt>
                <c:pt idx="26">
                  <c:v>-49.976965872267101</c:v>
                </c:pt>
                <c:pt idx="27">
                  <c:v>-49.9813101158325</c:v>
                </c:pt>
                <c:pt idx="28">
                  <c:v>-49.984835033551697</c:v>
                </c:pt>
                <c:pt idx="29">
                  <c:v>-49.987695256008003</c:v>
                </c:pt>
                <c:pt idx="30">
                  <c:v>-49.990015844615797</c:v>
                </c:pt>
                <c:pt idx="31">
                  <c:v>-49.991898999478501</c:v>
                </c:pt>
                <c:pt idx="32">
                  <c:v>-49.993426734274799</c:v>
                </c:pt>
                <c:pt idx="33">
                  <c:v>-49.994666218789597</c:v>
                </c:pt>
                <c:pt idx="34">
                  <c:v>-49.995672003925698</c:v>
                </c:pt>
                <c:pt idx="35">
                  <c:v>-49.996488183212001</c:v>
                </c:pt>
                <c:pt idx="36">
                  <c:v>-49.997150344084098</c:v>
                </c:pt>
                <c:pt idx="37">
                  <c:v>-49.997687627643302</c:v>
                </c:pt>
                <c:pt idx="38">
                  <c:v>-49.998123572229503</c:v>
                </c:pt>
                <c:pt idx="39">
                  <c:v>-49.998477308911603</c:v>
                </c:pt>
                <c:pt idx="40">
                  <c:v>-49.998764328340599</c:v>
                </c:pt>
                <c:pt idx="41">
                  <c:v>-49.998997249940402</c:v>
                </c:pt>
                <c:pt idx="42">
                  <c:v>-49.999186281117403</c:v>
                </c:pt>
                <c:pt idx="43">
                  <c:v>-49.999339691838202</c:v>
                </c:pt>
                <c:pt idx="44">
                  <c:v>-49.999464186243202</c:v>
                </c:pt>
                <c:pt idx="45">
                  <c:v>-49.999565216970403</c:v>
                </c:pt>
                <c:pt idx="46">
                  <c:v>-49.999647207403697</c:v>
                </c:pt>
                <c:pt idx="47">
                  <c:v>-49.999713734388301</c:v>
                </c:pt>
                <c:pt idx="48">
                  <c:v>-49.999767712849597</c:v>
                </c:pt>
                <c:pt idx="49">
                  <c:v>-49.999811507095302</c:v>
                </c:pt>
                <c:pt idx="50">
                  <c:v>-49.999847044636198</c:v>
                </c:pt>
                <c:pt idx="51">
                  <c:v>-49.999875885977097</c:v>
                </c:pt>
                <c:pt idx="52">
                  <c:v>-49.999899290520403</c:v>
                </c:pt>
                <c:pt idx="53">
                  <c:v>-49.9999182820467</c:v>
                </c:pt>
                <c:pt idx="54">
                  <c:v>-49.999933690463898</c:v>
                </c:pt>
                <c:pt idx="55">
                  <c:v>-49.999946192432603</c:v>
                </c:pt>
                <c:pt idx="56">
                  <c:v>-49.999956336809099</c:v>
                </c:pt>
                <c:pt idx="57">
                  <c:v>-49.999964567863699</c:v>
                </c:pt>
                <c:pt idx="58">
                  <c:v>-49.999971246763202</c:v>
                </c:pt>
                <c:pt idx="59">
                  <c:v>-49.999976666587301</c:v>
                </c:pt>
                <c:pt idx="60">
                  <c:v>-49.999981065319297</c:v>
                </c:pt>
                <c:pt idx="61">
                  <c:v>-49.9999846350102</c:v>
                </c:pt>
                <c:pt idx="62">
                  <c:v>-49.999987531982498</c:v>
                </c:pt>
                <c:pt idx="63">
                  <c:v>-49.999989882848297</c:v>
                </c:pt>
                <c:pt idx="64">
                  <c:v>-49.999991790759601</c:v>
                </c:pt>
                <c:pt idx="65">
                  <c:v>-49.999993338764</c:v>
                </c:pt>
                <c:pt idx="66">
                  <c:v>-49.999994594838398</c:v>
                </c:pt>
                <c:pt idx="67">
                  <c:v>-49.9999956141734</c:v>
                </c:pt>
                <c:pt idx="68">
                  <c:v>-49.999996441405102</c:v>
                </c:pt>
                <c:pt idx="69">
                  <c:v>-49.999997112529897</c:v>
                </c:pt>
                <c:pt idx="70">
                  <c:v>-49.999997657128802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C71-4F8E-B7AF-56E07E0017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4225167"/>
        <c:axId val="1754226415"/>
      </c:scatterChart>
      <c:valAx>
        <c:axId val="17542251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4226415"/>
        <c:crosses val="autoZero"/>
        <c:crossBetween val="midCat"/>
      </c:valAx>
      <c:valAx>
        <c:axId val="1754226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42251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Iteration vs function value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chemeClr val="lt1">
                  <a:alpha val="50000"/>
                </a:schemeClr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6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xVal>
            <c:strRef>
              <c:f>Sheet1!$A$2:$A$94</c:f>
              <c:strCache>
                <c:ptCount val="92"/>
                <c:pt idx="0">
                  <c:v>iteration 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  <c:pt idx="12">
                  <c:v>11</c:v>
                </c:pt>
                <c:pt idx="13">
                  <c:v>12</c:v>
                </c:pt>
                <c:pt idx="14">
                  <c:v>13</c:v>
                </c:pt>
                <c:pt idx="15">
                  <c:v>14</c:v>
                </c:pt>
                <c:pt idx="16">
                  <c:v>15</c:v>
                </c:pt>
                <c:pt idx="17">
                  <c:v>16</c:v>
                </c:pt>
                <c:pt idx="18">
                  <c:v>17</c:v>
                </c:pt>
                <c:pt idx="19">
                  <c:v>18</c:v>
                </c:pt>
                <c:pt idx="20">
                  <c:v>19</c:v>
                </c:pt>
                <c:pt idx="21">
                  <c:v>20</c:v>
                </c:pt>
                <c:pt idx="22">
                  <c:v>21</c:v>
                </c:pt>
                <c:pt idx="23">
                  <c:v>22</c:v>
                </c:pt>
                <c:pt idx="24">
                  <c:v>23</c:v>
                </c:pt>
                <c:pt idx="25">
                  <c:v>24</c:v>
                </c:pt>
                <c:pt idx="26">
                  <c:v>25</c:v>
                </c:pt>
                <c:pt idx="27">
                  <c:v>26</c:v>
                </c:pt>
                <c:pt idx="28">
                  <c:v>27</c:v>
                </c:pt>
                <c:pt idx="29">
                  <c:v>28</c:v>
                </c:pt>
                <c:pt idx="30">
                  <c:v>29</c:v>
                </c:pt>
                <c:pt idx="31">
                  <c:v>30</c:v>
                </c:pt>
                <c:pt idx="32">
                  <c:v>31</c:v>
                </c:pt>
                <c:pt idx="33">
                  <c:v>32</c:v>
                </c:pt>
                <c:pt idx="34">
                  <c:v>33</c:v>
                </c:pt>
                <c:pt idx="35">
                  <c:v>34</c:v>
                </c:pt>
                <c:pt idx="36">
                  <c:v>35</c:v>
                </c:pt>
                <c:pt idx="37">
                  <c:v>36</c:v>
                </c:pt>
                <c:pt idx="38">
                  <c:v>37</c:v>
                </c:pt>
                <c:pt idx="39">
                  <c:v>38</c:v>
                </c:pt>
                <c:pt idx="40">
                  <c:v>39</c:v>
                </c:pt>
                <c:pt idx="41">
                  <c:v>40</c:v>
                </c:pt>
                <c:pt idx="42">
                  <c:v>41</c:v>
                </c:pt>
                <c:pt idx="43">
                  <c:v>42</c:v>
                </c:pt>
                <c:pt idx="44">
                  <c:v>43</c:v>
                </c:pt>
                <c:pt idx="45">
                  <c:v>44</c:v>
                </c:pt>
                <c:pt idx="46">
                  <c:v>45</c:v>
                </c:pt>
                <c:pt idx="47">
                  <c:v>46</c:v>
                </c:pt>
                <c:pt idx="48">
                  <c:v>47</c:v>
                </c:pt>
                <c:pt idx="49">
                  <c:v>48</c:v>
                </c:pt>
                <c:pt idx="50">
                  <c:v>49</c:v>
                </c:pt>
                <c:pt idx="51">
                  <c:v>50</c:v>
                </c:pt>
                <c:pt idx="52">
                  <c:v>51</c:v>
                </c:pt>
                <c:pt idx="53">
                  <c:v>52</c:v>
                </c:pt>
                <c:pt idx="54">
                  <c:v>53</c:v>
                </c:pt>
                <c:pt idx="55">
                  <c:v>54</c:v>
                </c:pt>
                <c:pt idx="56">
                  <c:v>55</c:v>
                </c:pt>
                <c:pt idx="57">
                  <c:v>56</c:v>
                </c:pt>
                <c:pt idx="58">
                  <c:v>57</c:v>
                </c:pt>
                <c:pt idx="59">
                  <c:v>58</c:v>
                </c:pt>
                <c:pt idx="60">
                  <c:v>59</c:v>
                </c:pt>
                <c:pt idx="61">
                  <c:v>60</c:v>
                </c:pt>
                <c:pt idx="62">
                  <c:v>61</c:v>
                </c:pt>
                <c:pt idx="63">
                  <c:v>62</c:v>
                </c:pt>
                <c:pt idx="64">
                  <c:v>63</c:v>
                </c:pt>
                <c:pt idx="65">
                  <c:v>64</c:v>
                </c:pt>
                <c:pt idx="66">
                  <c:v>65</c:v>
                </c:pt>
                <c:pt idx="67">
                  <c:v>66</c:v>
                </c:pt>
                <c:pt idx="68">
                  <c:v>67</c:v>
                </c:pt>
                <c:pt idx="69">
                  <c:v>68</c:v>
                </c:pt>
                <c:pt idx="70">
                  <c:v>69</c:v>
                </c:pt>
                <c:pt idx="71">
                  <c:v>70</c:v>
                </c:pt>
                <c:pt idx="72">
                  <c:v>71</c:v>
                </c:pt>
                <c:pt idx="73">
                  <c:v>72</c:v>
                </c:pt>
                <c:pt idx="74">
                  <c:v>73</c:v>
                </c:pt>
                <c:pt idx="75">
                  <c:v>74</c:v>
                </c:pt>
                <c:pt idx="76">
                  <c:v>75</c:v>
                </c:pt>
                <c:pt idx="77">
                  <c:v>76</c:v>
                </c:pt>
                <c:pt idx="78">
                  <c:v>77</c:v>
                </c:pt>
                <c:pt idx="79">
                  <c:v>78</c:v>
                </c:pt>
                <c:pt idx="80">
                  <c:v>79</c:v>
                </c:pt>
                <c:pt idx="81">
                  <c:v>80</c:v>
                </c:pt>
                <c:pt idx="82">
                  <c:v>81</c:v>
                </c:pt>
                <c:pt idx="83">
                  <c:v>82</c:v>
                </c:pt>
                <c:pt idx="84">
                  <c:v>83</c:v>
                </c:pt>
                <c:pt idx="85">
                  <c:v>84</c:v>
                </c:pt>
                <c:pt idx="86">
                  <c:v>85</c:v>
                </c:pt>
                <c:pt idx="87">
                  <c:v>86</c:v>
                </c:pt>
                <c:pt idx="88">
                  <c:v>87</c:v>
                </c:pt>
                <c:pt idx="89">
                  <c:v>88</c:v>
                </c:pt>
                <c:pt idx="90">
                  <c:v>89</c:v>
                </c:pt>
                <c:pt idx="91">
                  <c:v>90</c:v>
                </c:pt>
              </c:strCache>
            </c:strRef>
          </c:xVal>
          <c:yVal>
            <c:numRef>
              <c:f>Sheet1!$B$2:$B$94</c:f>
              <c:numCache>
                <c:formatCode>General</c:formatCode>
                <c:ptCount val="93"/>
                <c:pt idx="0">
                  <c:v>0</c:v>
                </c:pt>
                <c:pt idx="1">
                  <c:v>1670.65011836491</c:v>
                </c:pt>
                <c:pt idx="2">
                  <c:v>732.54368328628595</c:v>
                </c:pt>
                <c:pt idx="3">
                  <c:v>355.64888847851898</c:v>
                </c:pt>
                <c:pt idx="4">
                  <c:v>180.108794431148</c:v>
                </c:pt>
                <c:pt idx="5">
                  <c:v>93.674109183238002</c:v>
                </c:pt>
                <c:pt idx="6">
                  <c:v>48.374058818581403</c:v>
                </c:pt>
                <c:pt idx="7">
                  <c:v>22.032965862421001</c:v>
                </c:pt>
                <c:pt idx="8">
                  <c:v>5.2966529126250599</c:v>
                </c:pt>
                <c:pt idx="9">
                  <c:v>-6.48916957304343</c:v>
                </c:pt>
                <c:pt idx="10">
                  <c:v>-15.2578373315066</c:v>
                </c:pt>
                <c:pt idx="11">
                  <c:v>-22.077783438187499</c:v>
                </c:pt>
                <c:pt idx="12">
                  <c:v>-27.477475593236701</c:v>
                </c:pt>
                <c:pt idx="13">
                  <c:v>-31.8063066015707</c:v>
                </c:pt>
                <c:pt idx="14">
                  <c:v>-35.290485701577502</c:v>
                </c:pt>
                <c:pt idx="15">
                  <c:v>-38.104023300172997</c:v>
                </c:pt>
                <c:pt idx="16">
                  <c:v>-40.378102667673303</c:v>
                </c:pt>
                <c:pt idx="17">
                  <c:v>-42.216289528973398</c:v>
                </c:pt>
                <c:pt idx="18">
                  <c:v>-43.702532717944202</c:v>
                </c:pt>
                <c:pt idx="19">
                  <c:v>-44.904788276128102</c:v>
                </c:pt>
                <c:pt idx="20">
                  <c:v>-45.877290942253303</c:v>
                </c:pt>
                <c:pt idx="21">
                  <c:v>-46.664564070409398</c:v>
                </c:pt>
                <c:pt idx="22">
                  <c:v>-47.301434207512102</c:v>
                </c:pt>
                <c:pt idx="23">
                  <c:v>-47.816534366760798</c:v>
                </c:pt>
                <c:pt idx="24">
                  <c:v>-48.2333127926291</c:v>
                </c:pt>
                <c:pt idx="25">
                  <c:v>-48.570642532668401</c:v>
                </c:pt>
                <c:pt idx="26">
                  <c:v>-48.843588937509701</c:v>
                </c:pt>
                <c:pt idx="27">
                  <c:v>-49.064302574515999</c:v>
                </c:pt>
                <c:pt idx="28">
                  <c:v>-49.242924255490301</c:v>
                </c:pt>
                <c:pt idx="29">
                  <c:v>-49.387465981494799</c:v>
                </c:pt>
                <c:pt idx="30">
                  <c:v>-49.504444869310298</c:v>
                </c:pt>
                <c:pt idx="31">
                  <c:v>-49.599129916916603</c:v>
                </c:pt>
                <c:pt idx="32">
                  <c:v>-49.675740093472797</c:v>
                </c:pt>
                <c:pt idx="33">
                  <c:v>-49.737727515917101</c:v>
                </c:pt>
                <c:pt idx="34">
                  <c:v>-49.787862357385201</c:v>
                </c:pt>
                <c:pt idx="35">
                  <c:v>-49.828406079947499</c:v>
                </c:pt>
                <c:pt idx="36">
                  <c:v>-49.861190554660404</c:v>
                </c:pt>
                <c:pt idx="37">
                  <c:v>-49.887701120492601</c:v>
                </c:pt>
                <c:pt idx="38">
                  <c:v>-49.909155985449601</c:v>
                </c:pt>
                <c:pt idx="39">
                  <c:v>-49.926506496136703</c:v>
                </c:pt>
                <c:pt idx="40">
                  <c:v>-49.940547021171596</c:v>
                </c:pt>
                <c:pt idx="41">
                  <c:v>-49.951902501866897</c:v>
                </c:pt>
                <c:pt idx="42">
                  <c:v>-49.961090923555702</c:v>
                </c:pt>
                <c:pt idx="43">
                  <c:v>-49.968522805131698</c:v>
                </c:pt>
                <c:pt idx="44">
                  <c:v>-49.974535906088697</c:v>
                </c:pt>
                <c:pt idx="45">
                  <c:v>-49.979399888932498</c:v>
                </c:pt>
                <c:pt idx="46">
                  <c:v>-49.983334991710301</c:v>
                </c:pt>
                <c:pt idx="47">
                  <c:v>-49.986518348261299</c:v>
                </c:pt>
                <c:pt idx="48">
                  <c:v>-49.989093564316804</c:v>
                </c:pt>
                <c:pt idx="49">
                  <c:v>-49.991176992480199</c:v>
                </c:pt>
                <c:pt idx="50">
                  <c:v>-49.992862269387999</c:v>
                </c:pt>
                <c:pt idx="51">
                  <c:v>-49.994225821602498</c:v>
                </c:pt>
                <c:pt idx="52">
                  <c:v>-49.995328703163302</c:v>
                </c:pt>
                <c:pt idx="53">
                  <c:v>-49.996221114362498</c:v>
                </c:pt>
                <c:pt idx="54">
                  <c:v>-49.996942863857697</c:v>
                </c:pt>
                <c:pt idx="55">
                  <c:v>-49.997526924910197</c:v>
                </c:pt>
                <c:pt idx="56">
                  <c:v>-49.997999253363702</c:v>
                </c:pt>
                <c:pt idx="57">
                  <c:v>-49.998381506930201</c:v>
                </c:pt>
                <c:pt idx="58">
                  <c:v>-49.998690838194499</c:v>
                </c:pt>
                <c:pt idx="59">
                  <c:v>-49.998941087770703</c:v>
                </c:pt>
                <c:pt idx="60">
                  <c:v>-49.999143518801503</c:v>
                </c:pt>
                <c:pt idx="61">
                  <c:v>-49.999307198125202</c:v>
                </c:pt>
                <c:pt idx="62">
                  <c:v>-49.999439572833403</c:v>
                </c:pt>
                <c:pt idx="63">
                  <c:v>-49.999546598989902</c:v>
                </c:pt>
                <c:pt idx="64">
                  <c:v>-49.999633164157302</c:v>
                </c:pt>
                <c:pt idx="65">
                  <c:v>-49.9997031908838</c:v>
                </c:pt>
                <c:pt idx="66">
                  <c:v>-49.999759840947398</c:v>
                </c:pt>
                <c:pt idx="67">
                  <c:v>-49.999805700420701</c:v>
                </c:pt>
                <c:pt idx="68">
                  <c:v>-49.999842800341</c:v>
                </c:pt>
                <c:pt idx="69">
                  <c:v>-49.999872806023603</c:v>
                </c:pt>
                <c:pt idx="70">
                  <c:v>-49.999897084981598</c:v>
                </c:pt>
                <c:pt idx="71">
                  <c:v>-49.999916735235701</c:v>
                </c:pt>
                <c:pt idx="72">
                  <c:v>-49.999932635444502</c:v>
                </c:pt>
                <c:pt idx="73">
                  <c:v>-49.999945492549102</c:v>
                </c:pt>
                <c:pt idx="74">
                  <c:v>-49.999955897971802</c:v>
                </c:pt>
                <c:pt idx="75">
                  <c:v>-49.999964317878103</c:v>
                </c:pt>
                <c:pt idx="76">
                  <c:v>-49.999971132365403</c:v>
                </c:pt>
                <c:pt idx="77">
                  <c:v>-49.999976647997499</c:v>
                </c:pt>
                <c:pt idx="78">
                  <c:v>-49.9999811108476</c:v>
                </c:pt>
                <c:pt idx="79">
                  <c:v>-49.999984721763802</c:v>
                </c:pt>
                <c:pt idx="80">
                  <c:v>-49.999987642319503</c:v>
                </c:pt>
                <c:pt idx="81">
                  <c:v>-49.999990004089199</c:v>
                </c:pt>
                <c:pt idx="82">
                  <c:v>-49.999991913915899</c:v>
                </c:pt>
                <c:pt idx="83">
                  <c:v>-49.999993458220601</c:v>
                </c:pt>
                <c:pt idx="84">
                  <c:v>-49.9999947080521</c:v>
                </c:pt>
                <c:pt idx="85">
                  <c:v>-49.999995718761397</c:v>
                </c:pt>
                <c:pt idx="86">
                  <c:v>-49.999996536678204</c:v>
                </c:pt>
                <c:pt idx="87">
                  <c:v>-49.999997198162298</c:v>
                </c:pt>
                <c:pt idx="88">
                  <c:v>-49.999997733424699</c:v>
                </c:pt>
                <c:pt idx="89">
                  <c:v>-49.999998166349798</c:v>
                </c:pt>
                <c:pt idx="90">
                  <c:v>-49.9999985166369</c:v>
                </c:pt>
                <c:pt idx="91">
                  <c:v>-49.9999987999756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6F1-4DBC-99FD-078F65A88B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5261567"/>
        <c:axId val="1655263231"/>
      </c:scatterChart>
      <c:valAx>
        <c:axId val="1655261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5263231"/>
        <c:crosses val="autoZero"/>
        <c:crossBetween val="midCat"/>
      </c:valAx>
      <c:valAx>
        <c:axId val="1655263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52615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Iteration vs function value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chemeClr val="lt1">
                  <a:alpha val="50000"/>
                </a:schemeClr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6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xVal>
            <c:numRef>
              <c:f>Sheet1!$A$2:$A$87</c:f>
              <c:numCache>
                <c:formatCode>General</c:formatCode>
                <c:ptCount val="8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xVal>
          <c:yVal>
            <c:numRef>
              <c:f>Sheet1!$B$2:$B$87</c:f>
              <c:numCache>
                <c:formatCode>General</c:formatCode>
                <c:ptCount val="86"/>
                <c:pt idx="0">
                  <c:v>16.247026746496001</c:v>
                </c:pt>
                <c:pt idx="1">
                  <c:v>3.79985422710635</c:v>
                </c:pt>
                <c:pt idx="2">
                  <c:v>8.6777739150676103E-2</c:v>
                </c:pt>
                <c:pt idx="3">
                  <c:v>2.06244694850282E-3</c:v>
                </c:pt>
                <c:pt idx="4" formatCode="0.00E+00">
                  <c:v>3.8567560544064601E-5</c:v>
                </c:pt>
                <c:pt idx="5" formatCode="0.00E+00">
                  <c:v>6.8449404406157301E-7</c:v>
                </c:pt>
                <c:pt idx="6" formatCode="0.00E+00">
                  <c:v>1.2275578556339099E-8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20-46C9-8F45-09B58981F8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5261567"/>
        <c:axId val="1655263231"/>
      </c:scatterChart>
      <c:valAx>
        <c:axId val="1655261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5263231"/>
        <c:crosses val="autoZero"/>
        <c:crossBetween val="midCat"/>
      </c:valAx>
      <c:valAx>
        <c:axId val="1655263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52615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Iteration vs function value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chemeClr val="lt1">
                  <a:alpha val="50000"/>
                </a:schemeClr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6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xVal>
            <c:strRef>
              <c:f>Sheet1!$A$2:$A$94</c:f>
              <c:strCache>
                <c:ptCount val="8"/>
                <c:pt idx="0">
                  <c:v>iteration 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strCache>
            </c:strRef>
          </c:xVal>
          <c:yVal>
            <c:numRef>
              <c:f>Sheet1!$B$2:$B$94</c:f>
              <c:numCache>
                <c:formatCode>General</c:formatCode>
                <c:ptCount val="93"/>
                <c:pt idx="0">
                  <c:v>0</c:v>
                </c:pt>
                <c:pt idx="1">
                  <c:v>264.46382635756498</c:v>
                </c:pt>
                <c:pt idx="2">
                  <c:v>2.1335744672046699</c:v>
                </c:pt>
                <c:pt idx="3">
                  <c:v>3.7744666351288203E-2</c:v>
                </c:pt>
                <c:pt idx="4">
                  <c:v>6.5049076040529395E-4</c:v>
                </c:pt>
                <c:pt idx="5" formatCode="0.00E+00">
                  <c:v>1.13961792430421E-5</c:v>
                </c:pt>
                <c:pt idx="6" formatCode="0.00E+00">
                  <c:v>1.9153698081086701E-7</c:v>
                </c:pt>
                <c:pt idx="7" formatCode="0.00E+00">
                  <c:v>3.6193333331830099E-9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984-4EF0-9B9A-398DD4E374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5261567"/>
        <c:axId val="1655263231"/>
      </c:scatterChart>
      <c:valAx>
        <c:axId val="1655261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5263231"/>
        <c:crosses val="autoZero"/>
        <c:crossBetween val="midCat"/>
      </c:valAx>
      <c:valAx>
        <c:axId val="1655263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52615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1197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1197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1197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1197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1197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1197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1197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1197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5050" y="259827"/>
            <a:ext cx="4419600" cy="64120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 smtClean="0">
                <a:latin typeface="Times New Roman"/>
                <a:cs typeface="Times New Roman"/>
              </a:rPr>
              <a:t>Problem-01</a:t>
            </a:r>
            <a:endParaRPr lang="en-US"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525" dirty="0" smtClean="0">
                <a:solidFill>
                  <a:srgbClr val="002060"/>
                </a:solidFill>
                <a:latin typeface="Times New Roman"/>
                <a:cs typeface="Times New Roman"/>
              </a:rPr>
              <a:t>Sum squares function </a:t>
            </a:r>
            <a:r>
              <a:rPr sz="1450" spc="525" dirty="0" smtClean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endParaRPr sz="145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6660" y="1779777"/>
            <a:ext cx="9017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105" dirty="0">
                <a:latin typeface="Arial"/>
                <a:cs typeface="Arial"/>
              </a:rPr>
              <a:t> </a:t>
            </a:r>
            <a:endParaRPr sz="1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9973" y="1534953"/>
            <a:ext cx="1851025" cy="330835"/>
          </a:xfrm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00"/>
              </a:spcBef>
            </a:pPr>
            <a:r>
              <a:rPr sz="2000" spc="605" dirty="0">
                <a:latin typeface="Arial"/>
                <a:cs typeface="Arial"/>
              </a:rPr>
              <a:t> </a:t>
            </a:r>
            <a:r>
              <a:rPr sz="3000" spc="405" baseline="2777" dirty="0">
                <a:latin typeface="Arial"/>
                <a:cs typeface="Arial"/>
              </a:rPr>
              <a:t> </a:t>
            </a:r>
            <a:r>
              <a:rPr sz="2000" spc="570" dirty="0">
                <a:latin typeface="Arial"/>
                <a:cs typeface="Arial"/>
              </a:rPr>
              <a:t> </a:t>
            </a:r>
            <a:r>
              <a:rPr sz="3000" spc="412" baseline="2777" dirty="0">
                <a:latin typeface="Arial"/>
                <a:cs typeface="Arial"/>
              </a:rPr>
              <a:t> </a:t>
            </a:r>
            <a:r>
              <a:rPr sz="3000" spc="-15" baseline="2777" dirty="0">
                <a:latin typeface="Arial"/>
                <a:cs typeface="Arial"/>
              </a:rPr>
              <a:t> </a:t>
            </a:r>
            <a:r>
              <a:rPr sz="2000" spc="9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2100" dirty="0">
                <a:latin typeface="Arial"/>
                <a:cs typeface="Arial"/>
              </a:rPr>
              <a:t> 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409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615" dirty="0">
                <a:latin typeface="Arial"/>
                <a:cs typeface="Arial"/>
              </a:rPr>
              <a:t> </a:t>
            </a:r>
            <a:r>
              <a:rPr sz="2175" spc="652" baseline="30651" dirty="0">
                <a:latin typeface="Arial"/>
                <a:cs typeface="Arial"/>
              </a:rPr>
              <a:t> </a:t>
            </a:r>
            <a:endParaRPr sz="2175" baseline="30651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73655" y="901028"/>
                <a:ext cx="2085595" cy="156889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3600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IN" sz="36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nary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655" y="901028"/>
                <a:ext cx="2085595" cy="1568891"/>
              </a:xfrm>
              <a:prstGeom prst="rect">
                <a:avLst/>
              </a:prstGeom>
              <a:blipFill>
                <a:blip r:embed="rId2"/>
                <a:stretch>
                  <a:fillRect r="-29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8705" y="2523378"/>
            <a:ext cx="7556500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The Initial values for the variables are :</a:t>
            </a:r>
          </a:p>
          <a:p>
            <a:r>
              <a:rPr lang="en-US" dirty="0"/>
              <a:t>[-4.25126165  2.25045999  3.86836256 -2.85891749 -1.20439751]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0" y="3223168"/>
            <a:ext cx="7436773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/>
              <a:t>The no. of iteration  are :</a:t>
            </a:r>
          </a:p>
          <a:p>
            <a:r>
              <a:rPr lang="en-US"/>
              <a:t>11</a:t>
            </a:r>
          </a:p>
          <a:p>
            <a:r>
              <a:rPr lang="en-US"/>
              <a:t>The Finals values for the variables are :</a:t>
            </a:r>
          </a:p>
          <a:p>
            <a:r>
              <a:rPr lang="en-US"/>
              <a:t>[0.03392 0.      0.      0.      0.00705]</a:t>
            </a:r>
          </a:p>
          <a:p>
            <a:r>
              <a:rPr lang="en-US"/>
              <a:t>The Final Value of Objective Function is:</a:t>
            </a:r>
          </a:p>
          <a:p>
            <a:r>
              <a:rPr lang="en-US"/>
              <a:t>0.0014</a:t>
            </a:r>
            <a:endParaRPr lang="en-IN" dirty="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3913984"/>
              </p:ext>
            </p:extLst>
          </p:nvPr>
        </p:nvGraphicFramePr>
        <p:xfrm>
          <a:off x="2787650" y="5346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056580"/>
              </p:ext>
            </p:extLst>
          </p:nvPr>
        </p:nvGraphicFramePr>
        <p:xfrm>
          <a:off x="83175" y="5346700"/>
          <a:ext cx="2133600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5439318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48222108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iteration 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fuction value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33683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113.0415562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1721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13.95963306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83369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4.988840647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13633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2.115518144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7784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0.928585512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76278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0.411150973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59065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0.182454488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43323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0.081011081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33518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0.035974507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989919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0.015975702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07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0.007094615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32826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0.003150638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953721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48353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809402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646901"/>
              </p:ext>
            </p:extLst>
          </p:nvPr>
        </p:nvGraphicFramePr>
        <p:xfrm>
          <a:off x="0" y="1308100"/>
          <a:ext cx="7556500" cy="5401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72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30358"/>
              </p:ext>
            </p:extLst>
          </p:nvPr>
        </p:nvGraphicFramePr>
        <p:xfrm>
          <a:off x="0" y="-33"/>
          <a:ext cx="7556500" cy="258058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8829">
                  <a:extLst>
                    <a:ext uri="{9D8B030D-6E8A-4147-A177-3AD203B41FA5}">
                      <a16:colId xmlns:a16="http://schemas.microsoft.com/office/drawing/2014/main" val="42932716"/>
                    </a:ext>
                  </a:extLst>
                </a:gridCol>
                <a:gridCol w="5037671">
                  <a:extLst>
                    <a:ext uri="{9D8B030D-6E8A-4147-A177-3AD203B41FA5}">
                      <a16:colId xmlns:a16="http://schemas.microsoft.com/office/drawing/2014/main" val="934771876"/>
                    </a:ext>
                  </a:extLst>
                </a:gridCol>
              </a:tblGrid>
              <a:tr h="11498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iteration 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 fuction value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2949258102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1670.650118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4076712179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732.5436833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3846011710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355.6488885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640923028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180.1087944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2283187081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93.67410918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4066064547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48.37405882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2287329523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22.03296586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272645753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5.296652913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3930578357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-6.489169573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1400256487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-15.25783733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3534206841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-22.07778344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1018908589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-27.47747559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2021913313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-31.8063066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3394930016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-35.2904857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1834735074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-38.1040233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471409894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-40.37810267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1041126710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-42.21628953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3418274334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-43.70253272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2078457935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-44.90478828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1161106500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-45.87729094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1695328274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-46.66456407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3341830402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-47.30143421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3851184968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-47.81653437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2038945008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-48.23331279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187017946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-48.57064253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2959252413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-48.84358894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2665906715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-49.06430257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1975849078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-49.24292426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1132264879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-49.38746598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546471665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-49.50444487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1690627836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-49.59912992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3982842679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-49.67574009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561519727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-49.73772752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3495997322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-49.78786236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1715667260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-49.82840608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2154087823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-49.86119055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3437891040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-49.88770112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2469957636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-49.90915599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3072500512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-49.9265065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2426892488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-49.94054702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65864136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-49.9519025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3511904018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-49.96109092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1489301889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-49.96852281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2723758719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-49.97453591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1758352267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-49.97939989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67267311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-49.98333499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1485933154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-49.98651835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1774949217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-49.98909356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2221531181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-49.99117699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3773965093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-49.99286227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2326410642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-49.99422582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2202586035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-49.9953287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276629842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-49.99622111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334107662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-49.99694286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2008147147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-49.99752692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2212851059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-49.99799925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4230531118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-49.99838151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529946780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-49.99869084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672275924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-49.99894109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2049844354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-49.99914352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1932155774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60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-49.9993072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3550286494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61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-49.99943957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2039654843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62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-49.9995466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2772936477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63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-49.99963316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908486060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64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-49.99970319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2926596054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65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-49.99975984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3594804836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66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-49.9998057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3168587601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67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-49.9998428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3341513700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68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-49.99987281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1258866670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69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-49.99989708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1388163347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70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-49.99991674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3118752981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71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-49.99993264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3409759213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72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-49.99994549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2948625348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73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-49.9999559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1999115893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74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-49.99996432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206528099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75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-49.99997113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4071744445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76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-49.99997665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2672121506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77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-49.99998111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716567342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78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-49.99998472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1412047669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79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-49.99998764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1489626313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80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-49.99999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1817876530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81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-49.99999191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1059882156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82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-49.99999346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1962761274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83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-49.99999471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2750630504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84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-49.99999572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4047340653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85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-49.99999654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3082873587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86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-49.9999972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1414570666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87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-49.99999773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3802362822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88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-49.99999817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3308717940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89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-49.99999852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44459488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90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-49.9999988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2154771454"/>
                  </a:ext>
                </a:extLst>
              </a:tr>
              <a:tr h="114983"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62" marR="3162" marT="3162" marB="0" anchor="b"/>
                </a:tc>
                <a:extLst>
                  <a:ext uri="{0D108BD9-81ED-4DB2-BD59-A6C34878D82A}">
                    <a16:rowId xmlns:a16="http://schemas.microsoft.com/office/drawing/2014/main" val="3074022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947417" y="1363725"/>
            <a:ext cx="1308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465" dirty="0">
                <a:latin typeface="Arial"/>
                <a:cs typeface="Arial"/>
              </a:rPr>
              <a:t> 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86226" y="1363725"/>
            <a:ext cx="1308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465" dirty="0">
                <a:latin typeface="Arial"/>
                <a:cs typeface="Arial"/>
              </a:rPr>
              <a:t> 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64177" y="1305813"/>
            <a:ext cx="1206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385" dirty="0">
                <a:latin typeface="Arial"/>
                <a:cs typeface="Arial"/>
              </a:rPr>
              <a:t> 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13401" y="1363725"/>
            <a:ext cx="1308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465" dirty="0">
                <a:latin typeface="Arial"/>
                <a:cs typeface="Arial"/>
              </a:rPr>
              <a:t> 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47417" y="1604517"/>
            <a:ext cx="3471545" cy="22352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151255" algn="l"/>
                <a:tab pos="3178175" algn="l"/>
              </a:tabLst>
            </a:pPr>
            <a:r>
              <a:rPr sz="1300" spc="135" dirty="0">
                <a:latin typeface="Arial"/>
                <a:cs typeface="Arial"/>
              </a:rPr>
              <a:t> </a:t>
            </a:r>
            <a:r>
              <a:rPr sz="1300" spc="585" dirty="0">
                <a:latin typeface="Arial"/>
                <a:cs typeface="Arial"/>
              </a:rPr>
              <a:t> </a:t>
            </a:r>
            <a:r>
              <a:rPr sz="1300" spc="38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135" dirty="0">
                <a:latin typeface="Arial"/>
                <a:cs typeface="Arial"/>
              </a:rPr>
              <a:t> </a:t>
            </a:r>
            <a:r>
              <a:rPr sz="1300" spc="585" dirty="0">
                <a:latin typeface="Arial"/>
                <a:cs typeface="Arial"/>
              </a:rPr>
              <a:t> </a:t>
            </a:r>
            <a:r>
              <a:rPr sz="1300" spc="38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	</a:t>
            </a:r>
            <a:r>
              <a:rPr sz="1300" spc="135" dirty="0">
                <a:latin typeface="Arial"/>
                <a:cs typeface="Arial"/>
              </a:rPr>
              <a:t> </a:t>
            </a:r>
            <a:r>
              <a:rPr sz="1300" spc="585" dirty="0">
                <a:latin typeface="Arial"/>
                <a:cs typeface="Arial"/>
              </a:rPr>
              <a:t> </a:t>
            </a:r>
            <a:r>
              <a:rPr sz="1300" spc="385" dirty="0">
                <a:latin typeface="Arial"/>
                <a:cs typeface="Arial"/>
              </a:rPr>
              <a:t> 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6" name="object 2"/>
          <p:cNvSpPr txBox="1"/>
          <p:nvPr/>
        </p:nvSpPr>
        <p:spPr>
          <a:xfrm>
            <a:off x="1035050" y="259827"/>
            <a:ext cx="4419600" cy="64120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 smtClean="0">
                <a:latin typeface="Times New Roman"/>
                <a:cs typeface="Times New Roman"/>
              </a:rPr>
              <a:t>Problem-0</a:t>
            </a:r>
            <a:r>
              <a:rPr lang="en-US" sz="2000" b="1" spc="-5" dirty="0" smtClean="0">
                <a:latin typeface="Times New Roman"/>
                <a:cs typeface="Times New Roman"/>
              </a:rPr>
              <a:t>5</a:t>
            </a:r>
            <a:endParaRPr lang="en-US"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525" dirty="0" err="1" smtClean="0">
                <a:solidFill>
                  <a:srgbClr val="002060"/>
                </a:solidFill>
                <a:latin typeface="Times New Roman"/>
                <a:cs typeface="Times New Roman"/>
              </a:rPr>
              <a:t>Zakharov</a:t>
            </a:r>
            <a:r>
              <a:rPr lang="en-US" sz="2000" spc="525" dirty="0" smtClean="0">
                <a:solidFill>
                  <a:srgbClr val="002060"/>
                </a:solidFill>
                <a:latin typeface="Times New Roman"/>
                <a:cs typeface="Times New Roman"/>
              </a:rPr>
              <a:t> function </a:t>
            </a:r>
            <a:r>
              <a:rPr sz="1450" spc="525" dirty="0" smtClean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endParaRPr sz="145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" y="960034"/>
            <a:ext cx="6132434" cy="1512485"/>
          </a:xfrm>
          <a:prstGeom prst="rect">
            <a:avLst/>
          </a:prstGeom>
        </p:spPr>
      </p:pic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0726844"/>
              </p:ext>
            </p:extLst>
          </p:nvPr>
        </p:nvGraphicFramePr>
        <p:xfrm>
          <a:off x="273050" y="3670300"/>
          <a:ext cx="7162800" cy="632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72730"/>
              </p:ext>
            </p:extLst>
          </p:nvPr>
        </p:nvGraphicFramePr>
        <p:xfrm>
          <a:off x="196850" y="1003301"/>
          <a:ext cx="6477000" cy="868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9222">
                  <a:extLst>
                    <a:ext uri="{9D8B030D-6E8A-4147-A177-3AD203B41FA5}">
                      <a16:colId xmlns:a16="http://schemas.microsoft.com/office/drawing/2014/main" val="1358763574"/>
                    </a:ext>
                  </a:extLst>
                </a:gridCol>
                <a:gridCol w="3358445">
                  <a:extLst>
                    <a:ext uri="{9D8B030D-6E8A-4147-A177-3AD203B41FA5}">
                      <a16:colId xmlns:a16="http://schemas.microsoft.com/office/drawing/2014/main" val="3859894730"/>
                    </a:ext>
                  </a:extLst>
                </a:gridCol>
                <a:gridCol w="1439333">
                  <a:extLst>
                    <a:ext uri="{9D8B030D-6E8A-4147-A177-3AD203B41FA5}">
                      <a16:colId xmlns:a16="http://schemas.microsoft.com/office/drawing/2014/main" val="3760875834"/>
                    </a:ext>
                  </a:extLst>
                </a:gridCol>
              </a:tblGrid>
              <a:tr h="965200"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 u="none" strike="noStrike">
                          <a:effectLst/>
                        </a:rPr>
                        <a:t>iteration 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 u="none" strike="noStrike">
                          <a:effectLst/>
                        </a:rPr>
                        <a:t> fuction value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312025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</a:rPr>
                        <a:t>0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</a:rPr>
                        <a:t>16.24702675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09883477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</a:rPr>
                        <a:t>1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</a:rPr>
                        <a:t>3.799854227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42169107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</a:rPr>
                        <a:t>2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</a:rPr>
                        <a:t>0.086777739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3338242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</a:rPr>
                        <a:t>3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</a:rPr>
                        <a:t>0.002062447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3673277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</a:rPr>
                        <a:t>4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</a:rPr>
                        <a:t>3.86E-05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8474090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</a:rPr>
                        <a:t>5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</a:rPr>
                        <a:t>6.84E-07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2862514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</a:rPr>
                        <a:t>6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</a:rPr>
                        <a:t>1.23E-08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70763300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algn="l" fontAlgn="b"/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2570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30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130478"/>
              </p:ext>
            </p:extLst>
          </p:nvPr>
        </p:nvGraphicFramePr>
        <p:xfrm>
          <a:off x="0" y="0"/>
          <a:ext cx="7556500" cy="6709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273050" y="7099300"/>
            <a:ext cx="7162800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The Initial values for the variables are :</a:t>
            </a:r>
          </a:p>
          <a:p>
            <a:r>
              <a:rPr lang="en-US" dirty="0"/>
              <a:t>[2.89845325 2.46471161]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69874" y="7745631"/>
            <a:ext cx="7165975" cy="34163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The no. of iteration  are :</a:t>
            </a:r>
          </a:p>
          <a:p>
            <a:r>
              <a:rPr lang="en-US" dirty="0"/>
              <a:t>**************************************************************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The Finals values for the variables are :</a:t>
            </a:r>
          </a:p>
          <a:p>
            <a:r>
              <a:rPr lang="en-US" dirty="0"/>
              <a:t>**************************************************************</a:t>
            </a:r>
          </a:p>
          <a:p>
            <a:r>
              <a:rPr lang="en-US" dirty="0"/>
              <a:t>[1.e-05 0.e+00]</a:t>
            </a:r>
          </a:p>
          <a:p>
            <a:r>
              <a:rPr lang="en-US" dirty="0"/>
              <a:t>The Final Value of Objective Function is:</a:t>
            </a:r>
          </a:p>
          <a:p>
            <a:r>
              <a:rPr lang="en-US" dirty="0"/>
              <a:t>0.0</a:t>
            </a:r>
          </a:p>
          <a:p>
            <a:r>
              <a:rPr lang="en-US" dirty="0"/>
              <a:t>**************************************************************</a:t>
            </a:r>
          </a:p>
        </p:txBody>
      </p:sp>
    </p:spTree>
    <p:extLst>
      <p:ext uri="{BB962C8B-B14F-4D97-AF65-F5344CB8AC3E}">
        <p14:creationId xmlns:p14="http://schemas.microsoft.com/office/powerpoint/2010/main" val="3072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349355"/>
              </p:ext>
            </p:extLst>
          </p:nvPr>
        </p:nvGraphicFramePr>
        <p:xfrm>
          <a:off x="0" y="241299"/>
          <a:ext cx="7435850" cy="65697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78617">
                  <a:extLst>
                    <a:ext uri="{9D8B030D-6E8A-4147-A177-3AD203B41FA5}">
                      <a16:colId xmlns:a16="http://schemas.microsoft.com/office/drawing/2014/main" val="956514774"/>
                    </a:ext>
                  </a:extLst>
                </a:gridCol>
                <a:gridCol w="4957233">
                  <a:extLst>
                    <a:ext uri="{9D8B030D-6E8A-4147-A177-3AD203B41FA5}">
                      <a16:colId xmlns:a16="http://schemas.microsoft.com/office/drawing/2014/main" val="4138214658"/>
                    </a:ext>
                  </a:extLst>
                </a:gridCol>
              </a:tblGrid>
              <a:tr h="729968"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 u="none" strike="noStrike">
                          <a:effectLst/>
                        </a:rPr>
                        <a:t>iteration 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 u="none" strike="noStrike">
                          <a:effectLst/>
                        </a:rPr>
                        <a:t> fuction value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9899306"/>
                  </a:ext>
                </a:extLst>
              </a:tr>
              <a:tr h="729968"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</a:rPr>
                        <a:t>0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</a:rPr>
                        <a:t>264.4638264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6523877"/>
                  </a:ext>
                </a:extLst>
              </a:tr>
              <a:tr h="729968"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</a:rPr>
                        <a:t>1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</a:rPr>
                        <a:t>2.133574467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2387544"/>
                  </a:ext>
                </a:extLst>
              </a:tr>
              <a:tr h="729968"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</a:rPr>
                        <a:t>2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</a:rPr>
                        <a:t>0.037744666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4189444"/>
                  </a:ext>
                </a:extLst>
              </a:tr>
              <a:tr h="729968"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</a:rPr>
                        <a:t>3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</a:rPr>
                        <a:t>0.000650491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1625860"/>
                  </a:ext>
                </a:extLst>
              </a:tr>
              <a:tr h="729968"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</a:rPr>
                        <a:t>4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</a:rPr>
                        <a:t>1.14E-05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4083249"/>
                  </a:ext>
                </a:extLst>
              </a:tr>
              <a:tr h="729968"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</a:rPr>
                        <a:t>5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</a:rPr>
                        <a:t>1.92E-07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0745048"/>
                  </a:ext>
                </a:extLst>
              </a:tr>
              <a:tr h="729968"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</a:rPr>
                        <a:t>6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</a:rPr>
                        <a:t>3.62E-09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5063867"/>
                  </a:ext>
                </a:extLst>
              </a:tr>
              <a:tr h="729968">
                <a:tc>
                  <a:txBody>
                    <a:bodyPr/>
                    <a:lstStyle/>
                    <a:p>
                      <a:pPr algn="l" fontAlgn="b"/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34995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92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250" y="774700"/>
            <a:ext cx="7010400" cy="6886885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6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Conclusions</a:t>
            </a:r>
            <a:endParaRPr lang="en-US" sz="3600" b="1" spc="-5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q"/>
            </a:pPr>
            <a:r>
              <a:rPr lang="en-US" sz="3600" spc="-5" dirty="0" smtClean="0">
                <a:latin typeface="Times New Roman"/>
                <a:cs typeface="Times New Roman"/>
              </a:rPr>
              <a:t> </a:t>
            </a:r>
            <a:r>
              <a:rPr lang="en-US" sz="3600" spc="-5" dirty="0" err="1" smtClean="0">
                <a:latin typeface="Times New Roman"/>
                <a:cs typeface="Times New Roman"/>
              </a:rPr>
              <a:t>Rosenbrock</a:t>
            </a:r>
            <a:r>
              <a:rPr lang="en-US" sz="3600" spc="-5" dirty="0" smtClean="0">
                <a:latin typeface="Times New Roman"/>
                <a:cs typeface="Times New Roman"/>
              </a:rPr>
              <a:t> required more no. of iteration to achieve minima.</a:t>
            </a:r>
            <a:endParaRPr sz="3600" dirty="0">
              <a:latin typeface="Times New Roman"/>
              <a:cs typeface="Times New Roman"/>
            </a:endParaRPr>
          </a:p>
          <a:p>
            <a:pPr marL="469900" marR="95885" indent="-457200">
              <a:lnSpc>
                <a:spcPct val="110200"/>
              </a:lnSpc>
              <a:spcBef>
                <a:spcPts val="1050"/>
              </a:spcBef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/>
                <a:cs typeface="Times New Roman"/>
              </a:rPr>
              <a:t> </a:t>
            </a:r>
            <a:r>
              <a:rPr sz="3200" dirty="0" smtClean="0">
                <a:latin typeface="Times New Roman"/>
                <a:cs typeface="Times New Roman"/>
              </a:rPr>
              <a:t>If </a:t>
            </a:r>
            <a:r>
              <a:rPr sz="3200" spc="-5" dirty="0">
                <a:latin typeface="Times New Roman"/>
                <a:cs typeface="Times New Roman"/>
              </a:rPr>
              <a:t>epsilon value </a:t>
            </a:r>
            <a:r>
              <a:rPr sz="3200" dirty="0">
                <a:latin typeface="Times New Roman"/>
                <a:cs typeface="Times New Roman"/>
              </a:rPr>
              <a:t>is </a:t>
            </a:r>
            <a:r>
              <a:rPr sz="3200" spc="-5" dirty="0">
                <a:latin typeface="Times New Roman"/>
                <a:cs typeface="Times New Roman"/>
              </a:rPr>
              <a:t>small then accuracy will better but the number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iteration  will </a:t>
            </a:r>
            <a:r>
              <a:rPr sz="3200" dirty="0">
                <a:latin typeface="Times New Roman"/>
                <a:cs typeface="Times New Roman"/>
              </a:rPr>
              <a:t>be </a:t>
            </a:r>
            <a:r>
              <a:rPr sz="3200" spc="-5" dirty="0">
                <a:latin typeface="Times New Roman"/>
                <a:cs typeface="Times New Roman"/>
              </a:rPr>
              <a:t>increase and vice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versa.</a:t>
            </a:r>
            <a:endParaRPr sz="3200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10000"/>
              </a:lnSpc>
              <a:spcBef>
                <a:spcPts val="1005"/>
              </a:spcBef>
              <a:buFont typeface="Wingdings" panose="05000000000000000000" pitchFamily="2" charset="2"/>
              <a:buChar char="q"/>
            </a:pPr>
            <a:r>
              <a:rPr lang="en-US" sz="3200" spc="-5" dirty="0" smtClean="0">
                <a:latin typeface="Times New Roman"/>
                <a:cs typeface="Times New Roman"/>
              </a:rPr>
              <a:t> </a:t>
            </a:r>
            <a:r>
              <a:rPr sz="3200" spc="-5" dirty="0" smtClean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initial guess </a:t>
            </a:r>
            <a:r>
              <a:rPr sz="3200" dirty="0">
                <a:latin typeface="Times New Roman"/>
                <a:cs typeface="Times New Roman"/>
              </a:rPr>
              <a:t>as </a:t>
            </a:r>
            <a:r>
              <a:rPr sz="3200" spc="-10" dirty="0">
                <a:latin typeface="Times New Roman"/>
                <a:cs typeface="Times New Roman"/>
              </a:rPr>
              <a:t>much </a:t>
            </a:r>
            <a:r>
              <a:rPr sz="3200" spc="-5" dirty="0">
                <a:latin typeface="Times New Roman"/>
                <a:cs typeface="Times New Roman"/>
              </a:rPr>
              <a:t>closer to the </a:t>
            </a:r>
            <a:r>
              <a:rPr sz="3200" spc="-10" dirty="0">
                <a:latin typeface="Times New Roman"/>
                <a:cs typeface="Times New Roman"/>
              </a:rPr>
              <a:t>minima </a:t>
            </a:r>
            <a:r>
              <a:rPr sz="3200" dirty="0">
                <a:latin typeface="Times New Roman"/>
                <a:cs typeface="Times New Roman"/>
              </a:rPr>
              <a:t>of the </a:t>
            </a:r>
            <a:r>
              <a:rPr sz="3200" spc="-5" dirty="0">
                <a:latin typeface="Times New Roman"/>
                <a:cs typeface="Times New Roman"/>
              </a:rPr>
              <a:t>function </a:t>
            </a:r>
            <a:r>
              <a:rPr sz="3200" dirty="0">
                <a:latin typeface="Times New Roman"/>
                <a:cs typeface="Times New Roman"/>
              </a:rPr>
              <a:t>it </a:t>
            </a:r>
            <a:r>
              <a:rPr sz="3200" spc="-5" dirty="0">
                <a:latin typeface="Times New Roman"/>
                <a:cs typeface="Times New Roman"/>
              </a:rPr>
              <a:t>will converges  </a:t>
            </a:r>
            <a:r>
              <a:rPr sz="3200" dirty="0">
                <a:latin typeface="Times New Roman"/>
                <a:cs typeface="Times New Roman"/>
              </a:rPr>
              <a:t>very fast </a:t>
            </a:r>
            <a:r>
              <a:rPr sz="3200" spc="-5" dirty="0">
                <a:latin typeface="Times New Roman"/>
                <a:cs typeface="Times New Roman"/>
              </a:rPr>
              <a:t>and iterations required will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-5" dirty="0">
                <a:latin typeface="Times New Roman"/>
                <a:cs typeface="Times New Roman"/>
              </a:rPr>
              <a:t> less.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175"/>
              </a:spcBef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/>
                <a:cs typeface="Times New Roman"/>
              </a:rPr>
              <a:t> </a:t>
            </a:r>
            <a:r>
              <a:rPr sz="3200" dirty="0" smtClean="0">
                <a:latin typeface="Times New Roman"/>
                <a:cs typeface="Times New Roman"/>
              </a:rPr>
              <a:t>In </a:t>
            </a:r>
            <a:r>
              <a:rPr sz="3200" spc="-5" dirty="0">
                <a:latin typeface="Times New Roman"/>
                <a:cs typeface="Times New Roman"/>
              </a:rPr>
              <a:t>the starting convergence will </a:t>
            </a:r>
            <a:r>
              <a:rPr sz="3200" dirty="0">
                <a:latin typeface="Times New Roman"/>
                <a:cs typeface="Times New Roman"/>
              </a:rPr>
              <a:t>be </a:t>
            </a:r>
            <a:r>
              <a:rPr sz="3200" spc="-5" dirty="0">
                <a:latin typeface="Times New Roman"/>
                <a:cs typeface="Times New Roman"/>
              </a:rPr>
              <a:t>fast but later it will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slow.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833297"/>
            <a:ext cx="6718300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/>
              <a:t>The Initial values for the variables are :</a:t>
            </a:r>
          </a:p>
          <a:p>
            <a:r>
              <a:rPr lang="en-US"/>
              <a:t>[ 3.08081444 -4.48183759  4.12724124  5.00279459  0.06913181] 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1612900"/>
            <a:ext cx="7556500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/>
              <a:t>The no. of iteration  are :</a:t>
            </a:r>
          </a:p>
          <a:p>
            <a:r>
              <a:rPr lang="en-US"/>
              <a:t>9</a:t>
            </a:r>
          </a:p>
          <a:p>
            <a:r>
              <a:rPr lang="en-US"/>
              <a:t>The Finals values for the variables are :</a:t>
            </a:r>
          </a:p>
          <a:p>
            <a:r>
              <a:rPr lang="en-US"/>
              <a:t>[0.03184 0.      0.      0.00092 0.00712]</a:t>
            </a:r>
          </a:p>
          <a:p>
            <a:r>
              <a:rPr lang="en-US"/>
              <a:t>The Final Value of Objective Function is:</a:t>
            </a:r>
          </a:p>
          <a:p>
            <a:r>
              <a:rPr lang="en-US"/>
              <a:t>0.00127</a:t>
            </a:r>
            <a:endParaRPr lang="en-IN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7513391"/>
              </p:ext>
            </p:extLst>
          </p:nvPr>
        </p:nvGraphicFramePr>
        <p:xfrm>
          <a:off x="2984500" y="38989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753364"/>
              </p:ext>
            </p:extLst>
          </p:nvPr>
        </p:nvGraphicFramePr>
        <p:xfrm>
          <a:off x="44450" y="3901611"/>
          <a:ext cx="2743200" cy="25118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81257452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621135188"/>
                    </a:ext>
                  </a:extLst>
                </a:gridCol>
              </a:tblGrid>
              <a:tr h="20932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iteration 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fuction value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9193940"/>
                  </a:ext>
                </a:extLst>
              </a:tr>
              <a:tr h="2093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200.9032258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0528227"/>
                  </a:ext>
                </a:extLst>
              </a:tr>
              <a:tr h="2093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15.29643481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01434614"/>
                  </a:ext>
                </a:extLst>
              </a:tr>
              <a:tr h="2093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2.905216227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1608057"/>
                  </a:ext>
                </a:extLst>
              </a:tr>
              <a:tr h="2093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0.902044631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0470604"/>
                  </a:ext>
                </a:extLst>
              </a:tr>
              <a:tr h="2093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0.313460863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3445193"/>
                  </a:ext>
                </a:extLst>
              </a:tr>
              <a:tr h="2093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0.112721019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8651839"/>
                  </a:ext>
                </a:extLst>
              </a:tr>
              <a:tr h="2093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0.041864188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34109909"/>
                  </a:ext>
                </a:extLst>
              </a:tr>
              <a:tr h="2093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0.016181778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3120246"/>
                  </a:ext>
                </a:extLst>
              </a:tr>
              <a:tr h="2093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0.006734849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64333871"/>
                  </a:ext>
                </a:extLst>
              </a:tr>
              <a:tr h="209324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0.002893556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2826459"/>
                  </a:ext>
                </a:extLst>
              </a:tr>
              <a:tr h="209324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4551202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64310" y="2422905"/>
            <a:ext cx="2061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3090" algn="l"/>
              </a:tabLst>
            </a:pPr>
            <a:r>
              <a:rPr sz="1800" spc="535" dirty="0">
                <a:latin typeface="Arial"/>
                <a:cs typeface="Arial"/>
              </a:rPr>
              <a:t> </a:t>
            </a:r>
            <a:r>
              <a:rPr sz="1800" spc="300" dirty="0">
                <a:latin typeface="Arial"/>
                <a:cs typeface="Arial"/>
              </a:rPr>
              <a:t> </a:t>
            </a:r>
            <a:r>
              <a:rPr sz="1800" spc="4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3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84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2500" dirty="0">
                <a:latin typeface="Arial"/>
                <a:cs typeface="Arial"/>
              </a:rPr>
              <a:t> </a:t>
            </a:r>
            <a:r>
              <a:rPr sz="1800" spc="-204" dirty="0">
                <a:latin typeface="Arial"/>
                <a:cs typeface="Arial"/>
              </a:rPr>
              <a:t> </a:t>
            </a:r>
            <a:r>
              <a:rPr sz="1800" spc="490" dirty="0">
                <a:latin typeface="Arial"/>
                <a:cs typeface="Arial"/>
              </a:rPr>
              <a:t>  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365" dirty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425450" y="774700"/>
                <a:ext cx="6476999" cy="132292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ar-AE" sz="24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[</m:t>
                          </m:r>
                          <m:r>
                            <a:rPr lang="ar-AE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00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US" sz="2400" b="0" i="1" baseline="-2500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  <m:r>
                                <a:rPr lang="en-US" sz="2400" b="0" i="1" baseline="-2500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sz="2400" b="0" i="1" baseline="-2500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𝑥𝑖</m:t>
                              </m:r>
                              <m:r>
                                <a:rPr lang="en-US" sz="2400" b="0" i="1" baseline="3000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400" b="0" i="1" baseline="30000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US" sz="2400" b="0" i="1" baseline="-2500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baseline="30000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ar-AE" sz="2400" dirty="0">
                  <a:latin typeface="Times New Roman"/>
                  <a:cs typeface="Times New Roman"/>
                </a:endParaRPr>
              </a:p>
              <a:p>
                <a:pPr marL="12700">
                  <a:lnSpc>
                    <a:spcPct val="100000"/>
                  </a:lnSpc>
                </a:pPr>
                <a:r>
                  <a:rPr lang="ar-AE" sz="1800" spc="300" dirty="0">
                    <a:latin typeface="Arial"/>
                    <a:cs typeface="Arial"/>
                  </a:rPr>
                  <a:t> </a:t>
                </a:r>
                <a:r>
                  <a:rPr lang="ar-AE" sz="1800" spc="370" dirty="0">
                    <a:latin typeface="Arial"/>
                    <a:cs typeface="Arial"/>
                  </a:rPr>
                  <a:t> </a:t>
                </a:r>
                <a:endParaRPr sz="18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50" y="774700"/>
                <a:ext cx="6476999" cy="1322926"/>
              </a:xfrm>
              <a:prstGeom prst="rect">
                <a:avLst/>
              </a:prstGeom>
              <a:blipFill>
                <a:blip r:embed="rId2"/>
                <a:stretch>
                  <a:fillRect l="-2166" b="-101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 txBox="1"/>
          <p:nvPr/>
        </p:nvSpPr>
        <p:spPr>
          <a:xfrm>
            <a:off x="4455033" y="2296413"/>
            <a:ext cx="1206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385" dirty="0">
                <a:latin typeface="Arial"/>
                <a:cs typeface="Arial"/>
              </a:rPr>
              <a:t> 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43833" y="2380233"/>
            <a:ext cx="96837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1950" spc="75" baseline="2136" dirty="0">
                <a:latin typeface="Arial"/>
                <a:cs typeface="Arial"/>
              </a:rPr>
              <a:t> </a:t>
            </a:r>
            <a:r>
              <a:rPr sz="1950" spc="877" baseline="2136" dirty="0">
                <a:latin typeface="Arial"/>
                <a:cs typeface="Arial"/>
              </a:rPr>
              <a:t> </a:t>
            </a:r>
            <a:r>
              <a:rPr sz="1950" spc="577" baseline="2136" dirty="0">
                <a:latin typeface="Arial"/>
                <a:cs typeface="Arial"/>
              </a:rPr>
              <a:t> </a:t>
            </a:r>
            <a:r>
              <a:rPr sz="1950" spc="165" baseline="2136" dirty="0">
                <a:latin typeface="Arial"/>
                <a:cs typeface="Arial"/>
              </a:rPr>
              <a:t> </a:t>
            </a:r>
            <a:r>
              <a:rPr sz="2700" spc="1260" baseline="13888" dirty="0">
                <a:latin typeface="Arial"/>
                <a:cs typeface="Arial"/>
              </a:rPr>
              <a:t> </a:t>
            </a:r>
            <a:r>
              <a:rPr sz="2700" spc="-157" baseline="13888" dirty="0">
                <a:latin typeface="Arial"/>
                <a:cs typeface="Arial"/>
              </a:rPr>
              <a:t> </a:t>
            </a:r>
            <a:r>
              <a:rPr sz="2700" spc="667" baseline="13888" dirty="0">
                <a:latin typeface="Arial"/>
                <a:cs typeface="Arial"/>
              </a:rPr>
              <a:t> </a:t>
            </a:r>
            <a:r>
              <a:rPr sz="1300" spc="55" dirty="0">
                <a:latin typeface="Arial"/>
                <a:cs typeface="Arial"/>
              </a:rPr>
              <a:t> </a:t>
            </a:r>
            <a:r>
              <a:rPr sz="1300" spc="150" dirty="0">
                <a:latin typeface="Arial"/>
                <a:cs typeface="Arial"/>
              </a:rPr>
              <a:t> </a:t>
            </a:r>
            <a:r>
              <a:rPr sz="2700" spc="457" baseline="13888" dirty="0">
                <a:latin typeface="Arial"/>
                <a:cs typeface="Arial"/>
              </a:rPr>
              <a:t> </a:t>
            </a:r>
            <a:endParaRPr sz="2700" baseline="1388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2296" y="2236977"/>
            <a:ext cx="1206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385" dirty="0">
                <a:latin typeface="Arial"/>
                <a:cs typeface="Arial"/>
              </a:rPr>
              <a:t> 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6945" y="2323845"/>
            <a:ext cx="1197610" cy="29972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900"/>
              </a:spcBef>
            </a:pPr>
            <a:r>
              <a:rPr sz="1800" spc="84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2700" spc="375" baseline="1543" dirty="0">
                <a:latin typeface="Arial"/>
                <a:cs typeface="Arial"/>
              </a:rPr>
              <a:t> </a:t>
            </a:r>
            <a:r>
              <a:rPr sz="1800" spc="409" dirty="0">
                <a:latin typeface="Arial"/>
                <a:cs typeface="Arial"/>
              </a:rPr>
              <a:t> </a:t>
            </a:r>
            <a:r>
              <a:rPr sz="1950" spc="82" baseline="-14957" dirty="0">
                <a:latin typeface="Arial"/>
                <a:cs typeface="Arial"/>
              </a:rPr>
              <a:t> </a:t>
            </a:r>
            <a:r>
              <a:rPr sz="1950" spc="157" baseline="-14957" dirty="0">
                <a:latin typeface="Arial"/>
                <a:cs typeface="Arial"/>
              </a:rPr>
              <a:t> </a:t>
            </a:r>
            <a:r>
              <a:rPr sz="1800" spc="84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490" dirty="0">
                <a:latin typeface="Arial"/>
                <a:cs typeface="Arial"/>
              </a:rPr>
              <a:t> </a:t>
            </a:r>
            <a:r>
              <a:rPr sz="2700" spc="359" baseline="1543" dirty="0">
                <a:latin typeface="Arial"/>
                <a:cs typeface="Arial"/>
              </a:rPr>
              <a:t> </a:t>
            </a:r>
            <a:r>
              <a:rPr sz="1950" spc="577" baseline="27777" dirty="0">
                <a:latin typeface="Arial"/>
                <a:cs typeface="Arial"/>
              </a:rPr>
              <a:t> </a:t>
            </a:r>
            <a:endParaRPr sz="1950" baseline="27777">
              <a:latin typeface="Arial"/>
              <a:cs typeface="Arial"/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1187450" y="117382"/>
            <a:ext cx="4419600" cy="64120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 smtClean="0">
                <a:latin typeface="Times New Roman"/>
                <a:cs typeface="Times New Roman"/>
              </a:rPr>
              <a:t>Problem-0</a:t>
            </a:r>
            <a:r>
              <a:rPr lang="en-US" sz="2000" b="1" spc="-5" dirty="0" smtClean="0">
                <a:latin typeface="Times New Roman"/>
                <a:cs typeface="Times New Roman"/>
              </a:rPr>
              <a:t>2</a:t>
            </a:r>
            <a:endParaRPr lang="en-US"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525" dirty="0" err="1" smtClean="0">
                <a:solidFill>
                  <a:srgbClr val="002060"/>
                </a:solidFill>
                <a:latin typeface="Times New Roman"/>
                <a:cs typeface="Times New Roman"/>
              </a:rPr>
              <a:t>Rosenbrock</a:t>
            </a:r>
            <a:r>
              <a:rPr lang="en-US" sz="2000" spc="525" dirty="0" smtClean="0">
                <a:solidFill>
                  <a:srgbClr val="002060"/>
                </a:solidFill>
                <a:latin typeface="Times New Roman"/>
                <a:cs typeface="Times New Roman"/>
              </a:rPr>
              <a:t> function </a:t>
            </a:r>
            <a:r>
              <a:rPr sz="1450" spc="525" dirty="0" smtClean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endParaRPr sz="145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4419623"/>
              </p:ext>
            </p:extLst>
          </p:nvPr>
        </p:nvGraphicFramePr>
        <p:xfrm>
          <a:off x="33844" y="4970598"/>
          <a:ext cx="7522655" cy="4109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25400" y="2887330"/>
            <a:ext cx="7435850" cy="203132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The no. of iteration  are :</a:t>
            </a:r>
          </a:p>
          <a:p>
            <a:r>
              <a:rPr lang="en-US" dirty="0"/>
              <a:t>6554</a:t>
            </a:r>
          </a:p>
          <a:p>
            <a:r>
              <a:rPr lang="en-US" dirty="0"/>
              <a:t>The Finals values for the variables are :</a:t>
            </a:r>
          </a:p>
          <a:p>
            <a:r>
              <a:rPr lang="en-US" dirty="0"/>
              <a:t>[0.9998  0.9996  0.99919]</a:t>
            </a:r>
          </a:p>
          <a:p>
            <a:r>
              <a:rPr lang="en-US" dirty="0"/>
              <a:t>The Final Value of Objective Function is:</a:t>
            </a:r>
          </a:p>
          <a:p>
            <a:r>
              <a:rPr lang="en-US" dirty="0"/>
              <a:t>0.0</a:t>
            </a:r>
          </a:p>
          <a:p>
            <a:r>
              <a:rPr lang="en-US" dirty="0"/>
              <a:t>**************************************************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0" y="2189056"/>
            <a:ext cx="7283450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The Initial values for the variables are :</a:t>
            </a:r>
          </a:p>
          <a:p>
            <a:r>
              <a:rPr lang="en-US" dirty="0"/>
              <a:t>[-1.95596993  1.39318078 -0.80398019]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7058" y="6433184"/>
            <a:ext cx="294640" cy="22352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50" dirty="0">
                <a:latin typeface="Arial"/>
                <a:cs typeface="Arial"/>
              </a:rPr>
              <a:t> </a:t>
            </a:r>
            <a:r>
              <a:rPr sz="1300" spc="585" dirty="0">
                <a:latin typeface="Arial"/>
                <a:cs typeface="Arial"/>
              </a:rPr>
              <a:t> </a:t>
            </a:r>
            <a:r>
              <a:rPr sz="1300" spc="385" dirty="0">
                <a:latin typeface="Arial"/>
                <a:cs typeface="Arial"/>
              </a:rPr>
              <a:t> 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5826" y="5993385"/>
            <a:ext cx="4462145" cy="430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95"/>
              </a:spcBef>
            </a:pPr>
            <a:r>
              <a:rPr sz="1300" spc="385" dirty="0">
                <a:latin typeface="Arial"/>
                <a:cs typeface="Arial"/>
              </a:rPr>
              <a:t> </a:t>
            </a:r>
            <a:endParaRPr sz="1300">
              <a:latin typeface="Arial"/>
              <a:cs typeface="Arial"/>
            </a:endParaRPr>
          </a:p>
          <a:p>
            <a:pPr marL="63500">
              <a:lnSpc>
                <a:spcPts val="430"/>
              </a:lnSpc>
              <a:spcBef>
                <a:spcPts val="500"/>
              </a:spcBef>
              <a:tabLst>
                <a:tab pos="643890" algn="l"/>
                <a:tab pos="4224655" algn="l"/>
              </a:tabLst>
            </a:pPr>
            <a:r>
              <a:rPr sz="1800" spc="535" dirty="0">
                <a:latin typeface="Arial"/>
                <a:cs typeface="Arial"/>
              </a:rPr>
              <a:t> </a:t>
            </a:r>
            <a:r>
              <a:rPr sz="1800" spc="300" dirty="0">
                <a:latin typeface="Arial"/>
                <a:cs typeface="Arial"/>
              </a:rPr>
              <a:t> </a:t>
            </a:r>
            <a:r>
              <a:rPr sz="1800" spc="4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3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8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2700" spc="359" baseline="1543" dirty="0">
                <a:latin typeface="Arial"/>
                <a:cs typeface="Arial"/>
              </a:rPr>
              <a:t> </a:t>
            </a:r>
            <a:r>
              <a:rPr sz="1800" spc="375" dirty="0">
                <a:latin typeface="Arial"/>
                <a:cs typeface="Arial"/>
              </a:rPr>
              <a:t> </a:t>
            </a:r>
            <a:r>
              <a:rPr sz="1950" spc="577" baseline="-14957" dirty="0">
                <a:latin typeface="Arial"/>
                <a:cs typeface="Arial"/>
              </a:rPr>
              <a:t> </a:t>
            </a:r>
            <a:r>
              <a:rPr sz="1950" spc="165" baseline="-14957" dirty="0">
                <a:latin typeface="Arial"/>
                <a:cs typeface="Arial"/>
              </a:rPr>
              <a:t> </a:t>
            </a:r>
            <a:r>
              <a:rPr sz="1800" spc="84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490" dirty="0">
                <a:latin typeface="Arial"/>
                <a:cs typeface="Arial"/>
              </a:rPr>
              <a:t> </a:t>
            </a:r>
            <a:r>
              <a:rPr sz="2700" spc="359" baseline="1543" dirty="0">
                <a:latin typeface="Arial"/>
                <a:cs typeface="Arial"/>
              </a:rPr>
              <a:t> </a:t>
            </a:r>
            <a:r>
              <a:rPr sz="1950" spc="577" baseline="27777" dirty="0">
                <a:latin typeface="Arial"/>
                <a:cs typeface="Arial"/>
              </a:rPr>
              <a:t> </a:t>
            </a:r>
            <a:r>
              <a:rPr sz="1950" spc="165" baseline="27777" dirty="0">
                <a:latin typeface="Arial"/>
                <a:cs typeface="Arial"/>
              </a:rPr>
              <a:t> </a:t>
            </a:r>
            <a:r>
              <a:rPr sz="1800" spc="84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1885" dirty="0">
                <a:latin typeface="Arial"/>
                <a:cs typeface="Arial"/>
              </a:rPr>
              <a:t> 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365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300" dirty="0">
                <a:latin typeface="Arial"/>
                <a:cs typeface="Arial"/>
              </a:rPr>
              <a:t> 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365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445" dirty="0">
                <a:latin typeface="Arial"/>
                <a:cs typeface="Arial"/>
              </a:rPr>
              <a:t> </a:t>
            </a:r>
            <a:r>
              <a:rPr sz="1950" spc="577" baseline="29914" dirty="0">
                <a:latin typeface="Arial"/>
                <a:cs typeface="Arial"/>
              </a:rPr>
              <a:t> </a:t>
            </a:r>
            <a:r>
              <a:rPr sz="1950" spc="165" baseline="29914" dirty="0">
                <a:latin typeface="Arial"/>
                <a:cs typeface="Arial"/>
              </a:rPr>
              <a:t> </a:t>
            </a:r>
            <a:r>
              <a:rPr sz="1800" spc="84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3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305" dirty="0"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  <a:p>
            <a:pPr marR="1000760" algn="r">
              <a:lnSpc>
                <a:spcPts val="705"/>
              </a:lnSpc>
            </a:pPr>
            <a:r>
              <a:rPr sz="1300" spc="55" dirty="0">
                <a:latin typeface="Arial"/>
                <a:cs typeface="Arial"/>
              </a:rPr>
              <a:t> 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8825" y="7210805"/>
            <a:ext cx="216344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1800" spc="535" dirty="0">
                <a:latin typeface="Arial"/>
                <a:cs typeface="Arial"/>
              </a:rPr>
              <a:t> </a:t>
            </a:r>
            <a:r>
              <a:rPr sz="2700" spc="359" baseline="1543" dirty="0">
                <a:latin typeface="Arial"/>
                <a:cs typeface="Arial"/>
              </a:rPr>
              <a:t> </a:t>
            </a:r>
            <a:r>
              <a:rPr sz="1800" spc="565" dirty="0">
                <a:latin typeface="Arial"/>
                <a:cs typeface="Arial"/>
              </a:rPr>
              <a:t> </a:t>
            </a:r>
            <a:r>
              <a:rPr sz="1950" spc="390" baseline="27777" dirty="0">
                <a:latin typeface="Arial"/>
                <a:cs typeface="Arial"/>
              </a:rPr>
              <a:t> </a:t>
            </a:r>
            <a:r>
              <a:rPr sz="1950" spc="157" baseline="27777" dirty="0">
                <a:latin typeface="Arial"/>
                <a:cs typeface="Arial"/>
              </a:rPr>
              <a:t> </a:t>
            </a:r>
            <a:r>
              <a:rPr sz="2700" spc="367" baseline="1543" dirty="0">
                <a:latin typeface="Arial"/>
                <a:cs typeface="Arial"/>
              </a:rPr>
              <a:t> </a:t>
            </a:r>
            <a:r>
              <a:rPr sz="2700" baseline="1543" dirty="0">
                <a:latin typeface="Arial"/>
                <a:cs typeface="Arial"/>
              </a:rPr>
              <a:t> </a:t>
            </a:r>
            <a:r>
              <a:rPr sz="1800" spc="8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490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1090" dirty="0">
                <a:latin typeface="Arial"/>
                <a:cs typeface="Arial"/>
              </a:rPr>
              <a:t> </a:t>
            </a:r>
            <a:r>
              <a:rPr sz="1800" spc="565" dirty="0">
                <a:latin typeface="Arial"/>
                <a:cs typeface="Arial"/>
              </a:rPr>
              <a:t> </a:t>
            </a:r>
            <a:r>
              <a:rPr sz="1950" spc="390" baseline="27777" dirty="0">
                <a:latin typeface="Arial"/>
                <a:cs typeface="Arial"/>
              </a:rPr>
              <a:t> </a:t>
            </a:r>
            <a:r>
              <a:rPr sz="1950" baseline="27777" dirty="0">
                <a:latin typeface="Arial"/>
                <a:cs typeface="Arial"/>
              </a:rPr>
              <a:t> </a:t>
            </a:r>
            <a:r>
              <a:rPr sz="1950" spc="-247" baseline="27777" dirty="0">
                <a:latin typeface="Arial"/>
                <a:cs typeface="Arial"/>
              </a:rPr>
              <a:t> </a:t>
            </a:r>
            <a:r>
              <a:rPr sz="1800" spc="8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525" dirty="0">
                <a:latin typeface="Arial"/>
                <a:cs typeface="Arial"/>
              </a:rPr>
              <a:t> </a:t>
            </a:r>
            <a:r>
              <a:rPr sz="1800" spc="495" dirty="0"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2863" y="6677025"/>
            <a:ext cx="725170" cy="5803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68275">
              <a:lnSpc>
                <a:spcPct val="100000"/>
              </a:lnSpc>
            </a:pPr>
            <a:r>
              <a:rPr sz="1300" spc="125" dirty="0">
                <a:latin typeface="Arial"/>
                <a:cs typeface="Arial"/>
              </a:rPr>
              <a:t> </a:t>
            </a:r>
            <a:r>
              <a:rPr sz="1300" spc="585" dirty="0">
                <a:latin typeface="Arial"/>
                <a:cs typeface="Arial"/>
              </a:rPr>
              <a:t> </a:t>
            </a:r>
            <a:r>
              <a:rPr sz="1300" spc="385" dirty="0">
                <a:latin typeface="Arial"/>
                <a:cs typeface="Arial"/>
              </a:rPr>
              <a:t> 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300" spc="585" dirty="0">
                <a:latin typeface="Arial"/>
                <a:cs typeface="Arial"/>
              </a:rPr>
              <a:t> </a:t>
            </a:r>
            <a:r>
              <a:rPr sz="1300" spc="175" dirty="0">
                <a:latin typeface="Arial"/>
                <a:cs typeface="Arial"/>
              </a:rPr>
              <a:t> </a:t>
            </a:r>
            <a:r>
              <a:rPr sz="1300" spc="375" dirty="0">
                <a:latin typeface="Arial"/>
                <a:cs typeface="Arial"/>
              </a:rPr>
              <a:t> </a:t>
            </a:r>
            <a:r>
              <a:rPr sz="1575" spc="217" baseline="26455" dirty="0">
                <a:latin typeface="Arial"/>
                <a:cs typeface="Arial"/>
              </a:rPr>
              <a:t> </a:t>
            </a:r>
            <a:r>
              <a:rPr sz="1300" spc="585" dirty="0">
                <a:latin typeface="Arial"/>
                <a:cs typeface="Arial"/>
              </a:rPr>
              <a:t> </a:t>
            </a:r>
            <a:r>
              <a:rPr sz="1300" spc="375" dirty="0">
                <a:latin typeface="Arial"/>
                <a:cs typeface="Arial"/>
              </a:rPr>
              <a:t> </a:t>
            </a:r>
            <a:r>
              <a:rPr sz="1300" spc="175" dirty="0">
                <a:latin typeface="Arial"/>
                <a:cs typeface="Arial"/>
              </a:rPr>
              <a:t> 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2036" y="7197089"/>
            <a:ext cx="219075" cy="22352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1950" spc="562" baseline="-17094" dirty="0">
                <a:latin typeface="Arial"/>
                <a:cs typeface="Arial"/>
              </a:rPr>
              <a:t> </a:t>
            </a:r>
            <a:r>
              <a:rPr sz="1050" spc="85" dirty="0">
                <a:latin typeface="Arial"/>
                <a:cs typeface="Arial"/>
              </a:rPr>
              <a:t> 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73677" y="7210805"/>
            <a:ext cx="1734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30" dirty="0">
                <a:latin typeface="Arial"/>
                <a:cs typeface="Arial"/>
              </a:rPr>
              <a:t> </a:t>
            </a:r>
            <a:r>
              <a:rPr sz="1800" spc="-204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345" dirty="0">
                <a:latin typeface="Arial"/>
                <a:cs typeface="Arial"/>
              </a:rPr>
              <a:t>  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8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490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04" dirty="0">
                <a:latin typeface="Arial"/>
                <a:cs typeface="Arial"/>
              </a:rPr>
              <a:t> </a:t>
            </a:r>
            <a:r>
              <a:rPr sz="1800" spc="850" dirty="0">
                <a:latin typeface="Arial"/>
                <a:cs typeface="Arial"/>
              </a:rPr>
              <a:t> 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495" dirty="0"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1"/>
          <p:cNvSpPr/>
          <p:nvPr/>
        </p:nvSpPr>
        <p:spPr>
          <a:xfrm>
            <a:off x="882650" y="-10579100"/>
            <a:ext cx="4873625" cy="3830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"/>
          <p:cNvSpPr txBox="1"/>
          <p:nvPr/>
        </p:nvSpPr>
        <p:spPr>
          <a:xfrm>
            <a:off x="1035050" y="259827"/>
            <a:ext cx="4419600" cy="64120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 smtClean="0">
                <a:latin typeface="Times New Roman"/>
                <a:cs typeface="Times New Roman"/>
              </a:rPr>
              <a:t>Problem-0</a:t>
            </a:r>
            <a:r>
              <a:rPr lang="en-US" sz="2000" b="1" spc="-5" dirty="0" smtClean="0">
                <a:latin typeface="Times New Roman"/>
                <a:cs typeface="Times New Roman"/>
              </a:rPr>
              <a:t>3</a:t>
            </a:r>
            <a:endParaRPr lang="en-US"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525" dirty="0" smtClean="0">
                <a:solidFill>
                  <a:srgbClr val="002060"/>
                </a:solidFill>
                <a:latin typeface="Times New Roman"/>
                <a:cs typeface="Times New Roman"/>
              </a:rPr>
              <a:t>Dixon Price function </a:t>
            </a:r>
            <a:r>
              <a:rPr sz="1450" spc="525" dirty="0" smtClean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endParaRPr sz="145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" y="1063372"/>
            <a:ext cx="6135401" cy="124909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86" y="2296588"/>
            <a:ext cx="7554913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The Initial values for the variables are :</a:t>
            </a:r>
          </a:p>
          <a:p>
            <a:r>
              <a:rPr lang="en-US" dirty="0"/>
              <a:t>**************************************************************</a:t>
            </a:r>
          </a:p>
          <a:p>
            <a:r>
              <a:rPr lang="en-US" dirty="0"/>
              <a:t>[ 8.04073328 -2.25229416  3.32688472  1.89912193] 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586" y="3500041"/>
            <a:ext cx="7554913" cy="258532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The no. of iteration  are :</a:t>
            </a:r>
          </a:p>
          <a:p>
            <a:r>
              <a:rPr lang="en-US" dirty="0"/>
              <a:t>**************************************************************</a:t>
            </a:r>
          </a:p>
          <a:p>
            <a:r>
              <a:rPr lang="en-US" dirty="0"/>
              <a:t>70</a:t>
            </a:r>
          </a:p>
          <a:p>
            <a:r>
              <a:rPr lang="en-US" dirty="0"/>
              <a:t>The Finals values for the variables are :</a:t>
            </a:r>
          </a:p>
          <a:p>
            <a:r>
              <a:rPr lang="en-US" dirty="0"/>
              <a:t>**************************************************************</a:t>
            </a:r>
          </a:p>
          <a:p>
            <a:r>
              <a:rPr lang="en-US" dirty="0"/>
              <a:t>[0.99998 0.7071  0.5946  0.54525]</a:t>
            </a:r>
          </a:p>
          <a:p>
            <a:r>
              <a:rPr lang="en-US" dirty="0"/>
              <a:t>The Final Value of Objective Function is:</a:t>
            </a:r>
          </a:p>
          <a:p>
            <a:r>
              <a:rPr lang="en-US" dirty="0"/>
              <a:t>0.0</a:t>
            </a:r>
          </a:p>
          <a:p>
            <a:r>
              <a:rPr lang="en-US" dirty="0"/>
              <a:t>**************************************************************</a:t>
            </a:r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0108544"/>
              </p:ext>
            </p:extLst>
          </p:nvPr>
        </p:nvGraphicFramePr>
        <p:xfrm>
          <a:off x="-184150" y="6365487"/>
          <a:ext cx="7315201" cy="4132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604178"/>
              </p:ext>
            </p:extLst>
          </p:nvPr>
        </p:nvGraphicFramePr>
        <p:xfrm>
          <a:off x="0" y="165122"/>
          <a:ext cx="7556500" cy="20045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8830">
                  <a:extLst>
                    <a:ext uri="{9D8B030D-6E8A-4147-A177-3AD203B41FA5}">
                      <a16:colId xmlns:a16="http://schemas.microsoft.com/office/drawing/2014/main" val="3835519206"/>
                    </a:ext>
                  </a:extLst>
                </a:gridCol>
                <a:gridCol w="5037670">
                  <a:extLst>
                    <a:ext uri="{9D8B030D-6E8A-4147-A177-3AD203B41FA5}">
                      <a16:colId xmlns:a16="http://schemas.microsoft.com/office/drawing/2014/main" val="1248210998"/>
                    </a:ext>
                  </a:extLst>
                </a:gridCol>
              </a:tblGrid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2002.409034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3634017613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246.5211285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1446505105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143.6295152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1850550993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41.833116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2770863568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13.78611687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1552131872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3.850053609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1208368808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2.667652331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3329346587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1.04724322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803023665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1.032079862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1275515667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1.029707016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4223738602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1.025313527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2385059376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1.016053127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1927639675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0.995074016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549758052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0.947130612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1868070392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0.762271938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2080162235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0.463299116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871261849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0.247178136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3547675059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0.144539476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681274642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0.089207745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2934156794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0.059167889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2696047146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0.039426415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2967122718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0.026763332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431758521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0.018450269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2120773751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0.012819008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647681031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0.008895265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2244739819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0.006191987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1574629578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0.004351466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3178712327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0.003068794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854522567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0.002147031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1875330286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0.001507084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835343900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0.00106544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2806556214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0.000752763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2817484064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0.000530766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272158561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0.000372798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1764541092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0.000264961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1291384841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0.000187702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4264796028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0.000132551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493396500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9.37E-05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646515589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6.64E-05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3826934242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4.72E-05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2182281638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3.33E-05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193177905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2.36E-05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239263563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1.67E-05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762831088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1.19E-05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3571111259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8.38E-06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1271760572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5.92E-06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2460055783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4.20E-06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1657518098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2.98E-06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2000954406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2.11E-06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3338575600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1.49E-06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1777962686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1.06E-06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441513067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7.56E-07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1446944655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5.43E-07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318301567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3.89E-07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3365411026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2.78E-07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620822311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1.99E-07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2992836102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1.42E-07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2652491568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1.02E-07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3914608678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7.29E-08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27930711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5.24E-08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3196461393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60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3.78E-08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2500675831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61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2.73E-08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4000016529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62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1.96E-08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295350454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63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1.41E-08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4280674807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64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1.02E-08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1575601816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65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7.37E-09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884707630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66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5.34E-09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131282783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67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3.88E-09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1897537719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68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2.82E-09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3213185151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69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2.05E-09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3877747399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70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1.49E-09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649806624"/>
                  </a:ext>
                </a:extLst>
              </a:tr>
              <a:tr h="143933"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85" marR="4085" marT="4085" marB="0" anchor="b"/>
                </a:tc>
                <a:extLst>
                  <a:ext uri="{0D108BD9-81ED-4DB2-BD59-A6C34878D82A}">
                    <a16:rowId xmlns:a16="http://schemas.microsoft.com/office/drawing/2014/main" val="2230041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7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1879295"/>
              </p:ext>
            </p:extLst>
          </p:nvPr>
        </p:nvGraphicFramePr>
        <p:xfrm>
          <a:off x="425450" y="850900"/>
          <a:ext cx="70104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716839"/>
              </p:ext>
            </p:extLst>
          </p:nvPr>
        </p:nvGraphicFramePr>
        <p:xfrm>
          <a:off x="577850" y="164106"/>
          <a:ext cx="6324600" cy="349076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8200">
                  <a:extLst>
                    <a:ext uri="{9D8B030D-6E8A-4147-A177-3AD203B41FA5}">
                      <a16:colId xmlns:a16="http://schemas.microsoft.com/office/drawing/2014/main" val="738990198"/>
                    </a:ext>
                  </a:extLst>
                </a:gridCol>
                <a:gridCol w="4216400">
                  <a:extLst>
                    <a:ext uri="{9D8B030D-6E8A-4147-A177-3AD203B41FA5}">
                      <a16:colId xmlns:a16="http://schemas.microsoft.com/office/drawing/2014/main" val="3248639763"/>
                    </a:ext>
                  </a:extLst>
                </a:gridCol>
              </a:tblGrid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10665.59767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3267123357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46.27368977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1262009566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17.01800177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1518723125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1.070257179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1055128487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1.034884804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383426884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1.03158794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1540964038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1.031299235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2876630257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1.03127012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2114903043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1.031268111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3593298907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1.031266811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2564087289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1.031265922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3562652318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1.031265274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2019341000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1.031264755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1742491633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1.031264257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3285971056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1.031263786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685597181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1.031263339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909121073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1.031262915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141193181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1.031262507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3366239741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1.031262119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1119361259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1.031261749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4218860213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1.031261396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3679208223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1.031261058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3343222706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1.031260735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4145968734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1.031260425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1982900304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1.031260129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1630446240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1.031259844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683915422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1.031259571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1133148702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1.031259311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957590941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1.031259061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3371335721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1.031258818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1767027350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1.031258587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1140895686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1.031258364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284320017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1.03125815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1410660281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1.031257944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4152269083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1.031257746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2750139790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1.031257554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648199420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1.031257369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2353230781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1.031257192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2598601970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1.03125702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3199162426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1.031256855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145557686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1.031256695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2733675502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1.031256541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1662819231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1.031256392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3414417664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1.031256248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4142533985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1.031256108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2355860520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1.031255974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861333440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1.031255844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2433868575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1.031255717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3016785463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1.031255595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630858187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1.031255477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3376007472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1.031255363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1573467219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1.031255251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1658176546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1.031255143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906978910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1.031255039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2391008988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1.031254939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1272198270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1.03125484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3773173549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1.031254743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1512858243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1.031254652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1650063039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1.031254562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2411724976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1.031254474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2507329588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1.031254388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4180876348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1.031254307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2685333997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1.031254227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469418624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1.031254148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1117560055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1.031254072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1368670132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1.031253998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3442827590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1.031253927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119195014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1.031253857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2125192447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1.031253788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1196127505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1.031253722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3446875585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1.031253658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1979611041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1.031253594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3602789593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1.031253532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3156639446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1.031253473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53478797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1.031253415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868823249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1.031253358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2308039389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1.031253302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662333469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1.031253248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2348489523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1.031253196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946821806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1.031253144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501314493"/>
                  </a:ext>
                </a:extLst>
              </a:tr>
              <a:tr h="428280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80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1.031253093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2941327998"/>
                  </a:ext>
                </a:extLst>
              </a:tr>
              <a:tr h="215925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86" marR="3586" marT="3586" marB="0" anchor="b"/>
                </a:tc>
                <a:extLst>
                  <a:ext uri="{0D108BD9-81ED-4DB2-BD59-A6C34878D82A}">
                    <a16:rowId xmlns:a16="http://schemas.microsoft.com/office/drawing/2014/main" val="1223631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43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40510" y="2833242"/>
            <a:ext cx="1054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260" dirty="0">
                <a:latin typeface="Arial"/>
                <a:cs typeface="Arial"/>
              </a:rPr>
              <a:t> 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7848" y="2853054"/>
            <a:ext cx="109093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13715" algn="l"/>
              </a:tabLst>
            </a:pPr>
            <a:r>
              <a:rPr sz="1800" spc="535" dirty="0">
                <a:latin typeface="Arial"/>
                <a:cs typeface="Arial"/>
              </a:rPr>
              <a:t> </a:t>
            </a:r>
            <a:r>
              <a:rPr sz="2700" spc="359" baseline="1543" dirty="0">
                <a:latin typeface="Arial"/>
                <a:cs typeface="Arial"/>
              </a:rPr>
              <a:t> </a:t>
            </a:r>
            <a:r>
              <a:rPr sz="1800" spc="4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2700" spc="367" baseline="1543" dirty="0">
                <a:latin typeface="Arial"/>
                <a:cs typeface="Arial"/>
              </a:rPr>
              <a:t> </a:t>
            </a:r>
            <a:r>
              <a:rPr sz="2700" baseline="1543" dirty="0">
                <a:latin typeface="Arial"/>
                <a:cs typeface="Arial"/>
              </a:rPr>
              <a:t> </a:t>
            </a:r>
            <a:r>
              <a:rPr sz="1800" spc="8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840" dirty="0"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1554" y="2678938"/>
            <a:ext cx="162179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585" dirty="0">
                <a:latin typeface="Arial"/>
                <a:cs typeface="Arial"/>
              </a:rPr>
              <a:t> </a:t>
            </a:r>
            <a:r>
              <a:rPr sz="2700" spc="359" baseline="1543" dirty="0">
                <a:latin typeface="Arial"/>
                <a:cs typeface="Arial"/>
              </a:rPr>
              <a:t> </a:t>
            </a:r>
            <a:r>
              <a:rPr sz="1800" spc="54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84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490" dirty="0">
                <a:latin typeface="Arial"/>
                <a:cs typeface="Arial"/>
              </a:rPr>
              <a:t> </a:t>
            </a:r>
            <a:r>
              <a:rPr sz="2700" spc="359" baseline="1543" dirty="0">
                <a:latin typeface="Arial"/>
                <a:cs typeface="Arial"/>
              </a:rPr>
              <a:t>  </a:t>
            </a:r>
            <a:r>
              <a:rPr sz="1800" spc="54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84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2700" spc="367" baseline="1543" dirty="0">
                <a:latin typeface="Arial"/>
                <a:cs typeface="Arial"/>
              </a:rPr>
              <a:t> 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16123" y="3005454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95" dirty="0"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23969" y="2964306"/>
            <a:ext cx="831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90" dirty="0">
                <a:latin typeface="Arial"/>
                <a:cs typeface="Arial"/>
              </a:rPr>
              <a:t> 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5536" y="2853054"/>
            <a:ext cx="246888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56260" algn="l"/>
              </a:tabLst>
            </a:pP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1090" dirty="0">
                <a:latin typeface="Arial"/>
                <a:cs typeface="Arial"/>
              </a:rPr>
              <a:t> </a:t>
            </a:r>
            <a:r>
              <a:rPr sz="1800" spc="4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8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365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2700" spc="359" baseline="1543" dirty="0">
                <a:latin typeface="Arial"/>
                <a:cs typeface="Arial"/>
              </a:rPr>
              <a:t> </a:t>
            </a:r>
            <a:r>
              <a:rPr sz="1800" spc="54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84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84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2700" spc="359" baseline="1543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6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1035050" y="259827"/>
            <a:ext cx="4419600" cy="64120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 smtClean="0">
                <a:latin typeface="Times New Roman"/>
                <a:cs typeface="Times New Roman"/>
              </a:rPr>
              <a:t>Problem-0</a:t>
            </a:r>
            <a:r>
              <a:rPr lang="en-US" sz="2000" b="1" spc="-5" dirty="0" smtClean="0">
                <a:latin typeface="Times New Roman"/>
                <a:cs typeface="Times New Roman"/>
              </a:rPr>
              <a:t>4</a:t>
            </a:r>
            <a:endParaRPr lang="en-US"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525" dirty="0" err="1" smtClean="0">
                <a:solidFill>
                  <a:srgbClr val="002060"/>
                </a:solidFill>
                <a:latin typeface="Times New Roman"/>
                <a:cs typeface="Times New Roman"/>
              </a:rPr>
              <a:t>Trid</a:t>
            </a:r>
            <a:r>
              <a:rPr lang="en-US" sz="2000" spc="525" dirty="0" smtClean="0">
                <a:solidFill>
                  <a:srgbClr val="002060"/>
                </a:solidFill>
                <a:latin typeface="Times New Roman"/>
                <a:cs typeface="Times New Roman"/>
              </a:rPr>
              <a:t> function </a:t>
            </a:r>
            <a:r>
              <a:rPr sz="1450" spc="525" dirty="0" smtClean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endParaRPr sz="145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5" y="988771"/>
            <a:ext cx="7556500" cy="1876937"/>
          </a:xfrm>
          <a:prstGeom prst="rect">
            <a:avLst/>
          </a:prstGeom>
        </p:spPr>
      </p:pic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9681462"/>
              </p:ext>
            </p:extLst>
          </p:nvPr>
        </p:nvGraphicFramePr>
        <p:xfrm>
          <a:off x="-26990" y="6329746"/>
          <a:ext cx="7556502" cy="4503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21964" y="2853054"/>
            <a:ext cx="7556501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The Initial values for the variables are :</a:t>
            </a:r>
          </a:p>
          <a:p>
            <a:r>
              <a:rPr lang="en-US" dirty="0"/>
              <a:t>[ -0.16402285  15.4655353  -12.7774776   27.19680957  34.62702787</a:t>
            </a:r>
          </a:p>
          <a:p>
            <a:r>
              <a:rPr lang="en-US" dirty="0"/>
              <a:t>   6.13501611]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-26990" y="3803180"/>
            <a:ext cx="7556501" cy="258532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The no. of iteration  are :</a:t>
            </a:r>
          </a:p>
          <a:p>
            <a:r>
              <a:rPr lang="en-US" dirty="0"/>
              <a:t>**************************************************************</a:t>
            </a:r>
          </a:p>
          <a:p>
            <a:r>
              <a:rPr lang="en-US" dirty="0"/>
              <a:t>70</a:t>
            </a:r>
          </a:p>
          <a:p>
            <a:r>
              <a:rPr lang="en-US" dirty="0"/>
              <a:t>The Finals values for the variables are :</a:t>
            </a:r>
          </a:p>
          <a:p>
            <a:r>
              <a:rPr lang="en-US" dirty="0"/>
              <a:t>**************************************************************</a:t>
            </a:r>
          </a:p>
          <a:p>
            <a:r>
              <a:rPr lang="en-US" dirty="0"/>
              <a:t>[ 6.00104 10.0017  12.00234 12.00212 10.00188  6.00094]</a:t>
            </a:r>
          </a:p>
          <a:p>
            <a:r>
              <a:rPr lang="en-US" dirty="0"/>
              <a:t>The Final Value of Objective Function is:</a:t>
            </a:r>
          </a:p>
          <a:p>
            <a:r>
              <a:rPr lang="en-US" dirty="0"/>
              <a:t>-50.0</a:t>
            </a:r>
          </a:p>
          <a:p>
            <a:r>
              <a:rPr lang="en-US" dirty="0"/>
              <a:t>**************************************************************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732376"/>
              </p:ext>
            </p:extLst>
          </p:nvPr>
        </p:nvGraphicFramePr>
        <p:xfrm>
          <a:off x="0" y="0"/>
          <a:ext cx="7435849" cy="20868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78619">
                  <a:extLst>
                    <a:ext uri="{9D8B030D-6E8A-4147-A177-3AD203B41FA5}">
                      <a16:colId xmlns:a16="http://schemas.microsoft.com/office/drawing/2014/main" val="2472618951"/>
                    </a:ext>
                  </a:extLst>
                </a:gridCol>
                <a:gridCol w="4957230">
                  <a:extLst>
                    <a:ext uri="{9D8B030D-6E8A-4147-A177-3AD203B41FA5}">
                      <a16:colId xmlns:a16="http://schemas.microsoft.com/office/drawing/2014/main" val="3209874537"/>
                    </a:ext>
                  </a:extLst>
                </a:gridCol>
              </a:tblGrid>
              <a:tr h="14139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iteration </a:t>
                      </a:r>
                      <a:endParaRPr lang="en-IN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 fuction value</a:t>
                      </a:r>
                      <a:endParaRPr lang="en-IN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1730540135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1637.315575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3467164433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106.8201019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973571292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7.80161689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2519655017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-23.6493788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828421946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-37.37602991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3980850404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-43.62227469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686991039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-46.53677845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1073358179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-47.94228756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4025186186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-48.65859309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66244379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-49.05158836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1270419356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-49.28950209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1154475876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-49.44742726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3653025855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-49.56138604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1663932592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-49.64789756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413412226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-49.71581699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2976527265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-49.76998863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4147711101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-49.81359612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588377747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-49.84883512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2513992567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-49.87737946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3738636586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-49.90052018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2525500438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-49.9192857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3456163762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-49.93450773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3926352892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-49.94685807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2060970486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-49.95688016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1130657545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-49.96501331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2142312544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-49.97161159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1966362260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-49.97696587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3865732166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-49.98131012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3508334576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-49.98483503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1451287969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-49.98769526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123972069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-49.99001584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3497721601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-49.991899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2890915484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-49.99342673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1386221055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-49.99466622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2511650747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-49.995672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3823157062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-49.99648818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51840757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-49.99715034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2980533419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-49.99768763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1087968620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-49.99812357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3278954665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-49.99847731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1572194353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-49.99876433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207781663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-49.99899725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2168280281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-49.99918628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1982975436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-49.99933969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4089557352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-49.99946419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498501244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-49.99956522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902183968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-49.99964721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4048597292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-49.99971373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168116614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-49.99976771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529593002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-49.99981151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1345211017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-49.99984704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1888167243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-49.99987589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938220486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-49.99989929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4078163795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-49.99991828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1209166602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-49.99993369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3125504037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-49.99994619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3264799491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-49.99995634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3448369599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-49.99996457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13933611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-49.99997125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1184165746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-49.99997667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4178066314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60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-49.99998107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4016071784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61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-49.99998464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1693710500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62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-49.99998753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2339064981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63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-49.99998988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2575523113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64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-49.99999179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3283670731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65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-49.99999334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1093847562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66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-49.99999459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806648483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67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-49.99999561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1256008549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68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-49.99999644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781710214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69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-49.99999711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1686923792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70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-49.99999766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1576136243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4061596212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1312722669"/>
                  </a:ext>
                </a:extLst>
              </a:tr>
              <a:tr h="141393"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1" marR="3921" marT="3921" marB="0" anchor="b"/>
                </a:tc>
                <a:extLst>
                  <a:ext uri="{0D108BD9-81ED-4DB2-BD59-A6C34878D82A}">
                    <a16:rowId xmlns:a16="http://schemas.microsoft.com/office/drawing/2014/main" val="3772753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75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1396</Words>
  <Application>Microsoft Office PowerPoint</Application>
  <PresentationFormat>Custom</PresentationFormat>
  <Paragraphs>837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SHAILESH KUMAR</cp:lastModifiedBy>
  <cp:revision>24</cp:revision>
  <dcterms:created xsi:type="dcterms:W3CDTF">2022-10-19T18:32:11Z</dcterms:created>
  <dcterms:modified xsi:type="dcterms:W3CDTF">2022-10-20T08:13:47Z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2021-10-27T00:00:00Z</vt:filetime>
  </property>
  <property fmtid="{D5CDD505-2E9C-101B-9397-08002B2CF9AE}" pid="3" name="Creator">
    <vt:lpwstr>Microsoft® Office Word 2007</vt:lpwstr>
  </property>
  <property fmtid="{D5CDD505-2E9C-101B-9397-08002B2CF9AE}" pid="4" name="LastSaved">
    <vt:filetime>2022-10-19T00:00:00Z</vt:filetime>
  </property>
</Properties>
</file>