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 id="2147483670" r:id="rId2"/>
  </p:sldMasterIdLst>
  <p:notesMasterIdLst>
    <p:notesMasterId r:id="rId16"/>
  </p:notesMasterIdLst>
  <p:sldIdLst>
    <p:sldId id="257" r:id="rId3"/>
    <p:sldId id="256" r:id="rId4"/>
    <p:sldId id="258" r:id="rId5"/>
    <p:sldId id="259" r:id="rId6"/>
    <p:sldId id="261" r:id="rId7"/>
    <p:sldId id="263" r:id="rId8"/>
    <p:sldId id="265" r:id="rId9"/>
    <p:sldId id="273" r:id="rId10"/>
    <p:sldId id="276" r:id="rId11"/>
    <p:sldId id="266" r:id="rId12"/>
    <p:sldId id="268" r:id="rId13"/>
    <p:sldId id="278" r:id="rId14"/>
    <p:sldId id="27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34667D-4FC7-48FD-A205-46C01E1AC91A}">
  <a:tblStyle styleId="{DC34667D-4FC7-48FD-A205-46C01E1AC9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119062-1309-44B1-9242-520BDBCB717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3756a68b4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3756a68b4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869d044d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869d044d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 /><Relationship Id="rId2" Type="http://schemas.openxmlformats.org/officeDocument/2006/relationships/hyperlink" Target="https://bit.ly/3A1uf1Q" TargetMode="External" /><Relationship Id="rId1" Type="http://schemas.openxmlformats.org/officeDocument/2006/relationships/slideMaster" Target="../slideMasters/slideMaster1.xml" /><Relationship Id="rId4" Type="http://schemas.openxmlformats.org/officeDocument/2006/relationships/hyperlink" Target="http://bit.ly/2TtBDfr" TargetMode="Externa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46650" y="293100"/>
            <a:ext cx="3680400" cy="4557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a:spLocks noGrp="1"/>
          </p:cNvSpPr>
          <p:nvPr>
            <p:ph type="pic" idx="2"/>
          </p:nvPr>
        </p:nvSpPr>
        <p:spPr>
          <a:xfrm>
            <a:off x="4163175" y="293100"/>
            <a:ext cx="4634100" cy="4557300"/>
          </a:xfrm>
          <a:prstGeom prst="rect">
            <a:avLst/>
          </a:prstGeom>
          <a:noFill/>
          <a:ln>
            <a:noFill/>
          </a:ln>
        </p:spPr>
      </p:sp>
      <p:sp>
        <p:nvSpPr>
          <p:cNvPr id="11" name="Google Shape;11;p2"/>
          <p:cNvSpPr txBox="1">
            <a:spLocks noGrp="1"/>
          </p:cNvSpPr>
          <p:nvPr>
            <p:ph type="ctrTitle"/>
          </p:nvPr>
        </p:nvSpPr>
        <p:spPr>
          <a:xfrm>
            <a:off x="713225" y="569600"/>
            <a:ext cx="3105300" cy="3573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713225" y="4112900"/>
            <a:ext cx="3105300" cy="4149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2476650" y="293100"/>
            <a:ext cx="6320700" cy="4557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2831575" y="1654825"/>
            <a:ext cx="5599200" cy="1249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4" name="Google Shape;54;p11"/>
          <p:cNvSpPr txBox="1">
            <a:spLocks noGrp="1"/>
          </p:cNvSpPr>
          <p:nvPr>
            <p:ph type="subTitle" idx="1"/>
          </p:nvPr>
        </p:nvSpPr>
        <p:spPr>
          <a:xfrm>
            <a:off x="2831575" y="2991575"/>
            <a:ext cx="55992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5" name="Google Shape;55;p11"/>
          <p:cNvSpPr>
            <a:spLocks noGrp="1"/>
          </p:cNvSpPr>
          <p:nvPr>
            <p:ph type="pic" idx="2"/>
          </p:nvPr>
        </p:nvSpPr>
        <p:spPr>
          <a:xfrm>
            <a:off x="346650" y="293100"/>
            <a:ext cx="2000100" cy="45573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7"/>
        <p:cNvGrpSpPr/>
        <p:nvPr/>
      </p:nvGrpSpPr>
      <p:grpSpPr>
        <a:xfrm>
          <a:off x="0" y="0"/>
          <a:ext cx="0" cy="0"/>
          <a:chOff x="0" y="0"/>
          <a:chExt cx="0" cy="0"/>
        </a:xfrm>
      </p:grpSpPr>
      <p:sp>
        <p:nvSpPr>
          <p:cNvPr id="58" name="Google Shape;58;p13"/>
          <p:cNvSpPr/>
          <p:nvPr/>
        </p:nvSpPr>
        <p:spPr>
          <a:xfrm>
            <a:off x="346650" y="293100"/>
            <a:ext cx="5648700" cy="4557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a:spLocks noGrp="1"/>
          </p:cNvSpPr>
          <p:nvPr>
            <p:ph type="title"/>
          </p:nvPr>
        </p:nvSpPr>
        <p:spPr>
          <a:xfrm>
            <a:off x="720000" y="445025"/>
            <a:ext cx="5004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13"/>
          <p:cNvSpPr txBox="1">
            <a:spLocks noGrp="1"/>
          </p:cNvSpPr>
          <p:nvPr>
            <p:ph type="title" idx="2" hasCustomPrompt="1"/>
          </p:nvPr>
        </p:nvSpPr>
        <p:spPr>
          <a:xfrm>
            <a:off x="819117" y="1241222"/>
            <a:ext cx="734700" cy="4476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title" idx="3" hasCustomPrompt="1"/>
          </p:nvPr>
        </p:nvSpPr>
        <p:spPr>
          <a:xfrm>
            <a:off x="819117" y="2990491"/>
            <a:ext cx="734700" cy="4476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title" idx="4" hasCustomPrompt="1"/>
          </p:nvPr>
        </p:nvSpPr>
        <p:spPr>
          <a:xfrm>
            <a:off x="3518392" y="1241222"/>
            <a:ext cx="734700" cy="4476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title" idx="5" hasCustomPrompt="1"/>
          </p:nvPr>
        </p:nvSpPr>
        <p:spPr>
          <a:xfrm>
            <a:off x="3518392" y="2990491"/>
            <a:ext cx="734700" cy="4476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
          </p:nvPr>
        </p:nvSpPr>
        <p:spPr>
          <a:xfrm>
            <a:off x="720000" y="1760075"/>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 name="Google Shape;65;p13"/>
          <p:cNvSpPr txBox="1">
            <a:spLocks noGrp="1"/>
          </p:cNvSpPr>
          <p:nvPr>
            <p:ph type="subTitle" idx="6"/>
          </p:nvPr>
        </p:nvSpPr>
        <p:spPr>
          <a:xfrm>
            <a:off x="3419275" y="1760075"/>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 name="Google Shape;66;p13"/>
          <p:cNvSpPr txBox="1">
            <a:spLocks noGrp="1"/>
          </p:cNvSpPr>
          <p:nvPr>
            <p:ph type="subTitle" idx="7"/>
          </p:nvPr>
        </p:nvSpPr>
        <p:spPr>
          <a:xfrm>
            <a:off x="720000" y="3456070"/>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 name="Google Shape;67;p13"/>
          <p:cNvSpPr txBox="1">
            <a:spLocks noGrp="1"/>
          </p:cNvSpPr>
          <p:nvPr>
            <p:ph type="subTitle" idx="8"/>
          </p:nvPr>
        </p:nvSpPr>
        <p:spPr>
          <a:xfrm>
            <a:off x="3419275" y="3456070"/>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 name="Google Shape;68;p13"/>
          <p:cNvSpPr txBox="1">
            <a:spLocks noGrp="1"/>
          </p:cNvSpPr>
          <p:nvPr>
            <p:ph type="subTitle" idx="9"/>
          </p:nvPr>
        </p:nvSpPr>
        <p:spPr>
          <a:xfrm>
            <a:off x="720000" y="2161600"/>
            <a:ext cx="2305500" cy="60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69" name="Google Shape;69;p13"/>
          <p:cNvSpPr txBox="1">
            <a:spLocks noGrp="1"/>
          </p:cNvSpPr>
          <p:nvPr>
            <p:ph type="subTitle" idx="13"/>
          </p:nvPr>
        </p:nvSpPr>
        <p:spPr>
          <a:xfrm>
            <a:off x="3419275" y="2161600"/>
            <a:ext cx="2305500" cy="60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70" name="Google Shape;70;p13"/>
          <p:cNvSpPr txBox="1">
            <a:spLocks noGrp="1"/>
          </p:cNvSpPr>
          <p:nvPr>
            <p:ph type="subTitle" idx="14"/>
          </p:nvPr>
        </p:nvSpPr>
        <p:spPr>
          <a:xfrm>
            <a:off x="720000" y="3857598"/>
            <a:ext cx="2305500" cy="60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71" name="Google Shape;71;p13"/>
          <p:cNvSpPr txBox="1">
            <a:spLocks noGrp="1"/>
          </p:cNvSpPr>
          <p:nvPr>
            <p:ph type="subTitle" idx="15"/>
          </p:nvPr>
        </p:nvSpPr>
        <p:spPr>
          <a:xfrm>
            <a:off x="3419275" y="3857598"/>
            <a:ext cx="2305500" cy="60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72" name="Google Shape;72;p13"/>
          <p:cNvSpPr>
            <a:spLocks noGrp="1"/>
          </p:cNvSpPr>
          <p:nvPr>
            <p:ph type="pic" idx="16"/>
          </p:nvPr>
        </p:nvSpPr>
        <p:spPr>
          <a:xfrm>
            <a:off x="6118225" y="293100"/>
            <a:ext cx="2664000" cy="45573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3"/>
        <p:cNvGrpSpPr/>
        <p:nvPr/>
      </p:nvGrpSpPr>
      <p:grpSpPr>
        <a:xfrm>
          <a:off x="0" y="0"/>
          <a:ext cx="0" cy="0"/>
          <a:chOff x="0" y="0"/>
          <a:chExt cx="0" cy="0"/>
        </a:xfrm>
      </p:grpSpPr>
      <p:sp>
        <p:nvSpPr>
          <p:cNvPr id="74" name="Google Shape;74;p14"/>
          <p:cNvSpPr/>
          <p:nvPr/>
        </p:nvSpPr>
        <p:spPr>
          <a:xfrm>
            <a:off x="346650" y="293100"/>
            <a:ext cx="8450700" cy="4557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14"/>
          <p:cNvSpPr txBox="1">
            <a:spLocks noGrp="1"/>
          </p:cNvSpPr>
          <p:nvPr>
            <p:ph type="subTitle" idx="1"/>
          </p:nvPr>
        </p:nvSpPr>
        <p:spPr>
          <a:xfrm>
            <a:off x="954700" y="2143825"/>
            <a:ext cx="2284800" cy="165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 name="Google Shape;77;p14"/>
          <p:cNvSpPr txBox="1">
            <a:spLocks noGrp="1"/>
          </p:cNvSpPr>
          <p:nvPr>
            <p:ph type="subTitle" idx="2"/>
          </p:nvPr>
        </p:nvSpPr>
        <p:spPr>
          <a:xfrm>
            <a:off x="3429597" y="2143825"/>
            <a:ext cx="2284800" cy="165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8" name="Google Shape;78;p14"/>
          <p:cNvSpPr txBox="1">
            <a:spLocks noGrp="1"/>
          </p:cNvSpPr>
          <p:nvPr>
            <p:ph type="subTitle" idx="3"/>
          </p:nvPr>
        </p:nvSpPr>
        <p:spPr>
          <a:xfrm>
            <a:off x="5904494" y="2143825"/>
            <a:ext cx="2284800" cy="165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9" name="Google Shape;79;p14"/>
          <p:cNvSpPr txBox="1">
            <a:spLocks noGrp="1"/>
          </p:cNvSpPr>
          <p:nvPr>
            <p:ph type="subTitle" idx="4"/>
          </p:nvPr>
        </p:nvSpPr>
        <p:spPr>
          <a:xfrm>
            <a:off x="954710" y="1671675"/>
            <a:ext cx="2284800" cy="51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0" name="Google Shape;80;p14"/>
          <p:cNvSpPr txBox="1">
            <a:spLocks noGrp="1"/>
          </p:cNvSpPr>
          <p:nvPr>
            <p:ph type="subTitle" idx="5"/>
          </p:nvPr>
        </p:nvSpPr>
        <p:spPr>
          <a:xfrm>
            <a:off x="3429600" y="1671675"/>
            <a:ext cx="2284800" cy="51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1" name="Google Shape;81;p14"/>
          <p:cNvSpPr txBox="1">
            <a:spLocks noGrp="1"/>
          </p:cNvSpPr>
          <p:nvPr>
            <p:ph type="subTitle" idx="6"/>
          </p:nvPr>
        </p:nvSpPr>
        <p:spPr>
          <a:xfrm>
            <a:off x="5904490" y="1671675"/>
            <a:ext cx="2284800" cy="51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2"/>
        <p:cNvGrpSpPr/>
        <p:nvPr/>
      </p:nvGrpSpPr>
      <p:grpSpPr>
        <a:xfrm>
          <a:off x="0" y="0"/>
          <a:ext cx="0" cy="0"/>
          <a:chOff x="0" y="0"/>
          <a:chExt cx="0" cy="0"/>
        </a:xfrm>
      </p:grpSpPr>
      <p:sp>
        <p:nvSpPr>
          <p:cNvPr id="83" name="Google Shape;83;p15"/>
          <p:cNvSpPr/>
          <p:nvPr/>
        </p:nvSpPr>
        <p:spPr>
          <a:xfrm>
            <a:off x="2476650" y="293100"/>
            <a:ext cx="6320700" cy="4557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a:spLocks noGrp="1"/>
          </p:cNvSpPr>
          <p:nvPr>
            <p:ph type="title"/>
          </p:nvPr>
        </p:nvSpPr>
        <p:spPr>
          <a:xfrm>
            <a:off x="2842175" y="445025"/>
            <a:ext cx="5581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15"/>
          <p:cNvSpPr txBox="1">
            <a:spLocks noGrp="1"/>
          </p:cNvSpPr>
          <p:nvPr>
            <p:ph type="subTitle" idx="1"/>
          </p:nvPr>
        </p:nvSpPr>
        <p:spPr>
          <a:xfrm>
            <a:off x="2842175" y="1748900"/>
            <a:ext cx="26832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15"/>
          <p:cNvSpPr txBox="1">
            <a:spLocks noGrp="1"/>
          </p:cNvSpPr>
          <p:nvPr>
            <p:ph type="subTitle" idx="2"/>
          </p:nvPr>
        </p:nvSpPr>
        <p:spPr>
          <a:xfrm>
            <a:off x="5741000" y="1748900"/>
            <a:ext cx="26832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7" name="Google Shape;87;p15"/>
          <p:cNvSpPr txBox="1">
            <a:spLocks noGrp="1"/>
          </p:cNvSpPr>
          <p:nvPr>
            <p:ph type="subTitle" idx="3"/>
          </p:nvPr>
        </p:nvSpPr>
        <p:spPr>
          <a:xfrm>
            <a:off x="2842175" y="3336700"/>
            <a:ext cx="2683200" cy="12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 name="Google Shape;88;p15"/>
          <p:cNvSpPr txBox="1">
            <a:spLocks noGrp="1"/>
          </p:cNvSpPr>
          <p:nvPr>
            <p:ph type="subTitle" idx="4"/>
          </p:nvPr>
        </p:nvSpPr>
        <p:spPr>
          <a:xfrm>
            <a:off x="5741000" y="3336700"/>
            <a:ext cx="2683200" cy="12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9" name="Google Shape;89;p15"/>
          <p:cNvSpPr txBox="1">
            <a:spLocks noGrp="1"/>
          </p:cNvSpPr>
          <p:nvPr>
            <p:ph type="subTitle" idx="5"/>
          </p:nvPr>
        </p:nvSpPr>
        <p:spPr>
          <a:xfrm>
            <a:off x="2842175" y="1183800"/>
            <a:ext cx="26832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0" name="Google Shape;90;p15"/>
          <p:cNvSpPr txBox="1">
            <a:spLocks noGrp="1"/>
          </p:cNvSpPr>
          <p:nvPr>
            <p:ph type="subTitle" idx="6"/>
          </p:nvPr>
        </p:nvSpPr>
        <p:spPr>
          <a:xfrm>
            <a:off x="2842175" y="2771625"/>
            <a:ext cx="26832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1" name="Google Shape;91;p15"/>
          <p:cNvSpPr txBox="1">
            <a:spLocks noGrp="1"/>
          </p:cNvSpPr>
          <p:nvPr>
            <p:ph type="subTitle" idx="7"/>
          </p:nvPr>
        </p:nvSpPr>
        <p:spPr>
          <a:xfrm>
            <a:off x="5740975" y="1183800"/>
            <a:ext cx="26832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2" name="Google Shape;92;p15"/>
          <p:cNvSpPr txBox="1">
            <a:spLocks noGrp="1"/>
          </p:cNvSpPr>
          <p:nvPr>
            <p:ph type="subTitle" idx="8"/>
          </p:nvPr>
        </p:nvSpPr>
        <p:spPr>
          <a:xfrm>
            <a:off x="5740975" y="2771625"/>
            <a:ext cx="26832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3" name="Google Shape;93;p15"/>
          <p:cNvSpPr>
            <a:spLocks noGrp="1"/>
          </p:cNvSpPr>
          <p:nvPr>
            <p:ph type="pic" idx="9"/>
          </p:nvPr>
        </p:nvSpPr>
        <p:spPr>
          <a:xfrm>
            <a:off x="346650" y="293100"/>
            <a:ext cx="2000100" cy="45573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94"/>
        <p:cNvGrpSpPr/>
        <p:nvPr/>
      </p:nvGrpSpPr>
      <p:grpSpPr>
        <a:xfrm>
          <a:off x="0" y="0"/>
          <a:ext cx="0" cy="0"/>
          <a:chOff x="0" y="0"/>
          <a:chExt cx="0" cy="0"/>
        </a:xfrm>
      </p:grpSpPr>
      <p:sp>
        <p:nvSpPr>
          <p:cNvPr id="95" name="Google Shape;95;p16"/>
          <p:cNvSpPr/>
          <p:nvPr/>
        </p:nvSpPr>
        <p:spPr>
          <a:xfrm>
            <a:off x="346650" y="293100"/>
            <a:ext cx="8450700" cy="4557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 name="Google Shape;97;p16"/>
          <p:cNvSpPr txBox="1">
            <a:spLocks noGrp="1"/>
          </p:cNvSpPr>
          <p:nvPr>
            <p:ph type="subTitle" idx="1"/>
          </p:nvPr>
        </p:nvSpPr>
        <p:spPr>
          <a:xfrm>
            <a:off x="727475" y="1731362"/>
            <a:ext cx="22053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6"/>
          <p:cNvSpPr txBox="1">
            <a:spLocks noGrp="1"/>
          </p:cNvSpPr>
          <p:nvPr>
            <p:ph type="subTitle" idx="2"/>
          </p:nvPr>
        </p:nvSpPr>
        <p:spPr>
          <a:xfrm>
            <a:off x="3475778" y="1731371"/>
            <a:ext cx="22053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 name="Google Shape;99;p16"/>
          <p:cNvSpPr txBox="1">
            <a:spLocks noGrp="1"/>
          </p:cNvSpPr>
          <p:nvPr>
            <p:ph type="subTitle" idx="3"/>
          </p:nvPr>
        </p:nvSpPr>
        <p:spPr>
          <a:xfrm>
            <a:off x="727475" y="3443810"/>
            <a:ext cx="22053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0" name="Google Shape;100;p16"/>
          <p:cNvSpPr txBox="1">
            <a:spLocks noGrp="1"/>
          </p:cNvSpPr>
          <p:nvPr>
            <p:ph type="subTitle" idx="4"/>
          </p:nvPr>
        </p:nvSpPr>
        <p:spPr>
          <a:xfrm>
            <a:off x="3475778" y="3452785"/>
            <a:ext cx="22053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1" name="Google Shape;101;p16"/>
          <p:cNvSpPr txBox="1">
            <a:spLocks noGrp="1"/>
          </p:cNvSpPr>
          <p:nvPr>
            <p:ph type="subTitle" idx="5"/>
          </p:nvPr>
        </p:nvSpPr>
        <p:spPr>
          <a:xfrm>
            <a:off x="6224081" y="1731371"/>
            <a:ext cx="22053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2" name="Google Shape;102;p16"/>
          <p:cNvSpPr txBox="1">
            <a:spLocks noGrp="1"/>
          </p:cNvSpPr>
          <p:nvPr>
            <p:ph type="subTitle" idx="6"/>
          </p:nvPr>
        </p:nvSpPr>
        <p:spPr>
          <a:xfrm>
            <a:off x="6224081" y="3443810"/>
            <a:ext cx="22053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3" name="Google Shape;103;p16"/>
          <p:cNvSpPr txBox="1">
            <a:spLocks noGrp="1"/>
          </p:cNvSpPr>
          <p:nvPr>
            <p:ph type="subTitle" idx="7"/>
          </p:nvPr>
        </p:nvSpPr>
        <p:spPr>
          <a:xfrm>
            <a:off x="728225" y="1161887"/>
            <a:ext cx="22038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 name="Google Shape;104;p16"/>
          <p:cNvSpPr txBox="1">
            <a:spLocks noGrp="1"/>
          </p:cNvSpPr>
          <p:nvPr>
            <p:ph type="subTitle" idx="8"/>
          </p:nvPr>
        </p:nvSpPr>
        <p:spPr>
          <a:xfrm>
            <a:off x="3476528" y="1161895"/>
            <a:ext cx="22038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5" name="Google Shape;105;p16"/>
          <p:cNvSpPr txBox="1">
            <a:spLocks noGrp="1"/>
          </p:cNvSpPr>
          <p:nvPr>
            <p:ph type="subTitle" idx="9"/>
          </p:nvPr>
        </p:nvSpPr>
        <p:spPr>
          <a:xfrm>
            <a:off x="6224831" y="1161895"/>
            <a:ext cx="22038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6" name="Google Shape;106;p16"/>
          <p:cNvSpPr txBox="1">
            <a:spLocks noGrp="1"/>
          </p:cNvSpPr>
          <p:nvPr>
            <p:ph type="subTitle" idx="13"/>
          </p:nvPr>
        </p:nvSpPr>
        <p:spPr>
          <a:xfrm>
            <a:off x="727475" y="2871210"/>
            <a:ext cx="2205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7" name="Google Shape;107;p16"/>
          <p:cNvSpPr txBox="1">
            <a:spLocks noGrp="1"/>
          </p:cNvSpPr>
          <p:nvPr>
            <p:ph type="subTitle" idx="14"/>
          </p:nvPr>
        </p:nvSpPr>
        <p:spPr>
          <a:xfrm>
            <a:off x="3476903" y="2871210"/>
            <a:ext cx="22038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 name="Google Shape;108;p16"/>
          <p:cNvSpPr txBox="1">
            <a:spLocks noGrp="1"/>
          </p:cNvSpPr>
          <p:nvPr>
            <p:ph type="subTitle" idx="15"/>
          </p:nvPr>
        </p:nvSpPr>
        <p:spPr>
          <a:xfrm>
            <a:off x="6224831" y="2871210"/>
            <a:ext cx="22038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09"/>
        <p:cNvGrpSpPr/>
        <p:nvPr/>
      </p:nvGrpSpPr>
      <p:grpSpPr>
        <a:xfrm>
          <a:off x="0" y="0"/>
          <a:ext cx="0" cy="0"/>
          <a:chOff x="0" y="0"/>
          <a:chExt cx="0" cy="0"/>
        </a:xfrm>
      </p:grpSpPr>
      <p:sp>
        <p:nvSpPr>
          <p:cNvPr id="110" name="Google Shape;110;p17"/>
          <p:cNvSpPr/>
          <p:nvPr/>
        </p:nvSpPr>
        <p:spPr>
          <a:xfrm>
            <a:off x="346650" y="293100"/>
            <a:ext cx="4213500" cy="4557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txBox="1">
            <a:spLocks noGrp="1"/>
          </p:cNvSpPr>
          <p:nvPr>
            <p:ph type="title" hasCustomPrompt="1"/>
          </p:nvPr>
        </p:nvSpPr>
        <p:spPr>
          <a:xfrm>
            <a:off x="713213" y="1985666"/>
            <a:ext cx="3492600" cy="76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2" name="Google Shape;112;p17"/>
          <p:cNvSpPr txBox="1">
            <a:spLocks noGrp="1"/>
          </p:cNvSpPr>
          <p:nvPr>
            <p:ph type="subTitle" idx="1"/>
          </p:nvPr>
        </p:nvSpPr>
        <p:spPr>
          <a:xfrm>
            <a:off x="713225" y="2758803"/>
            <a:ext cx="3492600" cy="3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13" name="Google Shape;113;p17"/>
          <p:cNvSpPr txBox="1">
            <a:spLocks noGrp="1"/>
          </p:cNvSpPr>
          <p:nvPr>
            <p:ph type="title" idx="2" hasCustomPrompt="1"/>
          </p:nvPr>
        </p:nvSpPr>
        <p:spPr>
          <a:xfrm>
            <a:off x="713225" y="539489"/>
            <a:ext cx="3492600" cy="76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4" name="Google Shape;114;p17"/>
          <p:cNvSpPr txBox="1">
            <a:spLocks noGrp="1"/>
          </p:cNvSpPr>
          <p:nvPr>
            <p:ph type="subTitle" idx="3"/>
          </p:nvPr>
        </p:nvSpPr>
        <p:spPr>
          <a:xfrm>
            <a:off x="713225" y="1314425"/>
            <a:ext cx="3492600" cy="3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15" name="Google Shape;115;p17"/>
          <p:cNvSpPr txBox="1">
            <a:spLocks noGrp="1"/>
          </p:cNvSpPr>
          <p:nvPr>
            <p:ph type="title" idx="4" hasCustomPrompt="1"/>
          </p:nvPr>
        </p:nvSpPr>
        <p:spPr>
          <a:xfrm>
            <a:off x="713213" y="3431843"/>
            <a:ext cx="3492600" cy="768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16" name="Google Shape;116;p17"/>
          <p:cNvSpPr txBox="1">
            <a:spLocks noGrp="1"/>
          </p:cNvSpPr>
          <p:nvPr>
            <p:ph type="subTitle" idx="5"/>
          </p:nvPr>
        </p:nvSpPr>
        <p:spPr>
          <a:xfrm>
            <a:off x="713225" y="4203180"/>
            <a:ext cx="3492600" cy="39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17" name="Google Shape;117;p17"/>
          <p:cNvSpPr>
            <a:spLocks noGrp="1"/>
          </p:cNvSpPr>
          <p:nvPr>
            <p:ph type="pic" idx="6"/>
          </p:nvPr>
        </p:nvSpPr>
        <p:spPr>
          <a:xfrm>
            <a:off x="4690050" y="293100"/>
            <a:ext cx="4092300" cy="45573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18"/>
        <p:cNvGrpSpPr/>
        <p:nvPr/>
      </p:nvGrpSpPr>
      <p:grpSpPr>
        <a:xfrm>
          <a:off x="0" y="0"/>
          <a:ext cx="0" cy="0"/>
          <a:chOff x="0" y="0"/>
          <a:chExt cx="0" cy="0"/>
        </a:xfrm>
      </p:grpSpPr>
      <p:sp>
        <p:nvSpPr>
          <p:cNvPr id="119" name="Google Shape;119;p18"/>
          <p:cNvSpPr/>
          <p:nvPr/>
        </p:nvSpPr>
        <p:spPr>
          <a:xfrm>
            <a:off x="346650" y="293100"/>
            <a:ext cx="4006500" cy="4557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txBox="1"/>
          <p:nvPr/>
        </p:nvSpPr>
        <p:spPr>
          <a:xfrm>
            <a:off x="791223" y="3178900"/>
            <a:ext cx="3157800" cy="8589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300" b="1">
                <a:solidFill>
                  <a:schemeClr val="dk1"/>
                </a:solidFill>
                <a:latin typeface="Manrope"/>
                <a:ea typeface="Manrope"/>
                <a:cs typeface="Manrope"/>
                <a:sym typeface="Manrope"/>
              </a:rPr>
              <a:t>CREDITS:</a:t>
            </a:r>
            <a:r>
              <a:rPr lang="en" sz="1300">
                <a:solidFill>
                  <a:schemeClr val="dk1"/>
                </a:solidFill>
                <a:latin typeface="Manrope"/>
                <a:ea typeface="Manrope"/>
                <a:cs typeface="Manrope"/>
                <a:sym typeface="Manrope"/>
              </a:rPr>
              <a:t> This presentation template was created by </a:t>
            </a:r>
            <a:r>
              <a:rPr lang="en" sz="1300" b="1" u="sng">
                <a:solidFill>
                  <a:schemeClr val="dk1"/>
                </a:solidFill>
                <a:latin typeface="Manrope"/>
                <a:ea typeface="Manrope"/>
                <a:cs typeface="Manrope"/>
                <a:sym typeface="Manrope"/>
                <a:hlinkClick r:id="rId2">
                  <a:extLst>
                    <a:ext uri="{A12FA001-AC4F-418D-AE19-62706E023703}">
                      <ahyp:hlinkClr xmlns:ahyp="http://schemas.microsoft.com/office/drawing/2018/hyperlinkcolor" val="tx"/>
                    </a:ext>
                  </a:extLst>
                </a:hlinkClick>
              </a:rPr>
              <a:t>Slidesgo</a:t>
            </a:r>
            <a:r>
              <a:rPr lang="en" sz="1300">
                <a:solidFill>
                  <a:schemeClr val="dk1"/>
                </a:solidFill>
                <a:latin typeface="Manrope"/>
                <a:ea typeface="Manrope"/>
                <a:cs typeface="Manrope"/>
                <a:sym typeface="Manrope"/>
              </a:rPr>
              <a:t>, and includes icons by </a:t>
            </a:r>
            <a:r>
              <a:rPr lang="en" sz="1300" b="1" u="sng">
                <a:solidFill>
                  <a:schemeClr val="dk1"/>
                </a:solidFill>
                <a:latin typeface="Manrope"/>
                <a:ea typeface="Manrope"/>
                <a:cs typeface="Manrope"/>
                <a:sym typeface="Manrope"/>
                <a:hlinkClick r:id="rId3">
                  <a:extLst>
                    <a:ext uri="{A12FA001-AC4F-418D-AE19-62706E023703}">
                      <ahyp:hlinkClr xmlns:ahyp="http://schemas.microsoft.com/office/drawing/2018/hyperlinkcolor" val="tx"/>
                    </a:ext>
                  </a:extLst>
                </a:hlinkClick>
              </a:rPr>
              <a:t>Flaticon</a:t>
            </a:r>
            <a:r>
              <a:rPr lang="en" sz="1300">
                <a:solidFill>
                  <a:schemeClr val="dk1"/>
                </a:solidFill>
                <a:latin typeface="Manrope"/>
                <a:ea typeface="Manrope"/>
                <a:cs typeface="Manrope"/>
                <a:sym typeface="Manrope"/>
              </a:rPr>
              <a:t>, and infographics &amp; images by </a:t>
            </a:r>
            <a:r>
              <a:rPr lang="en" sz="1300" b="1" u="sng">
                <a:solidFill>
                  <a:schemeClr val="dk1"/>
                </a:solidFill>
                <a:latin typeface="Manrope"/>
                <a:ea typeface="Manrope"/>
                <a:cs typeface="Manrope"/>
                <a:sym typeface="Manrope"/>
                <a:hlinkClick r:id="rId4">
                  <a:extLst>
                    <a:ext uri="{A12FA001-AC4F-418D-AE19-62706E023703}">
                      <ahyp:hlinkClr xmlns:ahyp="http://schemas.microsoft.com/office/drawing/2018/hyperlinkcolor" val="tx"/>
                    </a:ext>
                  </a:extLst>
                </a:hlinkClick>
              </a:rPr>
              <a:t>Freepik</a:t>
            </a:r>
            <a:r>
              <a:rPr lang="en" sz="1300" u="sng">
                <a:solidFill>
                  <a:schemeClr val="dk1"/>
                </a:solidFill>
                <a:latin typeface="Manrope"/>
                <a:ea typeface="Manrope"/>
                <a:cs typeface="Manrope"/>
                <a:sym typeface="Manrope"/>
              </a:rPr>
              <a:t> </a:t>
            </a:r>
            <a:endParaRPr sz="1300" b="1" u="sng">
              <a:solidFill>
                <a:schemeClr val="dk1"/>
              </a:solidFill>
              <a:latin typeface="Manrope"/>
              <a:ea typeface="Manrope"/>
              <a:cs typeface="Manrope"/>
              <a:sym typeface="Manrope"/>
            </a:endParaRPr>
          </a:p>
        </p:txBody>
      </p:sp>
      <p:sp>
        <p:nvSpPr>
          <p:cNvPr id="121" name="Google Shape;121;p18"/>
          <p:cNvSpPr txBox="1">
            <a:spLocks noGrp="1"/>
          </p:cNvSpPr>
          <p:nvPr>
            <p:ph type="title"/>
          </p:nvPr>
        </p:nvSpPr>
        <p:spPr>
          <a:xfrm>
            <a:off x="713223" y="534350"/>
            <a:ext cx="33138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2" name="Google Shape;122;p18"/>
          <p:cNvSpPr txBox="1">
            <a:spLocks noGrp="1"/>
          </p:cNvSpPr>
          <p:nvPr>
            <p:ph type="subTitle" idx="1"/>
          </p:nvPr>
        </p:nvSpPr>
        <p:spPr>
          <a:xfrm>
            <a:off x="713223" y="1499800"/>
            <a:ext cx="33138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18"/>
          <p:cNvSpPr>
            <a:spLocks noGrp="1"/>
          </p:cNvSpPr>
          <p:nvPr>
            <p:ph type="pic" idx="2"/>
          </p:nvPr>
        </p:nvSpPr>
        <p:spPr>
          <a:xfrm>
            <a:off x="4483150" y="293100"/>
            <a:ext cx="4299300" cy="45573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4"/>
        <p:cNvGrpSpPr/>
        <p:nvPr/>
      </p:nvGrpSpPr>
      <p:grpSpPr>
        <a:xfrm>
          <a:off x="0" y="0"/>
          <a:ext cx="0" cy="0"/>
          <a:chOff x="0" y="0"/>
          <a:chExt cx="0" cy="0"/>
        </a:xfrm>
      </p:grpSpPr>
      <p:sp>
        <p:nvSpPr>
          <p:cNvPr id="125" name="Google Shape;125;p19"/>
          <p:cNvSpPr/>
          <p:nvPr/>
        </p:nvSpPr>
        <p:spPr>
          <a:xfrm>
            <a:off x="346650" y="293100"/>
            <a:ext cx="5648700" cy="4557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a:spLocks noGrp="1"/>
          </p:cNvSpPr>
          <p:nvPr>
            <p:ph type="pic" idx="2"/>
          </p:nvPr>
        </p:nvSpPr>
        <p:spPr>
          <a:xfrm>
            <a:off x="6118225" y="293100"/>
            <a:ext cx="2664000" cy="45573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7"/>
        <p:cNvGrpSpPr/>
        <p:nvPr/>
      </p:nvGrpSpPr>
      <p:grpSpPr>
        <a:xfrm>
          <a:off x="0" y="0"/>
          <a:ext cx="0" cy="0"/>
          <a:chOff x="0" y="0"/>
          <a:chExt cx="0" cy="0"/>
        </a:xfrm>
      </p:grpSpPr>
      <p:sp>
        <p:nvSpPr>
          <p:cNvPr id="128" name="Google Shape;128;p20"/>
          <p:cNvSpPr/>
          <p:nvPr/>
        </p:nvSpPr>
        <p:spPr>
          <a:xfrm>
            <a:off x="346650" y="293100"/>
            <a:ext cx="8450700" cy="4557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4042675" y="293100"/>
            <a:ext cx="4754700" cy="4557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a:spLocks noGrp="1"/>
          </p:cNvSpPr>
          <p:nvPr>
            <p:ph type="pic" idx="2"/>
          </p:nvPr>
        </p:nvSpPr>
        <p:spPr>
          <a:xfrm>
            <a:off x="346650" y="293100"/>
            <a:ext cx="3566100" cy="4557300"/>
          </a:xfrm>
          <a:prstGeom prst="rect">
            <a:avLst/>
          </a:prstGeom>
          <a:noFill/>
          <a:ln>
            <a:noFill/>
          </a:ln>
        </p:spPr>
      </p:sp>
      <p:sp>
        <p:nvSpPr>
          <p:cNvPr id="16" name="Google Shape;16;p3"/>
          <p:cNvSpPr txBox="1">
            <a:spLocks noGrp="1"/>
          </p:cNvSpPr>
          <p:nvPr>
            <p:ph type="subTitle" idx="1"/>
          </p:nvPr>
        </p:nvSpPr>
        <p:spPr>
          <a:xfrm>
            <a:off x="4384500" y="3387369"/>
            <a:ext cx="4046400" cy="371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 name="Google Shape;17;p3"/>
          <p:cNvSpPr txBox="1">
            <a:spLocks noGrp="1"/>
          </p:cNvSpPr>
          <p:nvPr>
            <p:ph type="title"/>
          </p:nvPr>
        </p:nvSpPr>
        <p:spPr>
          <a:xfrm>
            <a:off x="4384338" y="2389144"/>
            <a:ext cx="4046400" cy="10536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3" hasCustomPrompt="1"/>
          </p:nvPr>
        </p:nvSpPr>
        <p:spPr>
          <a:xfrm>
            <a:off x="5789688" y="1384431"/>
            <a:ext cx="1235700" cy="8418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716700" y="511025"/>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720000" y="1017725"/>
            <a:ext cx="7704000" cy="361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
        <p:nvSpPr>
          <p:cNvPr id="22" name="Google Shape;22;p4"/>
          <p:cNvSpPr/>
          <p:nvPr/>
        </p:nvSpPr>
        <p:spPr>
          <a:xfrm>
            <a:off x="346650" y="293100"/>
            <a:ext cx="8450700" cy="4557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a:off x="346650" y="293100"/>
            <a:ext cx="6305700" cy="4557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720000" y="445025"/>
            <a:ext cx="5561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subTitle" idx="1"/>
          </p:nvPr>
        </p:nvSpPr>
        <p:spPr>
          <a:xfrm>
            <a:off x="3775474" y="22693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 name="Google Shape;27;p5"/>
          <p:cNvSpPr txBox="1">
            <a:spLocks noGrp="1"/>
          </p:cNvSpPr>
          <p:nvPr>
            <p:ph type="subTitle" idx="2"/>
          </p:nvPr>
        </p:nvSpPr>
        <p:spPr>
          <a:xfrm>
            <a:off x="720000" y="22693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3"/>
          </p:nvPr>
        </p:nvSpPr>
        <p:spPr>
          <a:xfrm>
            <a:off x="720000" y="1825053"/>
            <a:ext cx="2505600" cy="505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 name="Google Shape;29;p5"/>
          <p:cNvSpPr txBox="1">
            <a:spLocks noGrp="1"/>
          </p:cNvSpPr>
          <p:nvPr>
            <p:ph type="subTitle" idx="4"/>
          </p:nvPr>
        </p:nvSpPr>
        <p:spPr>
          <a:xfrm>
            <a:off x="3775475" y="1825053"/>
            <a:ext cx="2505600" cy="505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2"/>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 name="Google Shape;30;p5"/>
          <p:cNvSpPr>
            <a:spLocks noGrp="1"/>
          </p:cNvSpPr>
          <p:nvPr>
            <p:ph type="pic" idx="5"/>
          </p:nvPr>
        </p:nvSpPr>
        <p:spPr>
          <a:xfrm>
            <a:off x="6782250" y="293100"/>
            <a:ext cx="2000100" cy="45573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a:off x="346650" y="293100"/>
            <a:ext cx="8450700" cy="4557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p:nvPr/>
        </p:nvSpPr>
        <p:spPr>
          <a:xfrm>
            <a:off x="3691625" y="293100"/>
            <a:ext cx="5105700" cy="4557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title"/>
          </p:nvPr>
        </p:nvSpPr>
        <p:spPr>
          <a:xfrm>
            <a:off x="4135975" y="1128675"/>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7"/>
          <p:cNvSpPr txBox="1">
            <a:spLocks noGrp="1"/>
          </p:cNvSpPr>
          <p:nvPr>
            <p:ph type="subTitle" idx="1"/>
          </p:nvPr>
        </p:nvSpPr>
        <p:spPr>
          <a:xfrm>
            <a:off x="4135975" y="1843925"/>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38" name="Google Shape;38;p7"/>
          <p:cNvSpPr>
            <a:spLocks noGrp="1"/>
          </p:cNvSpPr>
          <p:nvPr>
            <p:ph type="pic" idx="2"/>
          </p:nvPr>
        </p:nvSpPr>
        <p:spPr>
          <a:xfrm>
            <a:off x="346650" y="293100"/>
            <a:ext cx="3215100" cy="45573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a:spLocks noGrp="1"/>
          </p:cNvSpPr>
          <p:nvPr>
            <p:ph type="pic" idx="2"/>
          </p:nvPr>
        </p:nvSpPr>
        <p:spPr>
          <a:xfrm>
            <a:off x="6782250" y="293100"/>
            <a:ext cx="2000100" cy="4557300"/>
          </a:xfrm>
          <a:prstGeom prst="rect">
            <a:avLst/>
          </a:prstGeom>
          <a:noFill/>
          <a:ln>
            <a:noFill/>
          </a:ln>
        </p:spPr>
      </p:sp>
      <p:sp>
        <p:nvSpPr>
          <p:cNvPr id="41" name="Google Shape;41;p8"/>
          <p:cNvSpPr/>
          <p:nvPr/>
        </p:nvSpPr>
        <p:spPr>
          <a:xfrm>
            <a:off x="346650" y="293100"/>
            <a:ext cx="6305700" cy="4557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a:spLocks noGrp="1"/>
          </p:cNvSpPr>
          <p:nvPr>
            <p:ph type="pic" idx="2"/>
          </p:nvPr>
        </p:nvSpPr>
        <p:spPr>
          <a:xfrm>
            <a:off x="6782250" y="293100"/>
            <a:ext cx="2000100" cy="4557300"/>
          </a:xfrm>
          <a:prstGeom prst="rect">
            <a:avLst/>
          </a:prstGeom>
          <a:noFill/>
          <a:ln>
            <a:noFill/>
          </a:ln>
        </p:spPr>
      </p:sp>
      <p:sp>
        <p:nvSpPr>
          <p:cNvPr id="45" name="Google Shape;45;p9"/>
          <p:cNvSpPr/>
          <p:nvPr/>
        </p:nvSpPr>
        <p:spPr>
          <a:xfrm>
            <a:off x="346650" y="293100"/>
            <a:ext cx="6305700" cy="4557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7" name="Google Shape;4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a:spLocks noGrp="1"/>
          </p:cNvSpPr>
          <p:nvPr>
            <p:ph type="pic" idx="2"/>
          </p:nvPr>
        </p:nvSpPr>
        <p:spPr>
          <a:xfrm>
            <a:off x="0" y="0"/>
            <a:ext cx="9144000" cy="5143500"/>
          </a:xfrm>
          <a:prstGeom prst="rect">
            <a:avLst/>
          </a:prstGeom>
          <a:noFill/>
          <a:ln>
            <a:noFill/>
          </a:ln>
        </p:spPr>
      </p:sp>
      <p:sp>
        <p:nvSpPr>
          <p:cNvPr id="50" name="Google Shape;50;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 /><Relationship Id="rId2" Type="http://schemas.openxmlformats.org/officeDocument/2006/relationships/slideLayout" Target="../slideLayouts/slideLayout21.xml" /><Relationship Id="rId1"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1pPr>
            <a:lvl2pPr marL="914400" lvl="1"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2pPr>
            <a:lvl3pPr marL="1371600" lvl="2"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3pPr>
            <a:lvl4pPr marL="1828800" lvl="3"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4pPr>
            <a:lvl5pPr marL="2286000" lvl="4"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5pPr>
            <a:lvl6pPr marL="2743200" lvl="5"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6pPr>
            <a:lvl7pPr marL="3200400" lvl="6"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7pPr>
            <a:lvl8pPr marL="3657600" lvl="7"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8pPr>
            <a:lvl9pPr marL="4114800" lvl="8" indent="-304800">
              <a:lnSpc>
                <a:spcPct val="100000"/>
              </a:lnSpc>
              <a:spcBef>
                <a:spcPts val="0"/>
              </a:spcBef>
              <a:spcAft>
                <a:spcPts val="0"/>
              </a:spcAft>
              <a:buClr>
                <a:schemeClr val="dk1"/>
              </a:buClr>
              <a:buSzPts val="1200"/>
              <a:buFont typeface="Manrope"/>
              <a:buChar char="■"/>
              <a:defRPr sz="12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1" name="Google Shape;131;p2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10.xml" /><Relationship Id="rId1" Type="http://schemas.openxmlformats.org/officeDocument/2006/relationships/slideLayout" Target="../slideLayouts/slideLayout10.xml" /><Relationship Id="rId4" Type="http://schemas.openxmlformats.org/officeDocument/2006/relationships/image" Target="../media/image8.jpeg" /></Relationships>
</file>

<file path=ppt/slides/_rels/slide11.xml.rels><?xml version="1.0" encoding="UTF-8" standalone="yes"?>
<Relationships xmlns="http://schemas.openxmlformats.org/package/2006/relationships"><Relationship Id="rId3" Type="http://schemas.openxmlformats.org/officeDocument/2006/relationships/image" Target="../media/image4.tmp" /><Relationship Id="rId2" Type="http://schemas.openxmlformats.org/officeDocument/2006/relationships/notesSlide" Target="../notesSlides/notesSlide11.xml" /><Relationship Id="rId1" Type="http://schemas.openxmlformats.org/officeDocument/2006/relationships/slideLayout" Target="../slideLayouts/slideLayout18.xml" /><Relationship Id="rId4" Type="http://schemas.openxmlformats.org/officeDocument/2006/relationships/image" Target="../media/image9.jpe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3" Type="http://schemas.openxmlformats.org/officeDocument/2006/relationships/image" Target="../media/image4.tmp" /><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tmp" /><Relationship Id="rId2" Type="http://schemas.openxmlformats.org/officeDocument/2006/relationships/notesSlide" Target="../notesSlides/notesSlide6.xml" /><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3" Type="http://schemas.openxmlformats.org/officeDocument/2006/relationships/image" Target="../media/image6.tmp" /><Relationship Id="rId2" Type="http://schemas.openxmlformats.org/officeDocument/2006/relationships/notesSlide" Target="../notesSlides/notesSlide7.xml" /><Relationship Id="rId1" Type="http://schemas.openxmlformats.org/officeDocument/2006/relationships/slideLayout" Target="../slideLayouts/slideLayout1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8" name="TextBox 7">
            <a:extLst>
              <a:ext uri="{FF2B5EF4-FFF2-40B4-BE49-F238E27FC236}">
                <a16:creationId xmlns:a16="http://schemas.microsoft.com/office/drawing/2014/main" id="{09BF07A9-3188-D1B2-EBCD-A745DE8222E8}"/>
              </a:ext>
            </a:extLst>
          </p:cNvPr>
          <p:cNvSpPr txBox="1"/>
          <p:nvPr/>
        </p:nvSpPr>
        <p:spPr>
          <a:xfrm>
            <a:off x="2495920" y="1403360"/>
            <a:ext cx="4276689" cy="584775"/>
          </a:xfrm>
          <a:prstGeom prst="rect">
            <a:avLst/>
          </a:prstGeom>
          <a:noFill/>
        </p:spPr>
        <p:txBody>
          <a:bodyPr wrap="square" rtlCol="0">
            <a:spAutoFit/>
          </a:bodyPr>
          <a:lstStyle/>
          <a:p>
            <a:pPr algn="l"/>
            <a:r>
              <a:rPr lang="en-IN" sz="3200" dirty="0">
                <a:solidFill>
                  <a:schemeClr val="bg2"/>
                </a:solidFill>
                <a:latin typeface="Anton" pitchFamily="2" charset="0"/>
              </a:rPr>
              <a:t>Tech Destroyers</a:t>
            </a:r>
            <a:endParaRPr lang="en-US" sz="3200" dirty="0">
              <a:solidFill>
                <a:schemeClr val="bg2"/>
              </a:solidFill>
              <a:latin typeface="Anton" pitchFamily="2" charset="0"/>
            </a:endParaRPr>
          </a:p>
        </p:txBody>
      </p:sp>
      <p:sp>
        <p:nvSpPr>
          <p:cNvPr id="9" name="TextBox 8">
            <a:extLst>
              <a:ext uri="{FF2B5EF4-FFF2-40B4-BE49-F238E27FC236}">
                <a16:creationId xmlns:a16="http://schemas.microsoft.com/office/drawing/2014/main" id="{A62A3084-1FB2-788B-C2E9-E07D4559808F}"/>
              </a:ext>
            </a:extLst>
          </p:cNvPr>
          <p:cNvSpPr txBox="1"/>
          <p:nvPr/>
        </p:nvSpPr>
        <p:spPr>
          <a:xfrm>
            <a:off x="1298662" y="2279330"/>
            <a:ext cx="4652053" cy="2954655"/>
          </a:xfrm>
          <a:prstGeom prst="rect">
            <a:avLst/>
          </a:prstGeom>
          <a:noFill/>
        </p:spPr>
        <p:txBody>
          <a:bodyPr wrap="square" rtlCol="0">
            <a:spAutoFit/>
          </a:bodyPr>
          <a:lstStyle/>
          <a:p>
            <a:pPr algn="l"/>
            <a:r>
              <a:rPr lang="en-IN" sz="2400" dirty="0">
                <a:solidFill>
                  <a:schemeClr val="tx1"/>
                </a:solidFill>
                <a:latin typeface="Anton" pitchFamily="2" charset="0"/>
              </a:rPr>
              <a:t>Team members</a:t>
            </a:r>
          </a:p>
          <a:p>
            <a:pPr algn="l"/>
            <a:endParaRPr lang="en-IN" sz="2400" dirty="0">
              <a:solidFill>
                <a:schemeClr val="tx1"/>
              </a:solidFill>
              <a:latin typeface="Anton" pitchFamily="2" charset="0"/>
            </a:endParaRPr>
          </a:p>
          <a:p>
            <a:pPr algn="l"/>
            <a:r>
              <a:rPr lang="en-IN" sz="2400" dirty="0">
                <a:solidFill>
                  <a:schemeClr val="tx1"/>
                </a:solidFill>
                <a:latin typeface="Anton" pitchFamily="2" charset="0"/>
              </a:rPr>
              <a:t>1.S.Hariharan</a:t>
            </a:r>
          </a:p>
          <a:p>
            <a:pPr algn="l"/>
            <a:r>
              <a:rPr lang="en-IN" sz="2400" dirty="0">
                <a:solidFill>
                  <a:schemeClr val="tx1"/>
                </a:solidFill>
                <a:latin typeface="Anton" pitchFamily="2" charset="0"/>
              </a:rPr>
              <a:t>2.Shailesh </a:t>
            </a:r>
            <a:r>
              <a:rPr lang="en-IN" sz="2400" dirty="0" err="1">
                <a:solidFill>
                  <a:schemeClr val="tx1"/>
                </a:solidFill>
                <a:latin typeface="Anton" pitchFamily="2" charset="0"/>
              </a:rPr>
              <a:t>Muruga</a:t>
            </a:r>
            <a:endParaRPr lang="en-IN" sz="2400" dirty="0">
              <a:solidFill>
                <a:schemeClr val="tx1"/>
              </a:solidFill>
              <a:latin typeface="Anton" pitchFamily="2" charset="0"/>
            </a:endParaRPr>
          </a:p>
          <a:p>
            <a:pPr algn="l"/>
            <a:r>
              <a:rPr lang="en-IN" sz="2400" dirty="0">
                <a:solidFill>
                  <a:schemeClr val="tx1"/>
                </a:solidFill>
                <a:latin typeface="Anton" pitchFamily="2" charset="0"/>
              </a:rPr>
              <a:t>3.Mohammed Ibrahim</a:t>
            </a:r>
          </a:p>
          <a:p>
            <a:pPr algn="l"/>
            <a:r>
              <a:rPr lang="en-IN" sz="2400" dirty="0">
                <a:solidFill>
                  <a:schemeClr val="tx1"/>
                </a:solidFill>
                <a:latin typeface="Anton" pitchFamily="2" charset="0"/>
              </a:rPr>
              <a:t>4.Pavithra</a:t>
            </a:r>
          </a:p>
          <a:p>
            <a:pPr algn="l"/>
            <a:endParaRPr lang="en-IN" sz="2400" dirty="0">
              <a:solidFill>
                <a:schemeClr val="tx1"/>
              </a:solidFill>
              <a:latin typeface="Anton" pitchFamily="2" charset="0"/>
            </a:endParaRPr>
          </a:p>
          <a:p>
            <a:pPr algn="l"/>
            <a:endParaRPr lang="en-US" sz="1800" dirty="0">
              <a:solidFill>
                <a:schemeClr val="bg2"/>
              </a:solidFill>
              <a:latin typeface="Anton" pitchFamily="2" charset="0"/>
            </a:endParaRPr>
          </a:p>
        </p:txBody>
      </p:sp>
      <p:sp>
        <p:nvSpPr>
          <p:cNvPr id="10" name="TextBox 9">
            <a:extLst>
              <a:ext uri="{FF2B5EF4-FFF2-40B4-BE49-F238E27FC236}">
                <a16:creationId xmlns:a16="http://schemas.microsoft.com/office/drawing/2014/main" id="{549F0DA6-7526-5235-DD93-644E8CABD1F6}"/>
              </a:ext>
            </a:extLst>
          </p:cNvPr>
          <p:cNvSpPr txBox="1"/>
          <p:nvPr/>
        </p:nvSpPr>
        <p:spPr>
          <a:xfrm>
            <a:off x="1200817" y="729111"/>
            <a:ext cx="7213797" cy="1200329"/>
          </a:xfrm>
          <a:prstGeom prst="rect">
            <a:avLst/>
          </a:prstGeom>
          <a:noFill/>
        </p:spPr>
        <p:txBody>
          <a:bodyPr wrap="square" rtlCol="0">
            <a:spAutoFit/>
          </a:bodyPr>
          <a:lstStyle/>
          <a:p>
            <a:pPr algn="l"/>
            <a:r>
              <a:rPr lang="en-IN" sz="3600" dirty="0">
                <a:solidFill>
                  <a:srgbClr val="00B0F0"/>
                </a:solidFill>
                <a:latin typeface="Anton" pitchFamily="2" charset="0"/>
              </a:rPr>
              <a:t>Sri  Sai  Ram   Institute  of  Technology</a:t>
            </a:r>
          </a:p>
          <a:p>
            <a:pPr algn="l"/>
            <a:r>
              <a:rPr lang="en-IN" sz="3600" dirty="0">
                <a:solidFill>
                  <a:srgbClr val="00B0F0"/>
                </a:solidFill>
                <a:latin typeface="Anton" pitchFamily="2" charset="0"/>
              </a:rPr>
              <a:t> </a:t>
            </a:r>
            <a:endParaRPr lang="en-US" sz="3600" dirty="0">
              <a:solidFill>
                <a:srgbClr val="00B0F0"/>
              </a:solidFill>
              <a:latin typeface="Anton" pitchFamily="2" charset="0"/>
            </a:endParaRPr>
          </a:p>
        </p:txBody>
      </p:sp>
      <p:pic>
        <p:nvPicPr>
          <p:cNvPr id="11" name="Picture 10">
            <a:extLst>
              <a:ext uri="{FF2B5EF4-FFF2-40B4-BE49-F238E27FC236}">
                <a16:creationId xmlns:a16="http://schemas.microsoft.com/office/drawing/2014/main" id="{1A4F2F3B-AA62-330F-0131-720FFBAB8BF3}"/>
              </a:ext>
            </a:extLst>
          </p:cNvPr>
          <p:cNvPicPr>
            <a:picLocks noChangeAspect="1"/>
          </p:cNvPicPr>
          <p:nvPr/>
        </p:nvPicPr>
        <p:blipFill>
          <a:blip r:embed="rId3"/>
          <a:stretch>
            <a:fillRect/>
          </a:stretch>
        </p:blipFill>
        <p:spPr>
          <a:xfrm>
            <a:off x="6008676" y="1695747"/>
            <a:ext cx="1836662" cy="277335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8" name="Picture 7">
            <a:extLst>
              <a:ext uri="{FF2B5EF4-FFF2-40B4-BE49-F238E27FC236}">
                <a16:creationId xmlns:a16="http://schemas.microsoft.com/office/drawing/2014/main" id="{EEBE817C-87D0-1EAF-A171-9CDEFA03CA5A}"/>
              </a:ext>
            </a:extLst>
          </p:cNvPr>
          <p:cNvPicPr>
            <a:picLocks noChangeAspect="1"/>
          </p:cNvPicPr>
          <p:nvPr/>
        </p:nvPicPr>
        <p:blipFill>
          <a:blip r:embed="rId3"/>
          <a:stretch>
            <a:fillRect/>
          </a:stretch>
        </p:blipFill>
        <p:spPr>
          <a:xfrm>
            <a:off x="2624009" y="412122"/>
            <a:ext cx="6330233" cy="2453185"/>
          </a:xfrm>
          <a:prstGeom prst="rect">
            <a:avLst/>
          </a:prstGeom>
        </p:spPr>
      </p:pic>
      <p:pic>
        <p:nvPicPr>
          <p:cNvPr id="9" name="Picture 8">
            <a:extLst>
              <a:ext uri="{FF2B5EF4-FFF2-40B4-BE49-F238E27FC236}">
                <a16:creationId xmlns:a16="http://schemas.microsoft.com/office/drawing/2014/main" id="{4443CED0-4D05-FFD3-E0B2-0E3382BF8358}"/>
              </a:ext>
            </a:extLst>
          </p:cNvPr>
          <p:cNvPicPr>
            <a:picLocks noChangeAspect="1"/>
          </p:cNvPicPr>
          <p:nvPr/>
        </p:nvPicPr>
        <p:blipFill>
          <a:blip r:embed="rId4"/>
          <a:stretch>
            <a:fillRect/>
          </a:stretch>
        </p:blipFill>
        <p:spPr>
          <a:xfrm>
            <a:off x="3552048" y="3174507"/>
            <a:ext cx="4026444" cy="1318964"/>
          </a:xfrm>
          <a:prstGeom prst="rect">
            <a:avLst/>
          </a:prstGeom>
        </p:spPr>
      </p:pic>
      <p:sp>
        <p:nvSpPr>
          <p:cNvPr id="11" name="TextBox 10">
            <a:extLst>
              <a:ext uri="{FF2B5EF4-FFF2-40B4-BE49-F238E27FC236}">
                <a16:creationId xmlns:a16="http://schemas.microsoft.com/office/drawing/2014/main" id="{6F1FDB53-D2BD-DE9F-CBE6-C6EA67FE96B9}"/>
              </a:ext>
            </a:extLst>
          </p:cNvPr>
          <p:cNvSpPr txBox="1"/>
          <p:nvPr/>
        </p:nvSpPr>
        <p:spPr>
          <a:xfrm flipV="1">
            <a:off x="2197051" y="4171727"/>
            <a:ext cx="426958" cy="480325"/>
          </a:xfrm>
          <a:prstGeom prst="rect">
            <a:avLst/>
          </a:prstGeom>
          <a:noFill/>
        </p:spPr>
        <p:txBody>
          <a:bodyPr wrap="square" rtlCol="0">
            <a:spAutoFit/>
          </a:bodyPr>
          <a:lstStyle/>
          <a:p>
            <a:pPr algn="l"/>
            <a:endParaRPr lang="en-US" dirty="0"/>
          </a:p>
        </p:txBody>
      </p:sp>
      <p:sp>
        <p:nvSpPr>
          <p:cNvPr id="12" name="Arrow: Right 11">
            <a:extLst>
              <a:ext uri="{FF2B5EF4-FFF2-40B4-BE49-F238E27FC236}">
                <a16:creationId xmlns:a16="http://schemas.microsoft.com/office/drawing/2014/main" id="{ED1D7A83-1FA0-4070-077D-D9C6FF50D5D1}"/>
              </a:ext>
            </a:extLst>
          </p:cNvPr>
          <p:cNvSpPr/>
          <p:nvPr/>
        </p:nvSpPr>
        <p:spPr>
          <a:xfrm>
            <a:off x="2512858" y="3474927"/>
            <a:ext cx="902800" cy="718124"/>
          </a:xfrm>
          <a:prstGeom prst="rightArrow">
            <a:avLst/>
          </a:prstGeom>
          <a:solidFill>
            <a:srgbClr val="92D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1E51E4A-7B1E-B449-758A-A47C39D9E69E}"/>
              </a:ext>
            </a:extLst>
          </p:cNvPr>
          <p:cNvSpPr txBox="1"/>
          <p:nvPr/>
        </p:nvSpPr>
        <p:spPr>
          <a:xfrm>
            <a:off x="3657600" y="1656238"/>
            <a:ext cx="1828800" cy="182880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5070731A-8D7B-2810-3EF4-752F1EB738A0}"/>
              </a:ext>
            </a:extLst>
          </p:cNvPr>
          <p:cNvSpPr txBox="1"/>
          <p:nvPr/>
        </p:nvSpPr>
        <p:spPr>
          <a:xfrm rot="3102834" flipH="1" flipV="1">
            <a:off x="3552048" y="1254187"/>
            <a:ext cx="105552" cy="402051"/>
          </a:xfrm>
          <a:prstGeom prst="rect">
            <a:avLst/>
          </a:prstGeom>
          <a:noFill/>
        </p:spPr>
        <p:txBody>
          <a:bodyPr wrap="square" rtlCol="0">
            <a:spAutoFit/>
          </a:bodyPr>
          <a:lstStyle/>
          <a:p>
            <a:pPr algn="l"/>
            <a:endParaRPr lang="en-US" dirty="0"/>
          </a:p>
        </p:txBody>
      </p:sp>
      <p:sp>
        <p:nvSpPr>
          <p:cNvPr id="15" name="TextBox 14">
            <a:extLst>
              <a:ext uri="{FF2B5EF4-FFF2-40B4-BE49-F238E27FC236}">
                <a16:creationId xmlns:a16="http://schemas.microsoft.com/office/drawing/2014/main" id="{E4272FA2-5A72-72A8-D8F3-E7DC7B4D80DC}"/>
              </a:ext>
            </a:extLst>
          </p:cNvPr>
          <p:cNvSpPr txBox="1"/>
          <p:nvPr/>
        </p:nvSpPr>
        <p:spPr>
          <a:xfrm>
            <a:off x="3657600" y="1656238"/>
            <a:ext cx="1828800" cy="1828800"/>
          </a:xfrm>
          <a:prstGeom prst="rect">
            <a:avLst/>
          </a:prstGeom>
          <a:noFill/>
        </p:spPr>
        <p:txBody>
          <a:bodyPr wrap="square" rtlCol="0">
            <a:spAutoFit/>
          </a:bodyPr>
          <a:lstStyle/>
          <a:p>
            <a:pPr algn="l"/>
            <a:endParaRPr lang="en-US" dirty="0"/>
          </a:p>
        </p:txBody>
      </p:sp>
      <p:sp>
        <p:nvSpPr>
          <p:cNvPr id="16" name="TextBox 15">
            <a:extLst>
              <a:ext uri="{FF2B5EF4-FFF2-40B4-BE49-F238E27FC236}">
                <a16:creationId xmlns:a16="http://schemas.microsoft.com/office/drawing/2014/main" id="{6F1021EB-25B1-6AE3-4138-D531B21F519C}"/>
              </a:ext>
            </a:extLst>
          </p:cNvPr>
          <p:cNvSpPr txBox="1"/>
          <p:nvPr/>
        </p:nvSpPr>
        <p:spPr>
          <a:xfrm>
            <a:off x="980973" y="310134"/>
            <a:ext cx="682538" cy="9325630"/>
          </a:xfrm>
          <a:prstGeom prst="rect">
            <a:avLst/>
          </a:prstGeom>
          <a:noFill/>
        </p:spPr>
        <p:txBody>
          <a:bodyPr wrap="square" rtlCol="0">
            <a:spAutoFit/>
          </a:bodyPr>
          <a:lstStyle/>
          <a:p>
            <a:pPr algn="l"/>
            <a:r>
              <a:rPr lang="en-IN" sz="4000" b="1" dirty="0">
                <a:solidFill>
                  <a:schemeClr val="bg2"/>
                </a:solidFill>
                <a:latin typeface="Anton" pitchFamily="2" charset="0"/>
              </a:rPr>
              <a:t>W</a:t>
            </a:r>
          </a:p>
          <a:p>
            <a:pPr algn="l"/>
            <a:r>
              <a:rPr lang="en-IN" sz="4000" b="1" dirty="0">
                <a:solidFill>
                  <a:schemeClr val="bg2"/>
                </a:solidFill>
                <a:latin typeface="Anton" pitchFamily="2" charset="0"/>
              </a:rPr>
              <a:t>E</a:t>
            </a:r>
          </a:p>
          <a:p>
            <a:pPr algn="l"/>
            <a:r>
              <a:rPr lang="en-IN" sz="4000" b="1" dirty="0">
                <a:solidFill>
                  <a:schemeClr val="bg2"/>
                </a:solidFill>
                <a:latin typeface="Anton" pitchFamily="2" charset="0"/>
              </a:rPr>
              <a:t>B</a:t>
            </a:r>
          </a:p>
          <a:p>
            <a:pPr algn="l"/>
            <a:r>
              <a:rPr lang="en-IN" sz="4000" b="1" dirty="0">
                <a:solidFill>
                  <a:schemeClr val="bg2"/>
                </a:solidFill>
                <a:latin typeface="Anton" pitchFamily="2" charset="0"/>
              </a:rPr>
              <a:t>S</a:t>
            </a:r>
          </a:p>
          <a:p>
            <a:pPr algn="l"/>
            <a:r>
              <a:rPr lang="en-IN" sz="4000" b="1" dirty="0">
                <a:solidFill>
                  <a:schemeClr val="bg2"/>
                </a:solidFill>
                <a:latin typeface="Anton" pitchFamily="2" charset="0"/>
              </a:rPr>
              <a:t>I</a:t>
            </a:r>
          </a:p>
          <a:p>
            <a:pPr algn="l"/>
            <a:r>
              <a:rPr lang="en-IN" sz="4000" b="1" dirty="0">
                <a:solidFill>
                  <a:schemeClr val="bg2"/>
                </a:solidFill>
                <a:latin typeface="Anton" pitchFamily="2" charset="0"/>
              </a:rPr>
              <a:t>T</a:t>
            </a:r>
          </a:p>
          <a:p>
            <a:pPr algn="l"/>
            <a:r>
              <a:rPr lang="en-IN" sz="4000" b="1" dirty="0">
                <a:solidFill>
                  <a:schemeClr val="bg2"/>
                </a:solidFill>
                <a:latin typeface="Anton" pitchFamily="2" charset="0"/>
              </a:rPr>
              <a:t>E</a:t>
            </a:r>
          </a:p>
          <a:p>
            <a:pPr algn="l"/>
            <a:endParaRPr lang="en-IN" sz="4000" b="1" dirty="0">
              <a:solidFill>
                <a:schemeClr val="bg2"/>
              </a:solidFill>
              <a:latin typeface="Anton" pitchFamily="2" charset="0"/>
            </a:endParaRPr>
          </a:p>
          <a:p>
            <a:pPr algn="l"/>
            <a:endParaRPr lang="en-IN" sz="4000" b="1" dirty="0">
              <a:solidFill>
                <a:schemeClr val="bg2"/>
              </a:solidFill>
              <a:latin typeface="Anton" pitchFamily="2" charset="0"/>
            </a:endParaRPr>
          </a:p>
          <a:p>
            <a:pPr algn="l"/>
            <a:endParaRPr lang="en-IN" sz="4000" b="1" dirty="0">
              <a:solidFill>
                <a:schemeClr val="bg2"/>
              </a:solidFill>
              <a:latin typeface="Anton" pitchFamily="2" charset="0"/>
            </a:endParaRPr>
          </a:p>
          <a:p>
            <a:pPr algn="l"/>
            <a:endParaRPr lang="en-IN" sz="4000" b="1" dirty="0">
              <a:solidFill>
                <a:schemeClr val="bg2"/>
              </a:solidFill>
              <a:latin typeface="Anton" pitchFamily="2" charset="0"/>
            </a:endParaRPr>
          </a:p>
          <a:p>
            <a:pPr algn="l"/>
            <a:endParaRPr lang="en-IN" sz="4000" b="1" dirty="0">
              <a:solidFill>
                <a:schemeClr val="bg2"/>
              </a:solidFill>
              <a:latin typeface="Anton" pitchFamily="2" charset="0"/>
            </a:endParaRPr>
          </a:p>
          <a:p>
            <a:pPr algn="l"/>
            <a:endParaRPr lang="en-IN" sz="4000" b="1" dirty="0">
              <a:solidFill>
                <a:schemeClr val="bg2"/>
              </a:solidFill>
              <a:latin typeface="Anton" pitchFamily="2" charset="0"/>
            </a:endParaRPr>
          </a:p>
          <a:p>
            <a:pPr algn="l"/>
            <a:endParaRPr lang="en-IN" sz="4000" b="1" dirty="0">
              <a:solidFill>
                <a:schemeClr val="bg2"/>
              </a:solidFill>
              <a:latin typeface="Anton" pitchFamily="2" charset="0"/>
            </a:endParaRPr>
          </a:p>
          <a:p>
            <a:pPr algn="l"/>
            <a:endParaRPr lang="en-US" sz="4000" b="1" dirty="0">
              <a:solidFill>
                <a:schemeClr val="bg2"/>
              </a:solidFill>
              <a:latin typeface="Anton"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EB0A1B29-E425-AB9C-C04E-EC795C576227}"/>
              </a:ext>
            </a:extLst>
          </p:cNvPr>
          <p:cNvPicPr>
            <a:picLocks noGrp="1" noChangeAspect="1"/>
          </p:cNvPicPr>
          <p:nvPr>
            <p:ph type="pic" idx="2"/>
          </p:nvPr>
        </p:nvPicPr>
        <p:blipFill>
          <a:blip r:embed="rId3"/>
          <a:srcRect l="20772" r="20772"/>
          <a:stretch/>
        </p:blipFill>
        <p:spPr>
          <a:xfrm>
            <a:off x="6118225" y="293100"/>
            <a:ext cx="2664000" cy="4557300"/>
          </a:xfrm>
        </p:spPr>
      </p:pic>
      <p:pic>
        <p:nvPicPr>
          <p:cNvPr id="9" name="Picture 8">
            <a:extLst>
              <a:ext uri="{FF2B5EF4-FFF2-40B4-BE49-F238E27FC236}">
                <a16:creationId xmlns:a16="http://schemas.microsoft.com/office/drawing/2014/main" id="{E6F0DE66-711F-45E2-25C8-60EA3DBB41A1}"/>
              </a:ext>
            </a:extLst>
          </p:cNvPr>
          <p:cNvPicPr>
            <a:picLocks noChangeAspect="1"/>
          </p:cNvPicPr>
          <p:nvPr/>
        </p:nvPicPr>
        <p:blipFill>
          <a:blip r:embed="rId4"/>
          <a:stretch>
            <a:fillRect/>
          </a:stretch>
        </p:blipFill>
        <p:spPr>
          <a:xfrm>
            <a:off x="361775" y="379640"/>
            <a:ext cx="5615626" cy="45477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2" name="TextBox 1">
            <a:extLst>
              <a:ext uri="{FF2B5EF4-FFF2-40B4-BE49-F238E27FC236}">
                <a16:creationId xmlns:a16="http://schemas.microsoft.com/office/drawing/2014/main" id="{6AC1CA83-E645-F31D-8815-00AA60E27B6E}"/>
              </a:ext>
            </a:extLst>
          </p:cNvPr>
          <p:cNvSpPr txBox="1"/>
          <p:nvPr/>
        </p:nvSpPr>
        <p:spPr>
          <a:xfrm>
            <a:off x="1467665" y="533696"/>
            <a:ext cx="6600047" cy="3293209"/>
          </a:xfrm>
          <a:prstGeom prst="rect">
            <a:avLst/>
          </a:prstGeom>
          <a:noFill/>
        </p:spPr>
        <p:txBody>
          <a:bodyPr wrap="square" rtlCol="0">
            <a:spAutoFit/>
          </a:bodyPr>
          <a:lstStyle/>
          <a:p>
            <a:pPr algn="l"/>
            <a:r>
              <a:rPr lang="en-IN" sz="3200" dirty="0">
                <a:solidFill>
                  <a:schemeClr val="bg2"/>
                </a:solidFill>
                <a:latin typeface="Anton" pitchFamily="2" charset="0"/>
              </a:rPr>
              <a:t>REFERENCES</a:t>
            </a:r>
          </a:p>
          <a:p>
            <a:pPr algn="l"/>
            <a:endParaRPr lang="en-IN" sz="3200" dirty="0">
              <a:solidFill>
                <a:schemeClr val="bg2"/>
              </a:solidFill>
              <a:latin typeface="Anton" pitchFamily="2" charset="0"/>
            </a:endParaRPr>
          </a:p>
          <a:p>
            <a:pPr algn="l"/>
            <a:r>
              <a:rPr lang="en-IN" sz="1800" dirty="0">
                <a:solidFill>
                  <a:schemeClr val="bg2"/>
                </a:solidFill>
                <a:latin typeface="Anton" pitchFamily="2" charset="0"/>
              </a:rPr>
              <a:t>**</a:t>
            </a:r>
            <a:r>
              <a:rPr lang="en-US" sz="1800" dirty="0">
                <a:solidFill>
                  <a:schemeClr val="tx1"/>
                </a:solidFill>
                <a:latin typeface="Anton" pitchFamily="2" charset="0"/>
              </a:rPr>
              <a:t> "Air Quality Index (AQI) Basics" - United States Environmental Protection Agency (EPA)</a:t>
            </a:r>
            <a:endParaRPr lang="en-IN" sz="1800" dirty="0">
              <a:solidFill>
                <a:schemeClr val="tx1"/>
              </a:solidFill>
              <a:latin typeface="Anton" pitchFamily="2" charset="0"/>
            </a:endParaRPr>
          </a:p>
          <a:p>
            <a:pPr algn="l"/>
            <a:r>
              <a:rPr lang="en-IN" sz="1800" dirty="0">
                <a:solidFill>
                  <a:schemeClr val="bg2"/>
                </a:solidFill>
                <a:latin typeface="Anton" pitchFamily="2" charset="0"/>
              </a:rPr>
              <a:t>**</a:t>
            </a:r>
            <a:r>
              <a:rPr lang="en-US" sz="1800" dirty="0">
                <a:solidFill>
                  <a:schemeClr val="tx1"/>
                </a:solidFill>
                <a:latin typeface="Anton" pitchFamily="2" charset="0"/>
              </a:rPr>
              <a:t>"Air Pollution Control in Factories" - Environmental Protection Agency (EPA) Guidelines</a:t>
            </a:r>
            <a:endParaRPr lang="en-IN" sz="1800" dirty="0">
              <a:solidFill>
                <a:schemeClr val="tx1"/>
              </a:solidFill>
              <a:latin typeface="Anton" pitchFamily="2" charset="0"/>
            </a:endParaRPr>
          </a:p>
          <a:p>
            <a:pPr algn="l"/>
            <a:r>
              <a:rPr lang="en-IN" sz="1800" dirty="0">
                <a:solidFill>
                  <a:schemeClr val="bg2"/>
                </a:solidFill>
                <a:latin typeface="Anton" pitchFamily="2" charset="0"/>
              </a:rPr>
              <a:t>**</a:t>
            </a:r>
            <a:r>
              <a:rPr lang="en-US" sz="1800" dirty="0">
                <a:solidFill>
                  <a:schemeClr val="tx1"/>
                </a:solidFill>
                <a:latin typeface="Anton" pitchFamily="2" charset="0"/>
              </a:rPr>
              <a:t>"Smart Factory Air Quality Monitoring System" - Research Paper on Environmental Monitoring </a:t>
            </a:r>
            <a:r>
              <a:rPr lang="en-IN" sz="1800" dirty="0">
                <a:solidFill>
                  <a:schemeClr val="tx1"/>
                </a:solidFill>
                <a:latin typeface="Anton" pitchFamily="2" charset="0"/>
              </a:rPr>
              <a:t>Systems</a:t>
            </a:r>
          </a:p>
          <a:p>
            <a:pPr algn="l"/>
            <a:r>
              <a:rPr lang="en-IN" sz="1800" dirty="0">
                <a:solidFill>
                  <a:schemeClr val="bg2"/>
                </a:solidFill>
                <a:latin typeface="Anton" pitchFamily="2" charset="0"/>
              </a:rPr>
              <a:t>** </a:t>
            </a:r>
            <a:r>
              <a:rPr lang="en-US" sz="1800" dirty="0">
                <a:solidFill>
                  <a:schemeClr val="tx1"/>
                </a:solidFill>
                <a:latin typeface="Anton" pitchFamily="2" charset="0"/>
              </a:rPr>
              <a:t>"Real-time Air Quality Monitoring and Alert System" - Case Study on Implementing AQI Alerts in Industrial Settings</a:t>
            </a:r>
          </a:p>
        </p:txBody>
      </p:sp>
    </p:spTree>
    <p:extLst>
      <p:ext uri="{BB962C8B-B14F-4D97-AF65-F5344CB8AC3E}">
        <p14:creationId xmlns:p14="http://schemas.microsoft.com/office/powerpoint/2010/main" val="1055834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211DB9-D962-D49D-6A43-3DB37E49CA58}"/>
              </a:ext>
            </a:extLst>
          </p:cNvPr>
          <p:cNvPicPr>
            <a:picLocks noChangeAspect="1"/>
          </p:cNvPicPr>
          <p:nvPr/>
        </p:nvPicPr>
        <p:blipFill>
          <a:blip r:embed="rId2"/>
          <a:stretch>
            <a:fillRect/>
          </a:stretch>
        </p:blipFill>
        <p:spPr>
          <a:xfrm>
            <a:off x="454901" y="255882"/>
            <a:ext cx="8310069" cy="4674414"/>
          </a:xfrm>
          <a:prstGeom prst="rect">
            <a:avLst/>
          </a:prstGeom>
        </p:spPr>
      </p:pic>
    </p:spTree>
    <p:extLst>
      <p:ext uri="{BB962C8B-B14F-4D97-AF65-F5344CB8AC3E}">
        <p14:creationId xmlns:p14="http://schemas.microsoft.com/office/powerpoint/2010/main" val="259864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3" name="Title 2">
            <a:extLst>
              <a:ext uri="{FF2B5EF4-FFF2-40B4-BE49-F238E27FC236}">
                <a16:creationId xmlns:a16="http://schemas.microsoft.com/office/drawing/2014/main" id="{2F954AC5-91CA-41A5-7AF8-4A953CC5259C}"/>
              </a:ext>
            </a:extLst>
          </p:cNvPr>
          <p:cNvSpPr>
            <a:spLocks noGrp="1"/>
          </p:cNvSpPr>
          <p:nvPr>
            <p:ph type="ctrTitle"/>
          </p:nvPr>
        </p:nvSpPr>
        <p:spPr>
          <a:xfrm>
            <a:off x="650960" y="-450118"/>
            <a:ext cx="2826962" cy="4722058"/>
          </a:xfrm>
        </p:spPr>
        <p:txBody>
          <a:bodyPr/>
          <a:lstStyle/>
          <a:p>
            <a:r>
              <a:rPr lang="en-IN" sz="2800" dirty="0"/>
              <a:t>Controlling Air pollution in factories Using AQI &amp; Alerting pollution control board With Warning messages</a:t>
            </a:r>
            <a:endParaRPr lang="en-US" sz="2800" dirty="0"/>
          </a:p>
        </p:txBody>
      </p:sp>
      <p:pic>
        <p:nvPicPr>
          <p:cNvPr id="6" name="Picture Placeholder 5">
            <a:extLst>
              <a:ext uri="{FF2B5EF4-FFF2-40B4-BE49-F238E27FC236}">
                <a16:creationId xmlns:a16="http://schemas.microsoft.com/office/drawing/2014/main" id="{7E7D3569-D4F5-A6AD-C75A-8331C5751FE4}"/>
              </a:ext>
            </a:extLst>
          </p:cNvPr>
          <p:cNvPicPr>
            <a:picLocks noGrp="1" noChangeAspect="1"/>
          </p:cNvPicPr>
          <p:nvPr>
            <p:ph type="pic" idx="2"/>
          </p:nvPr>
        </p:nvPicPr>
        <p:blipFill>
          <a:blip r:embed="rId3"/>
          <a:srcRect l="21512" r="21512"/>
          <a:stretch/>
        </p:blipFill>
        <p:spPr>
          <a:xfrm>
            <a:off x="4264385" y="248114"/>
            <a:ext cx="4596013" cy="4519842"/>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35" name="Picture Placeholder 34">
            <a:extLst>
              <a:ext uri="{FF2B5EF4-FFF2-40B4-BE49-F238E27FC236}">
                <a16:creationId xmlns:a16="http://schemas.microsoft.com/office/drawing/2014/main" id="{BBC0DB22-AEAE-A38E-299B-5F821F237FCF}"/>
              </a:ext>
            </a:extLst>
          </p:cNvPr>
          <p:cNvPicPr>
            <a:picLocks noGrp="1" noChangeAspect="1"/>
          </p:cNvPicPr>
          <p:nvPr>
            <p:ph type="pic" idx="16"/>
          </p:nvPr>
        </p:nvPicPr>
        <p:blipFill>
          <a:blip r:embed="rId3"/>
          <a:srcRect l="20767" r="20767"/>
          <a:stretch/>
        </p:blipFill>
        <p:spPr/>
      </p:pic>
      <p:sp>
        <p:nvSpPr>
          <p:cNvPr id="33" name="TextBox 32">
            <a:extLst>
              <a:ext uri="{FF2B5EF4-FFF2-40B4-BE49-F238E27FC236}">
                <a16:creationId xmlns:a16="http://schemas.microsoft.com/office/drawing/2014/main" id="{A504B9F3-7925-B62A-BA56-2367064A6385}"/>
              </a:ext>
            </a:extLst>
          </p:cNvPr>
          <p:cNvSpPr txBox="1"/>
          <p:nvPr/>
        </p:nvSpPr>
        <p:spPr>
          <a:xfrm>
            <a:off x="542591" y="667121"/>
            <a:ext cx="4954483" cy="584775"/>
          </a:xfrm>
          <a:prstGeom prst="rect">
            <a:avLst/>
          </a:prstGeom>
          <a:noFill/>
        </p:spPr>
        <p:txBody>
          <a:bodyPr wrap="square" rtlCol="0">
            <a:spAutoFit/>
          </a:bodyPr>
          <a:lstStyle/>
          <a:p>
            <a:pPr algn="l"/>
            <a:r>
              <a:rPr lang="en-IN" sz="3200" dirty="0">
                <a:solidFill>
                  <a:schemeClr val="bg2"/>
                </a:solidFill>
                <a:latin typeface="Anton" pitchFamily="2" charset="0"/>
              </a:rPr>
              <a:t>                  Abstract</a:t>
            </a:r>
            <a:endParaRPr lang="en-US" sz="3200" dirty="0">
              <a:solidFill>
                <a:schemeClr val="bg2"/>
              </a:solidFill>
              <a:latin typeface="Anton" pitchFamily="2" charset="0"/>
            </a:endParaRPr>
          </a:p>
        </p:txBody>
      </p:sp>
      <p:sp>
        <p:nvSpPr>
          <p:cNvPr id="34" name="TextBox 33">
            <a:extLst>
              <a:ext uri="{FF2B5EF4-FFF2-40B4-BE49-F238E27FC236}">
                <a16:creationId xmlns:a16="http://schemas.microsoft.com/office/drawing/2014/main" id="{8FBA7CB2-0C85-900E-1458-445967A370E4}"/>
              </a:ext>
            </a:extLst>
          </p:cNvPr>
          <p:cNvSpPr txBox="1"/>
          <p:nvPr/>
        </p:nvSpPr>
        <p:spPr>
          <a:xfrm>
            <a:off x="729385" y="1251895"/>
            <a:ext cx="5070117" cy="3539430"/>
          </a:xfrm>
          <a:prstGeom prst="rect">
            <a:avLst/>
          </a:prstGeom>
          <a:noFill/>
        </p:spPr>
        <p:txBody>
          <a:bodyPr wrap="square" rtlCol="0">
            <a:spAutoFit/>
          </a:bodyPr>
          <a:lstStyle/>
          <a:p>
            <a:pPr algn="l"/>
            <a:r>
              <a:rPr lang="en-US">
                <a:solidFill>
                  <a:schemeClr val="tx1"/>
                </a:solidFill>
                <a:latin typeface="Anton" pitchFamily="2" charset="0"/>
              </a:rPr>
              <a:t>Air pollution in industrial settings is a pressing concern, demanding effective control mechanisms to safeguard both human health and the environment. This study proposes a comprehensive approach to mitigate air pollution within factories through the implementation of an Air Quality Index (AQI)-based alert system. The research involves real-time monitoring of multiple pollutants, including particulate matter (PM2.5 and PM10), volatile organic compounds (VOCs), sulfur dioxide (SO2), nitrogen dioxide (NO2), and carbon monoxide (CO). The collected data is processed to calculate the AQI, providing a clear and comprehensible assessment of air quality. When AQI levels surpass predefined thresholds, an intelligent alert system is triggered to notify the pollution control board promptly. Warning messages are dispatched to the relevant authorities, enabling them to take timely actions such as inspections, issuing fines, or implementing corrective measures on the factory premises.</a:t>
            </a:r>
            <a:endParaRPr lang="en-US" dirty="0">
              <a:solidFill>
                <a:schemeClr val="tx1"/>
              </a:solidFill>
              <a:latin typeface="Anton"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62B8A99A-5176-FF53-BD51-A66E914E6BCC}"/>
              </a:ext>
            </a:extLst>
          </p:cNvPr>
          <p:cNvPicPr>
            <a:picLocks noGrp="1" noChangeAspect="1"/>
          </p:cNvPicPr>
          <p:nvPr>
            <p:ph type="pic" idx="2"/>
          </p:nvPr>
        </p:nvPicPr>
        <p:blipFill>
          <a:blip r:embed="rId3"/>
          <a:srcRect l="14726" r="14726"/>
          <a:stretch/>
        </p:blipFill>
        <p:spPr>
          <a:xfrm>
            <a:off x="346650" y="293100"/>
            <a:ext cx="3215100" cy="4557300"/>
          </a:xfrm>
        </p:spPr>
      </p:pic>
      <p:sp>
        <p:nvSpPr>
          <p:cNvPr id="11" name="TextBox 10">
            <a:extLst>
              <a:ext uri="{FF2B5EF4-FFF2-40B4-BE49-F238E27FC236}">
                <a16:creationId xmlns:a16="http://schemas.microsoft.com/office/drawing/2014/main" id="{39BEF1E9-C765-3AC3-8A2E-93E807FABE90}"/>
              </a:ext>
            </a:extLst>
          </p:cNvPr>
          <p:cNvSpPr txBox="1"/>
          <p:nvPr/>
        </p:nvSpPr>
        <p:spPr>
          <a:xfrm>
            <a:off x="4162833" y="615529"/>
            <a:ext cx="4233991" cy="3787467"/>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9743AD8C-E687-D958-6F92-C10E1FF8D231}"/>
              </a:ext>
            </a:extLst>
          </p:cNvPr>
          <p:cNvSpPr txBox="1"/>
          <p:nvPr/>
        </p:nvSpPr>
        <p:spPr>
          <a:xfrm>
            <a:off x="3966550" y="716043"/>
            <a:ext cx="4626555" cy="523220"/>
          </a:xfrm>
          <a:prstGeom prst="rect">
            <a:avLst/>
          </a:prstGeom>
          <a:noFill/>
        </p:spPr>
        <p:txBody>
          <a:bodyPr wrap="square" rtlCol="0">
            <a:spAutoFit/>
          </a:bodyPr>
          <a:lstStyle/>
          <a:p>
            <a:pPr algn="l"/>
            <a:r>
              <a:rPr lang="en-IN" sz="2800" b="1" dirty="0">
                <a:solidFill>
                  <a:schemeClr val="bg2"/>
                </a:solidFill>
              </a:rPr>
              <a:t>    </a:t>
            </a:r>
            <a:r>
              <a:rPr lang="en-US" sz="2800" b="1" dirty="0">
                <a:solidFill>
                  <a:schemeClr val="bg2"/>
                </a:solidFill>
                <a:latin typeface="Anton" pitchFamily="2" charset="0"/>
              </a:rPr>
              <a:t>Problem statement</a:t>
            </a:r>
          </a:p>
        </p:txBody>
      </p:sp>
      <p:sp>
        <p:nvSpPr>
          <p:cNvPr id="15" name="TextBox 14">
            <a:extLst>
              <a:ext uri="{FF2B5EF4-FFF2-40B4-BE49-F238E27FC236}">
                <a16:creationId xmlns:a16="http://schemas.microsoft.com/office/drawing/2014/main" id="{DD19F8A8-6454-B392-06F9-6D5BD0F9C84A}"/>
              </a:ext>
            </a:extLst>
          </p:cNvPr>
          <p:cNvSpPr txBox="1"/>
          <p:nvPr/>
        </p:nvSpPr>
        <p:spPr>
          <a:xfrm>
            <a:off x="4247925" y="1425282"/>
            <a:ext cx="3757522" cy="2308324"/>
          </a:xfrm>
          <a:prstGeom prst="rect">
            <a:avLst/>
          </a:prstGeom>
          <a:noFill/>
        </p:spPr>
        <p:txBody>
          <a:bodyPr wrap="square" rtlCol="0">
            <a:spAutoFit/>
          </a:bodyPr>
          <a:lstStyle/>
          <a:p>
            <a:pPr algn="l"/>
            <a:r>
              <a:rPr lang="en-US" sz="1600" b="1" dirty="0">
                <a:solidFill>
                  <a:schemeClr val="accent1"/>
                </a:solidFill>
                <a:latin typeface="Anton" pitchFamily="2" charset="0"/>
              </a:rPr>
              <a:t>Develop an effective and sustainable solution for controlling air pollution in factories, aiming to reduce emissions of harmful pollutants, improve air quality in surrounding areas, and ensure compliance with environmental regulations while minimizing operational disruptions and economic impact on the factory.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2" name="TextBox 11">
            <a:extLst>
              <a:ext uri="{FF2B5EF4-FFF2-40B4-BE49-F238E27FC236}">
                <a16:creationId xmlns:a16="http://schemas.microsoft.com/office/drawing/2014/main" id="{9D69BF64-2207-B3F7-E498-8974261EB0DD}"/>
              </a:ext>
            </a:extLst>
          </p:cNvPr>
          <p:cNvSpPr txBox="1"/>
          <p:nvPr/>
        </p:nvSpPr>
        <p:spPr>
          <a:xfrm flipH="1">
            <a:off x="738280" y="471432"/>
            <a:ext cx="4518630" cy="523220"/>
          </a:xfrm>
          <a:prstGeom prst="rect">
            <a:avLst/>
          </a:prstGeom>
          <a:noFill/>
        </p:spPr>
        <p:txBody>
          <a:bodyPr wrap="square" rtlCol="0">
            <a:spAutoFit/>
          </a:bodyPr>
          <a:lstStyle/>
          <a:p>
            <a:pPr algn="l"/>
            <a:r>
              <a:rPr lang="en-IN" sz="2800" dirty="0">
                <a:solidFill>
                  <a:schemeClr val="bg2"/>
                </a:solidFill>
                <a:latin typeface="Anton" pitchFamily="2" charset="0"/>
              </a:rPr>
              <a:t>       </a:t>
            </a:r>
            <a:r>
              <a:rPr lang="en-US" sz="2800" dirty="0">
                <a:solidFill>
                  <a:schemeClr val="bg2"/>
                </a:solidFill>
                <a:latin typeface="Anton" pitchFamily="2" charset="0"/>
              </a:rPr>
              <a:t>Air Pollution In Factories</a:t>
            </a:r>
          </a:p>
        </p:txBody>
      </p:sp>
      <p:sp>
        <p:nvSpPr>
          <p:cNvPr id="16" name="TextBox 15">
            <a:extLst>
              <a:ext uri="{FF2B5EF4-FFF2-40B4-BE49-F238E27FC236}">
                <a16:creationId xmlns:a16="http://schemas.microsoft.com/office/drawing/2014/main" id="{C3C7F62C-FE0C-969C-6C4D-2852281F2261}"/>
              </a:ext>
            </a:extLst>
          </p:cNvPr>
          <p:cNvSpPr txBox="1"/>
          <p:nvPr/>
        </p:nvSpPr>
        <p:spPr>
          <a:xfrm>
            <a:off x="836125" y="1369821"/>
            <a:ext cx="5274700" cy="3046988"/>
          </a:xfrm>
          <a:prstGeom prst="rect">
            <a:avLst/>
          </a:prstGeom>
          <a:noFill/>
        </p:spPr>
        <p:txBody>
          <a:bodyPr wrap="square" rtlCol="0">
            <a:spAutoFit/>
          </a:bodyPr>
          <a:lstStyle/>
          <a:p>
            <a:pPr algn="l"/>
            <a:r>
              <a:rPr lang="en-US" sz="1600" dirty="0">
                <a:solidFill>
                  <a:schemeClr val="tx1"/>
                </a:solidFill>
                <a:latin typeface="Anton" pitchFamily="2" charset="0"/>
              </a:rPr>
              <a:t>Air pollution from factories is a significant environmental concern, characterized by the release of harmful pollutants such as particulate matter, greenhouse gases, nitrogen oxides, sulfur dioxide, volatile organic compounds, and hazardous substances. These emissions can lead to a range of adverse effects, including respiratory problems, climate change, acid rain, and damage to ecosystems. Governments and regulatory bodies worldwide strive to impose emissions limits and promote cleaner production technologies to mitigate these impacts and safeguard public health and the environment. Reducing factory air pollution remains a critical goal for a sustainable and healthier future.</a:t>
            </a:r>
          </a:p>
        </p:txBody>
      </p:sp>
      <p:pic>
        <p:nvPicPr>
          <p:cNvPr id="19" name="Picture Placeholder 18">
            <a:extLst>
              <a:ext uri="{FF2B5EF4-FFF2-40B4-BE49-F238E27FC236}">
                <a16:creationId xmlns:a16="http://schemas.microsoft.com/office/drawing/2014/main" id="{C7100032-01D5-265A-6EDE-6450EA72DD3A}"/>
              </a:ext>
            </a:extLst>
          </p:cNvPr>
          <p:cNvPicPr>
            <a:picLocks noGrp="1" noChangeAspect="1"/>
          </p:cNvPicPr>
          <p:nvPr>
            <p:ph type="pic" idx="5"/>
          </p:nvPr>
        </p:nvPicPr>
        <p:blipFill>
          <a:blip r:embed="rId3"/>
          <a:srcRect l="16854" r="16854"/>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0" name="Google Shape;210;p31"/>
          <p:cNvSpPr txBox="1">
            <a:spLocks noGrp="1"/>
          </p:cNvSpPr>
          <p:nvPr>
            <p:ph type="title"/>
          </p:nvPr>
        </p:nvSpPr>
        <p:spPr>
          <a:xfrm>
            <a:off x="2842175" y="445025"/>
            <a:ext cx="5581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2"/>
                </a:solidFill>
              </a:rPr>
              <a:t>About Air Quality Index (AQI) </a:t>
            </a:r>
            <a:endParaRPr dirty="0">
              <a:solidFill>
                <a:schemeClr val="bg2"/>
              </a:solidFill>
            </a:endParaRPr>
          </a:p>
        </p:txBody>
      </p:sp>
      <p:pic>
        <p:nvPicPr>
          <p:cNvPr id="218" name="Google Shape;218;p31"/>
          <p:cNvPicPr preferRelativeResize="0">
            <a:picLocks noGrp="1"/>
          </p:cNvPicPr>
          <p:nvPr>
            <p:ph type="pic" idx="9"/>
          </p:nvPr>
        </p:nvPicPr>
        <p:blipFill rotWithShape="1">
          <a:blip r:embed="rId3"/>
          <a:srcRect l="5557" r="5557"/>
          <a:stretch/>
        </p:blipFill>
        <p:spPr>
          <a:xfrm>
            <a:off x="303899" y="312221"/>
            <a:ext cx="2000102" cy="4557301"/>
          </a:xfrm>
          <a:prstGeom prst="rect">
            <a:avLst/>
          </a:prstGeom>
        </p:spPr>
      </p:pic>
      <p:sp>
        <p:nvSpPr>
          <p:cNvPr id="18" name="TextBox 17">
            <a:extLst>
              <a:ext uri="{FF2B5EF4-FFF2-40B4-BE49-F238E27FC236}">
                <a16:creationId xmlns:a16="http://schemas.microsoft.com/office/drawing/2014/main" id="{BB9E1D0F-12C4-B36F-9694-2A7514A1BADF}"/>
              </a:ext>
            </a:extLst>
          </p:cNvPr>
          <p:cNvSpPr txBox="1"/>
          <p:nvPr/>
        </p:nvSpPr>
        <p:spPr>
          <a:xfrm>
            <a:off x="2757432" y="1017725"/>
            <a:ext cx="6039918" cy="3431926"/>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D7DF4070-40F4-5CB1-60D9-762585C7B12B}"/>
              </a:ext>
            </a:extLst>
          </p:cNvPr>
          <p:cNvSpPr txBox="1"/>
          <p:nvPr/>
        </p:nvSpPr>
        <p:spPr>
          <a:xfrm>
            <a:off x="2677376" y="1170125"/>
            <a:ext cx="6119974" cy="2841494"/>
          </a:xfrm>
          <a:prstGeom prst="rect">
            <a:avLst/>
          </a:prstGeom>
          <a:noFill/>
        </p:spPr>
        <p:txBody>
          <a:bodyPr wrap="square" rtlCol="0">
            <a:spAutoFit/>
          </a:bodyPr>
          <a:lstStyle/>
          <a:p>
            <a:pPr algn="l"/>
            <a:endParaRPr lang="en-US" dirty="0">
              <a:latin typeface="Anton" pitchFamily="2" charset="0"/>
            </a:endParaRPr>
          </a:p>
        </p:txBody>
      </p:sp>
      <p:sp>
        <p:nvSpPr>
          <p:cNvPr id="22" name="TextBox 21">
            <a:extLst>
              <a:ext uri="{FF2B5EF4-FFF2-40B4-BE49-F238E27FC236}">
                <a16:creationId xmlns:a16="http://schemas.microsoft.com/office/drawing/2014/main" id="{DA637072-7746-9C3B-4AEE-34AEE4936AD1}"/>
              </a:ext>
            </a:extLst>
          </p:cNvPr>
          <p:cNvSpPr txBox="1"/>
          <p:nvPr/>
        </p:nvSpPr>
        <p:spPr>
          <a:xfrm>
            <a:off x="2677376" y="1322525"/>
            <a:ext cx="5968507" cy="3279526"/>
          </a:xfrm>
          <a:prstGeom prst="rect">
            <a:avLst/>
          </a:prstGeom>
          <a:noFill/>
        </p:spPr>
        <p:txBody>
          <a:bodyPr wrap="square" rtlCol="0">
            <a:spAutoFit/>
          </a:bodyPr>
          <a:lstStyle/>
          <a:p>
            <a:pPr algn="l"/>
            <a:r>
              <a:rPr lang="en-US" sz="1600" dirty="0">
                <a:solidFill>
                  <a:schemeClr val="tx1"/>
                </a:solidFill>
                <a:latin typeface="Anton" pitchFamily="2" charset="0"/>
              </a:rPr>
              <a:t>The Air Quality Index (AQI) is a standardized system used to assess and communicate the quality of the air in a specific location. It quantifies the concentration of various air pollutants, such as particulate matter (PM2.5 and PM10), ground-level ozone (O3), nitrogen dioxide (NO2), sulfur dioxide (SO2), and carbon monoxide (CO), into a single numerical value. This index typically ranges from 0 to 500 or even higher, with lower values indicating better air quality. AQI values are divided into categories, ranging from "Good" to "Hazardous," helping the public and policymakers understand the potential health risks associated with current air conditions and take appropriate measures to protect public health, especially for sensitive groups like children, the elderly, and those with preexisting respiratory conditions.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5" name="Picture 24">
            <a:extLst>
              <a:ext uri="{FF2B5EF4-FFF2-40B4-BE49-F238E27FC236}">
                <a16:creationId xmlns:a16="http://schemas.microsoft.com/office/drawing/2014/main" id="{BA676C2D-7060-C879-F2A8-757B68FBA034}"/>
              </a:ext>
            </a:extLst>
          </p:cNvPr>
          <p:cNvPicPr>
            <a:picLocks noChangeAspect="1"/>
          </p:cNvPicPr>
          <p:nvPr/>
        </p:nvPicPr>
        <p:blipFill>
          <a:blip r:embed="rId3"/>
          <a:srcRect/>
          <a:stretch/>
        </p:blipFill>
        <p:spPr>
          <a:xfrm>
            <a:off x="4744601" y="991459"/>
            <a:ext cx="3983198" cy="3160581"/>
          </a:xfrm>
          <a:prstGeom prst="rect">
            <a:avLst/>
          </a:prstGeom>
        </p:spPr>
      </p:pic>
      <p:sp>
        <p:nvSpPr>
          <p:cNvPr id="27" name="Picture Placeholder 26">
            <a:extLst>
              <a:ext uri="{FF2B5EF4-FFF2-40B4-BE49-F238E27FC236}">
                <a16:creationId xmlns:a16="http://schemas.microsoft.com/office/drawing/2014/main" id="{A930887A-926B-8360-CD52-93B69B078C5F}"/>
              </a:ext>
            </a:extLst>
          </p:cNvPr>
          <p:cNvSpPr>
            <a:spLocks noGrp="1"/>
          </p:cNvSpPr>
          <p:nvPr>
            <p:ph type="pic" idx="6"/>
          </p:nvPr>
        </p:nvSpPr>
        <p:spPr>
          <a:xfrm>
            <a:off x="4744601" y="-405260"/>
            <a:ext cx="4092300" cy="4557300"/>
          </a:xfrm>
        </p:spPr>
      </p:sp>
      <p:sp>
        <p:nvSpPr>
          <p:cNvPr id="29" name="TextBox 28">
            <a:extLst>
              <a:ext uri="{FF2B5EF4-FFF2-40B4-BE49-F238E27FC236}">
                <a16:creationId xmlns:a16="http://schemas.microsoft.com/office/drawing/2014/main" id="{D9449D03-3A58-E28E-0B68-6344B1C3C845}"/>
              </a:ext>
            </a:extLst>
          </p:cNvPr>
          <p:cNvSpPr txBox="1"/>
          <p:nvPr/>
        </p:nvSpPr>
        <p:spPr>
          <a:xfrm>
            <a:off x="507012" y="488616"/>
            <a:ext cx="3892388" cy="3970318"/>
          </a:xfrm>
          <a:prstGeom prst="rect">
            <a:avLst/>
          </a:prstGeom>
          <a:noFill/>
        </p:spPr>
        <p:txBody>
          <a:bodyPr wrap="square">
            <a:spAutoFit/>
          </a:bodyPr>
          <a:lstStyle/>
          <a:p>
            <a:r>
              <a:rPr lang="en-US" sz="1800" dirty="0">
                <a:solidFill>
                  <a:schemeClr val="bg2"/>
                </a:solidFill>
                <a:latin typeface="Anton" pitchFamily="2" charset="0"/>
              </a:rPr>
              <a:t>Green</a:t>
            </a:r>
            <a:r>
              <a:rPr lang="en-US" sz="1200" dirty="0">
                <a:solidFill>
                  <a:schemeClr val="tx1"/>
                </a:solidFill>
                <a:latin typeface="Anton" pitchFamily="2" charset="0"/>
              </a:rPr>
              <a:t>: Good (0-50): Air quality is satisfactory, and there is little or no risk to public health.</a:t>
            </a:r>
            <a:endParaRPr lang="en-IN" sz="1200" dirty="0">
              <a:solidFill>
                <a:schemeClr val="tx1"/>
              </a:solidFill>
              <a:latin typeface="Anton" pitchFamily="2" charset="0"/>
            </a:endParaRPr>
          </a:p>
          <a:p>
            <a:r>
              <a:rPr lang="en-US" sz="1800" dirty="0">
                <a:solidFill>
                  <a:schemeClr val="bg2"/>
                </a:solidFill>
                <a:latin typeface="Anton" pitchFamily="2" charset="0"/>
              </a:rPr>
              <a:t>Yellow</a:t>
            </a:r>
            <a:r>
              <a:rPr lang="en-US" sz="1200" dirty="0">
                <a:solidFill>
                  <a:schemeClr val="tx1"/>
                </a:solidFill>
                <a:latin typeface="Anton" pitchFamily="2" charset="0"/>
              </a:rPr>
              <a:t>: Moderate (51-100): Air quality is acceptable; however, there may be a slight concern for some individuals who are unusually sensitive to air pollution</a:t>
            </a:r>
            <a:endParaRPr lang="en-IN" sz="1200" dirty="0">
              <a:solidFill>
                <a:schemeClr val="tx1"/>
              </a:solidFill>
              <a:latin typeface="Anton" pitchFamily="2" charset="0"/>
            </a:endParaRPr>
          </a:p>
          <a:p>
            <a:r>
              <a:rPr lang="en-US" sz="1800" dirty="0">
                <a:solidFill>
                  <a:schemeClr val="bg2"/>
                </a:solidFill>
                <a:latin typeface="Anton" pitchFamily="2" charset="0"/>
              </a:rPr>
              <a:t>Orange</a:t>
            </a:r>
            <a:r>
              <a:rPr lang="en-US" sz="1200" dirty="0">
                <a:solidFill>
                  <a:schemeClr val="tx1"/>
                </a:solidFill>
                <a:latin typeface="Anton" pitchFamily="2" charset="0"/>
              </a:rPr>
              <a:t>: Unhealthy for Sensitive Groups (101-150): Members of sensitive groups, such as children, the elderly, and individuals with respiratory or heart conditions, may experience health effects. The general public is less likely to be affected.</a:t>
            </a:r>
            <a:endParaRPr lang="en-IN" sz="1200" dirty="0">
              <a:solidFill>
                <a:schemeClr val="tx1"/>
              </a:solidFill>
              <a:latin typeface="Anton" pitchFamily="2" charset="0"/>
            </a:endParaRPr>
          </a:p>
          <a:p>
            <a:r>
              <a:rPr lang="en-US" sz="1800" dirty="0">
                <a:solidFill>
                  <a:schemeClr val="bg2"/>
                </a:solidFill>
                <a:latin typeface="Anton" pitchFamily="2" charset="0"/>
              </a:rPr>
              <a:t>Red</a:t>
            </a:r>
            <a:r>
              <a:rPr lang="en-US" sz="1200" dirty="0">
                <a:solidFill>
                  <a:schemeClr val="tx1"/>
                </a:solidFill>
                <a:latin typeface="Anton" pitchFamily="2" charset="0"/>
              </a:rPr>
              <a:t>: Unhealthy (151-200): Everyone may start to experience health effects, and members of sensitive groups may experience more serious effects</a:t>
            </a:r>
            <a:endParaRPr lang="en-IN" sz="1200" dirty="0">
              <a:solidFill>
                <a:schemeClr val="tx1"/>
              </a:solidFill>
              <a:latin typeface="Anton" pitchFamily="2" charset="0"/>
            </a:endParaRPr>
          </a:p>
          <a:p>
            <a:r>
              <a:rPr lang="en-US" sz="1800" dirty="0">
                <a:solidFill>
                  <a:schemeClr val="bg2"/>
                </a:solidFill>
                <a:latin typeface="Anton" pitchFamily="2" charset="0"/>
              </a:rPr>
              <a:t>Purple</a:t>
            </a:r>
            <a:r>
              <a:rPr lang="en-US" sz="1200" dirty="0">
                <a:solidFill>
                  <a:schemeClr val="tx1"/>
                </a:solidFill>
                <a:latin typeface="Anton" pitchFamily="2" charset="0"/>
              </a:rPr>
              <a:t>: Very Unhealthy (201-300): Health alert – everyone may experience more serious health effects</a:t>
            </a:r>
            <a:endParaRPr lang="en-IN" sz="1200" dirty="0">
              <a:solidFill>
                <a:schemeClr val="tx1"/>
              </a:solidFill>
              <a:latin typeface="Anton" pitchFamily="2" charset="0"/>
            </a:endParaRPr>
          </a:p>
          <a:p>
            <a:r>
              <a:rPr lang="en-US" sz="1800" dirty="0">
                <a:solidFill>
                  <a:schemeClr val="bg2"/>
                </a:solidFill>
                <a:latin typeface="Anton" pitchFamily="2" charset="0"/>
              </a:rPr>
              <a:t>Maroon/Brown:</a:t>
            </a:r>
            <a:r>
              <a:rPr lang="en-US" sz="1200" dirty="0">
                <a:solidFill>
                  <a:schemeClr val="tx1"/>
                </a:solidFill>
                <a:latin typeface="Anton" pitchFamily="2" charset="0"/>
              </a:rPr>
              <a:t> Hazardous (301-500): Health warning of emergency conditions. The entire population is more likely to be affected.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5" name="TextBox 4">
            <a:extLst>
              <a:ext uri="{FF2B5EF4-FFF2-40B4-BE49-F238E27FC236}">
                <a16:creationId xmlns:a16="http://schemas.microsoft.com/office/drawing/2014/main" id="{1EA22B0D-0BD4-9149-3130-DE2FC41B5FE9}"/>
              </a:ext>
            </a:extLst>
          </p:cNvPr>
          <p:cNvSpPr txBox="1"/>
          <p:nvPr/>
        </p:nvSpPr>
        <p:spPr>
          <a:xfrm>
            <a:off x="613751" y="598251"/>
            <a:ext cx="3157704" cy="1661993"/>
          </a:xfrm>
          <a:prstGeom prst="rect">
            <a:avLst/>
          </a:prstGeom>
          <a:noFill/>
        </p:spPr>
        <p:txBody>
          <a:bodyPr wrap="square">
            <a:spAutoFit/>
          </a:bodyPr>
          <a:lstStyle/>
          <a:p>
            <a:r>
              <a:rPr lang="en-IN" sz="1800" dirty="0">
                <a:solidFill>
                  <a:schemeClr val="bg2"/>
                </a:solidFill>
                <a:latin typeface="Anton" pitchFamily="2" charset="0"/>
              </a:rPr>
              <a:t>1.</a:t>
            </a:r>
            <a:r>
              <a:rPr lang="en-US" sz="1800" dirty="0">
                <a:solidFill>
                  <a:schemeClr val="bg2"/>
                </a:solidFill>
                <a:latin typeface="Anton" pitchFamily="2" charset="0"/>
              </a:rPr>
              <a:t>Sensor Deployment: </a:t>
            </a:r>
            <a:endParaRPr lang="en-IN" sz="1800" dirty="0">
              <a:solidFill>
                <a:schemeClr val="bg2"/>
              </a:solidFill>
              <a:latin typeface="Anton" pitchFamily="2" charset="0"/>
            </a:endParaRPr>
          </a:p>
          <a:p>
            <a:r>
              <a:rPr lang="en-US" dirty="0">
                <a:solidFill>
                  <a:schemeClr val="tx1"/>
                </a:solidFill>
                <a:latin typeface="Anton" pitchFamily="2" charset="0"/>
              </a:rPr>
              <a:t>Factories install air quality sensors at strategic locations to measure various pollutants, such as particulate matter (PM), gases (like NO2, SO2, CO), and ozone (O3). These sensors continuously collect data on pollutant concentrations.</a:t>
            </a:r>
          </a:p>
        </p:txBody>
      </p:sp>
      <p:sp>
        <p:nvSpPr>
          <p:cNvPr id="7" name="TextBox 6">
            <a:extLst>
              <a:ext uri="{FF2B5EF4-FFF2-40B4-BE49-F238E27FC236}">
                <a16:creationId xmlns:a16="http://schemas.microsoft.com/office/drawing/2014/main" id="{2497A138-CFC0-4C7B-3DE9-709DA61D4EAB}"/>
              </a:ext>
            </a:extLst>
          </p:cNvPr>
          <p:cNvSpPr txBox="1"/>
          <p:nvPr/>
        </p:nvSpPr>
        <p:spPr>
          <a:xfrm>
            <a:off x="5114592" y="598251"/>
            <a:ext cx="3157704" cy="1661993"/>
          </a:xfrm>
          <a:prstGeom prst="rect">
            <a:avLst/>
          </a:prstGeom>
          <a:noFill/>
        </p:spPr>
        <p:txBody>
          <a:bodyPr wrap="square">
            <a:spAutoFit/>
          </a:bodyPr>
          <a:lstStyle/>
          <a:p>
            <a:r>
              <a:rPr lang="en-IN" sz="1800" dirty="0">
                <a:solidFill>
                  <a:schemeClr val="bg2"/>
                </a:solidFill>
                <a:latin typeface="Anton" pitchFamily="2" charset="0"/>
              </a:rPr>
              <a:t>2.</a:t>
            </a:r>
            <a:r>
              <a:rPr lang="en-US" sz="1800" dirty="0">
                <a:solidFill>
                  <a:schemeClr val="bg2"/>
                </a:solidFill>
                <a:latin typeface="Anton" pitchFamily="2" charset="0"/>
              </a:rPr>
              <a:t>Data Collection:</a:t>
            </a:r>
            <a:r>
              <a:rPr lang="en-US" dirty="0"/>
              <a:t> </a:t>
            </a:r>
            <a:endParaRPr lang="en-IN" dirty="0"/>
          </a:p>
          <a:p>
            <a:r>
              <a:rPr lang="en-US" dirty="0">
                <a:solidFill>
                  <a:schemeClr val="tx1"/>
                </a:solidFill>
                <a:latin typeface="Anton" pitchFamily="2" charset="0"/>
              </a:rPr>
              <a:t>Sensors collect real-time air quality data and transmit it to a central monitoring system. This data includes pollutant concentrations and environmental conditions like temperature and humidity.</a:t>
            </a:r>
          </a:p>
        </p:txBody>
      </p:sp>
      <p:sp>
        <p:nvSpPr>
          <p:cNvPr id="9" name="TextBox 8">
            <a:extLst>
              <a:ext uri="{FF2B5EF4-FFF2-40B4-BE49-F238E27FC236}">
                <a16:creationId xmlns:a16="http://schemas.microsoft.com/office/drawing/2014/main" id="{17A8BCFD-4C6B-67FA-441F-63D3FB6F9D1D}"/>
              </a:ext>
            </a:extLst>
          </p:cNvPr>
          <p:cNvSpPr txBox="1"/>
          <p:nvPr/>
        </p:nvSpPr>
        <p:spPr>
          <a:xfrm>
            <a:off x="613751" y="2829267"/>
            <a:ext cx="3157704" cy="1446550"/>
          </a:xfrm>
          <a:prstGeom prst="rect">
            <a:avLst/>
          </a:prstGeom>
          <a:noFill/>
        </p:spPr>
        <p:txBody>
          <a:bodyPr wrap="square">
            <a:spAutoFit/>
          </a:bodyPr>
          <a:lstStyle/>
          <a:p>
            <a:r>
              <a:rPr lang="en-IN" sz="1800" dirty="0">
                <a:solidFill>
                  <a:schemeClr val="bg2"/>
                </a:solidFill>
                <a:latin typeface="Anton" pitchFamily="2" charset="0"/>
              </a:rPr>
              <a:t>3 </a:t>
            </a:r>
            <a:r>
              <a:rPr lang="en-US" sz="1800" dirty="0">
                <a:solidFill>
                  <a:schemeClr val="bg2"/>
                </a:solidFill>
                <a:latin typeface="Anton" pitchFamily="2" charset="0"/>
              </a:rPr>
              <a:t>Data Validation: </a:t>
            </a:r>
            <a:endParaRPr lang="en-IN" sz="1800" dirty="0">
              <a:solidFill>
                <a:schemeClr val="bg2"/>
              </a:solidFill>
              <a:latin typeface="Anton" pitchFamily="2" charset="0"/>
            </a:endParaRPr>
          </a:p>
          <a:p>
            <a:r>
              <a:rPr lang="en-US" dirty="0">
                <a:solidFill>
                  <a:schemeClr val="tx1"/>
                </a:solidFill>
                <a:latin typeface="Anton" pitchFamily="2" charset="0"/>
              </a:rPr>
              <a:t>The collected data undergoes validation and quality control checks to identify and correct any anomalies or errors. This step ensures the accuracy of the information</a:t>
            </a:r>
          </a:p>
        </p:txBody>
      </p:sp>
      <p:sp>
        <p:nvSpPr>
          <p:cNvPr id="11" name="TextBox 10">
            <a:extLst>
              <a:ext uri="{FF2B5EF4-FFF2-40B4-BE49-F238E27FC236}">
                <a16:creationId xmlns:a16="http://schemas.microsoft.com/office/drawing/2014/main" id="{F0602409-C683-A8BA-19D9-2C9E15494953}"/>
              </a:ext>
            </a:extLst>
          </p:cNvPr>
          <p:cNvSpPr txBox="1"/>
          <p:nvPr/>
        </p:nvSpPr>
        <p:spPr>
          <a:xfrm>
            <a:off x="5114592" y="2776392"/>
            <a:ext cx="3042070" cy="1446550"/>
          </a:xfrm>
          <a:prstGeom prst="rect">
            <a:avLst/>
          </a:prstGeom>
          <a:noFill/>
        </p:spPr>
        <p:txBody>
          <a:bodyPr wrap="square">
            <a:spAutoFit/>
          </a:bodyPr>
          <a:lstStyle/>
          <a:p>
            <a:r>
              <a:rPr lang="en-IN" sz="1800" dirty="0">
                <a:solidFill>
                  <a:schemeClr val="bg2"/>
                </a:solidFill>
                <a:latin typeface="Anton" pitchFamily="2" charset="0"/>
              </a:rPr>
              <a:t>4.</a:t>
            </a:r>
            <a:r>
              <a:rPr lang="en-US" sz="1800" dirty="0">
                <a:solidFill>
                  <a:schemeClr val="bg2"/>
                </a:solidFill>
                <a:latin typeface="Anton" pitchFamily="2" charset="0"/>
              </a:rPr>
              <a:t>Data Processing:</a:t>
            </a:r>
            <a:r>
              <a:rPr lang="en-US" dirty="0"/>
              <a:t> </a:t>
            </a:r>
            <a:endParaRPr lang="en-IN" dirty="0"/>
          </a:p>
          <a:p>
            <a:r>
              <a:rPr lang="en-US" dirty="0">
                <a:solidFill>
                  <a:schemeClr val="tx1"/>
                </a:solidFill>
                <a:latin typeface="Anton" pitchFamily="2" charset="0"/>
              </a:rPr>
              <a:t>Processed data is used to calculate the AQI values for each pollutant based on established formulas and standards. These values are typically updated hourly or more frequently.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7" name="TextBox 6">
            <a:extLst>
              <a:ext uri="{FF2B5EF4-FFF2-40B4-BE49-F238E27FC236}">
                <a16:creationId xmlns:a16="http://schemas.microsoft.com/office/drawing/2014/main" id="{069289DB-6DB0-73DE-B36F-DB5BFC9A6041}"/>
              </a:ext>
            </a:extLst>
          </p:cNvPr>
          <p:cNvSpPr txBox="1"/>
          <p:nvPr/>
        </p:nvSpPr>
        <p:spPr>
          <a:xfrm>
            <a:off x="756070" y="586409"/>
            <a:ext cx="3682506" cy="3662541"/>
          </a:xfrm>
          <a:prstGeom prst="rect">
            <a:avLst/>
          </a:prstGeom>
          <a:noFill/>
        </p:spPr>
        <p:txBody>
          <a:bodyPr wrap="square">
            <a:spAutoFit/>
          </a:bodyPr>
          <a:lstStyle/>
          <a:p>
            <a:r>
              <a:rPr lang="en-IN" sz="1800" dirty="0">
                <a:solidFill>
                  <a:schemeClr val="bg2"/>
                </a:solidFill>
                <a:latin typeface="Anton" pitchFamily="2" charset="0"/>
              </a:rPr>
              <a:t>5.</a:t>
            </a:r>
            <a:r>
              <a:rPr lang="en-US" sz="1800" dirty="0">
                <a:solidFill>
                  <a:schemeClr val="bg2"/>
                </a:solidFill>
                <a:latin typeface="Anton" pitchFamily="2" charset="0"/>
              </a:rPr>
              <a:t>AQI Calculation: </a:t>
            </a:r>
            <a:endParaRPr lang="en-IN" sz="1800" dirty="0">
              <a:solidFill>
                <a:schemeClr val="bg2"/>
              </a:solidFill>
              <a:latin typeface="Anton" pitchFamily="2" charset="0"/>
            </a:endParaRPr>
          </a:p>
          <a:p>
            <a:r>
              <a:rPr lang="en-US" dirty="0">
                <a:solidFill>
                  <a:schemeClr val="tx1"/>
                </a:solidFill>
                <a:latin typeface="Anton" pitchFamily="2" charset="0"/>
              </a:rPr>
              <a:t>Once individual pollutant AQI values are determined, the highest value among them is used to determine the overall AQI for that location.</a:t>
            </a:r>
            <a:endParaRPr lang="en-IN" dirty="0">
              <a:solidFill>
                <a:schemeClr val="tx1"/>
              </a:solidFill>
              <a:latin typeface="Anton" pitchFamily="2" charset="0"/>
            </a:endParaRPr>
          </a:p>
          <a:p>
            <a:endParaRPr lang="en-IN" dirty="0">
              <a:solidFill>
                <a:schemeClr val="tx1"/>
              </a:solidFill>
              <a:latin typeface="Anton" pitchFamily="2" charset="0"/>
            </a:endParaRPr>
          </a:p>
          <a:p>
            <a:endParaRPr lang="en-IN" dirty="0">
              <a:solidFill>
                <a:schemeClr val="tx1"/>
              </a:solidFill>
              <a:latin typeface="Anton" pitchFamily="2" charset="0"/>
            </a:endParaRPr>
          </a:p>
          <a:p>
            <a:endParaRPr lang="en-IN" dirty="0">
              <a:solidFill>
                <a:schemeClr val="tx1"/>
              </a:solidFill>
              <a:latin typeface="Anton" pitchFamily="2" charset="0"/>
            </a:endParaRPr>
          </a:p>
          <a:p>
            <a:endParaRPr lang="en-IN" dirty="0">
              <a:solidFill>
                <a:schemeClr val="tx1"/>
              </a:solidFill>
              <a:latin typeface="Anton" pitchFamily="2" charset="0"/>
            </a:endParaRPr>
          </a:p>
          <a:p>
            <a:endParaRPr lang="en-IN" dirty="0">
              <a:solidFill>
                <a:schemeClr val="tx1"/>
              </a:solidFill>
              <a:latin typeface="Anton" pitchFamily="2" charset="0"/>
            </a:endParaRPr>
          </a:p>
          <a:p>
            <a:r>
              <a:rPr lang="en-IN" sz="1800" dirty="0">
                <a:solidFill>
                  <a:schemeClr val="bg2"/>
                </a:solidFill>
                <a:latin typeface="Anton" pitchFamily="2" charset="0"/>
              </a:rPr>
              <a:t>7.</a:t>
            </a:r>
            <a:r>
              <a:rPr lang="en-US" sz="1800" dirty="0">
                <a:solidFill>
                  <a:schemeClr val="bg2"/>
                </a:solidFill>
                <a:latin typeface="Anton" pitchFamily="2" charset="0"/>
              </a:rPr>
              <a:t>Threshold Comparison:</a:t>
            </a:r>
            <a:r>
              <a:rPr lang="en-US" dirty="0"/>
              <a:t> </a:t>
            </a:r>
            <a:endParaRPr lang="en-IN" dirty="0"/>
          </a:p>
          <a:p>
            <a:r>
              <a:rPr lang="en-US" dirty="0">
                <a:solidFill>
                  <a:schemeClr val="tx1"/>
                </a:solidFill>
                <a:latin typeface="Anton" pitchFamily="2" charset="0"/>
              </a:rPr>
              <a:t>The AQI value is compared to predefined threshold levels or breakpoints, which correspond to the AQI color code categories (e.g., Good, Moderate, Unhealthy). Alarm thresholds are set based on these categories.</a:t>
            </a:r>
          </a:p>
        </p:txBody>
      </p:sp>
      <p:sp>
        <p:nvSpPr>
          <p:cNvPr id="13" name="TextBox 12">
            <a:extLst>
              <a:ext uri="{FF2B5EF4-FFF2-40B4-BE49-F238E27FC236}">
                <a16:creationId xmlns:a16="http://schemas.microsoft.com/office/drawing/2014/main" id="{07251D35-A625-0A07-699C-2CBA76EE04D5}"/>
              </a:ext>
            </a:extLst>
          </p:cNvPr>
          <p:cNvSpPr txBox="1"/>
          <p:nvPr/>
        </p:nvSpPr>
        <p:spPr>
          <a:xfrm rot="10800000" flipV="1">
            <a:off x="4775236" y="519779"/>
            <a:ext cx="3261594" cy="3939540"/>
          </a:xfrm>
          <a:prstGeom prst="rect">
            <a:avLst/>
          </a:prstGeom>
          <a:noFill/>
        </p:spPr>
        <p:txBody>
          <a:bodyPr wrap="square">
            <a:spAutoFit/>
          </a:bodyPr>
          <a:lstStyle/>
          <a:p>
            <a:r>
              <a:rPr lang="en-IN" sz="1800" dirty="0">
                <a:solidFill>
                  <a:schemeClr val="bg2"/>
                </a:solidFill>
                <a:latin typeface="Anton" pitchFamily="2" charset="0"/>
              </a:rPr>
              <a:t>6.</a:t>
            </a:r>
            <a:r>
              <a:rPr lang="en-US" sz="1800" dirty="0">
                <a:solidFill>
                  <a:schemeClr val="bg2"/>
                </a:solidFill>
                <a:latin typeface="Anton" pitchFamily="2" charset="0"/>
              </a:rPr>
              <a:t>Alarm Systems:</a:t>
            </a:r>
            <a:r>
              <a:rPr lang="en-US" dirty="0">
                <a:solidFill>
                  <a:schemeClr val="bg2"/>
                </a:solidFill>
              </a:rPr>
              <a:t> </a:t>
            </a:r>
            <a:endParaRPr lang="en-IN" dirty="0">
              <a:solidFill>
                <a:schemeClr val="bg2"/>
              </a:solidFill>
            </a:endParaRPr>
          </a:p>
          <a:p>
            <a:r>
              <a:rPr lang="en-US" dirty="0">
                <a:solidFill>
                  <a:schemeClr val="tx1"/>
                </a:solidFill>
                <a:latin typeface="Anton" pitchFamily="2" charset="0"/>
              </a:rPr>
              <a:t>Alarm systems are triggered when the AQI exceeds predetermined thresholds. These alarms can be visual (e.g., warning lights), auditory (e.g., sirens), or communicated electronically to alert factory personnel and relevant authorities</a:t>
            </a:r>
            <a:endParaRPr lang="en-IN" dirty="0">
              <a:solidFill>
                <a:schemeClr val="tx1"/>
              </a:solidFill>
              <a:latin typeface="Anton" pitchFamily="2" charset="0"/>
            </a:endParaRPr>
          </a:p>
          <a:p>
            <a:endParaRPr lang="en-IN" dirty="0">
              <a:solidFill>
                <a:schemeClr val="tx1"/>
              </a:solidFill>
              <a:latin typeface="Anton" pitchFamily="2" charset="0"/>
            </a:endParaRPr>
          </a:p>
          <a:p>
            <a:endParaRPr lang="en-IN" sz="1800" dirty="0">
              <a:solidFill>
                <a:schemeClr val="bg2"/>
              </a:solidFill>
              <a:latin typeface="Anton" pitchFamily="2" charset="0"/>
            </a:endParaRPr>
          </a:p>
          <a:p>
            <a:r>
              <a:rPr lang="en-IN" sz="1800" dirty="0">
                <a:solidFill>
                  <a:schemeClr val="bg2"/>
                </a:solidFill>
                <a:latin typeface="Anton" pitchFamily="2" charset="0"/>
              </a:rPr>
              <a:t>8.</a:t>
            </a:r>
            <a:r>
              <a:rPr lang="en-US" sz="1800" dirty="0">
                <a:solidFill>
                  <a:schemeClr val="bg2"/>
                </a:solidFill>
                <a:latin typeface="Anton" pitchFamily="2" charset="0"/>
              </a:rPr>
              <a:t>Notifications and Responses: </a:t>
            </a:r>
            <a:r>
              <a:rPr lang="en-US" dirty="0">
                <a:solidFill>
                  <a:schemeClr val="tx1"/>
                </a:solidFill>
                <a:latin typeface="Anton" pitchFamily="2" charset="0"/>
              </a:rPr>
              <a:t>When alarms are triggered, the appropriate personnel are notified. Factory management can then  response protocols, which may include adjusting production processes, evacuating sensitive individuals, or taking other measures to mitigate air quality issues.</a:t>
            </a:r>
          </a:p>
        </p:txBody>
      </p:sp>
    </p:spTree>
  </p:cSld>
  <p:clrMapOvr>
    <a:masterClrMapping/>
  </p:clrMapOvr>
</p:sld>
</file>

<file path=ppt/theme/theme1.xml><?xml version="1.0" encoding="utf-8"?>
<a:theme xmlns:a="http://schemas.openxmlformats.org/drawingml/2006/main" name="Environmental Policy to Combat Global Warming Pitch Deck by Slidesgo">
  <a:themeElements>
    <a:clrScheme name="Simple Light">
      <a:dk1>
        <a:srgbClr val="FFFFFF"/>
      </a:dk1>
      <a:lt1>
        <a:srgbClr val="211A15"/>
      </a:lt1>
      <a:dk2>
        <a:srgbClr val="CA9C73"/>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13</Slides>
  <Notes>12</Notes>
  <HiddenSlides>0</HiddenSlide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Environmental Policy to Combat Global Warming Pitch Deck by Slidesgo</vt:lpstr>
      <vt:lpstr>Slidesgo Final Pages</vt:lpstr>
      <vt:lpstr>PowerPoint Presentation</vt:lpstr>
      <vt:lpstr>Controlling Air pollution in factories Using AQI &amp; Alerting pollution control board With Warning messages</vt:lpstr>
      <vt:lpstr>PowerPoint Presentation</vt:lpstr>
      <vt:lpstr>PowerPoint Presentation</vt:lpstr>
      <vt:lpstr>PowerPoint Presentation</vt:lpstr>
      <vt:lpstr>About Air Quality Index (AQI)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hariharanharish07102004@gmail.com</cp:lastModifiedBy>
  <cp:revision>1</cp:revision>
  <dcterms:modified xsi:type="dcterms:W3CDTF">2023-10-08T17:26:31Z</dcterms:modified>
</cp:coreProperties>
</file>