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A83C5D-6523-4B8A-B429-43B8BFAEB37F}">
          <p14:sldIdLst>
            <p14:sldId id="256"/>
            <p14:sldId id="257"/>
            <p14:sldId id="258"/>
            <p14:sldId id="259"/>
            <p14:sldId id="260"/>
            <p14:sldId id="261"/>
            <p14:sldId id="262"/>
            <p14:sldId id="263"/>
            <p14:sldId id="264"/>
            <p14:sldId id="265"/>
            <p14:sldId id="266"/>
            <p14:sldId id="267"/>
            <p14:sldId id="268"/>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6384EBE-D941-4B50-A62E-BCEB59C8228D}" type="datetimeFigureOut">
              <a:rPr lang="en-US" smtClean="0"/>
              <a:t>20-Jul-20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91C9A06-5DD9-466B-9CD2-EA62C71BBEE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6384EBE-D941-4B50-A62E-BCEB59C8228D}" type="datetimeFigureOut">
              <a:rPr lang="en-US" smtClean="0"/>
              <a:t>20-Jul-20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91C9A06-5DD9-466B-9CD2-EA62C71BBEE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6384EBE-D941-4B50-A62E-BCEB59C8228D}" type="datetimeFigureOut">
              <a:rPr lang="en-US" smtClean="0"/>
              <a:t>20-Jul-20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91C9A06-5DD9-466B-9CD2-EA62C71BBEE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6384EBE-D941-4B50-A62E-BCEB59C8228D}" type="datetimeFigureOut">
              <a:rPr lang="en-US" smtClean="0"/>
              <a:t>20-Jul-20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91C9A06-5DD9-466B-9CD2-EA62C71BBEEB}"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6384EBE-D941-4B50-A62E-BCEB59C8228D}" type="datetimeFigureOut">
              <a:rPr lang="en-US" smtClean="0"/>
              <a:t>20-Jul-20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91C9A06-5DD9-466B-9CD2-EA62C71BBEEB}"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6384EBE-D941-4B50-A62E-BCEB59C8228D}" type="datetimeFigureOut">
              <a:rPr lang="en-US" smtClean="0"/>
              <a:t>20-Jul-20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91C9A06-5DD9-466B-9CD2-EA62C71BBEEB}"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6384EBE-D941-4B50-A62E-BCEB59C8228D}" type="datetimeFigureOut">
              <a:rPr lang="en-US" smtClean="0"/>
              <a:t>20-Jul-20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91C9A06-5DD9-466B-9CD2-EA62C71BBEE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6384EBE-D941-4B50-A62E-BCEB59C8228D}" type="datetimeFigureOut">
              <a:rPr lang="en-US" smtClean="0"/>
              <a:t>20-Jul-20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91C9A06-5DD9-466B-9CD2-EA62C71BBEEB}"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6384EBE-D941-4B50-A62E-BCEB59C8228D}" type="datetimeFigureOut">
              <a:rPr lang="en-US" smtClean="0"/>
              <a:t>20-Jul-20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91C9A06-5DD9-466B-9CD2-EA62C71BBE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6384EBE-D941-4B50-A62E-BCEB59C8228D}" type="datetimeFigureOut">
              <a:rPr lang="en-US" smtClean="0"/>
              <a:t>20-Jul-20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91C9A06-5DD9-466B-9CD2-EA62C71BBEE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6384EBE-D941-4B50-A62E-BCEB59C8228D}" type="datetimeFigureOut">
              <a:rPr lang="en-US" smtClean="0"/>
              <a:t>20-Jul-20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91C9A06-5DD9-466B-9CD2-EA62C71BBEEB}"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6384EBE-D941-4B50-A62E-BCEB59C8228D}" type="datetimeFigureOut">
              <a:rPr lang="en-US" smtClean="0"/>
              <a:t>20-Jul-20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91C9A06-5DD9-466B-9CD2-EA62C71BBEE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ysqltutorial.org/mysql-curso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mysqltutorial.org/mysql-curso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Exception Handling in MySQL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70441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INSERT INTO </a:t>
            </a:r>
            <a:r>
              <a:rPr lang="en-US" dirty="0" err="1"/>
              <a:t>SupplierProducts</a:t>
            </a:r>
            <a:r>
              <a:rPr lang="en-US" dirty="0"/>
              <a:t>(</a:t>
            </a:r>
            <a:r>
              <a:rPr lang="en-US" dirty="0" err="1"/>
              <a:t>supplierId,productId</a:t>
            </a:r>
            <a:r>
              <a:rPr lang="en-US" dirty="0"/>
              <a:t>) VALUES(</a:t>
            </a:r>
            <a:r>
              <a:rPr lang="en-US" dirty="0" err="1"/>
              <a:t>inSupplierId,inProductId</a:t>
            </a:r>
            <a:r>
              <a:rPr lang="en-US" dirty="0" smtClean="0"/>
              <a:t>);</a:t>
            </a:r>
          </a:p>
          <a:p>
            <a:endParaRPr lang="en-US" dirty="0"/>
          </a:p>
          <a:p>
            <a:r>
              <a:rPr lang="en-US" dirty="0"/>
              <a:t>SELECT COUNT(*) FROM </a:t>
            </a:r>
            <a:r>
              <a:rPr lang="en-US" dirty="0" err="1"/>
              <a:t>SupplierProducts</a:t>
            </a:r>
            <a:r>
              <a:rPr lang="en-US" dirty="0"/>
              <a:t> WHERE </a:t>
            </a:r>
            <a:r>
              <a:rPr lang="en-US" dirty="0" err="1"/>
              <a:t>supplierId</a:t>
            </a:r>
            <a:r>
              <a:rPr lang="en-US" dirty="0"/>
              <a:t> = </a:t>
            </a:r>
            <a:r>
              <a:rPr lang="en-US" dirty="0" err="1"/>
              <a:t>inSupplierId</a:t>
            </a:r>
            <a:r>
              <a:rPr lang="en-US" dirty="0" smtClean="0"/>
              <a:t>;</a:t>
            </a:r>
          </a:p>
          <a:p>
            <a:r>
              <a:rPr lang="en-US" dirty="0"/>
              <a:t>END$$ </a:t>
            </a:r>
            <a:endParaRPr lang="en-US" dirty="0" smtClean="0"/>
          </a:p>
          <a:p>
            <a:r>
              <a:rPr lang="en-US" dirty="0" smtClean="0"/>
              <a:t>DELIMITER </a:t>
            </a:r>
            <a:r>
              <a:rPr lang="en-US" dirty="0"/>
              <a:t>;</a:t>
            </a:r>
          </a:p>
        </p:txBody>
      </p:sp>
      <p:sp>
        <p:nvSpPr>
          <p:cNvPr id="3" name="Title 2"/>
          <p:cNvSpPr>
            <a:spLocks noGrp="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1352112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The following exit handler terminates the stored procedure whenever a duplicate key occurs (with code 1062). In addition, it returns an error message.</a:t>
            </a:r>
          </a:p>
          <a:p>
            <a:r>
              <a:rPr lang="en-US" dirty="0"/>
              <a:t>DECLARE EXIT HANDLER FOR 1062 BEGIN SELECT CONCAT('Duplicate key (',</a:t>
            </a:r>
            <a:r>
              <a:rPr lang="en-US" dirty="0" err="1"/>
              <a:t>supplierId</a:t>
            </a:r>
            <a:r>
              <a:rPr lang="en-US" dirty="0"/>
              <a:t>,',',</a:t>
            </a:r>
            <a:r>
              <a:rPr lang="en-US" dirty="0" err="1"/>
              <a:t>productId</a:t>
            </a:r>
            <a:r>
              <a:rPr lang="en-US" dirty="0"/>
              <a:t>,') occurred') AS message; END;</a:t>
            </a:r>
          </a:p>
          <a:p>
            <a:r>
              <a:rPr lang="en-US" dirty="0"/>
              <a:t>This statement inserts a row into the </a:t>
            </a:r>
            <a:r>
              <a:rPr lang="en-US" dirty="0" err="1"/>
              <a:t>SupplierProducts</a:t>
            </a:r>
            <a:r>
              <a:rPr lang="en-US" dirty="0"/>
              <a:t> table. If a duplicate key occurs, the code in the handler section will execute.</a:t>
            </a:r>
          </a:p>
          <a:p>
            <a:endParaRPr lang="en-US" dirty="0"/>
          </a:p>
        </p:txBody>
      </p:sp>
      <p:sp>
        <p:nvSpPr>
          <p:cNvPr id="3" name="Title 2"/>
          <p:cNvSpPr>
            <a:spLocks noGrp="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2700695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INSERT INTO </a:t>
            </a:r>
            <a:r>
              <a:rPr lang="en-US" dirty="0" err="1"/>
              <a:t>SupplierProducts</a:t>
            </a:r>
            <a:r>
              <a:rPr lang="en-US" dirty="0"/>
              <a:t>(</a:t>
            </a:r>
            <a:r>
              <a:rPr lang="en-US" dirty="0" err="1"/>
              <a:t>supplierId,productId</a:t>
            </a:r>
            <a:r>
              <a:rPr lang="en-US" dirty="0"/>
              <a:t>) VALUES(</a:t>
            </a:r>
            <a:r>
              <a:rPr lang="en-US" dirty="0" err="1"/>
              <a:t>supplierId,productId</a:t>
            </a:r>
            <a:r>
              <a:rPr lang="en-US" dirty="0"/>
              <a:t>);</a:t>
            </a:r>
          </a:p>
          <a:p>
            <a:r>
              <a:rPr lang="en-US" dirty="0"/>
              <a:t>Third, call the </a:t>
            </a:r>
            <a:r>
              <a:rPr lang="en-US" dirty="0" err="1"/>
              <a:t>InsertSupplierProduct</a:t>
            </a:r>
            <a:r>
              <a:rPr lang="en-US" dirty="0"/>
              <a:t>() to insert some rows into the </a:t>
            </a:r>
            <a:r>
              <a:rPr lang="en-US" dirty="0" err="1"/>
              <a:t>SupplierProducts</a:t>
            </a:r>
            <a:r>
              <a:rPr lang="en-US" dirty="0"/>
              <a:t> table:</a:t>
            </a:r>
          </a:p>
          <a:p>
            <a:r>
              <a:rPr lang="en-US" dirty="0"/>
              <a:t>CALL </a:t>
            </a:r>
            <a:r>
              <a:rPr lang="en-US" dirty="0" err="1"/>
              <a:t>InsertSupplierProduct</a:t>
            </a:r>
            <a:r>
              <a:rPr lang="en-US" dirty="0"/>
              <a:t>(1,1); CALL </a:t>
            </a:r>
            <a:r>
              <a:rPr lang="en-US" dirty="0" err="1"/>
              <a:t>InsertSupplierProduct</a:t>
            </a:r>
            <a:r>
              <a:rPr lang="en-US" dirty="0"/>
              <a:t>(1,2); CALL </a:t>
            </a:r>
            <a:r>
              <a:rPr lang="en-US" dirty="0" err="1"/>
              <a:t>InsertSupplierProduct</a:t>
            </a:r>
            <a:r>
              <a:rPr lang="en-US" dirty="0"/>
              <a:t>(1,3);</a:t>
            </a:r>
          </a:p>
          <a:p>
            <a:endParaRPr lang="en-US" dirty="0"/>
          </a:p>
        </p:txBody>
      </p:sp>
      <p:sp>
        <p:nvSpPr>
          <p:cNvPr id="3" name="Title 2"/>
          <p:cNvSpPr>
            <a:spLocks noGrp="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1747082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Fourth, attempt to insert a row whose values already exist in the </a:t>
            </a:r>
            <a:r>
              <a:rPr lang="en-US" dirty="0" err="1"/>
              <a:t>SupplierProducts</a:t>
            </a:r>
            <a:r>
              <a:rPr lang="en-US" dirty="0"/>
              <a:t> table:</a:t>
            </a:r>
          </a:p>
          <a:p>
            <a:r>
              <a:rPr lang="en-US" dirty="0"/>
              <a:t>CALL </a:t>
            </a:r>
            <a:r>
              <a:rPr lang="en-US" dirty="0" err="1"/>
              <a:t>InsertSupplierProduct</a:t>
            </a:r>
            <a:r>
              <a:rPr lang="en-US" dirty="0"/>
              <a:t>(1,3);</a:t>
            </a:r>
          </a:p>
          <a:p>
            <a:r>
              <a:rPr lang="en-US" dirty="0"/>
              <a:t>Here is the error message:</a:t>
            </a:r>
          </a:p>
          <a:p>
            <a:r>
              <a:rPr lang="en-US" dirty="0"/>
              <a:t>+------------------------------+ | message | +------------------------------+ | Duplicate key (1,3) occurred | +------------------------------+ 1 row in set (0.01 sec)</a:t>
            </a:r>
          </a:p>
          <a:p>
            <a:r>
              <a:rPr lang="en-US" dirty="0"/>
              <a:t>Because the handler is an EXIT handler, the last statement does not execute:</a:t>
            </a:r>
          </a:p>
          <a:p>
            <a:endParaRPr lang="en-US" dirty="0"/>
          </a:p>
        </p:txBody>
      </p:sp>
      <p:sp>
        <p:nvSpPr>
          <p:cNvPr id="3" name="Title 2"/>
          <p:cNvSpPr>
            <a:spLocks noGrp="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26963928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25629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When an error occurs inside a stored procedure, it is important to handle it appropriately, such as continuing or exiting the current code block’s execution, and issuing a meaningful error message.</a:t>
            </a:r>
          </a:p>
          <a:p>
            <a:r>
              <a:rPr lang="en-US" dirty="0"/>
              <a:t>MySQL provides an easy way to define handlers that handle from general conditions such as warnings or exceptions to specific conditions e.g., specific error codes.</a:t>
            </a:r>
          </a:p>
          <a:p>
            <a:endParaRPr lang="en-US" dirty="0"/>
          </a:p>
        </p:txBody>
      </p:sp>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535412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t>To declare a handler, you use the  DECLARE HANDLER statement as follows:</a:t>
            </a:r>
          </a:p>
          <a:p>
            <a:r>
              <a:rPr lang="en-US" dirty="0"/>
              <a:t>DECLARE action HANDLER FOR </a:t>
            </a:r>
            <a:r>
              <a:rPr lang="en-US" dirty="0" err="1"/>
              <a:t>condition_value</a:t>
            </a:r>
            <a:r>
              <a:rPr lang="en-US" dirty="0"/>
              <a:t> statement</a:t>
            </a:r>
            <a:r>
              <a:rPr lang="en-US" dirty="0" smtClean="0"/>
              <a:t>;</a:t>
            </a:r>
          </a:p>
          <a:p>
            <a:endParaRPr lang="en-US" dirty="0"/>
          </a:p>
          <a:p>
            <a:r>
              <a:rPr lang="en-US" dirty="0"/>
              <a:t>If a condition whose value matches the  </a:t>
            </a:r>
            <a:r>
              <a:rPr lang="en-US" dirty="0" err="1"/>
              <a:t>condition_value</a:t>
            </a:r>
            <a:r>
              <a:rPr lang="en-US" dirty="0"/>
              <a:t> , MySQL will execute the statement and continue or exit the current code block based on the action .</a:t>
            </a:r>
            <a:r>
              <a:rPr lang="en-US" b="1" dirty="0"/>
              <a:t/>
            </a:r>
            <a:br>
              <a:rPr lang="en-US" b="1" dirty="0"/>
            </a:br>
            <a:endParaRPr lang="en-US" dirty="0"/>
          </a:p>
          <a:p>
            <a:r>
              <a:rPr lang="en-US" dirty="0"/>
              <a:t>The action accepts one of the following values:</a:t>
            </a:r>
          </a:p>
          <a:p>
            <a:r>
              <a:rPr lang="en-US" dirty="0"/>
              <a:t>CONTINUE :  the execution of the enclosing code block ( BEGIN … END ) continues.</a:t>
            </a:r>
          </a:p>
          <a:p>
            <a:r>
              <a:rPr lang="en-US" dirty="0"/>
              <a:t>EXIT : the execution of the enclosing code block, where the handler is declared, terminates.</a:t>
            </a:r>
          </a:p>
          <a:p>
            <a:r>
              <a:rPr lang="en-US" dirty="0"/>
              <a:t>The  </a:t>
            </a:r>
            <a:r>
              <a:rPr lang="en-US" dirty="0" err="1"/>
              <a:t>condition_value</a:t>
            </a:r>
            <a:r>
              <a:rPr lang="en-US" dirty="0"/>
              <a:t> specifies a particular condition or a class of conditions that activate the handler. The  </a:t>
            </a:r>
            <a:r>
              <a:rPr lang="en-US" dirty="0" err="1"/>
              <a:t>condition_value</a:t>
            </a:r>
            <a:r>
              <a:rPr lang="en-US" dirty="0"/>
              <a:t> accepts one of the following values:</a:t>
            </a:r>
          </a:p>
          <a:p>
            <a:endParaRPr lang="en-US" dirty="0"/>
          </a:p>
        </p:txBody>
      </p:sp>
      <p:sp>
        <p:nvSpPr>
          <p:cNvPr id="3" name="Title 2"/>
          <p:cNvSpPr>
            <a:spLocks noGrp="1"/>
          </p:cNvSpPr>
          <p:nvPr>
            <p:ph type="title"/>
          </p:nvPr>
        </p:nvSpPr>
        <p:spPr/>
        <p:txBody>
          <a:bodyPr>
            <a:normAutofit fontScale="90000"/>
          </a:bodyPr>
          <a:lstStyle/>
          <a:p>
            <a:r>
              <a:rPr lang="en-US" dirty="0"/>
              <a:t>Declaring a handler</a:t>
            </a:r>
            <a:br>
              <a:rPr lang="en-US" dirty="0"/>
            </a:br>
            <a:endParaRPr lang="en-US" dirty="0"/>
          </a:p>
        </p:txBody>
      </p:sp>
    </p:spTree>
    <p:extLst>
      <p:ext uri="{BB962C8B-B14F-4D97-AF65-F5344CB8AC3E}">
        <p14:creationId xmlns:p14="http://schemas.microsoft.com/office/powerpoint/2010/main" val="3538899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A MySQL error code.</a:t>
            </a:r>
          </a:p>
          <a:p>
            <a:r>
              <a:rPr lang="en-US" dirty="0"/>
              <a:t>A standard SQLSTATE value. Or it can be an SQLWARNING , NOTFOUND or SQLEXCEPTION condition, which is shorthand for the class of SQLSTATE values. The NOTFOUND condition is used for a </a:t>
            </a:r>
            <a:r>
              <a:rPr lang="en-US" dirty="0">
                <a:hlinkClick r:id="rId2" tooltip="MySQL Cursor"/>
              </a:rPr>
              <a:t>cursor </a:t>
            </a:r>
            <a:r>
              <a:rPr lang="en-US" dirty="0"/>
              <a:t>or  SELECT INTO </a:t>
            </a:r>
            <a:r>
              <a:rPr lang="en-US" dirty="0" err="1"/>
              <a:t>variable_list</a:t>
            </a:r>
            <a:r>
              <a:rPr lang="en-US" dirty="0"/>
              <a:t> statement.</a:t>
            </a:r>
          </a:p>
          <a:p>
            <a:r>
              <a:rPr lang="en-US" dirty="0"/>
              <a:t>A named condition associated with either a MySQL error code or SQLSTATE value.</a:t>
            </a:r>
          </a:p>
          <a:p>
            <a:r>
              <a:rPr lang="en-US" dirty="0"/>
              <a:t>The statement could be a simple statement or a compound statement enclosing by the BEGIN and END keywords.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656672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Let’s </a:t>
            </a:r>
            <a:r>
              <a:rPr lang="en-US" dirty="0"/>
              <a:t>take some examples of declaring handlers.</a:t>
            </a:r>
          </a:p>
          <a:p>
            <a:r>
              <a:rPr lang="en-US" dirty="0"/>
              <a:t>The following handler set the value of the  </a:t>
            </a:r>
            <a:r>
              <a:rPr lang="en-US" dirty="0" err="1"/>
              <a:t>hasError</a:t>
            </a:r>
            <a:r>
              <a:rPr lang="en-US" dirty="0"/>
              <a:t> variable to 1 and continue the execution if an SQLEXCEPTION occurs</a:t>
            </a:r>
          </a:p>
          <a:p>
            <a:r>
              <a:rPr lang="en-US" dirty="0"/>
              <a:t>DECLARE CONTINUE HANDLER FOR SQLEXCEPTION SET </a:t>
            </a:r>
            <a:r>
              <a:rPr lang="en-US" dirty="0" err="1"/>
              <a:t>hasError</a:t>
            </a:r>
            <a:r>
              <a:rPr lang="en-US" dirty="0"/>
              <a:t> = 1;</a:t>
            </a:r>
          </a:p>
          <a:p>
            <a:r>
              <a:rPr lang="en-US" dirty="0"/>
              <a:t>The following handler rolls back the previous operations, issues an error message, and exit the current code block in case an error occurs. If you declare it inside the BEGIN END block of a stored procedure, it will terminate the stored procedure immediately.</a:t>
            </a:r>
          </a:p>
          <a:p>
            <a:endParaRPr lang="en-US" dirty="0"/>
          </a:p>
        </p:txBody>
      </p:sp>
      <p:sp>
        <p:nvSpPr>
          <p:cNvPr id="3" name="Title 2"/>
          <p:cNvSpPr>
            <a:spLocks noGrp="1"/>
          </p:cNvSpPr>
          <p:nvPr>
            <p:ph type="title"/>
          </p:nvPr>
        </p:nvSpPr>
        <p:spPr/>
        <p:txBody>
          <a:bodyPr>
            <a:normAutofit fontScale="90000"/>
          </a:bodyPr>
          <a:lstStyle/>
          <a:p>
            <a:r>
              <a:rPr lang="en-US" dirty="0"/>
              <a:t>MySQL error handling examples</a:t>
            </a:r>
            <a:br>
              <a:rPr lang="en-US" dirty="0"/>
            </a:br>
            <a:endParaRPr lang="en-US" dirty="0"/>
          </a:p>
        </p:txBody>
      </p:sp>
    </p:spTree>
    <p:extLst>
      <p:ext uri="{BB962C8B-B14F-4D97-AF65-F5344CB8AC3E}">
        <p14:creationId xmlns:p14="http://schemas.microsoft.com/office/powerpoint/2010/main" val="2038514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DECLARE EXIT HANDLER FOR SQLEXCEPTION BEGIN ROLLBACK; </a:t>
            </a:r>
            <a:endParaRPr lang="en-US" dirty="0" smtClean="0"/>
          </a:p>
          <a:p>
            <a:r>
              <a:rPr lang="en-US" dirty="0" smtClean="0"/>
              <a:t>SELECT 'An </a:t>
            </a:r>
            <a:r>
              <a:rPr lang="en-US" dirty="0"/>
              <a:t>error has occurred, operation </a:t>
            </a:r>
            <a:r>
              <a:rPr lang="en-US" dirty="0" err="1"/>
              <a:t>rollbacked</a:t>
            </a:r>
            <a:r>
              <a:rPr lang="en-US" dirty="0"/>
              <a:t> and the stored procedure was terminated'; END;</a:t>
            </a:r>
          </a:p>
        </p:txBody>
      </p:sp>
      <p:sp>
        <p:nvSpPr>
          <p:cNvPr id="3" name="Title 2"/>
          <p:cNvSpPr>
            <a:spLocks noGrp="1"/>
          </p:cNvSpPr>
          <p:nvPr>
            <p:ph type="title"/>
          </p:nvPr>
        </p:nvSpPr>
        <p:spPr/>
        <p:txBody>
          <a:bodyPr>
            <a:normAutofit fontScale="90000"/>
          </a:bodyPr>
          <a:lstStyle/>
          <a:p>
            <a:r>
              <a:rPr lang="en-US" dirty="0"/>
              <a:t>MySQL error handling examples</a:t>
            </a:r>
            <a:br>
              <a:rPr lang="en-US" dirty="0"/>
            </a:br>
            <a:endParaRPr lang="en-US" dirty="0"/>
          </a:p>
        </p:txBody>
      </p:sp>
    </p:spTree>
    <p:extLst>
      <p:ext uri="{BB962C8B-B14F-4D97-AF65-F5344CB8AC3E}">
        <p14:creationId xmlns:p14="http://schemas.microsoft.com/office/powerpoint/2010/main" val="1430473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following handler sets the value of the  </a:t>
            </a:r>
            <a:r>
              <a:rPr lang="en-US" dirty="0" err="1"/>
              <a:t>RowNotFound</a:t>
            </a:r>
            <a:r>
              <a:rPr lang="en-US" dirty="0"/>
              <a:t> variable to 1 and continues execution if there is no more row to fetch in case of a </a:t>
            </a:r>
            <a:r>
              <a:rPr lang="en-US" dirty="0">
                <a:hlinkClick r:id="rId2" tooltip="MySQL Cursor"/>
              </a:rPr>
              <a:t>cursor </a:t>
            </a:r>
            <a:r>
              <a:rPr lang="en-US" dirty="0"/>
              <a:t>or SELECT INTO statement:</a:t>
            </a:r>
          </a:p>
          <a:p>
            <a:r>
              <a:rPr lang="en-US" dirty="0"/>
              <a:t>DECLARE CONTINUE HANDLER FOR NOT FOUND SET </a:t>
            </a:r>
            <a:r>
              <a:rPr lang="en-US" dirty="0" err="1"/>
              <a:t>RowNotFound</a:t>
            </a:r>
            <a:r>
              <a:rPr lang="en-US" dirty="0"/>
              <a:t> = 1;</a:t>
            </a:r>
          </a:p>
          <a:p>
            <a:endParaRPr lang="en-US" dirty="0"/>
          </a:p>
        </p:txBody>
      </p:sp>
      <p:sp>
        <p:nvSpPr>
          <p:cNvPr id="3" name="Title 2"/>
          <p:cNvSpPr>
            <a:spLocks noGrp="1"/>
          </p:cNvSpPr>
          <p:nvPr>
            <p:ph type="title"/>
          </p:nvPr>
        </p:nvSpPr>
        <p:spPr/>
        <p:txBody>
          <a:bodyPr>
            <a:normAutofit fontScale="90000"/>
          </a:bodyPr>
          <a:lstStyle/>
          <a:p>
            <a:r>
              <a:rPr lang="en-US" dirty="0"/>
              <a:t>MySQL error handling examples</a:t>
            </a:r>
            <a:br>
              <a:rPr lang="en-US" dirty="0"/>
            </a:br>
            <a:endParaRPr lang="en-US" dirty="0"/>
          </a:p>
        </p:txBody>
      </p:sp>
    </p:spTree>
    <p:extLst>
      <p:ext uri="{BB962C8B-B14F-4D97-AF65-F5344CB8AC3E}">
        <p14:creationId xmlns:p14="http://schemas.microsoft.com/office/powerpoint/2010/main" val="2303672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If a duplicate key error occurs, the following handler issues an error message and continues execution.</a:t>
            </a:r>
          </a:p>
          <a:p>
            <a:r>
              <a:rPr lang="en-US" dirty="0"/>
              <a:t>DECLARE CONTINUE HANDLER FOR 1062 SELECT 'Error, duplicate key occurred';</a:t>
            </a:r>
          </a:p>
          <a:p>
            <a:endParaRPr lang="en-US" dirty="0"/>
          </a:p>
        </p:txBody>
      </p:sp>
      <p:sp>
        <p:nvSpPr>
          <p:cNvPr id="3" name="Title 2"/>
          <p:cNvSpPr>
            <a:spLocks noGrp="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2215189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CREATE PROCEDURE </a:t>
            </a:r>
            <a:r>
              <a:rPr lang="en-US" dirty="0" err="1"/>
              <a:t>InsertSupplierProduct</a:t>
            </a:r>
            <a:r>
              <a:rPr lang="en-US" dirty="0"/>
              <a:t>( IN </a:t>
            </a:r>
            <a:r>
              <a:rPr lang="en-US" dirty="0" err="1"/>
              <a:t>inSupplierId</a:t>
            </a:r>
            <a:r>
              <a:rPr lang="en-US" dirty="0"/>
              <a:t> INT, IN </a:t>
            </a:r>
            <a:r>
              <a:rPr lang="en-US" dirty="0" err="1"/>
              <a:t>inProductId</a:t>
            </a:r>
            <a:r>
              <a:rPr lang="en-US" dirty="0"/>
              <a:t> INT ) </a:t>
            </a:r>
            <a:endParaRPr lang="en-US" dirty="0" smtClean="0"/>
          </a:p>
          <a:p>
            <a:r>
              <a:rPr lang="en-US" dirty="0" smtClean="0"/>
              <a:t>BEGIN </a:t>
            </a:r>
            <a:r>
              <a:rPr lang="en-US" dirty="0"/>
              <a:t>-- exit if the duplicate key occurs DECLARE EXIT HANDLER FOR 1062 BEGIN SELECT CONCAT('Duplicate key (',</a:t>
            </a:r>
            <a:r>
              <a:rPr lang="en-US" dirty="0" err="1"/>
              <a:t>inSupplierId</a:t>
            </a:r>
            <a:r>
              <a:rPr lang="en-US" dirty="0"/>
              <a:t>,',',</a:t>
            </a:r>
            <a:r>
              <a:rPr lang="en-US" dirty="0" err="1"/>
              <a:t>inProductId</a:t>
            </a:r>
            <a:r>
              <a:rPr lang="en-US" dirty="0"/>
              <a:t>,') occurred') AS message; </a:t>
            </a:r>
            <a:endParaRPr lang="en-US" dirty="0" smtClean="0"/>
          </a:p>
          <a:p>
            <a:pPr marL="109728" indent="0">
              <a:buNone/>
            </a:pPr>
            <a:r>
              <a:rPr lang="en-US" dirty="0"/>
              <a:t> </a:t>
            </a:r>
            <a:r>
              <a:rPr lang="en-US" dirty="0" smtClean="0"/>
              <a:t>  END</a:t>
            </a:r>
            <a:r>
              <a:rPr lang="en-US" dirty="0"/>
              <a:t>;</a:t>
            </a:r>
          </a:p>
        </p:txBody>
      </p:sp>
      <p:sp>
        <p:nvSpPr>
          <p:cNvPr id="3" name="Title 2"/>
          <p:cNvSpPr>
            <a:spLocks noGrp="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8510589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TotalTime>
  <Words>449</Words>
  <Application>Microsoft Office PowerPoint</Application>
  <PresentationFormat>On-screen Show (4:3)</PresentationFormat>
  <Paragraphs>56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Concourse</vt:lpstr>
      <vt:lpstr>Exception Handling in MySQL</vt:lpstr>
      <vt:lpstr>Introduction</vt:lpstr>
      <vt:lpstr>Declaring a handler </vt:lpstr>
      <vt:lpstr>PowerPoint Presentation</vt:lpstr>
      <vt:lpstr>MySQL error handling examples </vt:lpstr>
      <vt:lpstr>MySQL error handling examples </vt:lpstr>
      <vt:lpstr>MySQL error handling examples </vt:lpstr>
      <vt:lpstr>Example</vt:lpstr>
      <vt:lpstr>Example</vt:lpstr>
      <vt:lpstr>Example</vt:lpstr>
      <vt:lpstr>Example</vt:lpstr>
      <vt:lpstr>Example</vt:lpstr>
      <vt:lpstr>Example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 in MySQL</dc:title>
  <dc:creator>Diksha Nagpal</dc:creator>
  <cp:lastModifiedBy>Diksha Nagpal</cp:lastModifiedBy>
  <cp:revision>11</cp:revision>
  <dcterms:created xsi:type="dcterms:W3CDTF">2020-07-20T09:43:29Z</dcterms:created>
  <dcterms:modified xsi:type="dcterms:W3CDTF">2020-07-20T09:59:27Z</dcterms:modified>
</cp:coreProperties>
</file>