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2" r:id="rId8"/>
    <p:sldId id="261" r:id="rId9"/>
    <p:sldId id="27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DB6E-BEE7-42D1-86FD-018519EDB42C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88CD-9CDB-493C-9FC5-8F3C829AF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96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DB6E-BEE7-42D1-86FD-018519EDB42C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88CD-9CDB-493C-9FC5-8F3C829AF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88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DB6E-BEE7-42D1-86FD-018519EDB42C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88CD-9CDB-493C-9FC5-8F3C829AF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34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DB6E-BEE7-42D1-86FD-018519EDB42C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88CD-9CDB-493C-9FC5-8F3C829AF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37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DB6E-BEE7-42D1-86FD-018519EDB42C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88CD-9CDB-493C-9FC5-8F3C829AF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54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DB6E-BEE7-42D1-86FD-018519EDB42C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88CD-9CDB-493C-9FC5-8F3C829AF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95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DB6E-BEE7-42D1-86FD-018519EDB42C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88CD-9CDB-493C-9FC5-8F3C829AF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53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DB6E-BEE7-42D1-86FD-018519EDB42C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88CD-9CDB-493C-9FC5-8F3C829AF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99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DB6E-BEE7-42D1-86FD-018519EDB42C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88CD-9CDB-493C-9FC5-8F3C829AF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64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DB6E-BEE7-42D1-86FD-018519EDB42C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88CD-9CDB-493C-9FC5-8F3C829AF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69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DB6E-BEE7-42D1-86FD-018519EDB42C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88CD-9CDB-493C-9FC5-8F3C829AF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67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3DB6E-BEE7-42D1-86FD-018519EDB42C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688CD-9CDB-493C-9FC5-8F3C829AF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8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huggingface.co/spaces/miraaqib704/moviereccoms-s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"/>
          <p:cNvSpPr txBox="1">
            <a:spLocks/>
          </p:cNvSpPr>
          <p:nvPr/>
        </p:nvSpPr>
        <p:spPr>
          <a:xfrm>
            <a:off x="1211105" y="0"/>
            <a:ext cx="9060874" cy="18594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b="1" u="sng" spc="135" dirty="0" smtClean="0"/>
              <a:t>Movie</a:t>
            </a:r>
            <a:r>
              <a:rPr lang="en-IN" b="1" u="sng" spc="-305" dirty="0" smtClean="0"/>
              <a:t> </a:t>
            </a:r>
            <a:r>
              <a:rPr lang="en-IN" b="1" u="sng" spc="135" dirty="0" smtClean="0"/>
              <a:t>Recommendation </a:t>
            </a:r>
            <a:r>
              <a:rPr lang="en-IN" b="1" u="sng" spc="-1250" dirty="0" smtClean="0"/>
              <a:t> </a:t>
            </a:r>
            <a:r>
              <a:rPr lang="en-IN" b="1" u="sng" spc="185" dirty="0" smtClean="0"/>
              <a:t>System</a:t>
            </a:r>
            <a:endParaRPr lang="en-IN" b="1" u="sng" spc="185" dirty="0"/>
          </a:p>
        </p:txBody>
      </p:sp>
      <p:sp>
        <p:nvSpPr>
          <p:cNvPr id="5" name="object 8"/>
          <p:cNvSpPr txBox="1"/>
          <p:nvPr/>
        </p:nvSpPr>
        <p:spPr>
          <a:xfrm>
            <a:off x="8484989" y="3614144"/>
            <a:ext cx="3066011" cy="25603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40" dirty="0">
                <a:latin typeface="Tahoma"/>
                <a:cs typeface="Tahoma"/>
              </a:rPr>
              <a:t>Gr</a:t>
            </a:r>
            <a:r>
              <a:rPr sz="1700" b="1" spc="-85" dirty="0">
                <a:latin typeface="Tahoma"/>
                <a:cs typeface="Tahoma"/>
              </a:rPr>
              <a:t>o</a:t>
            </a:r>
            <a:r>
              <a:rPr sz="1700" b="1" spc="-120" dirty="0">
                <a:latin typeface="Tahoma"/>
                <a:cs typeface="Tahoma"/>
              </a:rPr>
              <a:t>u</a:t>
            </a:r>
            <a:r>
              <a:rPr sz="1700" b="1" spc="-110" dirty="0">
                <a:latin typeface="Tahoma"/>
                <a:cs typeface="Tahoma"/>
              </a:rPr>
              <a:t>p</a:t>
            </a:r>
            <a:r>
              <a:rPr sz="1700" spc="-130" dirty="0">
                <a:latin typeface="Times New Roman"/>
                <a:cs typeface="Times New Roman"/>
              </a:rPr>
              <a:t> </a:t>
            </a:r>
            <a:r>
              <a:rPr lang="en-US" sz="1700" b="1" spc="-135" dirty="0" smtClean="0">
                <a:latin typeface="Tahoma"/>
                <a:cs typeface="Tahoma"/>
              </a:rPr>
              <a:t>3</a:t>
            </a:r>
            <a:r>
              <a:rPr sz="1700" b="1" spc="-135" dirty="0" smtClean="0">
                <a:latin typeface="Tahoma"/>
                <a:cs typeface="Tahoma"/>
              </a:rPr>
              <a:t>:</a:t>
            </a:r>
            <a:endParaRPr sz="1700" dirty="0">
              <a:latin typeface="Tahoma"/>
              <a:cs typeface="Tahoma"/>
            </a:endParaRPr>
          </a:p>
          <a:p>
            <a:pPr marL="285750" indent="-285750">
              <a:spcBef>
                <a:spcPts val="45"/>
              </a:spcBef>
              <a:buFont typeface="Arial" panose="020B0604020202020204" pitchFamily="34" charset="0"/>
              <a:buChar char="•"/>
            </a:pPr>
            <a:r>
              <a:rPr lang="en-US" sz="1650" dirty="0" smtClean="0">
                <a:latin typeface="Tahoma"/>
                <a:cs typeface="Tahoma"/>
              </a:rPr>
              <a:t>Ruchika Yejare</a:t>
            </a:r>
          </a:p>
          <a:p>
            <a:pPr marL="285750" indent="-285750">
              <a:lnSpc>
                <a:spcPct val="10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r>
              <a:rPr lang="en-US" sz="1650" dirty="0" smtClean="0">
                <a:latin typeface="Tahoma"/>
                <a:cs typeface="Tahoma"/>
              </a:rPr>
              <a:t>Nasir </a:t>
            </a:r>
            <a:r>
              <a:rPr lang="en-US" sz="1650" dirty="0">
                <a:latin typeface="Tahoma"/>
                <a:cs typeface="Tahoma"/>
              </a:rPr>
              <a:t>T</a:t>
            </a:r>
            <a:r>
              <a:rPr lang="en-US" sz="1650" dirty="0" smtClean="0">
                <a:latin typeface="Tahoma"/>
                <a:cs typeface="Tahoma"/>
              </a:rPr>
              <a:t>hanedar</a:t>
            </a:r>
          </a:p>
          <a:p>
            <a:pPr marL="285750" indent="-285750">
              <a:lnSpc>
                <a:spcPct val="10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r>
              <a:rPr lang="en-US" sz="1650" dirty="0" smtClean="0">
                <a:latin typeface="Tahoma"/>
                <a:cs typeface="Tahoma"/>
              </a:rPr>
              <a:t>Aaqib Rashid Mir</a:t>
            </a:r>
          </a:p>
          <a:p>
            <a:pPr marL="285750" indent="-285750">
              <a:lnSpc>
                <a:spcPct val="10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r>
              <a:rPr lang="en-US" sz="1650" dirty="0" smtClean="0">
                <a:latin typeface="Tahoma"/>
                <a:cs typeface="Tahoma"/>
              </a:rPr>
              <a:t>Ananta Bijay</a:t>
            </a:r>
          </a:p>
          <a:p>
            <a:pPr marL="285750" indent="-285750">
              <a:lnSpc>
                <a:spcPct val="10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r>
              <a:rPr lang="en-US" sz="1650" dirty="0" smtClean="0">
                <a:latin typeface="Tahoma"/>
                <a:cs typeface="Tahoma"/>
              </a:rPr>
              <a:t>Yesh Yadav</a:t>
            </a:r>
          </a:p>
          <a:p>
            <a:pPr marL="285750" indent="-285750">
              <a:lnSpc>
                <a:spcPct val="10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r>
              <a:rPr lang="en-US" sz="1650" dirty="0" smtClean="0">
                <a:latin typeface="Tahoma"/>
                <a:cs typeface="Tahoma"/>
              </a:rPr>
              <a:t>Shailesh Sharma</a:t>
            </a:r>
          </a:p>
          <a:p>
            <a:pPr marL="285750" indent="-285750">
              <a:lnSpc>
                <a:spcPct val="10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r>
              <a:rPr lang="en-US" sz="1650" dirty="0" smtClean="0">
                <a:latin typeface="Tahoma"/>
                <a:cs typeface="Tahoma"/>
              </a:rPr>
              <a:t>Shivam Singh</a:t>
            </a:r>
          </a:p>
          <a:p>
            <a:pPr marL="285750" indent="-285750">
              <a:lnSpc>
                <a:spcPct val="10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r>
              <a:rPr lang="en-US" sz="1650" dirty="0" smtClean="0">
                <a:latin typeface="Tahoma"/>
                <a:cs typeface="Tahoma"/>
              </a:rPr>
              <a:t>Mukunda 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 dirty="0">
              <a:latin typeface="Tahoma"/>
              <a:cs typeface="Tahom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96" y="2435633"/>
            <a:ext cx="4796934" cy="442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54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450" y="-95250"/>
            <a:ext cx="12534900" cy="704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67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4800" b="1" u="sng" dirty="0" smtClean="0"/>
              <a:t>Stemming</a:t>
            </a:r>
            <a:r>
              <a:rPr lang="en-US" dirty="0" smtClean="0"/>
              <a:t>|</a:t>
            </a:r>
            <a:r>
              <a:rPr lang="en-US" sz="4800" b="1" u="sng" dirty="0" smtClean="0"/>
              <a:t>Stopwords</a:t>
            </a:r>
            <a:endParaRPr lang="en-IN" sz="4800" b="1" u="sng" dirty="0"/>
          </a:p>
        </p:txBody>
      </p:sp>
      <p:pic>
        <p:nvPicPr>
          <p:cNvPr id="2050" name="Picture 2" descr="Stemming | Engat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52" y="1690688"/>
            <a:ext cx="5435889" cy="398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928" y="1690688"/>
            <a:ext cx="5433520" cy="44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70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964" y="114113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800" b="1" u="sng" dirty="0" smtClean="0"/>
              <a:t>Count</a:t>
            </a:r>
            <a:r>
              <a:rPr lang="en-US" sz="4800" u="sng" dirty="0" smtClean="0"/>
              <a:t> </a:t>
            </a:r>
            <a:r>
              <a:rPr lang="en-US" sz="4800" b="1" u="sng" dirty="0" smtClean="0"/>
              <a:t>Vectorizer</a:t>
            </a:r>
            <a:endParaRPr lang="en-IN" sz="48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64" y="2060020"/>
            <a:ext cx="10838329" cy="40645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1929" y="1690688"/>
            <a:ext cx="615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used to convert the text into the numerical vector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018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024" y="1"/>
            <a:ext cx="10515600" cy="914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800" b="1" u="sng" dirty="0" smtClean="0"/>
              <a:t>Cosine Similarity </a:t>
            </a:r>
            <a:endParaRPr lang="en-IN" sz="48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46" y="819148"/>
            <a:ext cx="5141260" cy="19599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3514164" y="2779059"/>
            <a:ext cx="8677835" cy="407894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531223" y="1164975"/>
            <a:ext cx="6257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are introducing cosine similarity to </a:t>
            </a:r>
          </a:p>
          <a:p>
            <a:r>
              <a:rPr lang="en-US" dirty="0" smtClean="0"/>
              <a:t>compare the similarity between the records of features</a:t>
            </a:r>
          </a:p>
          <a:p>
            <a:r>
              <a:rPr lang="en-US" dirty="0" smtClean="0"/>
              <a:t>It is basically gives the correlation with respect to cosine angle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8046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82" y="0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800" b="1" u="sng" dirty="0" smtClean="0"/>
              <a:t>Fuzzy Wuzzy</a:t>
            </a:r>
            <a:endParaRPr lang="en-IN" sz="4800" b="1" u="sng" dirty="0"/>
          </a:p>
        </p:txBody>
      </p:sp>
      <p:pic>
        <p:nvPicPr>
          <p:cNvPr id="4098" name="Picture 2" descr="Fuzzy Matching. It works with matches that may be less… | by Karan Arya |  NLP Gurukool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3341"/>
            <a:ext cx="6957747" cy="496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28075" y="1560799"/>
            <a:ext cx="45708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FuzzyWuzzy </a:t>
            </a:r>
            <a:r>
              <a:rPr lang="en-US" dirty="0"/>
              <a:t>is a library of Python which is used for string matching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Fuzzy string matching is the process of finding strings that match a given </a:t>
            </a:r>
            <a:r>
              <a:rPr lang="en-US" dirty="0" smtClean="0"/>
              <a:t>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example :</a:t>
            </a:r>
          </a:p>
          <a:p>
            <a:r>
              <a:rPr lang="en-US" dirty="0"/>
              <a:t> </a:t>
            </a:r>
            <a:r>
              <a:rPr lang="en-US" dirty="0" smtClean="0"/>
              <a:t>     If we enter </a:t>
            </a:r>
            <a:r>
              <a:rPr lang="en-US" dirty="0" smtClean="0">
                <a:solidFill>
                  <a:srgbClr val="FF0000"/>
                </a:solidFill>
              </a:rPr>
              <a:t>‘aple’ </a:t>
            </a:r>
            <a:r>
              <a:rPr lang="en-US" dirty="0" smtClean="0"/>
              <a:t>it will automatically      </a:t>
            </a:r>
          </a:p>
          <a:p>
            <a:r>
              <a:rPr lang="en-US" dirty="0" smtClean="0"/>
              <a:t>       detect its available match like </a:t>
            </a:r>
            <a:r>
              <a:rPr lang="en-US" dirty="0" smtClean="0">
                <a:solidFill>
                  <a:srgbClr val="FF0000"/>
                </a:solidFill>
              </a:rPr>
              <a:t>‘apple’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211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876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800" b="1" u="sng" dirty="0" smtClean="0"/>
              <a:t>Model Function </a:t>
            </a:r>
            <a:endParaRPr lang="en-IN" sz="48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550"/>
            <a:ext cx="12192000" cy="613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67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6894" y="0"/>
            <a:ext cx="3467937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b="1" u="sng" dirty="0" smtClean="0"/>
              <a:t>Deployment</a:t>
            </a:r>
            <a:r>
              <a:rPr lang="en-US" sz="4800" dirty="0" smtClean="0"/>
              <a:t> </a:t>
            </a:r>
            <a:endParaRPr lang="en-IN" sz="4800" dirty="0"/>
          </a:p>
        </p:txBody>
      </p:sp>
      <p:pic>
        <p:nvPicPr>
          <p:cNvPr id="7" name="Picture 6">
            <a:hlinkClick r:id="rId2" highlightClick="1"/>
            <a:hlinkHover r:id="rId2" highlightClick="1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71" y="741351"/>
            <a:ext cx="10290641" cy="5692130"/>
          </a:xfrm>
          <a:prstGeom prst="rect">
            <a:avLst/>
          </a:prstGeom>
        </p:spPr>
      </p:pic>
      <p:sp>
        <p:nvSpPr>
          <p:cNvPr id="8" name="TextBox 7">
            <a:hlinkClick r:id="rId2" tooltip="WEBsite"/>
          </p:cNvPr>
          <p:cNvSpPr txBox="1"/>
          <p:nvPr/>
        </p:nvSpPr>
        <p:spPr>
          <a:xfrm>
            <a:off x="1577788" y="6248815"/>
            <a:ext cx="726711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Website link: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https://huggingface.co/spaces/miraaqib704/moviereccoms-ss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48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023" y="114113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6000" b="1" u="sng" dirty="0" smtClean="0"/>
              <a:t>THANK YOU</a:t>
            </a:r>
            <a:endParaRPr lang="en-IN" sz="60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247" y="1228165"/>
            <a:ext cx="5986863" cy="430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70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2879744" y="64211"/>
            <a:ext cx="4904508" cy="7521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u="sng" spc="30" dirty="0"/>
              <a:t>Pr</a:t>
            </a:r>
            <a:r>
              <a:rPr sz="4800" b="1" u="sng" spc="25" dirty="0"/>
              <a:t>o</a:t>
            </a:r>
            <a:r>
              <a:rPr sz="4800" b="1" u="sng" spc="110" dirty="0"/>
              <a:t>blem</a:t>
            </a:r>
            <a:r>
              <a:rPr sz="4800" b="1" u="sng" spc="-25" dirty="0">
                <a:latin typeface="Times New Roman"/>
                <a:cs typeface="Times New Roman"/>
              </a:rPr>
              <a:t> </a:t>
            </a:r>
            <a:r>
              <a:rPr sz="4800" b="1" u="sng" spc="70" dirty="0"/>
              <a:t>Statement</a:t>
            </a:r>
            <a:endParaRPr sz="4800" b="1" u="sng" dirty="0">
              <a:latin typeface="Times New Roman"/>
              <a:cs typeface="Times New Roman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602786" y="1638770"/>
            <a:ext cx="8103345" cy="1690206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Lucida Sans Unicode"/>
              <a:buChar char="●"/>
              <a:tabLst>
                <a:tab pos="354965" algn="l"/>
                <a:tab pos="355600" algn="l"/>
              </a:tabLst>
            </a:pPr>
            <a:r>
              <a:rPr sz="1800" b="1" spc="-100" dirty="0">
                <a:latin typeface="Tahoma"/>
                <a:cs typeface="Tahoma"/>
              </a:rPr>
              <a:t>Aim:</a:t>
            </a:r>
            <a:r>
              <a:rPr sz="1800" b="1" spc="165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Build</a:t>
            </a:r>
            <a:r>
              <a:rPr sz="1800" spc="15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a</a:t>
            </a:r>
            <a:r>
              <a:rPr sz="1800" spc="13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movie</a:t>
            </a:r>
            <a:r>
              <a:rPr sz="1800" spc="15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recommendation</a:t>
            </a:r>
            <a:r>
              <a:rPr sz="1800" spc="125" dirty="0">
                <a:latin typeface="Tahoma"/>
                <a:cs typeface="Tahoma"/>
              </a:rPr>
              <a:t> </a:t>
            </a:r>
            <a:r>
              <a:rPr sz="1800" dirty="0" smtClean="0">
                <a:latin typeface="Tahoma"/>
                <a:cs typeface="Tahoma"/>
              </a:rPr>
              <a:t>system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sz="1800" spc="-10" dirty="0" smtClean="0">
                <a:latin typeface="Tahoma"/>
                <a:cs typeface="Tahoma"/>
              </a:rPr>
              <a:t>based</a:t>
            </a:r>
            <a:r>
              <a:rPr sz="1800" spc="110" dirty="0" smtClean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on</a:t>
            </a:r>
            <a:r>
              <a:rPr sz="1800" spc="135" dirty="0">
                <a:latin typeface="Tahoma"/>
                <a:cs typeface="Tahoma"/>
              </a:rPr>
              <a:t> </a:t>
            </a:r>
            <a:r>
              <a:rPr lang="en-US" sz="1800" spc="30" dirty="0" smtClean="0">
                <a:latin typeface="Tahoma"/>
                <a:cs typeface="Tahoma"/>
              </a:rPr>
              <a:t>Movies </a:t>
            </a:r>
            <a:r>
              <a:rPr sz="1800" spc="-15" dirty="0" smtClean="0">
                <a:latin typeface="Tahoma"/>
                <a:cs typeface="Tahoma"/>
              </a:rPr>
              <a:t>dataset.</a:t>
            </a:r>
            <a:endParaRPr lang="en-US" sz="1800" spc="-15" dirty="0" smtClean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Lucida Sans Unicode"/>
              <a:buChar char="●"/>
              <a:tabLst>
                <a:tab pos="354965" algn="l"/>
                <a:tab pos="355600" algn="l"/>
              </a:tabLst>
            </a:pPr>
            <a:endParaRPr sz="1800" dirty="0">
              <a:latin typeface="Tahoma"/>
              <a:cs typeface="Tahoma"/>
            </a:endParaRPr>
          </a:p>
          <a:p>
            <a:pPr marL="355600" marR="5080" indent="-342900">
              <a:lnSpc>
                <a:spcPct val="150000"/>
              </a:lnSpc>
              <a:buFont typeface="Lucida Sans Unicode"/>
              <a:buChar char="●"/>
              <a:tabLst>
                <a:tab pos="354965" algn="l"/>
                <a:tab pos="355600" algn="l"/>
              </a:tabLst>
            </a:pPr>
            <a:r>
              <a:rPr sz="1800" spc="100" dirty="0">
                <a:latin typeface="Tahoma"/>
                <a:cs typeface="Tahoma"/>
              </a:rPr>
              <a:t>We</a:t>
            </a:r>
            <a:r>
              <a:rPr sz="1800" spc="135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wish</a:t>
            </a:r>
            <a:r>
              <a:rPr sz="1800" spc="125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integrate</a:t>
            </a:r>
            <a:r>
              <a:rPr sz="1800" spc="13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13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aspects</a:t>
            </a:r>
            <a:r>
              <a:rPr sz="1800" spc="10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140" dirty="0">
                <a:latin typeface="Tahoma"/>
                <a:cs typeface="Tahoma"/>
              </a:rPr>
              <a:t> </a:t>
            </a:r>
            <a:r>
              <a:rPr sz="1800" spc="15" dirty="0" smtClean="0">
                <a:latin typeface="Tahoma"/>
                <a:cs typeface="Tahoma"/>
              </a:rPr>
              <a:t>personalization</a:t>
            </a:r>
            <a:r>
              <a:rPr sz="1800" spc="165" dirty="0" smtClean="0">
                <a:latin typeface="Tahoma"/>
                <a:cs typeface="Tahoma"/>
              </a:rPr>
              <a:t> </a:t>
            </a:r>
            <a:r>
              <a:rPr sz="1800" spc="25" dirty="0" smtClean="0">
                <a:latin typeface="Tahoma"/>
                <a:cs typeface="Tahoma"/>
              </a:rPr>
              <a:t>of</a:t>
            </a:r>
            <a:r>
              <a:rPr sz="1800" spc="145" dirty="0" smtClean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user</a:t>
            </a:r>
            <a:r>
              <a:rPr sz="1800" spc="114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with</a:t>
            </a:r>
            <a:r>
              <a:rPr sz="1800" spc="13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 </a:t>
            </a:r>
            <a:r>
              <a:rPr sz="1800" spc="-54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overall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features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movie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such</a:t>
            </a:r>
            <a:r>
              <a:rPr sz="1800" spc="-229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as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35" dirty="0" smtClean="0">
                <a:latin typeface="Tahoma"/>
                <a:cs typeface="Tahoma"/>
              </a:rPr>
              <a:t>genre, rating</a:t>
            </a:r>
            <a:r>
              <a:rPr sz="1800" spc="-204" dirty="0" smtClean="0">
                <a:latin typeface="Tahoma"/>
                <a:cs typeface="Tahoma"/>
              </a:rPr>
              <a:t> </a:t>
            </a:r>
            <a:r>
              <a:rPr sz="1800" spc="-25" dirty="0" smtClean="0">
                <a:latin typeface="Tahoma"/>
                <a:cs typeface="Tahoma"/>
              </a:rPr>
              <a:t>etc</a:t>
            </a:r>
            <a:r>
              <a:rPr sz="1800" spc="-25" dirty="0">
                <a:latin typeface="Tahoma"/>
                <a:cs typeface="Tahoma"/>
              </a:rPr>
              <a:t>.</a:t>
            </a:r>
            <a:endParaRPr sz="1800" dirty="0">
              <a:latin typeface="Tahoma"/>
              <a:cs typeface="Tahom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64" b="89535" l="10000" r="5625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8272" y="1050249"/>
            <a:ext cx="5367304" cy="5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96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1728" y="830997"/>
            <a:ext cx="2082296" cy="1975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Collection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255128" y="0"/>
            <a:ext cx="33514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/>
              <a:t>Project Flow</a:t>
            </a:r>
            <a:endParaRPr lang="en-IN" sz="4800" b="1" u="sng" dirty="0"/>
          </a:p>
        </p:txBody>
      </p:sp>
      <p:sp>
        <p:nvSpPr>
          <p:cNvPr id="13" name="Oval 12"/>
          <p:cNvSpPr/>
          <p:nvPr/>
        </p:nvSpPr>
        <p:spPr>
          <a:xfrm>
            <a:off x="4065006" y="904384"/>
            <a:ext cx="1865013" cy="1695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  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7451002" y="904384"/>
            <a:ext cx="1901227" cy="1793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Pre-processing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9800379" y="2797522"/>
            <a:ext cx="1978180" cy="1801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visualization</a:t>
            </a:r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5976574" y="4227968"/>
            <a:ext cx="1919333" cy="1901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Building</a:t>
            </a:r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2057707" y="4227968"/>
            <a:ext cx="2095876" cy="198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Deployment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4" idx="6"/>
            <a:endCxn id="13" idx="2"/>
          </p:cNvCxnSpPr>
          <p:nvPr/>
        </p:nvCxnSpPr>
        <p:spPr>
          <a:xfrm flipV="1">
            <a:off x="2544024" y="1752326"/>
            <a:ext cx="1520982" cy="66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5930019" y="1752326"/>
            <a:ext cx="1520983" cy="488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5"/>
            <a:endCxn id="15" idx="1"/>
          </p:cNvCxnSpPr>
          <p:nvPr/>
        </p:nvCxnSpPr>
        <p:spPr>
          <a:xfrm>
            <a:off x="9073801" y="2435274"/>
            <a:ext cx="1016276" cy="626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3"/>
            <a:endCxn id="16" idx="6"/>
          </p:cNvCxnSpPr>
          <p:nvPr/>
        </p:nvCxnSpPr>
        <p:spPr>
          <a:xfrm flipH="1">
            <a:off x="7895907" y="4335317"/>
            <a:ext cx="2194170" cy="843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2"/>
            <a:endCxn id="17" idx="6"/>
          </p:cNvCxnSpPr>
          <p:nvPr/>
        </p:nvCxnSpPr>
        <p:spPr>
          <a:xfrm flipH="1">
            <a:off x="4153583" y="5178582"/>
            <a:ext cx="1822991" cy="40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90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857510" y="40744"/>
            <a:ext cx="2519819" cy="7521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u="sng" spc="95" dirty="0"/>
              <a:t>Dat</a:t>
            </a:r>
            <a:r>
              <a:rPr sz="4800" b="1" u="sng" spc="105" dirty="0"/>
              <a:t>a</a:t>
            </a:r>
            <a:r>
              <a:rPr sz="4800" b="1" u="sng" spc="100" dirty="0"/>
              <a:t>Set</a:t>
            </a:r>
            <a:endParaRPr sz="4800" b="1" u="sng" dirty="0"/>
          </a:p>
        </p:txBody>
      </p:sp>
      <p:sp>
        <p:nvSpPr>
          <p:cNvPr id="5" name="object 3"/>
          <p:cNvSpPr txBox="1"/>
          <p:nvPr/>
        </p:nvSpPr>
        <p:spPr>
          <a:xfrm>
            <a:off x="488366" y="1119052"/>
            <a:ext cx="10160238" cy="309379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Lucida Sans Unicode"/>
              <a:buChar char="●"/>
              <a:tabLst>
                <a:tab pos="354965" algn="l"/>
                <a:tab pos="355600" algn="l"/>
              </a:tabLst>
            </a:pPr>
            <a:r>
              <a:rPr lang="en-US" sz="1800" spc="105" dirty="0" smtClean="0">
                <a:latin typeface="Tahoma"/>
                <a:cs typeface="Tahoma"/>
              </a:rPr>
              <a:t>TMDB Dataset</a:t>
            </a:r>
            <a:endParaRPr sz="1800" dirty="0" smtClean="0">
              <a:latin typeface="Tahoma"/>
              <a:cs typeface="Tahoma"/>
            </a:endParaRPr>
          </a:p>
          <a:p>
            <a:pPr marL="812165" lvl="1" indent="-342900">
              <a:lnSpc>
                <a:spcPct val="100000"/>
              </a:lnSpc>
              <a:spcBef>
                <a:spcPts val="320"/>
              </a:spcBef>
              <a:buFont typeface="Lucida Sans Unicode"/>
              <a:buChar char="○"/>
              <a:tabLst>
                <a:tab pos="812165" algn="l"/>
                <a:tab pos="812800" algn="l"/>
              </a:tabLst>
            </a:pPr>
            <a:r>
              <a:rPr sz="1800" spc="-20" dirty="0" smtClean="0">
                <a:latin typeface="Tahoma"/>
                <a:cs typeface="Tahoma"/>
              </a:rPr>
              <a:t>Ratings:</a:t>
            </a:r>
            <a:r>
              <a:rPr sz="1800" spc="-105" dirty="0" smtClean="0">
                <a:latin typeface="Times New Roman"/>
                <a:cs typeface="Times New Roman"/>
              </a:rPr>
              <a:t> </a:t>
            </a:r>
            <a:r>
              <a:rPr lang="en-US" spc="55" dirty="0" smtClean="0">
                <a:latin typeface="Tahoma"/>
                <a:cs typeface="Tahoma"/>
              </a:rPr>
              <a:t>3M</a:t>
            </a:r>
            <a:endParaRPr sz="1800" dirty="0" smtClean="0">
              <a:latin typeface="Tahoma"/>
              <a:cs typeface="Tahoma"/>
            </a:endParaRPr>
          </a:p>
          <a:p>
            <a:pPr marL="812165" lvl="1" indent="-342900">
              <a:lnSpc>
                <a:spcPct val="100000"/>
              </a:lnSpc>
              <a:spcBef>
                <a:spcPts val="325"/>
              </a:spcBef>
              <a:buFont typeface="Lucida Sans Unicode"/>
              <a:buChar char="○"/>
              <a:tabLst>
                <a:tab pos="812165" algn="l"/>
                <a:tab pos="812800" algn="l"/>
              </a:tabLst>
            </a:pPr>
            <a:r>
              <a:rPr sz="1800" spc="105" dirty="0" smtClean="0">
                <a:latin typeface="Tahoma"/>
                <a:cs typeface="Tahoma"/>
              </a:rPr>
              <a:t>Mov</a:t>
            </a:r>
            <a:r>
              <a:rPr sz="1800" spc="30" dirty="0" smtClean="0">
                <a:latin typeface="Tahoma"/>
                <a:cs typeface="Tahoma"/>
              </a:rPr>
              <a:t>i</a:t>
            </a:r>
            <a:r>
              <a:rPr sz="1800" spc="-70" dirty="0" smtClean="0">
                <a:latin typeface="Tahoma"/>
                <a:cs typeface="Tahoma"/>
              </a:rPr>
              <a:t>es</a:t>
            </a:r>
            <a:r>
              <a:rPr sz="1800" spc="-70" dirty="0">
                <a:latin typeface="Tahoma"/>
                <a:cs typeface="Tahoma"/>
              </a:rPr>
              <a:t>: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lang="en-US" spc="50" dirty="0" smtClean="0">
                <a:latin typeface="Tahoma"/>
                <a:cs typeface="Tahoma"/>
              </a:rPr>
              <a:t>4802</a:t>
            </a:r>
          </a:p>
          <a:p>
            <a:pPr marL="812165" lvl="1" indent="-342900">
              <a:lnSpc>
                <a:spcPct val="100000"/>
              </a:lnSpc>
              <a:spcBef>
                <a:spcPts val="325"/>
              </a:spcBef>
              <a:buFont typeface="Lucida Sans Unicode"/>
              <a:buChar char="○"/>
              <a:tabLst>
                <a:tab pos="812165" algn="l"/>
                <a:tab pos="812800" algn="l"/>
              </a:tabLst>
            </a:pPr>
            <a:r>
              <a:rPr lang="en-IN" dirty="0" smtClean="0">
                <a:latin typeface="Tahoma"/>
                <a:cs typeface="Tahoma"/>
              </a:rPr>
              <a:t>Genre: Action, Adventure, Comedy, Crime, Drama, showdown, suspicion </a:t>
            </a:r>
            <a:r>
              <a:rPr lang="en-IN" dirty="0">
                <a:latin typeface="Tahoma"/>
                <a:cs typeface="Tahoma"/>
              </a:rPr>
              <a:t>of </a:t>
            </a:r>
            <a:r>
              <a:rPr lang="en-IN" dirty="0" smtClean="0">
                <a:latin typeface="Tahoma"/>
                <a:cs typeface="Tahoma"/>
              </a:rPr>
              <a:t>murder, boxer, suspension, organized crime, shootout, car chase, Detroit, drug addict, one </a:t>
            </a:r>
            <a:r>
              <a:rPr lang="en-IN" dirty="0">
                <a:latin typeface="Tahoma"/>
                <a:cs typeface="Tahoma"/>
              </a:rPr>
              <a:t>against </a:t>
            </a:r>
            <a:r>
              <a:rPr lang="en-IN" dirty="0" smtClean="0">
                <a:latin typeface="Tahoma"/>
                <a:cs typeface="Tahoma"/>
              </a:rPr>
              <a:t>many, megalomaniac, maverick cop, framed </a:t>
            </a:r>
            <a:r>
              <a:rPr lang="en-IN" dirty="0">
                <a:latin typeface="Tahoma"/>
                <a:cs typeface="Tahoma"/>
              </a:rPr>
              <a:t>for </a:t>
            </a:r>
            <a:r>
              <a:rPr lang="en-IN" dirty="0" smtClean="0">
                <a:latin typeface="Tahoma"/>
                <a:cs typeface="Tahoma"/>
              </a:rPr>
              <a:t>murder, bar fight, exploding boat, action hero</a:t>
            </a:r>
          </a:p>
          <a:p>
            <a:pPr marL="812165" lvl="1" indent="-342900">
              <a:lnSpc>
                <a:spcPct val="100000"/>
              </a:lnSpc>
              <a:spcBef>
                <a:spcPts val="325"/>
              </a:spcBef>
              <a:buFont typeface="Lucida Sans Unicode"/>
              <a:buChar char="○"/>
              <a:tabLst>
                <a:tab pos="812165" algn="l"/>
                <a:tab pos="812800" algn="l"/>
              </a:tabLst>
            </a:pPr>
            <a:r>
              <a:rPr lang="en-US" sz="1800" dirty="0" smtClean="0">
                <a:latin typeface="Tahoma"/>
                <a:cs typeface="Tahoma"/>
              </a:rPr>
              <a:t>Budgets</a:t>
            </a:r>
          </a:p>
          <a:p>
            <a:pPr marL="812165" lvl="1" indent="-342900">
              <a:lnSpc>
                <a:spcPct val="100000"/>
              </a:lnSpc>
              <a:spcBef>
                <a:spcPts val="325"/>
              </a:spcBef>
              <a:buFont typeface="Lucida Sans Unicode"/>
              <a:buChar char="○"/>
              <a:tabLst>
                <a:tab pos="812165" algn="l"/>
                <a:tab pos="812800" algn="l"/>
              </a:tabLst>
            </a:pPr>
            <a:r>
              <a:rPr lang="en-US" dirty="0" smtClean="0">
                <a:latin typeface="Tahoma"/>
                <a:cs typeface="Tahoma"/>
              </a:rPr>
              <a:t>Revenue</a:t>
            </a:r>
          </a:p>
          <a:p>
            <a:pPr marL="812165" lvl="1" indent="-342900">
              <a:lnSpc>
                <a:spcPct val="100000"/>
              </a:lnSpc>
              <a:spcBef>
                <a:spcPts val="325"/>
              </a:spcBef>
              <a:buFont typeface="Lucida Sans Unicode"/>
              <a:buChar char="○"/>
              <a:tabLst>
                <a:tab pos="812165" algn="l"/>
                <a:tab pos="812800" algn="l"/>
              </a:tabLst>
            </a:pPr>
            <a:r>
              <a:rPr lang="en-US" sz="1800" dirty="0" smtClean="0">
                <a:latin typeface="Tahoma"/>
                <a:cs typeface="Tahoma"/>
              </a:rPr>
              <a:t>Release Date</a:t>
            </a:r>
          </a:p>
          <a:p>
            <a:pPr marL="812165" lvl="1" indent="-342900">
              <a:lnSpc>
                <a:spcPct val="100000"/>
              </a:lnSpc>
              <a:spcBef>
                <a:spcPts val="325"/>
              </a:spcBef>
              <a:buFont typeface="Lucida Sans Unicode"/>
              <a:buChar char="○"/>
              <a:tabLst>
                <a:tab pos="812165" algn="l"/>
                <a:tab pos="812800" algn="l"/>
              </a:tabLst>
            </a:pPr>
            <a:endParaRPr lang="en-US" dirty="0">
              <a:latin typeface="Tahoma"/>
              <a:cs typeface="Tahoma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715580" y="4212848"/>
            <a:ext cx="10160238" cy="2147383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Lucida Sans Unicode"/>
              <a:buChar char="●"/>
              <a:tabLst>
                <a:tab pos="354965" algn="l"/>
                <a:tab pos="355600" algn="l"/>
              </a:tabLst>
            </a:pPr>
            <a:r>
              <a:rPr lang="en-US" spc="105" dirty="0" smtClean="0">
                <a:latin typeface="Tahoma"/>
                <a:cs typeface="Tahoma"/>
              </a:rPr>
              <a:t>Platforms and Programming Languages Used</a:t>
            </a:r>
            <a:endParaRPr sz="1800" dirty="0" smtClean="0">
              <a:latin typeface="Tahoma"/>
              <a:cs typeface="Tahoma"/>
            </a:endParaRPr>
          </a:p>
          <a:p>
            <a:pPr marL="755015" lvl="1" indent="-285750">
              <a:lnSpc>
                <a:spcPct val="100000"/>
              </a:lnSpc>
              <a:spcBef>
                <a:spcPts val="320"/>
              </a:spcBef>
              <a:buFont typeface="Wingdings" panose="05000000000000000000" pitchFamily="2" charset="2"/>
              <a:buChar char="v"/>
              <a:tabLst>
                <a:tab pos="812165" algn="l"/>
                <a:tab pos="812800" algn="l"/>
              </a:tabLst>
            </a:pPr>
            <a:r>
              <a:rPr lang="en-US" sz="1800" spc="-20" dirty="0" smtClean="0">
                <a:latin typeface="Tahoma"/>
                <a:cs typeface="Tahoma"/>
              </a:rPr>
              <a:t>Backend: Python</a:t>
            </a:r>
            <a:br>
              <a:rPr lang="en-US" sz="1800" spc="-20" dirty="0" smtClean="0">
                <a:latin typeface="Tahoma"/>
                <a:cs typeface="Tahoma"/>
              </a:rPr>
            </a:br>
            <a:r>
              <a:rPr lang="en-US" sz="1800" spc="-20" dirty="0" smtClean="0">
                <a:latin typeface="Tahoma"/>
                <a:cs typeface="Tahoma"/>
              </a:rPr>
              <a:t>     Data Manipulation- Pandas, Numpy</a:t>
            </a:r>
            <a:r>
              <a:rPr lang="en-US" spc="-20" dirty="0" smtClean="0">
                <a:latin typeface="Tahoma"/>
                <a:cs typeface="Tahoma"/>
              </a:rPr>
              <a:t>, Seaborn, Natural Language Toolkit(Stemming)</a:t>
            </a:r>
            <a:r>
              <a:rPr lang="en-US" sz="1800" spc="-20" dirty="0" smtClean="0">
                <a:latin typeface="Tahoma"/>
                <a:cs typeface="Tahoma"/>
              </a:rPr>
              <a:t/>
            </a:r>
            <a:br>
              <a:rPr lang="en-US" sz="1800" spc="-20" dirty="0" smtClean="0">
                <a:latin typeface="Tahoma"/>
                <a:cs typeface="Tahoma"/>
              </a:rPr>
            </a:br>
            <a:r>
              <a:rPr lang="en-US" sz="1800" spc="-20" dirty="0" smtClean="0">
                <a:latin typeface="Tahoma"/>
                <a:cs typeface="Tahoma"/>
              </a:rPr>
              <a:t>     Machine Learning Modelling- CountVectorizer, Cosine Similarity, Fuzzy wuzzy </a:t>
            </a:r>
          </a:p>
          <a:p>
            <a:pPr marL="755015" lvl="1" indent="-285750">
              <a:lnSpc>
                <a:spcPct val="100000"/>
              </a:lnSpc>
              <a:spcBef>
                <a:spcPts val="320"/>
              </a:spcBef>
              <a:buFont typeface="Wingdings" panose="05000000000000000000" pitchFamily="2" charset="2"/>
              <a:buChar char="v"/>
              <a:tabLst>
                <a:tab pos="812165" algn="l"/>
                <a:tab pos="812800" algn="l"/>
              </a:tabLst>
            </a:pPr>
            <a:r>
              <a:rPr lang="en-US" spc="-20" dirty="0" smtClean="0">
                <a:latin typeface="Tahoma"/>
                <a:cs typeface="Tahoma"/>
              </a:rPr>
              <a:t>Data</a:t>
            </a:r>
            <a:r>
              <a:rPr lang="en-US" sz="1800" spc="-20" dirty="0" smtClean="0">
                <a:latin typeface="Tahoma"/>
                <a:cs typeface="Tahoma"/>
              </a:rPr>
              <a:t> Visualization: Power bi</a:t>
            </a:r>
          </a:p>
          <a:p>
            <a:pPr marL="755015" lvl="1" indent="-285750">
              <a:lnSpc>
                <a:spcPct val="100000"/>
              </a:lnSpc>
              <a:spcBef>
                <a:spcPts val="320"/>
              </a:spcBef>
              <a:buFont typeface="Wingdings" panose="05000000000000000000" pitchFamily="2" charset="2"/>
              <a:buChar char="v"/>
              <a:tabLst>
                <a:tab pos="812165" algn="l"/>
                <a:tab pos="812800" algn="l"/>
              </a:tabLst>
            </a:pPr>
            <a:r>
              <a:rPr lang="en-US" spc="-20" dirty="0" smtClean="0">
                <a:latin typeface="Tahoma"/>
                <a:cs typeface="Tahoma"/>
              </a:rPr>
              <a:t>Deployment: Streamlit, TMDB API</a:t>
            </a:r>
            <a:endParaRPr lang="en-US" sz="1800" spc="-20" dirty="0" smtClean="0">
              <a:latin typeface="Tahoma"/>
              <a:cs typeface="Tahoma"/>
            </a:endParaRPr>
          </a:p>
          <a:p>
            <a:pPr marL="812165" lvl="1" indent="-342900">
              <a:lnSpc>
                <a:spcPct val="100000"/>
              </a:lnSpc>
              <a:spcBef>
                <a:spcPts val="320"/>
              </a:spcBef>
              <a:buFont typeface="Lucida Sans Unicode"/>
              <a:buChar char="○"/>
              <a:tabLst>
                <a:tab pos="812165" algn="l"/>
                <a:tab pos="812800" algn="l"/>
              </a:tabLst>
            </a:pPr>
            <a:endParaRPr lang="en-US" sz="1800" spc="-20" dirty="0" smtClean="0">
              <a:latin typeface="Tahoma"/>
              <a:cs typeface="Tahoma"/>
            </a:endParaRPr>
          </a:p>
        </p:txBody>
      </p:sp>
      <p:pic>
        <p:nvPicPr>
          <p:cNvPr id="5122" name="Picture 2" descr="Dataset Icon Images – Browse 3,506 Stock Photos, Vectors, and Video | Adobe  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878" y="0"/>
            <a:ext cx="2128222" cy="175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897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8141" y="299259"/>
            <a:ext cx="9750834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4800" b="1" u="sng" dirty="0" smtClean="0"/>
              <a:t>Exploratory</a:t>
            </a:r>
            <a:r>
              <a:rPr lang="en-IN" sz="4800" b="1" u="sng" dirty="0"/>
              <a:t> Data </a:t>
            </a:r>
            <a:r>
              <a:rPr lang="en-IN" sz="4800" b="1" u="sng" dirty="0" smtClean="0"/>
              <a:t>Analysis</a:t>
            </a:r>
            <a:endParaRPr lang="en-IN" sz="48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064028" y="1396538"/>
            <a:ext cx="90359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Data-Pre-processing</a:t>
            </a:r>
            <a:br>
              <a:rPr lang="en-IN" sz="2800" dirty="0" smtClean="0"/>
            </a:br>
            <a:r>
              <a:rPr lang="en-IN" sz="2800" dirty="0"/>
              <a:t> </a:t>
            </a:r>
            <a:r>
              <a:rPr lang="en-IN" sz="2800" dirty="0" smtClean="0"/>
              <a:t>  </a:t>
            </a:r>
            <a:r>
              <a:rPr lang="en-US" dirty="0" smtClean="0"/>
              <a:t>Extracting </a:t>
            </a:r>
            <a:r>
              <a:rPr lang="en-US" dirty="0"/>
              <a:t>the important features for our data </a:t>
            </a:r>
            <a:r>
              <a:rPr lang="en-US" dirty="0" smtClean="0"/>
              <a:t>manipulation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IN" dirty="0" smtClean="0"/>
              <a:t>Dropping </a:t>
            </a:r>
            <a:r>
              <a:rPr lang="en-IN" dirty="0"/>
              <a:t>the null </a:t>
            </a:r>
            <a:r>
              <a:rPr lang="en-IN" dirty="0" smtClean="0"/>
              <a:t>values</a:t>
            </a:r>
          </a:p>
          <a:p>
            <a:r>
              <a:rPr lang="en-US" sz="2800" dirty="0" smtClean="0"/>
              <a:t>   </a:t>
            </a:r>
            <a:r>
              <a:rPr lang="en-US" dirty="0" smtClean="0"/>
              <a:t>Our </a:t>
            </a:r>
            <a:r>
              <a:rPr lang="en-US" dirty="0"/>
              <a:t>list is in the string format, and we are applying the ast libraries to </a:t>
            </a:r>
            <a:r>
              <a:rPr lang="en-US" dirty="0" smtClean="0"/>
              <a:t>convert it in list</a:t>
            </a:r>
          </a:p>
          <a:p>
            <a:endParaRPr lang="en-IN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445" y="3236258"/>
            <a:ext cx="9688330" cy="673331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573685" y="4073236"/>
            <a:ext cx="8311" cy="9310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987" y="5079423"/>
            <a:ext cx="7018018" cy="5316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305" y="17733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10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621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b="1" u="sng" dirty="0" smtClean="0"/>
              <a:t>Data Visualization</a:t>
            </a:r>
            <a:endParaRPr lang="en-IN" b="1" u="sng" dirty="0"/>
          </a:p>
        </p:txBody>
      </p:sp>
      <p:sp>
        <p:nvSpPr>
          <p:cNvPr id="4" name="AutoShape 2" descr="data:image/png;base64,iVBORw0KGgoAAAANSUhEUgAABR0AAAJdCAYAAAC/A9AIAACBJElEQVR4nOz9e3SU933vfX8GEct1jLzdhXxLY/FgMmrayLBdSfauBppCVQFxUkiQIrsIyETG2dkB2h0D3ttEGMxBwa1Bzt63cHowUScSorYqOYUmDaAqOL7xqLVH1AUrz3Y1kVnIIy2PnuaOUhuPGjrPH3PNzDUHHbmkkdD7tZaWNdfxNwcL8eH7/f1soVAoJAAAAAAAAACwyPw///M/T9r4X//rf03DUAAAADATpPr9cDT87ggAADB3jfS7o625uZlKRwAAAAAAAACWmf+LX/wiaSP/Wg0AADB3UekIAACAmzUv3QMAAAAAAAAAcGuxsZAMAAAAAAAAACtR6QgAAAAAAADAUoSOAAAAAAAAACw1P90DAAAAExC8pnPffkGnfzo0wRMzlV3yuJ54tEBZGVMyspv34TW9+tIJnb4UUFBS5r1rte0P18txxyjn3Aiq79JZnTvn0dsDQ+Hzshwq+p3PaM3KAmVnTuD+P7ukk99qlOdnQSkzTysf267KT2WNY9w+nfn2cZ29GpQyslT06E49VpI9gRtbK9B5Qt96qUs/vyHpDocqd2zXyryJvBDT5EOfzvzfx3X2vaBmxOfT/P6PJCNLjv/sVNGKVVr5yXF8NgAAAOYwQkcAAGaTG79Qn7dF5zonfmpe9nptU4H1Y7LA0E9O64V9O/WdfzJtXObQ5q+NctKHPp35423a1exL2nXmpRf07Iptqj88gcAt+L66z5/WuUD4YfcdTq3at0rZY4RggX/+G73wp6cVHkWmMn9vWzj8HN9dLRZUcPBtnf7bswpHZ045H0vLQMb2yyH1/MNpnbscfpj2z2fC+z+iv22RJDkePaJjuypVcPfUDw0AAGA2or0aAACkUVB9557Ro+sTAsex3BhS558/lTJwjF754gv6yjNN6p5oUaihr7VJF66OUvUmScFr6nypSSOPArcq30t79IVtdeocK6QEAACYo6h0BABgNslYoLziSq3Jik/Sht49q853Yo/zSlapIMtUa5eRqWzHPWmqvhvd0NW3JxzaBa+e1YkXL5m2ZKlwzSrl3zakt89fUHckK3z1RZ3sXK/aNZNodw5e0MnTXVr7h84RW36H3jmnpr+dZKqJmS27UCsLE/6fGerRuU7Tp/XNF/TsSae+O8pnBAAAYK4idAQAYDbJXKQ1Xz+iNXEbg+r72z16+InT0ZbarU8f16ZPzsSIcRR3F6jwjm5dem+sA4Pq6zyrV6NFiA499mKTnloZDhaDPz2tb2zeqTMBSQroRz/uUuD31o7ZJp1Kd+tpdX6xSGtStWjfCOjS9xp1KXlPGmUq7/frdPn369I9kFmv4JFv6NgfFiaFicGrZ/X87u3Rytzu1tO69AdOrcyZ9iECAADMaISOAADMRTeCClztUyAYnn0w8+48OXJGCCmDAfVdDWjohqSMTGVl5ynvjqHotszMBcpevGjylV7z79HKx+v0xGNOBf60Ul/5bt8YYx+S75/fjj3+zc9rfWGskjFzsVPrV2frTHO473Xwn99W3wdrlT2ZdT8GWtTUsUUrv1SQVCUavHpBLX89xlgTJb6WOQ7lJY7rRlCBvj4FPgynqpmZ2cpbnK3MxNc38bg7spWXly0NXVNf4BcK3pCUEX5vRlpQJxi4pr7BX4TnoDTOT7rPWM9joueOYajPp8AvggpmZCo7x5H0vpnHrIxMZec5lJ1isaHggE99Pwsaxy1Q3uJFyrIgh89cvFZbd2zW6cebNChJA2+re2BIK3NSf8DG9RoPXZNvIPKeGf+P3Z1isInHpfj8jPs9TfwZsCBbjrwsDfX51PeL4OjjGOHcEccx6s+IoIau9qnvw3H8LAIAALMKoSMAAHPJjSH5zr2oZw+9oFcT5qLLWrFV+3c9rnXL4luRg1fP6hufe0aRtWsWLivU7ZcvKS5uu3uVnnh2vx4rXTTBFu5MOR6t01/ckSndCOjV8ZwSHFJgMDb4zLy8+DApI0t5jnxJxjGDAQU+lDTJxYY7X/obXXq4QHELUt8YUvffNerch+O8yIfX9OrJ53XgT07Hv27KVOGje/TUjkoVRoOWoPpeeUKPHu82Dlmr2tN1qvxE/Csb7DurZ8t36ozR3e14vFEv7c7S0MXn9QVT1ev+77+YVPU69NMLOnnsGT1/LiE0/eR6PfWNJ7RpRer3MRjo1rnv1un5P72g5LjVoTX/7XFt/uJalSye+Isd+Oez+tZX96gl7oOZrTX/o077v+SMBqdDl09oy1eNwE/SmsNndexRR/x4P/Tpr59aqwMXjccP7tT3/mybCizKsrLuWaR8yRjDkH7+QfLcnxN5jYM/u6TnK3dGP0+O/9aol76e0LJ9Y0iXGrfr0W9FPherVHv6uCqND/+E39MPutW0u1Lfvhw5bpXWZHp07rL5uWSq5PEj2v+19XJkjXxu3pde1EvfMC+6FJTvezv1hT8x6oCzK1XfdkRr4qpBg+q72KTnv3lEZ95RnLw1O7V/12at/AQrhAMAMJuxkAwAAHPFjSFd+s52PfxHyYGjJA1dPKFd5dv0/MXRV8YYTAwcJelnF/T8Vx/RN1p9GmPplSSZd0w0CQoqaL7J/ExlJv4z6nzTNT8YUjA40VGZvNOiln+4Fve8gv0e/fVfdY/v/CGfWp76vL6SFDhKUlCXXnpGj249onORRWsysuRY9RkVRg85q3OdfQmva1CByxf0anQ6yQKt+b37x1VtOnS5Sd/Y/HhyOCVJ75zWs1/eooN/m/w+Bq+e1bNfXq9dKQNHSfLp3J/u0ZfK1mrXdy9FqyDHK/hPLQmBoyQFdO5PtmjHtz0KGNfLXrZW6z8RO+LVH3epL2GwwT6Pzl6MPS55eFV8aHaThq71qCf6KEt3fTwh1J3ga5yZU6i1D8dSbd+5C+r+14TzPvCp8+9jn7ms1evlvDdzUvdL6Z0LCYGjJAXV+eJOfWHP5BdkSi0o3/ee0Ze+nBw4SlLfuTp9ZfMenfwJ86UCADCbEToCADBHDL3xog78iWeMoy7p2998cZIr8gZ05tiLejUxAZr1hnTmpXPyRfOPoPp+3KKWgfGd2936jGr+bozw5J0mPfPts9HwLOuTq7S2JLb71Q6P+sxVlcH35Tl3VtGrPvgZrf3kOFK1oUs6+SfP6Nyo72+fWmrqdPod0/sYvKZX/+IZnUwRECXJyFd+gcPShVUuHX9BZyKp16/er7UPF8SG9upZdb0XFwnLd/FstDJXmau07rcdli2iNHS5Rd861hKttNQnnCq81/TaT+Y1zlykkjVrtTCy+6dndaE7/gJD3T/S6UhVorK1dk2h8jIneb8JCp6r04kfX5vwPyiMeL13Tuv5/S0jhNeGwFkd+GaTLpE7AgAwaxE6AgAwFwSvqfN7LYrVSWVrzf94Ud/7kUcXv9+o/V/Iix37TpOafjxaVVS21n3jRX3vR1262N6o2qpYAKTAaZ3+h/ctCydmjM5GtbxppDo/69Lpv7owvvMCb+v0X5mC3iynvva/T6vjdY/+rvGINn0qtmuwtUXn3jESljscWvnwqtjOV8+q0xTmBt/r1KsdscfjreTru/iyGjtjjzNX7tRfnPbozR+d1rHHC2M7Pjyrkz/ojlUr/qxbr3aYWtpLtunYqdPq+Me39eZrZ/XSnz2jx0qzJeVp0/Pf1GMPTq6sMKt0p+rbfqSLr51W/eOmz5U8OnvRFw5ZkypBL8RXgg751Hku9pqbKwInovt4pR78jXx98tfivx4s36OWn8aOW7np8zJNKTrp1zi+grNP5378drS6UzeG1H3xbGyV93vXak3hopu6X7Jsrdl1XN/7UZcuv35W3z1QKUd035DOnemMD74n68aQLr3yYtzUBIWP14V/npx+UU+sNL1XnY06/eak/gUEAADMAISOAADMBUM+eUzli3lVR7T/sVUqyMtW9ied2vQ/juixT0b2BvXq//O2AiMkh47/Vqf9X1qlgrwsZS92qvJrO1WZEzvX19MXXuhilnM8ulOPPRh51Ke/br0g34dB9V1s0cmfRLYXaNOuzaZwJt7QVY86owFVptY9/U1te7hAednZcpRU6omDO2PhmTy6cCkSnmUqb8V6rbkjtu9sZyQIDqrvjQs6F+3NHWcl342Aui9eiFXoZa/XN5/eqpWfylZWXoHWfe2AnjJVV3Z3/Ei+D8LfB4NBfWT6PBSs+F2tLCxQ3t3hxUwKSzfrqRcu6OKPWvTUmonO62lYtk1/8ew2rVm2SNk5BVrzXw/oa8tM47nco6ERKkE7X+2KBmJDVz06+2b0ScYqAqdA3qN1euqLpkWGbuI1Tqzg7Pv7C4oWO/7r27rQEY0c5Xh4bTjovJn7JVhYdUT7v7JWBXlZysx2qOTRnXrqS7F/jAi+2zPiz4QJGXpbnh/HnotKn9E3/3B9+OfJp1bpsW88Y/rcB3T2VVP4CgAAZhUWkgEAYA4IDvjU/V7kUZYKH3KYFn2Q9Kv5cpbk6TvvhBseg++8rcCH61OENZkq+PW8+NVws+6R4z5JRrtx4GdDt0SlY+bdBVr7xfX66zdPa0hS8NzLOleRp8y/Ph1ta85cs0XrfzOgSymvEFTA122qLnWqqOCeuEAu6xNOlSyTLhltsz3vXNPQjQJlZ8Tm+TvXGk6eOs975PtigQrUp66OC7FrjLeS74M++f6PqWos8LZa/mSnzkbeyxtBBUxZkH7qU89gUIVZmcrMylZejhR54peOVWrFuVVa/1tFKrgvW9l596ugwBFePXuS8gqL4ldizsrT/QXZ0uXwmIPvBxQIKvyZNCpBn+28EN736ll19q2X45NB+S7+MPZ+mCoCrZWlNbvq9NSXVinPvHL2TbzG0QrO493h8b93Vhe6t2tlTrYC71zQq9HWdtP8nUM3cb8Etyf+rSAjS9k52VKkCfoXQ9HQ92YEAz51m9v0/8/f6NmnPLH/L4JD6jZVQQ6+41Pgg1WTW30eAACkFaEjAABzQPCD92Pz/ylb2Qvvij8gI1PZ2aaA4YPgpIPDW6HKUZKUcZfyfqdSmz51Wt/+iSRd0vNf3WI6IE9frFglx8dbRrxEcOjnsQfZ2cpODHsys2TO6X4Rt3CwMc9fq7FSc+cFdfoq5cj06NyrkQMnUMkX/Ejvx3Wq+tR5zjfS0VLwff0iUhV39/1a+0Wnvv3NWNty8PIFtVy+EHdKwaPPaH/cStw3I1NZd2cpugr5hz+XbsT2hStBL4TbdG9c0IU3+7Que0idfx+LgKMVgZO5e8lmPfFwfjQMG+p+Wc+/FIuQM/Mcyr4j4aSbeY0VqeCs06VOSQrobEeXtpUUqfvVC7HWavP8nTd5v3QIfjikuCG/d0mvvjfS0ZL+9f0JL0oEAABmBtqrAQCApEzJwoU/ZpT5kw/AMn+1SOv/YFXqduEVW1T54OQr+8JuG/WfgOPn+fPo7MW31d15Qa9GQpgJVfIFTaHd+I6PZaBZKqj6pv5iu3PUM7pfekaP/uHxSS5ElCwzw/TK/1JxQXhmTqHWromVv3W+6pHvnz06+0+RLeNf0TsVR/Hn9cVHN2tTVfjrazt2atO9kb2JiwtF3MxrrKS5PAc7LqizuyuutTp+/s6bvF86/PKjiY3hZlaeBwAAaUWlIwAAc8Htd5mCsyEFE/8ifyOooSFTgpI5RZPgWSEjUwvMFWbBoIK/VFxoGvzAVGGYmamsST+fTOX9TqXW51xIWK06S+u+uGbMxVsyP357/DiDQckcYQZ/oV/8q+n4xIDMmOfvO8fDFXaXvlun5zMmWck3/y5lZinaBq9Mh0pW5mvEp3BHnvI+bn4yi7Ty6416c71Hr/79BXVe9untixfUnRi8/dMLOnH+8yqsutkVo4MKfmi6eNZd8a9P5iIVlq7Vwu+FV5IOdryo5/91KNbOPt4Vvccrp0iVm5w6GVkBvrNRLW+u1/5S0xtws69xYgVnoEUn/tfb8l2N7E6Yv/Om7zf9Mj9+V/z4Fju15tdHfp8ycyYfHAMAgPQidAQAYA7IvDtPeXfImCstoEtX+jT029mxv8wHA/JdNrVlLlqk7PEmRsGf6/33Yw+z757iydfmZ+menGxF2m6Dvh71fahYi3FwSH2+vtjx9y5SVmIb7ARk5jr1xT8oVMu3TDM3fmqzKleEF0wZuQ4rvMjKQnnC7dFDHnW9O6R1i2MhVfBnPXrbNL9d3qJ74oO1xHn+ApcUW6h4gpV8dyzU/Z/MlN4xRvyJtdp2eKdK7k44LhhUMDMzOTAc8qnzclAFJU6t+4pT6yLbbwTV19mkA9uO6FVjLr6+a+8reMORHKJOxC8/0rX3TCWTv5qtxO70vMK1Wntvi06+J0l96vyn2L7xrug9fllyPLxZld/1GAF0n05+97QqH9yqgsh9bvY1VvJcnt2dsZbupPk7Lbjf5GTqLtPFhhIne7wR1NC/JpWBhs9c6FDBvdIlo6V6Yclm7T+wNn6OWUnBD4PKvGMG/+MHAAAYE+3VAADMAZnZ98tZEvsLfPd3juuvLxuhwI0h+f7uRR2/GDu+8MH7k+erkyQFdebPX9DpfwqEw7YbQ+ruaNHpn8aOKHDcM7WVSRlZchQWxQKUd5rUcq47Ou9b4HKLmlpNK3X/54Kbq+7KyFLBw1sU6+TN1Mo/+LwKE4OdFLI+6dTvRjPGgE7+aaM6B4yA5sNrevXkizoTzWYcKvnNvKQqtcSVmqMmWsmXeY8KHjK1R//kBT3752ejqz5LQfV1ntCOz63VroZL8fPoDXWr5dBmfenL6/Wlgy261GcKmTKSC2MzM2/XRPX9XYvOvHEtGuIGLp/RmXOx+xR8Kl/Zif9cnl2ktQ+nWDt8vCt6T1BmrlPrKmIrTOtio1reNAWjN/MaR69hzOWZtCPF/J1W3G8yMhcoOyf22Rv6uxaduRR7HQKXWnTi5RHmlsxyqKgkFrwPvnRE3zoT+/9XwYAuvbRHX1j7uL59MZD+dnAAADBpVDoCADAX3JGnlevWKqvDWHl56IKerSzSiw+u0qL+C9GqI0lSxiqtX1kwcovmT1pUU9mig590qlBd6nzHFAtkrdXah/IsD3viZSr7wfVan3PWqDgb0pm963XmO06t/NUevWoOgeTQmtL7k6qoJnzHxau09b9vVuabAQWz7tfm0vEFWpm5RVrzcJ5avmtUXr75gr706SYVrLhfwYsexcUyv/l5rS1I0SudsFJzxMQr+TKVV1qpTX9+wagMlLpf3K7SFx0qKV2koTdNrdLfrFTg5y/q2NdWKS/oU8uhrar5nlF517xHjzbvUeYnnVp5X6b6Xr2g7rhkKE8lhXkTD54DZ/XslrN69t5CrcwN6NU3TdWqKtDK33YkXzMjSwW/t1YFL75gWiV8Ait6T1RGlgrXP641jTt1bkhKrnac5GucMNTwXJ5N+o4pzE89f6c195uwzHtUUOJU5t+eDYeCwQt6dqNTz3/KqZLMHr36T6NM6pm5SCu/UKmC1sh71qeWJ9er5VuFWvnr0tsdl8KVwZKe//Jmvf+/X9BTD1sfIAMAgKlHpSMAAHNCpvJKt+t/PhyfUg2+mRA4KlMrv7FT6z459l/xg+944gNHZWrlf9+ulYunPh7IzFulx3asjQ9Gf+pJCBylvKqd2nzTi70oHDZ96Rkd+9/HVX94m0pyxntetkqq96hysXnjkLoTA0cV6oldlSNUT0bm+TNvmlwlX2bOKm39n5uVF7fVp86O5LkZr70X0FBQ0sezlV9wf9K9gu94dO5cYuAoZT28XZUP3cRr/t6lhMBRWljxuCqXpU5Ysz75Ga190LxlAit6T0Lm4lXa/IipujKh2nFSr3EiYy5Ps5Hm77TkfhOWKUfp49r2YPzW4E88oweOhqyHtuip/1YYv/G9S3rVFDiG9alvYEhBVq8GAGBWInQEAGCuuMOhygNNqq0qGOGAPK070KRvbiqYRHt0ttY9PdlzJyNTji8e0V8cWJ8QtsQUVNfpL3atnbLwabwy89Zq358f12MPjjCQu1fpib+s02MlIwd1kXn+IiZfyZepvIf36Lt/tlMrR2wPd2jdNxr1N4crw9V7GVkqrD6uv2t8RpXLRr92yeN1eulwpRyTmkMzK2WIunDNHh3ftX7k9/Hj2SpcZvoUTGhF70nIyFLh+i1aGf2c9+lk81n5oi3Nk3iNU9zDseozisVyo83facH9JiO7UI89+6K+VjKJz2FGtkp2vKDvfmPk/3+VvUpP/NkPVf+lQhaSAQBglrKFQqFQugcBAABuztBPL+jVN/o0dEO6LTNb95euVcEocw4O/dSjzks++Xp69PO78uXIy9P9v+VUQYrVY4LvNOkrn3vGWMAkU+uebdG2e6+p6ydvy/f+7VqUX6CC3ypSYd7NphlB9XWeleenQxqWdNvd92tVaeGYC9oEA93q/Ie31Xe1Rz0f3aP8+/LkKHSq5BMTHM+H19R5rlO+D8MrTGd9cpXWPJg9ZjVhMHBJr3a8rcANSRlZyntolVamuveNIfVd8sjzTp/6fO/r9sX5ysu7X4UlBcobR0g39M4Fnb3Up2FlKu8/r9XKT6V+fuP+LHwYUPcbHr19NSCf75oy8/KVt/h+OUsKNeJbeSOogK9Lly77FAhcU3d/phy/vkgL7s5T0YNFcox79SGF5+7ruKDunxmv9ydKtNIxrO5/8OjS29eke/LlWFaiksJFo4dOAY+e/fIWfcdYkMfxeKNe2u2ceFA1kff/xpB8r55V10Aw/Fkd6XWezGscEQzo0vkL6h4K6rYsh5ylzrE/JxO5X4rXf03JorjnG7h8VhcuB8LP8Q6HnGtSjCE4JN+lC+r6SY+6+6RFBfersLBI2UNd8nSPca6kYMCnS//QJV//NfX0BbXo1/OV94kiFRY6xr+YFQAAmJEIHQEAmEXeeOMfp+1eDz30XySlCB2f/6G++fvhcGI6xwNEPpNmgY5n9OhXmxRuyC7Q10416YkHwwkbn89bS6r3HwAAzFwsJAMAwCzy0UdBbX2selru9c6/9Ix5zKaqqmkYCRAW/UwGr6nzfKd8/3pNXd+NBI6SSj4ft6I3n89bh9v93XQPAQAATBChIwAAs8xv/Man0j2EqJk0FswhH/bp7NE90RWbw7K07tE1cSt68/kEAABIH0JHAABmkU9/+tP69Kc/Pa33tN2WJfsnHPqEJOk23XPnx2Qz9p0+c2ZaxwJIkub9ihYudugTpjn/Fv3+/9STvxc/JyGfTwAAgPRhTkcAAAAAAAAAlpqX7gEAAAAAAAAAuLUQOgIAAAAAAACwFKEjAAAAAAAAAEsROgIAAAAAAACwFKEjAAAAAAAAAEsROgIAAAAAAACwFKEjAAAAAAAAAEsROgIAAAAAAACwFKEjAAAAAAAAAEsROgIAAAAAAACwFKEjAAAAAAAAAEsROgIAAAAAAACwFKEjAAAAAAAAAEvNT/cAAAAAAAAAAMweP/zhD5O2feYzn4l7bAuFQqHpGhAAAAAAAACA2evs2bMaKU5ctWqVbr/9dkm0VwMAAAAAAAAYp9HqF837qHQEAAAAAAAAMKbh4WHddtttkpJbrD/zmc/o3/7t33TnnXdKInQEAAAAAAAAMA7Dw8O6fv26JOmuu+6K2/fzn/9cGRkZ0dCRhWQAAAAAAAAATMjPf/7zUfczpyMAAAAAAAAASxE6AgAAAAAAALAUoSMAAAAAAAAASxE6AgAAAAAAALAUoSMAAAAAAAAASxE6AgAAAAAAALAUoSMAAAAAAAAASxE6AgAAAAAAALAUoSMAAAAAAAAASxE6AgAAAAAAALhpoVAo+j2hIwAAAAAAAABLEToCAAAAAAAAsBShIwAAAAAAAABLEToCAAAAAAAAsBShIwAAAAAAAABLzU/3AAAAyT74aFiDP/8w3cMAAAAAgFvK4v/rP6V7CHMGoSMAzFCfcv2vdA8BAAAAAG4ZH7/9Ywp87xvpHsacQXs1AAAAAAAAAEsROgIAAAAAAACwFKEjAAAAAAAAAEsROgIAAAAAAACwFKEjAAAAAAAAAEsROgIAAAAAAACwFKEjAAAAAAAAAEsROgIAAAAAAACwFKEjAAAAAAAAAEsROgIAAAAAAACwFKEjAAAAAAAAAEsROgIAAAAAAACwFKEjAAAAAAAAAEvNT/cAAGCyvO4tqu8wHpTuUYOrIK3jAQAAAAAAYVQ6ApiluuXpMD3seEPeKbxXvWuLql0HdGZwym4CAAAAAMAtg9ARwKzkP98SDhkd+bJLktrluTJFN7sylYEmAAAAAGBG66yVzWYzvmrlMTYPnKowbU/e7zkU217bab7ggJofieyrUHNfwvZDHqXiOTTyvpmI9moAs1BAXk+PJMnu3KbyxTtV3yF5vd3SUqPF+opb1c+1S5KKn2zUjqXhzf7zB1TT1COpTDvcLsncom2wb65T7epsSQkt3OpR264tajPOLTbdI8rhUu2+MiMINZ3vcGmH86Lqm3poBQcAAACAWcTTu0T9oZBypHAA+Uiz+l+uUs7GVoU2xo4bOFWh7doqp3Hc8ssn1R+qUk5fsyoW1coTqpFT0sCp7dq07HWFXnaGr7ezWaUvV4Wvr3KVX+6QR87wdSL6mnX0crnKl03Xs755VDoCmH0G31KnT5LyVVKYreLisvD2jpZY+/PSz6rcEf7W6+02NsbCSpU+pGIF5L+afHl/007VnA+MOQx//7vJG31u1Rxslz/F9vqmnjGvCQAAAACYWZwbI4GgpLwlKk95lEcnqoq0e2P4yIHeLpVvKA2fl1eqisou9RoVjb09bTq82ogUS0p1uKVXvaYrFS3r0tFTA3FXH3itVUUbKqx6StOC0BHArOO/dDEc6jlWqHihpKUPqViS1KPOS5GwMFvFzvzwt1f94eOjYaVUXFwgKVvr9jWqwR372lFq3MPzlvySil2NanjSCDWVr/JjjWpwu1Qsyb56f9y50eN8F+VNMfdj8ZPGcVQ5AgAAAMDs1NertmVLYiFkRGeHupq3RqsTc5YUqe2VDg1IUl+HWlWh0rzwviX55dp73hM9b+/B0riqxiWrK6TIuZIigWbpkl61TcmTmhq0VwOYZbrV1hRprX7AaGMukLNU8nYYYeHqcHuzvXCF7E098vsuyjtYJvvAe0ZY6VJ5Urv1JAy2q2aXO7mqMaUyOZdO7jYAAAAAgJnAo1pnl05eq0nYPqDmui5V1Jm2l9Sof0OFcm2bJB3W66GaaFCZs7FVrx+yyWaTVHlS/S874y+XV6Xdy2w60VmlmhJFA80anZiyZzYVqHQEMLuYFnXxN+1UtWuLql2meRfNVYYLH1CJQ4pUQHq94fkXo2HlFXcscCzdE1fpOLZu1UcDxzLtMFc6puK4V7njvTQAAAAAYGbprJXN1qHSUKuq8hL29XWoddnuuO2eQzZt13GFQiGFQqXqiC4YE14spmN1KLyvTtpuWnwmwrn6sFENaQSan06qrZzxCB0BzCqR4HBkqVus/f4fyNMhReaBlExzMkYXdkk9x2NKg371S4osSFOsEeZ4BAAAAADMbp21sp0vVchYCCbRwGutKlpt3uNRx77D0fkdJae2Nkutrw0YrdYntbXE2JVXpd0H96qjM+GiJVt18vJRNXcmB5qzBe3VAGaRbiM4VIoVoAM6c3Cn2nwjtFh3tIcrJCPzQJp1HFF1wgrWcXLulV2S37x69bF7jZ3tqneNFYQCAAAAAGanATXXSa8ntkCb9ne8Ii2pM29boiWVe3X01Fa1bswxjmlT0c5WKW+JilqWx1qn5VHHvnItqU68bo5KN0i5zk067AlZ/7SmAZWOAGYN//mWaGt1eCEYM9PCMT632q4Ym6Mt1sZ55WXGPJDhhWDM7dT2zXWp26sXlmn75vykbbXmdmqHK/4xAAAAAOAW0Kvelr1abrPJFv2KtEpH9hdpSVwlYo6qXn5dRVW5xvG5at3Qb4SMTtVcO6kuZ+RayyVPipZtSTkbd+twpakqcpaxhUKh2RmXAsAt7IOPhpX9hSPpHgYAAAAA3DI+fvvHFPjeN9I9jFlteHhY169fH3H/vHnztGDBgvD30zUoAAAAAAAAAHMDoSMAAAAAAAAASxE6AgAAAAAAALAUoSMAAAAAAAAASxE6AgAAAAAAALAUoSMAAAAAAAAASxE6AgAAAAAAALAUoSMAAAAAAAAASxE6AgAAAAAAALAUoSMAAAAAAAAASxE6AgAAAAAAALAUoSMAAAAAAAAASxE6AgAAAAAAALCULRQKhdI9CABAvA8+Gta/XR9O9zAAAAAA4Jbyf919Z7qHMKsNDw/r+vXrI+6fN2+eFixYIEmaP12DAgCM38dvv00fv/22dA8DAAAAAIBJob0aAAAAAAAAgKUIHQEAAAAAAABYitARAAAAAAAAgKUIHQEAAAAAAABYitARAAAAAAAAgKUIHQEAAAAAAABYan66BwAASDb8YVD/9q8/T/cwAAAALPWrefekewgAgGlC6AgAM9ShldvTPQQAAADLLCn+Df3Ry4fSPQwAwDShvRoAAAAAAACApQgdAQAAAAAAAFiK0BEAAAAAAACApQgdAQAAAAAAAFiK0BEAAAAAAACApQgdAQAAAAAAAFiK0BEAAAAAAACApQgdAQAAAAAAAFiK0BEAAAAAAACApQgdAQAAAAAAAFiK0BEAAAAAAACApQgdAQAAAAAAAFiK0BHALcV//oCqXVtUfbBd/jlwXwAAAAAAZqL56R4AAIzpilvVz7WPfkzpHjW4suX19IQf+95TvyT7lA9OkgJpui8AAAAAADMTlY4AbiHZKnbmh7913Kvc6PZu1bu2qNp1QGcGp/O+AAAAAADMTVQ6Apj5lrrU4HYZD7pV7zoiryT75jrVrs6OO9S+er8aViecf+UNead4iCnvCwAAAIt4VGtbLnlCqikxbe6slc25N/z9wdcVetqZcN6Amh/JVeuGfrVuzAlvOVWh3Kq26BGHo9cM36OrOXbsaNcBAIyO0BHALcXr3qL6DkkOl2r3lak/8liS1KO2XVvUpjLtcLtUnKpt2zjPnup626Tju9zGnI35Kj+2X+sWpr5v5Hz/+QOqaeox3cC49xQ8dwAAgFuR55BNy/cd1uGDSXtU6+zSyWshVeWFQ8HazsRQ8oQ2tUjlG2KbenvaTEFjgspy6ZUODWysUly02HlCrSq36ikBwJxAezWAOcvf/27yRp9bNSkXg7loChwlqUdtL4y+aIzXvSUhcAQAAMBEOZ8OKRSqUWnijr5edVVWqDRPknJUuqFcXb0DpgMG1FwnnWxODAvLtSRvhJu1FKlo2Sad6Izf7DnfpYoNRTfxLABg7iF0BHBLK3Y1quHJMuNRvsqPNarBqDS0r96vBndj7CtynO+ivIlzP/p6lPtk+Lgdkd94Ux0XccUdrbC0b66L3qN2872WPj8AAIA5K2+Jilpa1dEnSQPqeEWq+HSsPnHg1Ha1btiaEFYOqPdymzYtsslms8l2yJN02dLVh7X3vGl7X7OOXq7QEnVN0RMBgFsToSOAuWuwXTWuLaqOfI22QrbDpfKl4W+Li8tGPs4Qq6IsU7lp3kn76jJaqwEAACzhVM21CrUusslmy1XvzlZVRSoY+5q1/ZUKHU+afzFHVS+HFAqFFAr16+Tl5ao4NRB/SMlWnbx8VM194YcDr7WqaGeVlkz10wGAWwyhI4A5qlv10XbpMu0wVzpaoN9PWzUAAMCU6qyVbad0PBQOEUvP24wA0aPaRb3a/XLCvIxJclS187DaenqTtpdukFpfC1/rRFWRSlPN/wgAGBWhI4C5adCvfknmhV1SzvE4SbFqyHa1nQ9Et/vPt0/5StoAAABzgef8Xh3eGQsWndUnpVc69M+njmqv9mq5LdxCnVvVpraq3JSt1CPJ2bhbRVUn5OnsUFfzViWuiQ0AGBurVwO49eXcK7skv3n16mORuRXbVe8apa16spZ+VuWOdrX5JH/TTlU3RXaUacdq628HAAAw1yzJL9feumZtNSoaB15rVduy3Wrd2KrQxthxA6cqtF3H1ZrUaj2g5rq9OrwzlOLqTpUeXK7lznKdvFYzhc8CAG5dVDoCuPUtLNP2zflJ22rN7dQOV/zjm5atdftMi85E73Ovci28CwAAwFyVs7FVry/bpNxIReMrFep/eqyaRI9qjeNttly1buhXzQit087qkyo/uDs2TyQAYEJsoVAo1T/rAADSaPjDoP7nss3pHgYAAIBllhT/hv7o5UPpHgYA4CYMDw/r+vXrI+6fN2+eFixYEP5+ugYFAAAAAAAAYG4gdAQAAAAAAABgKUJHAAAAAAAAAJYidAQAAAAAAABgKUJHAAAAAAAAAJYidAQAAAAAAABgKUJHAAAAAAAAAJYidAQAAAAAAABgKUJHAAAAAAAAAJYidAQAAAAAAABgKUJHAAAAAAAAAJYidAQAAAAAAABgKUJHAAAAAAAAAJayhUKhULoHAQCIN/xhUB/924fpHgYAAIClsu65O91DAADchOHhYV2/fn3E/fPmzdOCBQskSfOna1AAgPG77Y5M3XZHZrqHAQAAAADApNBeDQAAAAAAAMBShI4AAAAAAAAALEXoCAAAAAAAAMBShI4AAAAAAAAALEXoCAAAAAAAAMBShI4AAAAAAAAALDU/3QMAACT78MNhDf7/Pkj3MAAAmPX+P4vuTvcQAACYkwgdAWCGWlbyx+keAgAAs9qXN/+W/tcfb0j3MAAAmJNorwYAAAAAAABgKUJHAAAAAAAAAJYidAQAAAAAAABgKUJHAAAAAAAAAJYidAQAAAAAAABgKUJHAAAAAAAAAJYidAQAAAAAAABgKUJHAAAAAAAAAJYidAQAAAAAAABgKUJHAAAAAAAAAJYidAQAAAAAAABgKUJHAAAAAAAAAJYidATmMP/5A6p2bVG1yy1vugcDAAAAAABuGfPTPQAAVgvozMGdavONdky+yo/tV/F0DUndqncdiQabxU82asfSabs5AAAAAACYZlQ6Aph6V96Iq6T0ervTNhQAAAAAADD1CB2BW0621u1rVIM7/FW7Od/YXqYd7sj2/Vq3cLrGE9CZtnZJkt1hjKXjDdq5AQDADOdRrc2m2s7kbbbI1yPNGojs6qyNbbfVymM+ra9ZFSOeU6HmvhS372tWxUj7AACYBWivBmAYqwU6fn+kRXvM8HLwLXX6wseXbKvU1V1H5FW7PFdcKjau7z9/QDVNPUnX9Lq3qL5DksOl2n1lsscdayjdowZXgXGvdtXscstvjN/pNc5PPE5SUht66R7t0JGk+8WPb6x77pGeOyJv9HmkaHVPuDYAAJh5PIdsWr7vsA4fTNjR16uuypPqf7lKOYnn9C5RfygU3t5ZK9sjzcZxHtUualXFtZBa88LX3n6qVK0bw1cor5RaXxtQ1cb4K3oaWqXKqXqGAABMPSodAUhqTwgUJe9zpsVlBttVk7Bf6lHbrgM6Mzj6lf2XLsovSY4VKl5YIGepcf229vB2SfbVlcb8kj3qvBQwtnbLYwSGducDsiscQsaFf5LUcUTV7uR27f62A7HA0Tiu/krkQYowsONI/PGGidzT+5z5NRrP3JoAAGAmcj4dUihUo9JUO5ctSQocJcm50RRE5i1ReeT7zg7tPbhbVXnGcdUnpVc6otWObcuKVFR1Ir4yUh51XK5QxbKbfCIAAKQRoSMASZJ9c11CO/a78huBovf7biM4dKnWaNHeUSrFh4SpBOT1hAO7SHBYXFwW3uW7KG80sIyFkX6/cb3oPJD5KinMlgbb1WaEgsVPGm3ix1zhisEU7dp+rQiPNXKMTHNJXvlBNAxMupbZBO8Ze33CVY5XjXtEXtsGd6MaqHIEAGD26utV277lRgv1KK3Pfb1qM8LJgd4ulecvie3LW6Kill71RjeUqvTgXnWY2rgHTh1V14Yl0uUpeRYAAEwLQkcAkspUvjpbkmTPvc/Y1qOrA5IUkP+qscnnVo1ri6pdsbblaEiYSjTcM4JDSVr6UIqqRlMYaYR5/v53w49LK8Pt1gPvRSsjvc+Fx1BttDWbA9Lo9cqNcG/hAypxxO+LXltlckZayBeWqTyxnGGC94wEq2GmILVpZ/jcg7HqTgAAMAuV1CgUCoW/PEXatChh7kZJkke1zi6drHaO+7LO6pPqqovM9TigjleKtHvjkjHOAgBgZiN0BDCGWMVeSlf9IwZpXm+78V2P2nYZoZ2pTdvveSt2bjSMbJfnSqxCsrg4PHdiLChMJRKQjk+/v2fsgyZxz9zc7LjHxS5z5aiM0HbslnQAADALlGzVycou9ZqrHTtrZbN1qDTUGm2nHpe8UlWoVR19kjpPaNOyUo0/sgQAYGZiIRkAY8jWYofk9WmCi6DE5mQcke+ivINlsi+UIpWB3g6p3/sD9fskcyViuALTCCKTFrkxjDPMy7XnG9cyLWhjaqWOsOKe9tX71bBapgVnjLBy2lYPBwAA06KzVrbzpQqF4uPCnCVFajvfK0VmfOzrVVflEm2NP0pVO4tka/Boibp0srpG0gT+RRUAgBmI0BHAGLK1rrxMbc+1G5V6btO+Mu1wu4wKxQRX3hh5JWxTANd5KaB1Rmt3cXGZ1NEuf4dRIVn6UOzaSz+rcke72nxGq7PpcvbNdapdHV9lOBr76koVN4UrLhOvFeem7pm42neEqaUbAADMXp0ntEkV6s+TpAE110mvv5yiPrGkVIedR9VcHa5+9DRskjb0Jy9GU1Kqw87lWl550rgmAACzG+3VAMa21JV6oZURBXSmLdJanSJkM82z6G/6QSyYW2oKGZWv8s8VmE7K1rp9kQVsblaBdiQ8n+InU13byntKo4a0AABgxhs4VWEsImOTzSm9/nJkxepe9bbs1fLIvriFZpyq8RRp06Lw9uV6Xa0bU65/ra3N5Tq8syrl6tgAAMw2tlAoFEr3IAAg/UyViaV71OAqGOuEKfXhh8PK/bV9aR0DAACz3Zc3/5b+1x9vSPcwAAC4ZQwPD+v69esj7p83b54WLFgQ/n66BgUAM0dAZ9zxK0l73bFW6MjiNQAAAAAAYHKY0xHA3HQ1cX5KQ+me1AvGAAAAAACAcSN0BADDiCtUAwAAAACACSF0BDAHhReIWZfuYQAAAAAAcItiTkcAAAAAAAAAliJ0BAAAAAAAAGApQkcAAAAAAAAAliJ0BAAAAAAAAGApQkcAAAAAAAAAliJ0BAAAAAAAAGApQkcAAAAAAAAAliJ0BAAAAAAAAGApQkcAAAAAAAAAlpqf7gEAAFL7P1016R4CAAAAAACTQugIADPQHXfcpjvuuC3dwwAAAAAAYFJorwYAAAAAAABgKUJHAAAAAAAAAJYidAQAAAAAAABgKUJHAAAAAAAAAJYidAQAAAAAAABgKUJHAAAAAAAAAJaan+4BAACS/fLfP1Dww8F0DwMAgFnr43ctTvcQAACY0wgdAWCGeuWF+9I9BAAAZqWcxb+rsqqOdA8DAIA5jfZqAAAAAAAAAJYidAQAAAAAAABgKUJHAAAAAAAAAJYidAQAAAAAAABgKUJHAAAAAAAAAJYidAQAAAAAAABgKUJHAAAAAAAAAJYidAQAAAAAAABgKUJHAAAAAAAAAJYidAQAAAAAAABgKUJHAAAAAAAAAJYidAQAAAAAAABgKUJHAGkQ0JmDW1Tt2qKa84F0D2byBttV4wo/j/orox3YrXrXLfB8AQAAAAAYJ0JH4BbgP39A1a4tqna55U33YMZj8C11+sLf+v2TDOGuuI3nnBj4xQLNpNcjes4BnRmc3G0BAAAAAMDYCB0BTL+FD6jEEf7Wbs+e3DVy7pXd+La/3xRcmgJNqV0eUyDp9baHv3GsUPHCyd0WAAAAAACMjdARQBpka92+RjW4G1W7epKhoym49Hvekt/Y7L90Mfq9ZA4kA/JfNb5dbI8GlgAAAPE8qrXZVNuZsPWQTTZb5KtCzX3x+wdOVcj2SLMGUl2ys1Y2W608CfeoOJXq6AE1PzLSPgAAZo/56R4AgKnhdW9RfYckh0u1+8pkV7gNu6apR1KZdrhdKk44bofzouqbeqTSPWpwZevMwZ1q88Vft/jJRu1YGnkUSD4m5f0i8lV+bL/WLexWveuIvJLsm+vigsfkc2JjjZct+2JJPkm+99QvyS6p3x8+1+7Il9/XEw4kV5fJroCuGuMsLi4wXSc2lqjSPWpwxY4Z8TX6XPLrLik81+MudzT8LH5yzwgHAgCAmcRzyKbl+w7r8MHEPQPqvVyuk9daVZWXsKuvWRWLNkkHD6s85VUH1Fy3V9Lh+M2V5dIrHRrYWKUc8/bOE2od4UoAAMwmVDoCCPO5w2FaVCykM/M+F5lDMUXgaJIcHo7N694yoXOKi8uM796Vf1CSuuXpkKQylW9bEa5mNAJJDfrD/1WZnJHQ9Ipb1YmBoyR1HFH1wfa4iklJKV6jFBICR0nyPpfiHgAAYMZxPh1SKFSj0pR7i7QkMXCUpLwqtYZCaq1ekvqinSfUuuFkYuQotRSpaNkmnUisqDzfpYoNRRMdOgAAMw6VjgCi4qsYpR3uRtPeWMjo9XZLSxUNJROrFSXJa1QcmisfR3XFHa4mTLie/3y7ERamsPQhFatdXvXo6oCkgTfC4Z7jXuUutCtXkl/t8lxxKbffaLt23KvcyPNpi8zxaBrjFbeqn2uXfG61XSmLez2SXqPBpFhS3u9HAsdIVafpmgAAYJbqVW/LXm2y7ZUklTf3q3VjzhjnSJJHtU5pd2iJOqp6k/aWrj6s5ec9qilxhjf0Nevo5Qrtzm+VtNW64QMAkAZUOgIwmCoADV73lugK0dWuxKrGAjmNMgB/087wMabqwGgVos+tmnGsGO3vfzc6jnJTgGlfXZaitToiW4uNeR293u7oNezOB2Q3ja+/PxBru3Y+YASgsUrO2DYZQWbsvHjJr1E807yRpZXhwDHhmgAAYDZyqiYUUigUUij0uoqqcpPmfEzFc2i55KmRc6QDSrbq5OWj0fkhB15rVdHOKo1QMwkAwKxC6AjcAvqjVYWRKr5JSDjXf/5AXOVhg7tO5Y74U4pdjardnB/b4HOrJhIuLnWp4ZjLVOHYo7ZdW1RzPjHIS3gOE5KtYqdx/6tvqM0TvkZubji0jASffs8P5LkqSfkqKTQCzWi79QSM+fqmbkkHAAC3Eqe2Nperq3f0hV4GTlXoaH6/akpGOypHpRuk1tcGJHl0oqpIpaMeDwDA7EHoCMxKAZ053x3+drBdbUY4mHJV5sichgrI6xl/sBetDIy2OqcO1Oyr96vB3WgKGI1WZ0laWKZad2NcYOn3pw4dY/MztqvNFEz6z7ePOh+iPfe+8De+dnl9Ulw1Ys69xryOkX33yR6pPhxh9WtdeSN6v0h4OX6xykt1xK7jP9/CnI4AAMwpHp2oalNbVa6x2vVy7dVeLU+x6nXOxt0qqjohT2eHupq3jlwVCQDALMOcjsBs5Tmi6ibzhnyVfy624nKuPV9Sj6R21bsmP5+gv2lnwn0iUqz6LCkS+kVXfE4QXjm6O3nH0s+q3NGuNl/iPcu0Y/UoA4zO62goNbUyG8FitC3cvE/ZWldepjZj/sYalzv+ug6XykdtpU7FdM2bfN0BAMBM5dGJKqni2mhzOobbsWtM59TaOlQaStVq7VTpweVa7izXyWs1SXsBAJitqHQEbgll2uHeH5tDUOEKxB3mpRdL98S3Qo+h2BXfTl38ZHJ7depxuEacvzBxoZp42Vq3rzF+zNI4WppjczdKkt1urk7Mln3xSPuUogXcOG5znRrGs/hNKktdaniyzLQhX+XH9jCnIwAAs1lfsypstmjVojytqkq1kvUkOatPqvzgbkuvCQBAutlCoVAo3YMAAMT75b9/oL86eme6hwEAwKyUs/h3VVaVouUCAADclOHhYV2/fn3E/fPmzdOCBQvC30/XoAAAAAAAAADMDYSOAAAAAAAAACxF6AgAAAAAAADAUoSOAAAAAAAAACxF6AgAAAAAAADAUoSOAAAAAAAAACxF6AgAAAAAAADAUoSOAAAAAAAAACxF6AgAAAAAAADAUoSOAAAAAAAAACxF6AgAAAAAAADAUoSOAAAAAAAAACxF6AgAAAAAAADAUrZQKBRK9yAAAPF++e8faDj483QPAwCAWeuOO+3pHgIAALec4eFhXb9+fcT98+bN04IFCyRJ86drUACA8Zv/sY9r/sc+nu5hAAAAAAAwKbRXAwAAAAAAALAUoSMAAAAAAAAASxE6AgAAAAAAALAUoSMAAAAAAAAASxE6AgAAAAAAALAUoSMAAAAAAAAAS81P9wAAAMl+ef0jffT//r/pHgYAALPOnbk56R4CAAAQoSMAzFht6yvTPQQAAGaVBx7/sh746tZ0DwMAAIj2agAAAAAAAAAWI3QEAAAAAAAAYKkJhY7BoeBUjQMAAAAAAADALWLs0HHAo29/1allv5avZTtPKyCpr3WPnn+TABIAAAAAAABAstFDx+AlPfsHW3QiuEXf/Mba2PZfBvTtP25R3xQPDgAAAAAAAMDsM3roePmH+s57W1V/YpvWLcuLbs5bsVYl/3RNgakeHQAAAAAAAIBZZ/TQcX6mMjWkYEIndfCdLnXekTmFwwIAAAAAAAAwW80fde+ySu0r/Yy+sqpPm1Z+JPX49ML+0zrT3KWSA6dVOE2DBAAAAAAAADB7jF7pmLFIlS9c0He/ki2fL6iCX31fl65ma9tfXtB3qxzTNEQAAAAAAAAAs8nolY6SlJGtkq/UqeQr0zAaAAAAAAAAALPe6JWOI/mnE/pC+QldsngwAAAAAAAAAGa/5ErHoUs6+Z0f6f1RTgr+y1l1+9ZO3agAAAAAAAAAzFrJoWPwfXX/+ILeHuWkvGWP6FjLZhaSATADdKvedUReScVPNmrH0nSPBwAAAAAAJIeO2WtV20YVIwArBHTm4E61+VLsKt2jBlfBzd/iyhvyGt/29wekpdk3f82bEgtBU3K4VLuvTPbpHBIAAAAAANNs9DkdbwQ19LPg+LcDwHRb+pCKjW9zc9MdOAIAAAAAAGms0PFSnR78L3XJC8a8McJ2ABhJ6R41uBtjX1ZUOUqSCrTDuObMaK2OjSf2tScajBaXU+UIAMCM1NesCluFmvvMGz2qtdlki3w90qyB6L4BNT8S2Zd4nuQ5FDuvttPY2Fmb8tiR7w8AwOyV3F4tSW8e0Sc3nog+fPTXTiQf85vPiJoiADfL696i+g7FtR37zx9QTVOPpDLtcLtUnHDcDudF1Tf1hIPMz/lVs8stvxLndEzR2p3Q2pzqPrriVvVz7ZLyVX5sv9YtHN+1Rn+ORrt16Z4ZEowCAICYATU/kqtNOqzDlQm7+nrVVXlS/S9XKSdhl+dQrlo39Cv0ck44TNzZrFLjOM8hm47m9ysUSjxLKq+UWl8bUNXG+H2ehlYp8f4AAMxiqUNHxyP67l+ukt5p0pe+KT31l5sVV5OUeY8KCh3Kmo4RAoCZz636VHNEmg22R4PIxHNrXO/FAsZxGWVeyvEYbFdbhyTlq/xzVlV3AgAA6+So6uWQqjSg5ke6kncvW5IUOEoedew7rN2RULFkq05quzr6qlSlZh29fFLHn04+S5LalhXpcNUJeTbWyGm+3uUKVSxrteQZAQAwE6QOHe92qGSFQ1rh1DvV0zwiALemjiOq7og9vJmVpuPOHUyKFuX9fiRwNFUwRoPIdrWd/6yKV4+3Vjugq0bgaN9cp9pxn5cwFscKFS+c0KkAACDd+nrVtm+TbPskqVwnr7WqKk9GBeQSbY0emKMly9rU0SdJvdKGJTphs2mvJOmwXg+ZA8ZSlR5cro7OGjlLwlsGTh1V14bdWvLKdD0xAACm3uhzOgLAjFMm56hhZUD+q8a3pbFFZrTwAZU4wt/6/YEJ3K9AzlLjvKadqnZtUfXB9uQqypS65TGCVuZyBABgFiqpUSgUCn95irRpUa08Y5wy0NultqpWLbkWPq+/uUvLD8Wf5aw+qa66yPyQA+p4pUi7Ny6ZoicBAEB6JFc6Bs6q5qsXtPLPjmjNeyf0hYN/M8Kpn9f+tq0qnNrxAbhVlO6xZvEYx73KHfWAWGWiVYpdjaq1R+Z/lNGmfdE052Nq/vMt4bkcxwxKAQDAjFeyVScrt6u3T6aqxREc3B2uiJSU8+kKlb/SqwE5Y23aeaWqiLRj953QpmWlCknqnbLBAwAw/ZJDx8x7VPA79ys7U9LdeVr5O6tGODWPhWQAWMf3nvol2RWQ19NzExcKVyZ6OyR1vCGvq8Bor35LnZE2aXviT6935R+UihdKXm97yqvaV+9Xw2qZ2rR7dHVA0oiho+l5mCsuAQDA7Je3REUtHeqVjCBxQL2Xy7WkWspRkTTmrzI5qtpZJFuDR0vUpZPVNZJpXWwAAG4FyaFjVqE2fd2oX8xaqye+vnaahwRgLsm15yv8m3m76l2pA7+JKv6cS/aO8PyNydcsU7kxL6M99z7j3j1q27VFbSmv1q16l7H6dMJ1xmrzvjpiyAkAAGadzhPapAr150mSU6UHl+voqa1q3ZgTvy+vVIedR9VcHZ7/0dOwSdrQn7wYTUmpDjuXa3nlSeOaAADcWkaf0/FnPnVe9GlovNsBYILsq/drR6lpQ+ke1W7Ov7mLLixTrXtPcnVh6R41mFeuXuqKv5fDpdony8Zxg7KxV8C+8oYRVOarpJDQEQCA2WjgVIVsNlv4yym9/nJVNDx0Pv26iqpyU+xzquZahVoXhc9brtfDwWQSp7Y2l+vwzqoUq2MDADD72UKhUChp642ghoaC0qU6PfhV6S/+cWfc3I3BziNa8UdZeulf9jCnIwBMgV9e/0jNv7M63cMAAGBWeeDxL+uBr24d+0AAADApw8PDun79+oj7582bpwULFkhK1V4thcPGjSeiD7/yX5qSDsmqOC7HTQ4UAAAAAAAAwK0ndehYuFNv/uN2qbtJXzomPXVis+LWnM3IVFZW5rQMEAAAAAAAAMDskjp0zMhU1t2Z0opt+t6K0S8w9I5HgWynHHdPwegAAAAAAAAAzDqjLyQzDr5XtqjFZ8VQAAAAAAAAANwKbjp0BAAAAAAAAAAzQkcAAAAAAAAAliJ0BAAAAAAAAGApQkcAAAAAAAAAliJ0BAAAAAAAAGCp+Td7gcI/7FJBphVDAQAAAAAAAHArmFyl45tH9MlfO6JLknRHljIzLB0TAAAAAAAAgFksudIxcFY1Xz2ut0c7K+CTPrFTWVM2LAAAAAAAAACzVXLomHmPCn5nlRaOctI9+QdU8juFckzduAAAAAAAAADMUrZQKBRK9yAAAPF+ef0jDf/bv6V7GAAAzDp3ZI9WPgEAAG7G8PCwrl+/PuL+efPmacGCBZLGu5BMcEhDHyZuzFTW3awgAwBTYf6v3K75v3J7uocBAAAAAMCkjBE6BtXd8Li+9E2PhpL2bdVL/7JHhVM0MAAAAAAAAACz0+ih48BpPf/Na1p5+LSeWvxDPXr8HtX/77XS9/Zo188/o4JpGiQAAAAAAACA2WPeqHv7evTqvY9o66MFyr5vkRyZmcq+O1sFD69VXsOP1D1NgwQAAAAAAAAwe4weOs7PVObPfq7gDeNxT0CBG5J+KQU/DE754AAAAAAAAADMPqO3V3/qd7Up57j6AlJhTpGcmWv1pc/+UHkf+tS98hnlTdMgAQAAAAAAAMwetlAoFBrtgODQkDKzssIPAh6dPOnR+x/P19pH16sgazqGCAAAAAAAACDdhoeHdf369RH3z5s3TwsWLJA0jtARADD9xvpBDgDATHbXXXelewgAAGAKTCR0HL292hAM+NT9zvuKn8XxHhWscIhiRwCYGt/61rfSPQQAACastLRUn/70p9M9DAAAkGZjhI5BXfrj9Xr0RV+KfVv10r/sUeGUDAsAAAAAAADAbDV66PiTE9r1ovTYX3bpqRXUNAIAAAAAAAAY27xR937wc/VpldYSOAIAAAAAAAAYp9FDx2Wf0dc+0aXun07TaAAAAAAAAADMemO0V3fp3M8uyfcHa9WSl5mw8/Pa37aVOR0BAAAAAAAAxBk9dLw7T2uqto2wM0/Z1o8HAAAAAAAAwCw3eui4eK2e+PraaRoKAAAAAAAAgFtBcuh4I6ihoaAys7KUqfD3qWUq6+7ElmsAAAAAAAAAc11y6Bg4rV2fPqs1r72oyr46PbjxxAinbtVL/7KHOR0BAAAAAAAAxEkOHbPX69g/rlVmlqTsnXrzH7ePcGqmsqZ0aAAAAAAAAABmo+TQMcPcNk0LNQAAAAAAAICJGX0hmZ/51Nn9/igH3CVHSYGyM6wdFAAAAAAAAIDZa/TQ8eoFHXjiiHw/k7I+UaC8j0v6ZUC+nwSU+QmH9FOfhu5eq2Ntx7Uub3oGDODW5j9/QDVNPeEHDpdq95XJfpPX9Lq3qL7DuusBAAAAAIDRjR46fqpAJcFCrW9r0teWxdqs+156XA93b9abP3Do9LbP6BsNHq152ikasWG5wXbV7HLLL0nKV/mx/Vq3MM1jmmWmIsSbKnFjHddxZdrhdqnYtI+AEQAAAACA9Js36t7LF3TywyKVLIuPE/NKVqmg2aPujEVaX1Wp4NU+DU3hIDF3+S9dNAJHSepR56VAGkczGwXk9ZhCPN9FeQfTN5rRmcbqcKnW3aiGqQwNB9tV49qiapdb3qm6BwAAAAAAc9TooePH71KeLujsxYCCN4xtwYA6/6pRl+69S5mS+n7aJWVQ44ip0K02o+rN7siXJPk9b5lCSIzpyg/U5pOkfNkd0qwJbhfbp7xCMT7QBgAAM0JfsypsFWruS7VzQM2P2FRxaiDheJtsNptsjzTLtEeeQ8Z2m0028zU7a+Mfj/v+AABgIsZor96qY9t/qC992anvmLffUagnmraqQAGd6ezTui+sUvaUDhNz0pU3jAq0MpVvu1dtu3rk912Ud7BM9oWS1K1615HwMaV71OAqCJ9naskufrJRO5YmHCspsVU7vl33IXlMx8auoaTrh/fvkZ4LH2/fXKfa1ZH/GyZwzyel+ufaTS3BieeanuMVt6rjjh2Z19tunFup7fYW1fh6wsHt6uTzom3JkuRwaYfzoupTtTAnPP9ULc7JAjpzcKcRgMbuER1/4jU7jqi6I/H1tEriWNpV74q9nv2m9uzoa2D6fCW3gCe0/Sd8/pxe0+tq/pwCAACTATU/kqtNOqzDlSMc0nlCm1qk8g2RDR7VLmpVxbWQWvPCIeP2U6Vq3ZgjaUC9l8t18lqrqlLMPV9eKbW+NqCqjTlx2z0NrdJI9wcAABMyeqWjMlX49dO6/FaX3vzH2NflrhZjjsdsrXuhS8cezpqWwWJuiQVmD6l44QMqMSr12r7fbRxRoPLN4QpIdbwRDehiFWxlci6V0UabEOCpR227DuhMUqvxu2o7GH+s9zlT+21S4CZ5n0u89kTv2R4OHKNSBI5RAZ1pM44ds1W6Wx4j7CouLpC9cEU44PO51XYl/si4wNE4pj7V3IpX3KpOeP7h0G6UFuXBdtW4EgJH4x41M7m1Oek1COjMwS0p5pzsUduuLapPeE0lqb/tQPzr2nEk5XEAANxKbDbbJM7KUdXLIYVe3qolKfcPqLlOOtlcHtvU2aG9B3dHQ0Vn9UnplQ5TtWORloyw2GXbsiIVVZ2QJ26rRx2XK1SxbBLDBwAAScYIHQ13ZCnr7thXZoZpX8aIZwE3IT4wk7JV7EwOGKNBmt6Vf1CKmxew9CEVS/J+3wjJIvMEuhu1o1RK3WrcIznr1OBuVG0k0FS7PEZQFL2WyrTDuFbsuJiJ3TNc0dcQmcNw0K9+Y3vxk+FzG9yNRoVcttaVl4V3OlaoeLRFdUyVos6lkqLBreT1dseOG2xXW0fCONx7UlQumgLP0j3GcXUqd8S/RiO+FqbXrOGYy3jf2tV2PiAtLFNt9Fqx61tf5ShJ2Vq3z/y+GeNKUTUaff1dBaZWdfP7Ehuzt609qV3brxXh9z/6fBNeewAAMC4Dp7ardcNWlZq39XapPN8UUeYtUVFLr3olSb3qbdmr5UZ7dVxLtiSpVKUH96qj03yPo+rasES6PGVPAwCAOSW5vXrokk5+520VPLZZhT87q+dfeXuEU+9X5dfXaoR/PARuiv98S3xgJiNgbOqRX+3yXHGp2BSktfnCYd661QFdNeYwLP9cgaSA/FeNixqVdXH38QekuMkBylRuBF2x+0WYrmUEmpJkX12p4iZzZeJE75mvkkLT4+hzkrzPbVG1FN+Wu9SlBrdr5BfPGEMsIIyMNRzctvl6wsGtqyC8feC96OrgsXGEq0i9CZV+VyPVikb7s1l/f0BamhgSpn7NzM8x+fWYKWKfPUny97+bYrvpNfW9p34pLrgsLjeCTNPzBQAAE9TXrO2vVOj4yznSqfGe5FRNKKQaSZJHtbZc1S4JqabEdET1SR3d2ayBl6uUowF1vFKk3S8vUe8rlj8DAADmpOTQMfi+un/8trI3SfpZn1798YURTr1Lq74uQkdMAfOKy8Z8ewm83m5paawCsi0yV2Hue+HwL1oFaArKUrnql1/jnWNvjGuN97ike95nzFEZEa7Es5tbnjuOqLpjPHMnGgbfUucoAaFMwW0sTBvrmrEKzFRSh4fjfc0mxp57n6QeRSpcYxWfppDzZhejcdyrXNPDfn+KdnMAADDFPKpd1KvdoRqFZ2qcDKe2Npdre++AVGKawzGvVBXaro6+KlX1ndCmZaUKSUalJAAAuFnJoWP2WtW2rTW+36rvtW2d5iFhzjMHZiMxVepFKxJ976nNmAfS7nzACJyytdgheX0adeGV8a1ibLqW6f6xqswUx93EPYtdjWpwKbZwTCRgGxh7IZnxrMwcCW5jAV6kWjRb5pXDoxbalRsZ97gXRCmQs1Tydii+utL0Htvtk6hyzLlXdkl+Y47PdZGxmFugi61dsKW4uEzqaJc5sI0LyBNCSgAAcPMGTh3VXrVJtr2mrW2y9byu0OoitZ3vlWQEiX296qpcovH/7SVHVTuLZGvwaIm6dLK6RpONNQEAQLLRV68OevTsUz5V1m6W445pGhHmvFhglrAqsGQK4FK1WLeHw624NuHwHIhtz7WnaHWeQOVg4rVGqMC05J4pFquRFK3e9H7fvJBMWUKVpBQfhCUHk9FFYyIh4NLPqtzRHm51btqp6qaRBmZquU6snhwlAC3+nEv2Drf8KV+zWDv7hCwsU3mp23geKSo5HS6VL011YkwsbI1fvXpEptcp2vZuEm2lBgAAlsnZ2KrQxtjjgVMV2q7jxgrV0mHnUTVXh1eo9jRskjb0KyfpKh6dqJIqriXvUUmpDjuXa3nlSfXTwgUAgKVGX0jm8gV952+vKZA5PYMB4irsUi2UsjQ2L2Bs4Q7TIjOSVFoZH1QudcUt5HFTlroSFo4p045Ui65YeU8pLtQrLh5jIRlTtV+s4jMmen5kERdla92++Odg31yXcoEc++r9anhylGAulYVlqk31GpXuUcOEQt94xa7G1GMp3ZNyUZgkS13G4j7jFW57Tz4nvBDNjjFCTgAAYDWnajxF2rQovFjMcr0eDSPV16wKYxEZm2255GmNrnKdeI2tzeU6vLMqRVgJAABuhi0UCoVG3Hu1SY+WXdMT/989KmGVaiC1aPVleFXjWyN8CujMwZ3h8HKUKkZMneHhYR05ciTdwwAAYMJ+7/d+T7/927+d7mEAAIApMDw8rOvXr4+4f968eVqwYIGksdqrs4q0ds0zOvDNfO0vTfynwXtUsMKhrJsdLTCbDLar/tID2hFtCe5W/XORluH41Y5nE6/bLbliVYf+8y+MWi0JAAAAAAAwmtFDR9/f6NlzkrRHX/pu4s6teulf9qhwigYGzFT9I8x7WPzk5FuF02+EOSodLm2fzJyLAAAAAABgThs9dHxwj975lz3TNBRgtprogjSzg31znWoJHAEAAAAAwCSMHjoCiLewTLXuCS6kMgsUuxrV4Er3KAAAAAAAwK1i9NWrJWmoW2f+eLu+sN6pZb9WpIfLt+vZv+3W0I1pGB0AAAAAAACAWWf00PFGt75duV7fuJipla4j+ou/rNNjv5Opzpr1evT/vqTgNA0SAAAAAAAAwOwxenv15R/qhZ9Wqv6tI1p5R3hTyYpVqvztbC3b+EN1f72QhWQAAAAAAAAAxBm90vGXQQWVpczMhO2Zd4nlJQAAAAAAAACkMnrouGyVNt1xQgdqmvTq5Wsa+tk1dXc0qWZ3nQK/XyTHNA0SAAAAAAAAwOwxent1plP7T7+oZ7+5RzvKnzHmcMxSYdURfe9/rlXWNAwQAAAAAAAAwOwyeugoSYtX6ak/8+ipaRgMAAAAAAAAgNlv9PZqAAAAAAAAAJggQkcAAAAAAAAAlrKFQqFQugcBAIg3PDysjz76KN3DAABgUrKymP0dAIBb0fDwsK5fvz7i/oyMDN15552SxjOnIwBg2t1222267bbb0j0MAAAAAAAmhfZqAAAAAAAAAJYidAQAAAAAAABgKUJHAAAAAAAAAJYidAQAAAAAAABgKUJHAAAAAAAAAJYidAQAAAAAAABgqfnpHgAAIFkoeEP/8cG/p3sYAICZKMOmjLsy0z0KAACAURE6AsAM9f7eH6d7CACAGeieIyvTPQQAAIAx0V4NAAAAAAAAwFKEjgAAAAAAAAAsRegIAAAAAAAAwFKEjgAAAAAAAAAsRegIAAAAAAAAwFKEjgAAAAAAAAAsRegIAAAAAAAAwFKEjgAAAAAAAAAsRegIAAAAAAAAwFKEjgAAAAAAAAAsRegIAAAAAAAAwFKEjgAAAAAAAAAsRegIAAAAAAAAwFLz0z0AABgvr3uL6jtS7HC4VLuvTPZpHxEAAAAAAEiFSkcAAAAAAAAAliJ0BDD7OFyqdTeqIfJFlSMAAOMycKpCtkeaNWDa5jlkk81mfB3ypN4e+Uo4VxpQ8yM2VZwaiHtsvo6Z59DI+wAAwK2F9moAtwz/+QOqaeqRVKYdT0r1z7XHt15fcav6ufa4c4qfbNSOpYnnJzMfl9jmbd9cp9rV2eEHg+2q2eWW3zjH6TUdW7pHDa4Ci54tAAAT0NesikWbpIOHVR63w6Pe/H6FQjnhR4dsqjjVr9aNOXI+HVLoadORh2zqWF2lHPPpnSe0qUUq32DeWK7yyx3yyClnwhiOXi5X+TJrnxoAAJiZqHQEcAtqDweOJl73lqTAUZK8z21RzfnAOK8b0JmDyfNK+pt2prxGf9uB+GM7jqj+yjhvBQCAlfKq1BoKqbV6ScIOp6o2xmLEJfnlSqmvWUcvn9TWEvPGATXXSSebk88pWtalo6cSaiJfa1XRhorJjR8AAMw6hI4AZh+fWzWuLao2vlIFfvbNdbHW68F2tXUkbHc3akdpeJu/6QfySrKv3h9r2T7mirZs2zfXhascr/xAbT5Jylf5MeO4J8vC1/C8JX/CGPxaEW4DN13L6+229KUAAMBKvT1tKlqSk7R94LVWFe2Mr3IcOLVdrRu2qjTFdZasrpBe6TC1Ynt0oqpIpUt61Wb9sAEAwAxE6AjgFpSvksLs2MOB94xAMH57cXGZ8d278g+az+9WvdEirdI90dZpf/+7xv4ete0yQs9I9aTvPfUnjKK43GjrXviAShwWPC0AAKZSZ62WJ1UzStHA0Ly9r1nbX6nQ8Y3JAaUkKa9Ku5dt0onOyLU71NW8Nb7dGgAA3NKY0xHA7GOepzGl+2RfGHsUCwvHI6AzB4/IG7mPaQ7Gfn/q+R7DwsFl8QTuBADATOE5ZNNyva7QyyliQSMwrIkdrdpFvdodqlGOlLCwTIxz9WEtP+9RTckSNdd1qaKuRuqbkuEDAIAZiNARwC3PXrhC9qYe+dWjzksBrTMqF73eyByPsZDS695ptFCXaUdCsJlrz5fUo3B79X6tMwWbUYMptgEAMIOFF4gJKZRU4WjsP9+liupY5Dhw6qj2qk2y7TUd1SZbz+sKPW2aM7Jkq07WbVdzZ4Val+1Wa54IHQEAmEMIHQHc+haWqbzUrfqO8KIv1U3xu+2bP6tihVevji380q56V2zhmeInG7VjdaWKm47Ia7RXm+ekMq9uDQDArNHXrKN6Xa0jBI6SRx37ilRqWsU6Z2OrQhtjjwdOVWi7jqt1Y2LdY45KN0i5zk067AlZP3YAADCjMacjgDmh2NWo2s35CVvDC8KE52wMyOsZrX1akgq0w12ncuZnBADcKvp61bZvuWw2W+zrkeZYdNjXq67KJUpc83q8cjbu1uHKVPNEAgCAW50tFArxz44AMMOEgjc08MTfp3sYAIAZ6J4jK5VxV2a6hwEAAOag4eFhXb9+fcT9GRkZuvPOOyVR6QgAAAAAAADAYoSOAAAAAAAAACxF6AgAAAAAAADAUoSOAAAAAAAAACxF6AgAAAAAAADAUoSOAAAAAAAAACxF6AgAAAAAAADAUoSOAAAAAAAAACxF6AgAAAAAAADAUoSOAAAAAAAAACxF6AgAAAAAAADAUoSOAAAAAAAAACxF6AgAAAAAAADAUrZQKBRK9yAAAPFCwRv6j+v/nu5hAABmIptNGXdlpnsUAABgDhoeHtb169dH3J+RkaE777xTkjR/ugYFABg/W2aGMjIz0j0MAAAAAAAmhfZqAAAAAAAAAJYidAQAAAAAAABgKUJHAAAAAAAAAJYidAQAAAAAAABgKUJHAAAAAAAAAJYidAQAAAAAAABgqfnpHgAAINm/D/+HPvrgl+keBgDAQnfe9THZ5tnSPQwAAIBpQegIADPUdw69ne4hAAAs9EdHfzPdQwAAAJg2tFcDAAAAAAAAsBShIwAAAAAAAABLEToCAAAAAAAAsBShIwAAAAAAAABLEToCAAAAAAAAsBShIwAAAAAAAABLEToCAAAAAAAAsBShIwAAAAAAAABLEToCAAAAAAAAsBShIwAAAAAAAABLEToCAAAAAAAAsBShIwAAAAAAAABLEToCAAAAAAAAsNT8dA8AwOzgdW9RfYckh0u1+8pkT/eArrhV/Vx79KF9c51qV2ePekzxk43asXQ6BtetetcRec2bZsrrBgAAAADANKDSEcAtwe95S/6EbV5ve8pjp9yVN+IDR0nyuVVzsD1pjAAAAAAA3IoIHQHMbo78cPWg76K8g6btg+1q6zDtn2bFTzaqwR3+qt2cH97oe0/9aRgLAGD28xyyyXbIk7zNZnwl7JMk9TWrwlah5r7EbanOG1DzIyNcZ4T7AwAAjIb2agCTFGshtm/eoxLPEbX5zC3MAZ05uFNtPtMpiS3Gg+2q2eWWX+HznF6jhVuSSveowVUw9jB8khySfD1q+3631hnn+C9dHLWqMNoubhLXon0zY1vq0g7Tw35/T/gbx73KHfsZAQAQ01krm3OvDh88nLDDo978foVCOeFHh2yqONWv1o05CgeIudqkwzpcmXBaX6/aDr6u0NPOFDcrV/nlDnnkVNzevmYdvVyu8mWWPSsAADAHUOkI4Kb5m47Eh4uD7apxJQSOUrjF2OVObj2W1N92ID4E7Dii+ivjuft9Ki8vM86JtDUH5PX0SMpXefmKFOcE5L+a6nnsVM35gCVj858/oGrXFlW7ZthcmACA2aWkRqFQSDWrE3c4VbUxJ/poSX65aV+Oql4OKfTyVi1Jccny/FRbw4qWdenoqYG4bQOvtapoQ8WEhw4AAOY2QkcAFijTDqOVeMdSyft9t1FlGNvecMxlBG7taksR7Pm1QrVxx0leb/f4br/0IRUb1/ZckTT4ljp9khwrVJyT6oRsrdsXa39ucDdqR6kxjhRzQ97U2CJ8brWNK0QFAGDienvaVLQk5R96cQZ6u9RWlWu0V9cqsWF6yeoK6ZUOxWJHj05UFal0Sa/aLB4zAAC4tRE6Arh5pZHQT4qrIjRvX/iAShzhb/3+5NCxuNyoAjQdN34FchqhodfbHW2ttjsfGLGy0FyJGK1GHMFkxmZfvT8p0PQ+d0BnBkc/DwCACeus1fLLJ7W1ZOxDcza2KhQKKRQKqb+5S8sfaVZcXWNelXYv26QTnZFrd6ireatSNWMDAACMhtARwE2z27NNjwK6mthWPQ2KiyMt1i06brRWlxRmpz74ils1TcY8i6V74oLBKRnb5yIVkj26OjDGwQAATIDnkE2286UKvVylsesc4+Vs3K3DLb3qTdjuXH1Ye897JA2oua5LFZ+e6JUBAAAIHQFYLlZ1GJtjUbGWZyWGlBaJtlj3yB9prV6Y+lB//7vhb6ILwqSe43GyvO74eSvHWtQGAIDJ8ByyqWN1aIRFYW5CyVadvHxUzZ0dal22W1V51l4eAADMDaxeDcByxZ9zyd7hll/tqne1J+wtU/nqKQgdjbDTa7RJj9ZaHdVxRNWjtFVPXqrnLcnhUvnSqbgfAGDO6WvWUb2u1nG0VI9k4NRR7T24W6GkPTkq3SDlOjfpsCd5LwAAwHhQ6QjAegvLVOveY5rn0VC6Rw1uV/J2i0RbrEdrrVZ4vkVzO7V9c52l7dW59vzke26uUwOrVwMArNLXq7Z9y40FYYyvxPkZU/Acih2f+0qF+keokszZuFuHK8c3TyQAAEAqtlAoxD9fAsAM8+/D/6EXnnor3cMAAFjoj47+pmzzbOkeBgAAwKQNDw/r+vXrI+7PyMjQnXfeKYlKRwAAAAAAAAAWI3QEAAAAAAAAYClCRwAAAAAAAACWInQEAAAAAAAAYClCRwAAAAAAAACWInQEAAAAAAAAYClCRwAAAAAAAACWInQEAAAAAAAAYClCRwAAAAAAAACWInQEAAAAAAAAYClCRwAAAAAAAACWInQEAAAAAAAAYClCRwAAAAAAAACWsoVCoVC6BwEAiPfvw/+h4PUb6R4GAMBCH18wX7Z5tnQPAwAAYNKGh4d1/fr1EfdnZGTozjvvlCTNn65BAQDG72O3zdPHbqMYHQAAAAAwO/E3WgAAAAAAAACWInQEAAAAAAAAYClCRwAAAAAAAACWInQEAAAAAAAAYClCRwAAAAAAAACWInQEAAAAAAAAYKn56R4AACBZaHhYNz74MN3DAABImn/3f0r3EAAAAGYdQkcAmKGu7T2c7iEAwJw371du1+Kj/DwGAACYKNqrAQAAAAAAAFiK0BEAAAAAAACApQgdAQAAAAAAAFiK0BEAAAAAAACApQgdAQAAAAAAAFiK0BEAAAAAAACApQgdAQAAAAAAAFiK0BEAAAAAAACApQgdAQAAAAAAAFiK0BEAAAAAAACApQgdAQAAAAAAAFiK0BEAAAAAAACApQgdAcxq/vMHVO3aouqD7fJP6Mxu1bu2qNq1RfVXpmhwAAAAAADMUfPTPQAAc9xgu2p2uWOBYekeNbgKRj3GvrlOtauzJQXk9fSEN/reU78k+3jve+UNeY1v+/sD0tLsyT8HAAAAAAAQh0pHADNLRywMjPBfujhCFWO2ip354W8d9yp3IvdZ+pCKjW9zcwkcAQAAAACwEqEjgBkiX3aHJLXLE9fu3K22ph7T/nj21fvV4G5Uw76y8Vc5SpIKtMPdqAZ3o3YsnfyoAQAYjeeQTbZDnlR7VGuzqbYzeZst8vVIswYkqa9ZFebtxlf43AE1PzLSPUa7PwAAwNSivRrAjONta5d/qREiRtqgHZJ8KY51b1F9hySHS7X7ymQ3tWIXP9kop9fYL8W3biccFwseAzpzcKfazPeKXNt46D9/QDVNPZLKtMP9kDyuI9HqzIleCwBwi+qslc25V4cPHk7a5Tlk0/J9h3X4YMKOvl51VZ5U/8tVyjFvz6tSa6jKdFyzKnZKW0siG8pVfrlDHjnljLtes45eLlf5MiueEAAAwMRQ6Qhgxigpd4XDON9FeQfD27zedklScXnlxNqnJfW3HYgFjpLUcWT0RWMG21XjSggJJcnnVo3LndT2Lb2rtoNH4rZ7n4sclyJwBADMHSU1CoVCqlmdvMv5dEihUI1KU523bEl84JiCp2GTinbGB5NFy7p09NRA3HEDr7WqaEPFBAcOAABgDUJHADNHzgMqcUhSjzovBSR1y9MhSWVyTqIF2q8VqnU3quGYK1pZ6PV2j3i89/uRxWrKoq3XsXPb1XY+kHBGj+SsU4O7UbWbjbklo+3hAV01Akf75vAxk2sDBwDMGX29atu33GifrlBzX6qDPOq4fNJU5Ri2ZHWF9EqHBkzHnagqUumSXrVN6aABAABSI3QEMIPEFobxe96SP9JaXRpb9GUiisuNgG9hJMwcTUD+q8a35vuZzvX7E0PHMpWvDi9CYy9ckRAmFshplLD4m3aq2rVF1QfbR1gQBwAARasjQ6GQQp4ibVpUq8TZGAdOHVXXhtLkasi8Ku1etkknInNEdnaoq3lrfLs1AADANCJ0BDCjRMM730UdbzNaq4sLpuHOscpEqxS7zBWQMtq0D+jMoLX3AQDcgkq26mRll3rjqh0H1PFKkXZvTN2A7Vx9WHvPeyQNqLmuSxWfHqtRGwAAYOoQOgKYWRbGWqz9PmmyrdUTF6tMVMcbsXkaB99SZ6RN2p494atGV9eOtmn36OrAGCcBAJBKX4dal5WOXL1YslUnLx9Vc2eHWpftVlXedA4OAAAgHqtXA5hhwi3Wbb6e8MNJtlZPRvHnXLJ3uOVXu+pd7Ql7Y63U49OteteRFIvPTFeICgCY1TpPaJMq1G8KDgdea5Xyj49yUo5KN0i5zk067AlN+RABAABGQ6UjgBnHPD/i9LRWGxaWqda9JznkLN2jBrfLgvCzTDssuQ4A4FY0cKrCWETGJptTev3l+BWqe3vaVLRk9JbpnI27dbgyeaEZAACA6WYLhUL8MygAzDCh4WG9+8Q30j0MAJjz5v3K7Vp89HC6hwEAADAjDA8P6/r16yPuz8jI0J133imJSkcAAAAAAAAAFiN0BAAAAAAAAGApQkcAAAAAAAAAliJ0BAAAAAAAAGApQkcAAAAAAAAAliJ0BAAAAAAAAGApQkcAAAAAAAAAliJ0BAAAAAAAAGApQkcAAAAAAAAAliJ0BAAAAAAAAGApQkcAAAAAAAAAliJ0BAAAAAAAAGApQkcAAAAAAAAAlrKFQqFQugcBAIgXGh7WjQ+vp3sYAABJ8//TXekeAgAAwIwwPDys69dH/rtqRkaG7rzzTknS/OkaFABg/Gy33ab5t92W7mEAAAAAADAptFcDAAAAAAAAsBShIwAAAAAAAABLEToCAAAAAAAAsBShIwAAAAAAAABLEToCAAAAAAAAsBShIwAAAAAAAABLzU/3AAAAyT76pTQ0nO5RAADuuSPdIwAAAJidCB0BYIb6g1fSPQIAmNvuuUP6qw3pHgUAAMDsRHs1AAAAAAAAAEsROgIAAAAAAACwFKEjAAAAAAAAAEsROgIAAAAAAACwFKEjAAAAAAAAAEsROgIAAAAAAACwFKEjAAAAAAAAAEsROgIAAAAAAACwFKEjAAAAAAAAAEsROgIAAAAAAACwFKEjAAAAAAAAAEsROgIAAAAAAACwFKEj5qiAzhzcomrXFtWcD6R7MNPGf/6Aql1bVH2wXf50DyalSb4vV9zh5+Vyy2ts8rq3zPDnCgAAAADArWt+ugeAW4/XvUX1HQkbHS7V7iuTPS0jSmHwLXX6wt/6/QFJ2ZZdOu75l+5Rg6vAsmvfnIC8np7wt7731C+l5/244lb1c+0JG/NVfmy/1mly74vXG7neu/IPSsULx3HSYLtqdrnll2TfXKfa1bF7xd5DY1wLk88pfrJRO5aOa3gAAAAAAMw5VDrCOoPtqnGlCByn4Z7mCrdxWfiAShzhb+126wJHqVse8/PveGNi45pS2Sp25oe/ddyr3Gm/v1HFmBQ4mkzyfSkuLjO+u0/28QSOkrTQHn0NwgFnhPk97FHnpdg+/6WLRtVkmZwEjgAAAAAAjIhKR1ikW/VGBZiUWAUW0Bn3W1Ny11gINFHZWrevUeusHs/5lnDI6MiX3dcjv9rlueJS8QwJqOyr96thdXru7XXvVJtRxZhYAeo/HwmNJ/m+LHWpwe2a4EkFcpZK3g6Fw2FXgYol6Up8UGyuuOz3G5WiaQltAQCzjeeQTcv1ukJPOxP3qNa2XPKEVFMSv21v5GHlSfW/XKUcSQOnKpRb1Za0PXJOV3O/WjfmJNxjQM2P5Kp1Q6p9AAAAU4/QEZaIhm1K1XaarXWuSCVaQGcOmsKnFOf4zx9QTVOPpDLtcD8kj+tI9NqxNtjE67Sr3tUebePuT9HiHd9C261647rR7Qmts07vRNukY+3Lduc2lS/eqfoOyevtlpaazh3lPuGxKO65Jbb+Sskt7HHHxF1/j/TcEXmNNmH7943zEtvdk1qeI23FY79fsdcyoRXZbLBdbaO8lvbVLmMsie9LIPo47ryE17C83/yZcYXDw3HItedL6pG5Ldvf/254TI58+X09pkAyIP9VY7zOB8LjTdUqnvDaRt8rh0s7nBdV39Qzw9ruAQCW66yVzblXhw8eTtrlOWTT8n2Hdfhgwo6+XnXFBYoxvUt2KxRqjZ6//VRpLEisLJde6dDAxoTzOk+oVeVWPSMAAIAJo70aFjDNFehwqXzUqr6ArvqSt3qf26L6K4lb31XbwSPxVWdNO1Mcl3yPSDhk5m/aOe7FSfrbDsSHlh1Hxr5vdJ7IfJUUZsdafjtadGZwfPfxN72gmoSQz9/0gun8cItyYqA60nPzPndkzPZu//kDo7Q8j/1+xQLn+FbkuHtEK1LzVf65iYRtBSrfbLSEm1rVrWpztheuMMLBHl0dkGKf5XyVbKs0wstwIBl7LcLvrxQLKOP43KpJtXiNzx0OHAEAt76SGoVCIdWk6C5wPh1SKFSj0lTnLVuSFDhKkrMkVinpXH1YbT29sZ0tRSpatkknOuPP8ZzvUsWGosmMHgAAwBJUOsICqYOp1Aq0w90Yd26kki6pIlA9krNODfuyZa6Aixy3bl+jis+nrnCzJ7ToRqrN/J635F899oI2fq1QrXu/7KaKuuTxJZwTCcIcK8ILmSx8SMVql9cI49atTp6j0L+4Ug37CkwVcz3yy6Vad5nspm1XByQtlHTlB0YgaaoqNI5L+dwSq+4SBzDYruORIMxcfXelXWckjef9sq+uVHFTuNIxEsYlirYlT4K9cIXsTT3yR6sRTSF36UMqlia/OrUxh2SbT+rvD0g5keD4PtkXZksOyesz3r/cSOgZmzcyqV098p75Lso7WJY0vySLzwAARtTXq7Z9m2TbJ0nlOnmtVVV5yYd5zu/V4dWhuG2lqw9r+XmPaiLhZF+zjl6u0O78Vklbp3rkAAAAKRE6wgLZWuyQvOMMHlOubp1SmcqjQZ1p/r2rfvlVMGpwGGvRnpziciOoM4VSo+tWW1OktdpovTWNeaSws7jYCPly7pVd4fAsem/TtujzilbW9aht1xa1mS+WYkXq2FhGMPBe6grEpWXR0Hbs9ysxmEwWa2OehOh7EAlvYxWHE6uaTCVb9sWSfMZ7lGu8HqUPqVjZynXmq83XI78/IL/eDZ9iBJ2S4tq8x8biMwCAUZTUKBSqCX/fWSvbolotCdUoHCPG5ns8HDcPZOTcrTpZt13NfeGgcuC1VhXtbNWS3tZpfQoAAABmtFfDAkZwIxkVXiMf6T9/IG7+wgZ3ncodFg/nijsWOJbuUYO7UTtS9jBZeU9T62/TTlW7tqjavJL3GK/LeI1eMRhpA47JzR19BeiU7cHm/Ra9X/bc+4zvRm7BHlls1W2/5y35I691pKL0JkXb4H3vqc0bbjOPrJwdbb/ueENtxmsfDYrjFk8q0w53oxqeLNOIWHwGADBeJVt1srJLvX2RDU7VhEIKhUIqPW+T7ZAn4YQclW6QWl8bkOTRiaoilSYGkwAAANOM0BGWiAY36lHbrgMJcxh2q96Y4y4SmpkXhBm5Nbtdnsg8iuaFSBbbR69yjARp0Xbh1HM8WsnrHWlOxIjJhG3JwhWDUri9ulENbvPXCIu4jMI8p2Hb97tjO66068zgeN+vbtW7tqjalfi+myyNVQemmn/S6x7lXPM4zcHgWFWc42VUlErt4Upac5v4QrsRFMb2LY5MtjXoV78kc2v/WCEuAAA3y/n06zq8r0NJsePG3SqqOiFPZ4e6mrcqcb1sAACA6UZ7Nayx1KXaze8aFYYpWn8drrj1E/1NO1XdNPZlvc9tUXXclviW2nAFXY/Mq1f/98hv2R1HVD2uNu6b1S3PiCszx+ZAHO98kqOJzZ+Y/BpPar7AhWUqL3WHqxnjXq98lR+LVe2N+n5FqzxHnrtSKtCOY65oK3Ly9fJV/rnRxhlpsU4RDN6sxBb6uApKU1t/0r4I47MHAIBVOk9okyrUnydJHnk6nXIalYsDp45q78HdCiWd5FTpweVa7izXyWs10zpcAACAVKh0hGXsq/erwb0nNt+deZ9RlVbsim/PLX5ytHbdMu2Ia1c1LZ4SsdSV1Dp9z+r9cdvsm+umtL06tnqzufU2ItYaLJ9bbWOuvD2WAu2wuCW92NWo2sgK0VHhxVLG9X5FqxjHCAIXlql2pFb3MVulTa+jJJVWTriqc9zXTqikjVWXJuxbWKZa8+fT4Yp/DADABAycqpDNZgt/OaXXX64yVrJeot46W3Rf7isV6n86dR2js/qkyg/uTrkADQAAwHSzhUKh5H8oBdLIP8KK1MBc8tEvpc++lO5RAMDcds8d0l9tSPcoAAAAZo7h4WFdv359xP0ZGRm68847JVHpCAAAAAAAAMBihI4AAAAAAAAALEXoCAAAAAAAAMBSrF6NGce+er8aVqd7FAAAAAAAAJgsKh0BAAAAAAAAWIrQEQAAAAAAAIClCB0BAAAAAAAAWIrQEQAAAAAAAIClCB0BAAAAAAAAWIrQEQAAAAAAAIClCB0BAAAAAAAAWIrQEQAAAAAAAIClCB0BAAAAAAAAWMoWCoVC6R4EACDeR7+UfjGc7lEAALLvSPcIAAAAZo7h4WFdv359xP0ZGRm68847JUnzp2tQAIDxu31++AsAAAAAgNmI9moAAAAAAAAAliJ0BAAAAAAAAGApQkcAAAAAAAAAliJ0BAAAAAAAAGApQkcAAAAAAAAAliJ0BAAAAAAAAGApQkcAAAAAAAAAliJ0BAAAAAAAAGApQkcAAAAAAAAAliJ0BAAAAAAAAGApQkcAAAAAAAAAliJ0BAAAAAAAAGApQkcAAAAAAAAAliJ0BAAAAAAAAGApQkcAAAAAAAAAliJ0BAAAAAAAAGApQkcAAAAAAAAAliJ0BAAAAAAAADAmm8027v2EjgAAAAAAAADGNFboOG9eLGokdAQAAAAAAAAwpnnz5uljH/vYuPYROgIAAAAAAAAY07x583T77bcnBY82m02ZmZmaP39+bFsoFApN9wABAAAAAAAAzE7/8R//Ef2SpIyMDGVkZMQdQ+gIAAAAAAAAwFK0VwMAAAAAAACwFKEjAAAAAAAAAEsROgIAAAAAAACwFKEjAAAAAAAAAEsROgIAAAAAAACw1Px0DwAA5gKve4vqO8LfFz/ZqB1LUxx0xa3q59rD35fuUYOrIHqup3iEc4CogM4c3Kk2nyTlq/zYfq1bmHhMt+pdR+SNPHS4VLuvTHbxOcPEeN1bVK/Yz6mU+5N+5nWr3vWGnG6XiqdtpJi9wj+vNNKfmYPtqtnllj/yOPrnJp8zjI/555T59654I/zZOtiumhek7cafoUBq5s+PZN9cp9rV2UlH+c8fUE1TT/Rx9M9NPmcYl/jf70f8u6b5z03T3wH85w/ouLal/GxagdARAKaY//yB8F/O3QXRH/bexL8MDbar5jlph7tRxcYvKPVXCIAwfl73TnU669SwLzscYL/QruLEX1IH/eo3/ZIBTJjxjyPFpWUjHjKun3nAKMJhUJmKS0c5aOA9+UcMioCxdMtvr1ODO/yXbK97i2rOJwdC4/qzFRjJ4FtSeaMalkqRALI+N/n3+35/z8hBETCWQcl5rFE7Iv8gkvL3rm7V77qokmONWrcw/DPv+PkHpixoNKO9GgCmVEBej1T+OeMvRQvLVF7aLs+V+KP8ly5Kmz9r/OGQrXXlZfJ6u6d5rJi9uuXpKFN55BeHpZ9VuS7KO5ji0MV2/rKEyVvqUoO7UTtGTBDH9zMPGE2xq1ENbpecYxxnt0/9X5ZwqyrQOtNftnPt+SmOmcCfrUAqC8u0LhokZsu+eKQD87U4Z3qGhFvQwgIVR7qbFj6gEse78if+nLryhrylldEuqOLPuSTPW7FugSlEpSMATKmArvruk9PU5pprz1d/f0BaGvtlt9/fo9xi01+ecu6V/apffkUqOExl80nl8JUq8RwJt25QxTY3DfrV77hXudEN2bIv7pFnQJK5xXrgPfk73KrukFK3YPM5w80a7WeescE0lYS51Szc4r9Hes74DFLFhlH4+9+Vv2mnqpskqUw7Eqs6+JxhApJ+D5NG/7PVCIj6TW2xSVNJPCnVG59BqtggBeS/mq/Fn0u1vUdtu7aoTUr5M4nPGcZt8C11aoW2J0yx5O9/V3b7Z2MbFtqV63tD/ZLxM848FYDpz1Sjxb/ceVH1TT0aeQqnkVHpCACzgPe5N+R0N4YrjBa7dfx8ILrP39QibWtUg7tO5XKrjYoijMSoUmtwN6rhyfvUtssdm99RfM4wHdpV733I+BzuUW7TCzpj+tf42Gdwj4o7WuL2AWb21fujP89qN7+r+oPtpooNPmeYgCtu1V91qXyiYY3PrTZtC3/OjrnU/5z5z1TTZ/DJMnnb2qeloggzl//8C2pbXJkirMnWun3G72buOpVfPaIa0+9ffM4wHv7zB1Tt2qLqSc4BGvs93/gz1W3quDN9Bms3S23fn1g3HqEjAMwCxU/GKjgSy+Htm7cZv8Bkq9hpVBQBY1n6WZUntF/wOcPUK9OOaAVHgco3S52XYp+l2GewQM7SHl0dSMMQMevYV1eq2Pee+qNb+JxhfLzuLar2PqSGyVTvO1zaHmm9TppKwvQZXPpQwucTc0tAZw5u0XFtG0dVdXiKJb/f9DsWnzOMQ/Qf4rZJx10HJvyPabHf840/UzveiFt4MvIZtBeuMLrxxo/QEQCmVLYWJwQ7/f4e5ebGt/BE2w8jBt6Tn7n3MF4L7cqN+0XTaOFhfiBMu/H9zAOAdAu32jeOHATxZytuWkBnDr4gbWuclgU7AC0s0/aEf2iTJHvuffFhdtL0EVOH0BEAplS2ip2mMvTBdrV1lMm5NPx9jdEOZi9cITX9wPgXpYDOtLWruDj2S7B5URnv992S8wECSZgUyFnarrZIO86VH6hNK8KTSps+Z3HMxxj4nGHSrrhV7e7WqD/zJEnmCo1utTVJJYX8RQzjFP2cxfOfb5G39CHTnI58zjCGwXa1aU/K+e+87i2qvyKN+merJPlMi8ok/awDJF35gTqd21LOfxf7nJkl/x2AzxnG4r/Sbfo93/xnXkBnDhpVj0sfiptOJPH3fL+puyn5z9Sbw0IyADDF7Ku3qfzgTlW7pMjku0k/xBeWafvmA6pxbQmfs7lOtaZfKIr1hqpdR8IPSveogX8tRYJi1x55XOZFFZJbxfymichTHcPnDFYY/WdemeTdournwo+Kn2yc0GTkQITXvUX1HcYDh0u1+8zVanzOMIa4hdUMxiJpZqP+2eq4T1df2KJqnzTi73eY0+IXvDIkLRRjWsRPyX8H4HOGsdjNv79rpD/zCrTjyftUbV6wyPR7vn3xezru2hIOHpP+TL05tlAoFLLsagAAAAAAAADmPNqrAQAAAAAAAFiK0BEAAAAAAACApQgdAQAAAAAAAFiK0BEAAAAAAOD/394dh8ZZ33Ecf48KNzZ2oOxKhykdJM55WXG5HSGxim1WzCL2jLIomujKaipaN2yUTa3MdsMmwmwdtQm0zWC2qUoUalooCbM0g5BstDlZya22SSHkhNKDhT2w4PNH6P7INW1SUyI9lmrer7/y/O73PM/39/yTuw+/3/OTVFCGjpIkSZIkSZIKytBRkiRJkiRJUkEZOkqSJEmSJEkqKENHSZIkaZELg4BgPCCYWOhK5hBO1RdOLnQhkiRpvgwdJUmSpMUq282WVCkrf5IgWZ4geWcpdz3dTM+5cKEru+x8F43lCZLlTXTlFroYSZI0XzctdAGSJEmSFsIYHZs30fW9rRxqryN+CwTZDIffGyS2LLLQxU0LPx2kd6KBvf9ooiK60NVIkqT5cqajJEmStBjl0hz/BOobG4jHIrAkQnRFGfW/3UDZt/J9woAgmDnrMZy1zPnScZjNMHBihODSZ+EYmb40I7n5zZoMzqUZ6MuQvbL7ZEh2dOTaJ06GBOMhTAaMnOgnk511vzA31T46q33i6rFd1TYZkj3VT/pc7qql3WEQEITA+AjpvgzZ2UvTJ2YtV58Mv3CJeJib43xJkr7iDB0lSZKkxShWQuJW6D16nNwc70rMHWki2dTF5VXNaXaWJ9iZnnlc+1CK5JoUTz5WTbJyE227N5H80Rpq19dRc1eCxg/H5q5jcozOp0tJVtfx5PoUVeUpdp7IB3+5Llr+0A8coHGu5dXpHSTLU9Tcn6DmsSeoXZOi7ZOp88MTO6gtr5xqX1tK8tddZPNjDXq3kky1k5ke+xgdv0jQeOTC1GG2i+cqS6l6+Akera4k+dAO0tPBYI6upgS1dSmS5dU8uj5FVeUVdQPpXQmSu6YfFOS6eGHGGELSb6VI3pU//84Ezx26xnOSJOkrxtBRkiRJWpTi/PKPzxL54ClW/TBBzfomdn6YnjOAvJaih1roOz3MmdPdvLSim53HS9l7cpgzZ4c5tq2S3t8fID3HdYOjLWz5tIF3Tg5z5uwQhzZGaHsxHwYuq2N7y2pgA++f3UfdsrkqWE7Dnqn7nTrZyTM/jgAZ/vxiK+HjnZw6O8yZv26l7OjLtH0cABCtqqN+fDddl3LB0V66PlnNz6uWAwE9bzbRW9bMsdPDnDm5n/qglVc6Zs26rGia+vz0IO88GtC2t5t5v3byX+28sDuk/t2h/HNK0PNaKz3BfC8gSdKNzdBRkiRJWqQiySYODQ5y9N2tNKwI6XmjjlWVmzic/XLXKV4ZJ7oEWFJMWRJIVlKWf/9i0Q+KYWKE4TnSuMw/u6HmZ/n3NUaIP/gIFZ8NMvSlNo0pJr4iP6Zo/sbnhxj8LEZi+eek+/oZyMaIrwrpTOeDw0glqceh4+Op1DHb9xHpmhTVywBGGDwCZXdEyQ70M3AKlt8dY+TvgzNCxeLbS/PjjlJ8ewkcG2K+jy6XGSQbS7A8HGSgr5/sd+NUTHQyeObLjFuSpBuXG8lIkiRJi9mSKMXJFMXJFPW/G6Pj6TW88kGadc+X/R9unmPsHHDbFU03QUG2sTk/xgAB33mvmaHpXz1x4rdc7lJ2/yZiDR8x8HyUkQ/SrGtsJwqQG2MEyBzdTcvfLvWOEY8Xbieb7Fg//DdK55tDlxtXxlnqLzRJ0teE/9IkSZKkRSkkCCJEr8zRliyl6FYIwxndmD4MLpADYgWrIUbJbcDEfwjJh40TITngm0uu89K3llBBjMTrXTyzco4+K1dTd3Md3fuipEcaeKkq/zBiy4l/CyK/OsDbD1xH0Dj5+eW/x3NcuTi76PuVcHOC7Z3PEr/esUqSdANyebUkSZK0COWONLHqnhRbDh4nMxoQjGboPbiVloMR6u+OAxBbUUxkYB/tR0bIjY/R+6cdHC5wHfGfbqDoYDMtx8YIzmfoeKOZzL3VVFxvshlbTd0DOVq372BgNCAYTdP26sv0zFj/HGfdxjgdb7Uy8viDVExPsSyj+plienY103kqR3B+hMPbm2g7Nb+duAGKSlbD++20nciP663dM5Zex+6tY934brbt6ic7HpA90cqWV7unN7qRJOmrztBRkiRJWoRiNVvZ+1wJw22bqF2bILk2xQt/CUjtP85rq/LpW7KJ93+zlMObq1lV/iDtt6zmvgLXEUk2sXdbKd2b15C8J8XOfzewt7muALMpo9z3eiebo500rk2QXNvA/lwJsW/P7FVU9Qj3UsSz989cTh5v3MfbFcO88XAlyXuq2ZaOUjTr3GuJ1b7G2+su0PrYGpLVL5G5o474lR1urmb7gSaiHz5FVXmCqg37ubBiKYVbwC1J0sL6xsWLFy8udBGSJEmSJEmSvj6c6ShJkiRJkiSpoAwdJUmSJEmSJBWUoaMkSZIkSZKkgjJ0lCRJkiRJklRQho6SJEmSJEmSCuqmPXv2XNW4cePGBShFkiRJN4Iv+n54LX53lCRJWrzm+u74P0BSsbIIBCl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data:image/png;base64,iVBORw0KGgoAAAANSUhEUgAABR0AAAJdCAYAAAC/A9AIAACBJElEQVR4nOz9e3SU933vfX8GEct1jLzdhXxLY/FgMmrayLBdSfauBppCVQFxUkiQIrsIyETG2dkB2h0D3ttEGMxBwa1Bzt63cHowUScSorYqOYUmDaAqOL7xqLVH1AUrz3Y1kVnIIy2PnuaOUhuPGjrPH3PNzDUHHbmkkdD7tZaWNdfxNwcL8eH7/f1soVAoJAAAAAAAAACwyPw///M/T9r4X//rf03DUAAAADATpPr9cDT87ggAADB3jfS7o625uZlKRwAAAAAAAACWmf+LX/wiaSP/Wg0AADB3UekIAACAmzUv3QMAAAAAAAAAcGuxsZAMAAAAAAAAACtR6QgAAAAAAADAUoSOAAAAAAAAACw1P90DAAAAExC8pnPffkGnfzo0wRMzlV3yuJ54tEBZGVMyspv34TW9+tIJnb4UUFBS5r1rte0P18txxyjn3Aiq79JZnTvn0dsDQ+Hzshwq+p3PaM3KAmVnTuD+P7ukk99qlOdnQSkzTysf267KT2WNY9w+nfn2cZ29GpQyslT06E49VpI9gRtbK9B5Qt96qUs/vyHpDocqd2zXyryJvBDT5EOfzvzfx3X2vaBmxOfT/P6PJCNLjv/sVNGKVVr5yXF8NgAAAOYwQkcAAGaTG79Qn7dF5zonfmpe9nptU4H1Y7LA0E9O64V9O/WdfzJtXObQ5q+NctKHPp35423a1exL2nXmpRf07Iptqj88gcAt+L66z5/WuUD4YfcdTq3at0rZY4RggX/+G73wp6cVHkWmMn9vWzj8HN9dLRZUcPBtnf7bswpHZ045H0vLQMb2yyH1/MNpnbscfpj2z2fC+z+iv22RJDkePaJjuypVcPfUDw0AAGA2or0aAACkUVB9557Ro+sTAsex3BhS558/lTJwjF754gv6yjNN6p5oUaihr7VJF66OUvUmScFr6nypSSOPArcq30t79IVtdeocK6QEAACYo6h0BABgNslYoLziSq3Jik/Sht49q853Yo/zSlapIMtUa5eRqWzHPWmqvhvd0NW3JxzaBa+e1YkXL5m2ZKlwzSrl3zakt89fUHckK3z1RZ3sXK/aNZNodw5e0MnTXVr7h84RW36H3jmnpr+dZKqJmS27UCsLE/6fGerRuU7Tp/XNF/TsSae+O8pnBAAAYK4idAQAYDbJXKQ1Xz+iNXEbg+r72z16+InT0ZbarU8f16ZPzsSIcRR3F6jwjm5dem+sA4Pq6zyrV6NFiA499mKTnloZDhaDPz2tb2zeqTMBSQroRz/uUuD31o7ZJp1Kd+tpdX6xSGtStWjfCOjS9xp1KXlPGmUq7/frdPn369I9kFmv4JFv6NgfFiaFicGrZ/X87u3Rytzu1tO69AdOrcyZ9iECAADMaISOAADMRTeCClztUyAYnn0w8+48OXJGCCmDAfVdDWjohqSMTGVl5ynvjqHotszMBcpevGjylV7z79HKx+v0xGNOBf60Ul/5bt8YYx+S75/fjj3+zc9rfWGskjFzsVPrV2frTHO473Xwn99W3wdrlT2ZdT8GWtTUsUUrv1SQVCUavHpBLX89xlgTJb6WOQ7lJY7rRlCBvj4FPgynqpmZ2cpbnK3MxNc38bg7spWXly0NXVNf4BcK3pCUEX5vRlpQJxi4pr7BX4TnoDTOT7rPWM9joueOYajPp8AvggpmZCo7x5H0vpnHrIxMZec5lJ1isaHggE99Pwsaxy1Q3uJFyrIgh89cvFZbd2zW6cebNChJA2+re2BIK3NSf8DG9RoPXZNvIPKeGf+P3Z1isInHpfj8jPs9TfwZsCBbjrwsDfX51PeL4OjjGOHcEccx6s+IoIau9qnvw3H8LAIAALMKoSMAAHPJjSH5zr2oZw+9oFcT5qLLWrFV+3c9rnXL4luRg1fP6hufe0aRtWsWLivU7ZcvKS5uu3uVnnh2vx4rXTTBFu5MOR6t01/ckSndCOjV8ZwSHFJgMDb4zLy8+DApI0t5jnxJxjGDAQU+lDTJxYY7X/obXXq4QHELUt8YUvffNerch+O8yIfX9OrJ53XgT07Hv27KVOGje/TUjkoVRoOWoPpeeUKPHu82Dlmr2tN1qvxE/Csb7DurZ8t36ozR3e14vFEv7c7S0MXn9QVT1ev+77+YVPU69NMLOnnsGT1/LiE0/eR6PfWNJ7RpRer3MRjo1rnv1un5P72g5LjVoTX/7XFt/uJalSye+Isd+Oez+tZX96gl7oOZrTX/o077v+SMBqdDl09oy1eNwE/SmsNndexRR/x4P/Tpr59aqwMXjccP7tT3/mybCizKsrLuWaR8yRjDkH7+QfLcnxN5jYM/u6TnK3dGP0+O/9aol76e0LJ9Y0iXGrfr0W9FPherVHv6uCqND/+E39MPutW0u1Lfvhw5bpXWZHp07rL5uWSq5PEj2v+19XJkjXxu3pde1EvfMC+6FJTvezv1hT8x6oCzK1XfdkRr4qpBg+q72KTnv3lEZ95RnLw1O7V/12at/AQrhAMAMJuxkAwAAHPFjSFd+s52PfxHyYGjJA1dPKFd5dv0/MXRV8YYTAwcJelnF/T8Vx/RN1p9GmPplSSZd0w0CQoqaL7J/ExlJv4z6nzTNT8YUjA40VGZvNOiln+4Fve8gv0e/fVfdY/v/CGfWp76vL6SFDhKUlCXXnpGj249onORRWsysuRY9RkVRg85q3OdfQmva1CByxf0anQ6yQKt+b37x1VtOnS5Sd/Y/HhyOCVJ75zWs1/eooN/m/w+Bq+e1bNfXq9dKQNHSfLp3J/u0ZfK1mrXdy9FqyDHK/hPLQmBoyQFdO5PtmjHtz0KGNfLXrZW6z8RO+LVH3epL2GwwT6Pzl6MPS55eFV8aHaThq71qCf6KEt3fTwh1J3ga5yZU6i1D8dSbd+5C+r+14TzPvCp8+9jn7ms1evlvDdzUvdL6Z0LCYGjJAXV+eJOfWHP5BdkSi0o3/ee0Ze+nBw4SlLfuTp9ZfMenfwJ86UCADCbEToCADBHDL3xog78iWeMoy7p2998cZIr8gZ05tiLejUxAZr1hnTmpXPyRfOPoPp+3KKWgfGd2936jGr+bozw5J0mPfPts9HwLOuTq7S2JLb71Q6P+sxVlcH35Tl3VtGrPvgZrf3kOFK1oUs6+SfP6Nyo72+fWmrqdPod0/sYvKZX/+IZnUwRECXJyFd+gcPShVUuHX9BZyKp16/er7UPF8SG9upZdb0XFwnLd/FstDJXmau07rcdli2iNHS5Rd861hKttNQnnCq81/TaT+Y1zlykkjVrtTCy+6dndaE7/gJD3T/S6UhVorK1dk2h8jIneb8JCp6r04kfX5vwPyiMeL13Tuv5/S0jhNeGwFkd+GaTLpE7AgAwaxE6AgAwFwSvqfN7LYrVSWVrzf94Ud/7kUcXv9+o/V/Iix37TpOafjxaVVS21n3jRX3vR1262N6o2qpYAKTAaZ3+h/ctCydmjM5GtbxppDo/69Lpv7owvvMCb+v0X5mC3iynvva/T6vjdY/+rvGINn0qtmuwtUXn3jESljscWvnwqtjOV8+q0xTmBt/r1KsdscfjreTru/iyGjtjjzNX7tRfnPbozR+d1rHHC2M7Pjyrkz/ojlUr/qxbr3aYWtpLtunYqdPq+Me39eZrZ/XSnz2jx0qzJeVp0/Pf1GMPTq6sMKt0p+rbfqSLr51W/eOmz5U8OnvRFw5ZkypBL8RXgg751Hku9pqbKwInovt4pR78jXx98tfivx4s36OWn8aOW7np8zJNKTrp1zi+grNP5378drS6UzeG1H3xbGyV93vXak3hopu6X7Jsrdl1XN/7UZcuv35W3z1QKUd035DOnemMD74n68aQLr3yYtzUBIWP14V/npx+UU+sNL1XnY06/eak/gUEAADMAISOAADMBUM+eUzli3lVR7T/sVUqyMtW9ied2vQ/juixT0b2BvXq//O2AiMkh47/Vqf9X1qlgrwsZS92qvJrO1WZEzvX19MXXuhilnM8ulOPPRh51Ke/br0g34dB9V1s0cmfRLYXaNOuzaZwJt7QVY86owFVptY9/U1te7hAednZcpRU6omDO2PhmTy6cCkSnmUqb8V6rbkjtu9sZyQIDqrvjQs6F+3NHWcl342Aui9eiFXoZa/XN5/eqpWfylZWXoHWfe2AnjJVV3Z3/Ei+D8LfB4NBfWT6PBSs+F2tLCxQ3t3hxUwKSzfrqRcu6OKPWvTUmonO62lYtk1/8ew2rVm2SNk5BVrzXw/oa8tM47nco6ERKkE7X+2KBmJDVz06+2b0ScYqAqdA3qN1euqLpkWGbuI1Tqzg7Pv7C4oWO/7r27rQEY0c5Xh4bTjovJn7JVhYdUT7v7JWBXlZysx2qOTRnXrqS7F/jAi+2zPiz4QJGXpbnh/HnotKn9E3/3B9+OfJp1bpsW88Y/rcB3T2VVP4CgAAZhUWkgEAYA4IDvjU/V7kUZYKH3KYFn2Q9Kv5cpbk6TvvhBseg++8rcCH61OENZkq+PW8+NVws+6R4z5JRrtx4GdDt0SlY+bdBVr7xfX66zdPa0hS8NzLOleRp8y/Ph1ta85cs0XrfzOgSymvEFTA122qLnWqqOCeuEAu6xNOlSyTLhltsz3vXNPQjQJlZ8Tm+TvXGk6eOs975PtigQrUp66OC7FrjLeS74M++f6PqWos8LZa/mSnzkbeyxtBBUxZkH7qU89gUIVZmcrMylZejhR54peOVWrFuVVa/1tFKrgvW9l596ugwBFePXuS8gqL4ldizsrT/QXZ0uXwmIPvBxQIKvyZNCpBn+28EN736ll19q2X45NB+S7+MPZ+mCoCrZWlNbvq9NSXVinPvHL2TbzG0QrO493h8b93Vhe6t2tlTrYC71zQq9HWdtP8nUM3cb8Etyf+rSAjS9k52VKkCfoXQ9HQ92YEAz51m9v0/8/f6NmnPLH/L4JD6jZVQQ6+41Pgg1WTW30eAACkFaEjAABzQPCD92Pz/ylb2Qvvij8gI1PZ2aaA4YPgpIPDW6HKUZKUcZfyfqdSmz51Wt/+iSRd0vNf3WI6IE9frFglx8dbRrxEcOjnsQfZ2cpODHsys2TO6X4Rt3CwMc9fq7FSc+cFdfoq5cj06NyrkQMnUMkX/Ejvx3Wq+tR5zjfS0VLwff0iUhV39/1a+0Wnvv3NWNty8PIFtVy+EHdKwaPPaH/cStw3I1NZd2cpugr5hz+XbsT2hStBL4TbdG9c0IU3+7Que0idfx+LgKMVgZO5e8lmPfFwfjQMG+p+Wc+/FIuQM/Mcyr4j4aSbeY0VqeCs06VOSQrobEeXtpUUqfvVC7HWavP8nTd5v3QIfjikuCG/d0mvvjfS0ZL+9f0JL0oEAABmBtqrAQCApEzJwoU/ZpT5kw/AMn+1SOv/YFXqduEVW1T54OQr+8JuG/WfgOPn+fPo7MW31d15Qa9GQpgJVfIFTaHd+I6PZaBZKqj6pv5iu3PUM7pfekaP/uHxSS5ElCwzw/TK/1JxQXhmTqHWromVv3W+6pHvnz06+0+RLeNf0TsVR/Hn9cVHN2tTVfjrazt2atO9kb2JiwtF3MxrrKS5PAc7LqizuyuutTp+/s6bvF86/PKjiY3hZlaeBwAAaUWlIwAAc8Htd5mCsyEFE/8ifyOooSFTgpI5RZPgWSEjUwvMFWbBoIK/VFxoGvzAVGGYmamsST+fTOX9TqXW51xIWK06S+u+uGbMxVsyP357/DiDQckcYQZ/oV/8q+n4xIDMmOfvO8fDFXaXvlun5zMmWck3/y5lZinaBq9Mh0pW5mvEp3BHnvI+bn4yi7Ty6416c71Hr/79BXVe9untixfUnRi8/dMLOnH+8yqsutkVo4MKfmi6eNZd8a9P5iIVlq7Vwu+FV5IOdryo5/91KNbOPt4Vvccrp0iVm5w6GVkBvrNRLW+u1/5S0xtws69xYgVnoEUn/tfb8l2N7E6Yv/Om7zf9Mj9+V/z4Fju15tdHfp8ycyYfHAMAgPQidAQAYA7IvDtPeXfImCstoEtX+jT029mxv8wHA/JdNrVlLlqk7PEmRsGf6/33Yw+z757iydfmZ+menGxF2m6Dvh71fahYi3FwSH2+vtjx9y5SVmIb7ARk5jr1xT8oVMu3TDM3fmqzKleEF0wZuQ4rvMjKQnnC7dFDHnW9O6R1i2MhVfBnPXrbNL9d3qJ74oO1xHn+ApcUW6h4gpV8dyzU/Z/MlN4xRvyJtdp2eKdK7k44LhhUMDMzOTAc8qnzclAFJU6t+4pT6yLbbwTV19mkA9uO6FVjLr6+a+8reMORHKJOxC8/0rX3TCWTv5qtxO70vMK1Wntvi06+J0l96vyn2L7xrug9fllyPLxZld/1GAF0n05+97QqH9yqgsh9bvY1VvJcnt2dsZbupPk7Lbjf5GTqLtPFhhIne7wR1NC/JpWBhs9c6FDBvdIlo6V6Yclm7T+wNn6OWUnBD4PKvGMG/+MHAAAYE+3VAADMAZnZ98tZEvsLfPd3juuvLxuhwI0h+f7uRR2/GDu+8MH7k+erkyQFdebPX9DpfwqEw7YbQ+ruaNHpn8aOKHDcM7WVSRlZchQWxQKUd5rUcq47Ou9b4HKLmlpNK3X/54Kbq+7KyFLBw1sU6+TN1Mo/+LwKE4OdFLI+6dTvRjPGgE7+aaM6B4yA5sNrevXkizoTzWYcKvnNvKQqtcSVmqMmWsmXeY8KHjK1R//kBT3752ejqz5LQfV1ntCOz63VroZL8fPoDXWr5dBmfenL6/Wlgy261GcKmTKSC2MzM2/XRPX9XYvOvHEtGuIGLp/RmXOx+xR8Kl/Zif9cnl2ktQ+nWDt8vCt6T1BmrlPrKmIrTOtio1reNAWjN/MaR69hzOWZtCPF/J1W3G8yMhcoOyf22Rv6uxaduRR7HQKXWnTi5RHmlsxyqKgkFrwPvnRE3zoT+/9XwYAuvbRHX1j7uL59MZD+dnAAADBpVDoCADAX3JGnlevWKqvDWHl56IKerSzSiw+u0qL+C9GqI0lSxiqtX1kwcovmT1pUU9mig590qlBd6nzHFAtkrdXah/IsD3viZSr7wfVan3PWqDgb0pm963XmO06t/NUevWoOgeTQmtL7k6qoJnzHxau09b9vVuabAQWz7tfm0vEFWpm5RVrzcJ5avmtUXr75gr706SYVrLhfwYsexcUyv/l5rS1I0SudsFJzxMQr+TKVV1qpTX9+wagMlLpf3K7SFx0qKV2koTdNrdLfrFTg5y/q2NdWKS/oU8uhrar5nlF517xHjzbvUeYnnVp5X6b6Xr2g7rhkKE8lhXkTD54DZ/XslrN69t5CrcwN6NU3TdWqKtDK33YkXzMjSwW/t1YFL75gWiV8Ait6T1RGlgrXP641jTt1bkhKrnac5GucMNTwXJ5N+o4pzE89f6c195uwzHtUUOJU5t+eDYeCwQt6dqNTz3/KqZLMHr36T6NM6pm5SCu/UKmC1sh71qeWJ9er5VuFWvnr0tsdl8KVwZKe//Jmvf+/X9BTD1sfIAMAgKlHpSMAAHNCpvJKt+t/PhyfUg2+mRA4KlMrv7FT6z459l/xg+944gNHZWrlf9+ulYunPh7IzFulx3asjQ9Gf+pJCBylvKqd2nzTi70oHDZ96Rkd+9/HVX94m0pyxntetkqq96hysXnjkLoTA0cV6oldlSNUT0bm+TNvmlwlX2bOKm39n5uVF7fVp86O5LkZr70X0FBQ0sezlV9wf9K9gu94dO5cYuAoZT28XZUP3cRr/t6lhMBRWljxuCqXpU5Ysz75Ga190LxlAit6T0Lm4lXa/IipujKh2nFSr3EiYy5Ps5Hm77TkfhOWKUfp49r2YPzW4E88oweOhqyHtuip/1YYv/G9S3rVFDiG9alvYEhBVq8GAGBWInQEAGCuuMOhygNNqq0qGOGAPK070KRvbiqYRHt0ttY9PdlzJyNTji8e0V8cWJ8QtsQUVNfpL3atnbLwabwy89Zq358f12MPjjCQu1fpib+s02MlIwd1kXn+IiZfyZepvIf36Lt/tlMrR2wPd2jdNxr1N4crw9V7GVkqrD6uv2t8RpXLRr92yeN1eulwpRyTmkMzK2WIunDNHh3ftX7k9/Hj2SpcZvoUTGhF70nIyFLh+i1aGf2c9+lk81n5oi3Nk3iNU9zDseozisVyo83facH9JiO7UI89+6K+VjKJz2FGtkp2vKDvfmPk/3+VvUpP/NkPVf+lQhaSAQBglrKFQqFQugcBAABuztBPL+jVN/o0dEO6LTNb95euVcEocw4O/dSjzks++Xp69PO78uXIy9P9v+VUQYrVY4LvNOkrn3vGWMAkU+uebdG2e6+p6ydvy/f+7VqUX6CC3ypSYd7NphlB9XWeleenQxqWdNvd92tVaeGYC9oEA93q/Ie31Xe1Rz0f3aP8+/LkKHSq5BMTHM+H19R5rlO+D8MrTGd9cpXWPJg9ZjVhMHBJr3a8rcANSRlZyntolVamuveNIfVd8sjzTp/6fO/r9sX5ysu7X4UlBcobR0g39M4Fnb3Up2FlKu8/r9XKT6V+fuP+LHwYUPcbHr19NSCf75oy8/KVt/h+OUsKNeJbeSOogK9Lly77FAhcU3d/phy/vkgL7s5T0YNFcox79SGF5+7ruKDunxmv9ydKtNIxrO5/8OjS29eke/LlWFaiksJFo4dOAY+e/fIWfcdYkMfxeKNe2u2ceFA1kff/xpB8r55V10Aw/Fkd6XWezGscEQzo0vkL6h4K6rYsh5ylzrE/JxO5X4rXf03JorjnG7h8VhcuB8LP8Q6HnGtSjCE4JN+lC+r6SY+6+6RFBfersLBI2UNd8nSPca6kYMCnS//QJV//NfX0BbXo1/OV94kiFRY6xr+YFQAAmJEIHQEAmEXeeOMfp+1eDz30XySlCB2f/6G++fvhcGI6xwNEPpNmgY5n9OhXmxRuyC7Q10416YkHwwkbn89bS6r3HwAAzFwsJAMAwCzy0UdBbX2selru9c6/9Ix5zKaqqmkYCRAW/UwGr6nzfKd8/3pNXd+NBI6SSj4ft6I3n89bh9v93XQPAQAATBChIwAAs8xv/Man0j2EqJk0FswhH/bp7NE90RWbw7K07tE1cSt68/kEAABIH0JHAABmkU9/+tP69Kc/Pa33tN2WJfsnHPqEJOk23XPnx2Qz9p0+c2ZaxwJIkub9ihYudugTpjn/Fv3+/9STvxc/JyGfTwAAgPRhTkcAAAAAAAAAlpqX7gEAAAAAAAAAuLUQOgIAAAAAAACwFKEjAAAAAAAAAEsROgIAAAAAAACwFKEjAAAAAAAAAEsROgIAAAAAAACwFKEjAAAAAAAAAEsROgIAAAAAAACwFKEjAAAAAAAAAEsROgIAAAAAAACwFKEjAAAAAAAAAEsROgIAAAAAAACwFKEjAAAAAAAAAEvNT/cAAAAAAAAAAMweP/zhD5O2feYzn4l7bAuFQqHpGhAAAAAAAACA2evs2bMaKU5ctWqVbr/9dkm0VwMAAAAAAAAYp9HqF837qHQEAAAAAAAAMKbh4WHddtttkpJbrD/zmc/o3/7t33TnnXdKInQEAAAAAAAAMA7Dw8O6fv26JOmuu+6K2/fzn/9cGRkZ0dCRhWQAAAAAAAAATMjPf/7zUfczpyMAAAAAAAAASxE6AgAAAAAAALAUoSMAAAAAAAAASxE6AgAAAAAAALAUoSMAAAAAAAAASxE6AgAAAAAAALAUoSMAAAAAAAAASxE6AgAAAAAAALAUoSMAAAAAAAAASxE6AgAAAAAAALhpoVAo+j2hIwAAAAAAAABLEToCAAAAAAAAsBShIwAAAAAAAABLEToCAAAAAAAAsBShIwAAAAAAAABLzU/3AAAAyT74aFiDP/8w3cMAAAAAgFvK4v/rP6V7CHMGoSMAzFCfcv2vdA8BAAAAAG4ZH7/9Ywp87xvpHsacQXs1AAAAAAAAAEsROgIAAAAAAACwFKEjAAAAAAAAAEsROgIAAAAAAACwFKEjAAAAAAAAAEsROgIAAAAAAACwFKEjAAAAAAAAAEsROgIAAAAAAACwFKEjAAAAAAAAAEsROgIAAAAAAACwFKEjAAAAAAAAAEsROgIAAAAAAACwFKEjAAAAAAAAAEvNT/cAAGCyvO4tqu8wHpTuUYOrIK3jAQAAAAAAYVQ6ApiluuXpMD3seEPeKbxXvWuLql0HdGZwym4CAAAAAMAtg9ARwKzkP98SDhkd+bJLktrluTJFN7sylYEmAAAAAGBG66yVzWYzvmrlMTYPnKowbU/e7zkU217bab7ggJofieyrUHNfwvZDHqXiOTTyvpmI9moAs1BAXk+PJMnu3KbyxTtV3yF5vd3SUqPF+opb1c+1S5KKn2zUjqXhzf7zB1TT1COpTDvcLsncom2wb65T7epsSQkt3OpR264tajPOLTbdI8rhUu2+MiMINZ3vcGmH86Lqm3poBQcAAACAWcTTu0T9oZBypHAA+Uiz+l+uUs7GVoU2xo4bOFWh7doqp3Hc8ssn1R+qUk5fsyoW1coTqpFT0sCp7dq07HWFXnaGr7ezWaUvV4Wvr3KVX+6QR87wdSL6mnX0crnKl03Xs755VDoCmH0G31KnT5LyVVKYreLisvD2jpZY+/PSz6rcEf7W6+02NsbCSpU+pGIF5L+afHl/007VnA+MOQx//7vJG31u1Rxslz/F9vqmnjGvCQAAAACYWZwbI4GgpLwlKk95lEcnqoq0e2P4yIHeLpVvKA2fl1eqisou9RoVjb09bTq82ogUS0p1uKVXvaYrFS3r0tFTA3FXH3itVUUbKqx6StOC0BHArOO/dDEc6jlWqHihpKUPqViS1KPOS5GwMFvFzvzwt1f94eOjYaVUXFwgKVvr9jWqwR372lFq3MPzlvySil2NanjSCDWVr/JjjWpwu1Qsyb56f9y50eN8F+VNMfdj8ZPGcVQ5AgAAAMDs1NertmVLYiFkRGeHupq3RqsTc5YUqe2VDg1IUl+HWlWh0rzwviX55dp73hM9b+/B0riqxiWrK6TIuZIigWbpkl61TcmTmhq0VwOYZbrV1hRprX7AaGMukLNU8nYYYeHqcHuzvXCF7E098vsuyjtYJvvAe0ZY6VJ5Urv1JAy2q2aXO7mqMaUyOZdO7jYAAAAAgJnAo1pnl05eq0nYPqDmui5V1Jm2l9Sof0OFcm2bJB3W66GaaFCZs7FVrx+yyWaTVHlS/S874y+XV6Xdy2w60VmlmhJFA80anZiyZzYVqHQEMLuYFnXxN+1UtWuLql2meRfNVYYLH1CJQ4pUQHq94fkXo2HlFXcscCzdE1fpOLZu1UcDxzLtMFc6puK4V7njvTQAAAAAYGbprJXN1qHSUKuq8hL29XWoddnuuO2eQzZt13GFQiGFQqXqiC4YE14spmN1KLyvTtpuWnwmwrn6sFENaQSan06qrZzxCB0BzCqR4HBkqVus/f4fyNMhReaBlExzMkYXdkk9x2NKg371S4osSFOsEeZ4BAAAAADMbp21sp0vVchYCCbRwGutKlpt3uNRx77D0fkdJae2Nkutrw0YrdYntbXE2JVXpd0H96qjM+GiJVt18vJRNXcmB5qzBe3VAGaRbiM4VIoVoAM6c3Cn2nwjtFh3tIcrJCPzQJp1HFF1wgrWcXLulV2S37x69bF7jZ3tqneNFYQCAAAAAGanATXXSa8ntkCb9ne8Ii2pM29boiWVe3X01Fa1bswxjmlT0c5WKW+JilqWx1qn5VHHvnItqU68bo5KN0i5zk067AlZ/7SmAZWOAGYN//mWaGt1eCEYM9PCMT632q4Ym6Mt1sZ55WXGPJDhhWDM7dT2zXWp26sXlmn75vykbbXmdmqHK/4xAAAAAOAW0Kvelr1abrPJFv2KtEpH9hdpSVwlYo6qXn5dRVW5xvG5at3Qb4SMTtVcO6kuZ+RayyVPipZtSTkbd+twpakqcpaxhUKh2RmXAsAt7IOPhpX9hSPpHgYAAAAA3DI+fvvHFPjeN9I9jFlteHhY169fH3H/vHnztGDBgvD30zUoAAAAAAAAAHMDoSMAAAAAAAAASxE6AgAAAAAAALAUoSMAAAAAAAAASxE6AgAAAAAAALAUoSMAAAAAAAAASxE6AgAAAAAAALAUoSMAAAAAAAAASxE6AgAAAAAAALAUoSMAAAAAAAAASxE6AgAAAAAAALAUoSMAAAAAAAAASxE6AgAAAAAAALCULRQKhdI9CABAvA8+Gta/XR9O9zAAAAAA4Jbyf919Z7qHMKsNDw/r+vXrI+6fN2+eFixYIEmaP12DAgCM38dvv00fv/22dA8DAAAAAIBJob0aAAAAAAAAgKUIHQEAAAAAAABYitARAAAAAAAAgKUIHQEAAAAAAABYitARAAAAAAAAgKUIHQEAAAAAAABYan66BwAASDb8YVD/9q8/T/cwAAAALPWrefekewgAgGlC6AgAM9ShldvTPQQAAADLLCn+Df3Ry4fSPQwAwDShvRoAAAAAAACApQgdAQAAAAAAAFiK0BEAAAAAAACApQgdAQAAAAAAAFiK0BEAAAAAAACApQgdAQAAAAAAAFiK0BEAAAAAAACApQgdAQAAAAAAAFiK0BEAAAAAAACApQgdAQAAAAAAAFiK0BEAAAAAAACApQgdAQAAAAAAAFiK0BHALcV//oCqXVtUfbBd/jlwXwAAAAAAZqL56R4AAIzpilvVz7WPfkzpHjW4suX19IQf+95TvyT7lA9OkgJpui8AAAAAADMTlY4AbiHZKnbmh7913Kvc6PZu1bu2qNp1QGcGp/O+AAAAAADMTVQ6Apj5lrrU4HYZD7pV7zoiryT75jrVrs6OO9S+er8aViecf+UNead4iCnvCwAAAIt4VGtbLnlCqikxbe6slc25N/z9wdcVetqZcN6Amh/JVeuGfrVuzAlvOVWh3Kq26BGHo9cM36OrOXbsaNcBAIyO0BHALcXr3qL6DkkOl2r3lak/8liS1KO2XVvUpjLtcLtUnKpt2zjPnup626Tju9zGnI35Kj+2X+sWpr5v5Hz/+QOqaeox3cC49xQ8dwAAgFuR55BNy/cd1uGDSXtU6+zSyWshVeWFQ8HazsRQ8oQ2tUjlG2KbenvaTEFjgspy6ZUODWysUly02HlCrSq36ikBwJxAezWAOcvf/27yRp9bNSkXg7loChwlqUdtL4y+aIzXvSUhcAQAAMBEOZ8OKRSqUWnijr5edVVWqDRPknJUuqFcXb0DpgMG1FwnnWxODAvLtSRvhJu1FKlo2Sad6Izf7DnfpYoNRTfxLABg7iF0BHBLK3Y1quHJMuNRvsqPNarBqDS0r96vBndj7CtynO+ivIlzP/p6lPtk+Lgdkd94Ux0XccUdrbC0b66L3qN2872WPj8AAIA5K2+Jilpa1dEnSQPqeEWq+HSsPnHg1Ha1btiaEFYOqPdymzYtsslms8l2yJN02dLVh7X3vGl7X7OOXq7QEnVN0RMBgFsToSOAuWuwXTWuLaqOfI22QrbDpfKl4W+Li8tGPs4Qq6IsU7lp3kn76jJaqwEAACzhVM21CrUusslmy1XvzlZVRSoY+5q1/ZUKHU+afzFHVS+HFAqFFAr16+Tl5ao4NRB/SMlWnbx8VM194YcDr7WqaGeVlkz10wGAWwyhI4A5qlv10XbpMu0wVzpaoN9PWzUAAMCU6qyVbad0PBQOEUvP24wA0aPaRb3a/XLCvIxJclS187DaenqTtpdukFpfC1/rRFWRSlPN/wgAGBWhI4C5adCvfknmhV1SzvE4SbFqyHa1nQ9Et/vPt0/5StoAAABzgef8Xh3eGQsWndUnpVc69M+njmqv9mq5LdxCnVvVpraq3JSt1CPJ2bhbRVUn5OnsUFfzViWuiQ0AGBurVwO49eXcK7skv3n16mORuRXbVe8apa16spZ+VuWOdrX5JH/TTlU3RXaUacdq628HAAAw1yzJL9feumZtNSoaB15rVduy3Wrd2KrQxthxA6cqtF3H1ZrUaj2g5rq9OrwzlOLqTpUeXK7lznKdvFYzhc8CAG5dVDoCuPUtLNP2zflJ22rN7dQOV/zjm5atdftMi85E73Ovci28CwAAwFyVs7FVry/bpNxIReMrFep/eqyaRI9qjeNttly1buhXzQit087qkyo/uDs2TyQAYEJsoVAo1T/rAADSaPjDoP7nss3pHgYAAIBllhT/hv7o5UPpHgYA4CYMDw/r+vXrI+6fN2+eFixYEP5+ugYFAAAAAAAAYG4gdAQAAAAAAABgKUJHAAAAAAAAAJYidAQAAAAAAABgKUJHAAAAAAAAAJYidAQAAAAAAABgKUJHAAAAAAAAAJYidAQAAAAAAABgKUJHAAAAAAAAAJYidAQAAAAAAABgKUJHAAAAAAAAAJYidAQAAAAAAABgKUJHAAAAAAAAAJayhUKhULoHAQCIN/xhUB/924fpHgYAAIClsu65O91DAADchOHhYV2/fn3E/fPmzdOCBQskSfOna1AAgPG77Y5M3XZHZrqHAQAAAADApNBeDQAAAAAAAMBShI4AAAAAAAAALEXoCAAAAAAAAMBShI4AAAAAAAAALEXoCAAAAAAAAMBShI4AAAAAAAAALDU/3QMAACT78MNhDf7/Pkj3MAAAmPX+P4vuTvcQAACYkwgdAWCGWlbyx+keAgAAs9qXN/+W/tcfb0j3MAAAmJNorwYAAAAAAABgKUJHAAAAAAAAAJYidAQAAAAAAABgKUJHAAAAAAAAAJYidAQAAAAAAABgKUJHAAAAAAAAAJYidAQAAAAAAABgKUJHAAAAAAAAAJYidAQAAAAAAABgKUJHAAAAAAAAAJYidAQAAAAAAABgKUJHAAAAAAAAAJYidATmMP/5A6p2bVG1yy1vugcDAAAAAABuGfPTPQAAVgvozMGdavONdky+yo/tV/F0DUndqncdiQabxU82asfSabs5AAAAAACYZlQ6Aph6V96Iq6T0ervTNhQAAAAAADD1CB2BW0621u1rVIM7/FW7Od/YXqYd7sj2/Vq3cLrGE9CZtnZJkt1hjKXjDdq5AQDADOdRrc2m2s7kbbbI1yPNGojs6qyNbbfVymM+ra9ZFSOeU6HmvhS372tWxUj7AACYBWivBmAYqwU6fn+kRXvM8HLwLXX6wseXbKvU1V1H5FW7PFdcKjau7z9/QDVNPUnX9Lq3qL5DksOl2n1lsscdayjdowZXgXGvdtXscstvjN/pNc5PPE5SUht66R7t0JGk+8WPb6x77pGeOyJv9HmkaHVPuDYAAJh5PIdsWr7vsA4fTNjR16uuypPqf7lKOYnn9C5RfygU3t5ZK9sjzcZxHtUualXFtZBa88LX3n6qVK0bw1cor5RaXxtQ1cb4K3oaWqXKqXqGAABMPSodAUhqTwgUJe9zpsVlBttVk7Bf6lHbrgM6Mzj6lf2XLsovSY4VKl5YIGepcf229vB2SfbVlcb8kj3qvBQwtnbLYwSGducDsiscQsaFf5LUcUTV7uR27f62A7HA0Tiu/krkQYowsONI/PGGidzT+5z5NRrP3JoAAGAmcj4dUihUo9JUO5ctSQocJcm50RRE5i1ReeT7zg7tPbhbVXnGcdUnpVc6otWObcuKVFR1Ir4yUh51XK5QxbKbfCIAAKQRoSMASZJ9c11CO/a78huBovf7biM4dKnWaNHeUSrFh4SpBOT1hAO7SHBYXFwW3uW7KG80sIyFkX6/cb3oPJD5KinMlgbb1WaEgsVPGm3ix1zhisEU7dp+rQiPNXKMTHNJXvlBNAxMupbZBO8Ze33CVY5XjXtEXtsGd6MaqHIEAGD26utV277lRgv1KK3Pfb1qM8LJgd4ulecvie3LW6Kill71RjeUqvTgXnWY2rgHTh1V14Yl0uUpeRYAAEwLQkcAkspUvjpbkmTPvc/Y1qOrA5IUkP+qscnnVo1ri6pdsbblaEiYSjTcM4JDSVr6UIqqRlMYaYR5/v53w49LK8Pt1gPvRSsjvc+Fx1BttDWbA9Lo9cqNcG/hAypxxO+LXltlckZayBeWqTyxnGGC94wEq2GmILVpZ/jcg7HqTgAAMAuV1CgUCoW/PEXatChh7kZJkke1zi6drHaO+7LO6pPqqovM9TigjleKtHvjkjHOAgBgZiN0BDCGWMVeSlf9IwZpXm+78V2P2nYZoZ2pTdvveSt2bjSMbJfnSqxCsrg4PHdiLChMJRKQjk+/v2fsgyZxz9zc7LjHxS5z5aiM0HbslnQAADALlGzVycou9ZqrHTtrZbN1qDTUGm2nHpe8UlWoVR19kjpPaNOyUo0/sgQAYGZiIRkAY8jWYofk9WmCi6DE5mQcke+ivINlsi+UIpWB3g6p3/sD9fskcyViuALTCCKTFrkxjDPMy7XnG9cyLWhjaqWOsOKe9tX71bBapgVnjLBy2lYPBwAA06KzVrbzpQqF4uPCnCVFajvfK0VmfOzrVVflEm2NP0pVO4tka/Boibp0srpG0gT+RRUAgBmI0BHAGLK1rrxMbc+1G5V6btO+Mu1wu4wKxQRX3hh5JWxTANd5KaB1Rmt3cXGZ1NEuf4dRIVn6UOzaSz+rcke72nxGq7PpcvbNdapdHV9lOBr76koVN4UrLhOvFeem7pm42neEqaUbAADMXp0ntEkV6s+TpAE110mvv5yiPrGkVIedR9VcHa5+9DRskjb0Jy9GU1Kqw87lWl550rgmAACzG+3VAMa21JV6oZURBXSmLdJanSJkM82z6G/6QSyYW2oKGZWv8s8VmE7K1rp9kQVsblaBdiQ8n+InU13byntKo4a0AABgxhs4VWEsImOTzSm9/nJkxepe9bbs1fLIvriFZpyq8RRp06Lw9uV6Xa0bU65/ra3N5Tq8syrl6tgAAMw2tlAoFEr3IAAg/UyViaV71OAqGOuEKfXhh8PK/bV9aR0DAACz3Zc3/5b+1x9vSPcwAAC4ZQwPD+v69esj7p83b54WLFgQ/n66BgUAM0dAZ9zxK0l73bFW6MjiNQAAAAAAYHKY0xHA3HQ1cX5KQ+me1AvGAAAAAACAcSN0BADDiCtUAwAAAACACSF0BDAHhReIWZfuYQAAAAAAcItiTkcAAAAAAAAAliJ0BAAAAAAAAGApQkcAAAAAAAAAliJ0BAAAAAAAAGApQkcAAAAAAAAAliJ0BAAAAAAAAGApQkcAAAAAAAAAliJ0BAAAAAAAAGApQkcAAAAAAAAAlpqf7gEAAFL7P1016R4CAAAAAACTQugIADPQHXfcpjvuuC3dwwAAAAAAYFJorwYAAAAAAABgKUJHAAAAAAAAAJYidAQAAAAAAABgKUJHAAAAAAAAAJYidAQAAAAAAABgKUJHAAAAAAAAAJaan+4BAACS/fLfP1Dww8F0DwMAgFnr43ctTvcQAACY0wgdAWCGeuWF+9I9BAAAZqWcxb+rsqqOdA8DAIA5jfZqAAAAAAAAAJYidAQAAAAAAABgKUJHAAAAAAAAAJYidAQAAAAAAABgKUJHAAAAAAAAAJYidAQAAAAAAABgKUJHAAAAAAAAAJYidAQAAAAAAABgKUJHAAAAAAAAAJYidAQAAAAAAABgKUJHAAAAAAAAAJYidAQAAAAAAABgKUJHAGkQ0JmDW1Tt2qKa84F0D2byBttV4wo/j/orox3YrXrXLfB8AQAAAAAYJ0JH4BbgP39A1a4tqna55U33YMZj8C11+sLf+v2TDOGuuI3nnBj4xQLNpNcjes4BnRmc3G0BAAAAAMDYCB0BTL+FD6jEEf7Wbs+e3DVy7pXd+La/3xRcmgJNqV0eUyDp9baHv3GsUPHCyd0WAAAAAACMjdARQBpka92+RjW4G1W7epKhoym49Hvekt/Y7L90Mfq9ZA4kA/JfNb5dbI8GlgAAAPE8qrXZVNuZsPWQTTZb5KtCzX3x+wdOVcj2SLMGUl2ys1Y2W608CfeoOJXq6AE1PzLSPgAAZo/56R4AgKnhdW9RfYckh0u1+8pkV7gNu6apR1KZdrhdKk44bofzouqbeqTSPWpwZevMwZ1q88Vft/jJRu1YGnkUSD4m5f0i8lV+bL/WLexWveuIvJLsm+vigsfkc2JjjZct+2JJPkm+99QvyS6p3x8+1+7Il9/XEw4kV5fJroCuGuMsLi4wXSc2lqjSPWpwxY4Z8TX6XPLrLik81+MudzT8LH5yzwgHAgCAmcRzyKbl+w7r8MHEPQPqvVyuk9daVZWXsKuvWRWLNkkHD6s85VUH1Fy3V9Lh+M2V5dIrHRrYWKUc8/bOE2od4UoAAMwmVDoCCPO5w2FaVCykM/M+F5lDMUXgaJIcHo7N694yoXOKi8uM796Vf1CSuuXpkKQylW9bEa5mNAJJDfrD/1WZnJHQ9Ipb1YmBoyR1HFH1wfa4iklJKV6jFBICR0nyPpfiHgAAYMZxPh1SKFSj0pR7i7QkMXCUpLwqtYZCaq1ekvqinSfUuuFkYuQotRSpaNkmnUisqDzfpYoNRRMdOgAAMw6VjgCi4qsYpR3uRtPeWMjo9XZLSxUNJROrFSXJa1QcmisfR3XFHa4mTLie/3y7ERamsPQhFatdXvXo6oCkgTfC4Z7jXuUutCtXkl/t8lxxKbffaLt23KvcyPNpi8zxaBrjFbeqn2uXfG61XSmLez2SXqPBpFhS3u9HAsdIVafpmgAAYJbqVW/LXm2y7ZUklTf3q3VjzhjnSJJHtU5pd2iJOqp6k/aWrj6s5ec9qilxhjf0Nevo5Qrtzm+VtNW64QMAkAZUOgIwmCoADV73lugK0dWuxKrGAjmNMgB/087wMabqwGgVos+tmnGsGO3vfzc6jnJTgGlfXZaitToiW4uNeR293u7oNezOB2Q3ja+/PxBru3Y+YASgsUrO2DYZQWbsvHjJr1E807yRpZXhwDHhmgAAYDZyqiYUUigUUij0uoqqcpPmfEzFc2i55KmRc6QDSrbq5OWj0fkhB15rVdHOKo1QMwkAwKxC6AjcAvqjVYWRKr5JSDjXf/5AXOVhg7tO5Y74U4pdjardnB/b4HOrJhIuLnWp4ZjLVOHYo7ZdW1RzPjHIS3gOE5KtYqdx/6tvqM0TvkZubji0jASffs8P5LkqSfkqKTQCzWi79QSM+fqmbkkHAAC3Eqe2Nperq3f0hV4GTlXoaH6/akpGOypHpRuk1tcGJHl0oqpIpaMeDwDA7EHoCMxKAZ053x3+drBdbUY4mHJV5sichgrI6xl/sBetDIy2OqcO1Oyr96vB3WgKGI1WZ0laWKZad2NcYOn3pw4dY/MztqvNFEz6z7ePOh+iPfe+8De+dnl9Ulw1Ys69xryOkX33yR6pPhxh9WtdeSN6v0h4OX6xykt1xK7jP9/CnI4AAMwpHp2oalNbVa6x2vVy7dVeLU+x6nXOxt0qqjohT2eHupq3jlwVCQDALMOcjsBs5Tmi6ibzhnyVfy624nKuPV9Sj6R21bsmP5+gv2lnwn0iUqz6LCkS+kVXfE4QXjm6O3nH0s+q3NGuNl/iPcu0Y/UoA4zO62goNbUyG8FitC3cvE/ZWldepjZj/sYalzv+ug6XykdtpU7FdM2bfN0BAMBM5dGJKqni2mhzOobbsWtM59TaOlQaStVq7VTpweVa7izXyWs1SXsBAJitqHQEbgll2uHeH5tDUOEKxB3mpRdL98S3Qo+h2BXfTl38ZHJ7depxuEacvzBxoZp42Vq3rzF+zNI4WppjczdKkt1urk7Mln3xSPuUogXcOG5znRrGs/hNKktdaniyzLQhX+XH9jCnIwAAs1lfsypstmjVojytqkq1kvUkOatPqvzgbkuvCQBAutlCoVAo3YMAAMT75b9/oL86eme6hwEAwKyUs/h3VVaVouUCAADclOHhYV2/fn3E/fPmzdOCBQvC30/XoAAAAAAAAADMDYSOAAAAAAAAACxF6AgAAAAAAADAUoSOAAAAAAAAACxF6AgAAAAAAADAUoSOAAAAAAAAACxF6AgAAAAAAADAUoSOAAAAAAAAACxF6AgAAAAAAADAUoSOAAAAAAAAACxF6AgAAAAAAADAUoSOAAAAAAAAACxF6AgAAAAAAADAUrZQKBRK9yAAAPF++e8faDj483QPAwCAWeuOO+3pHgIAALec4eFhXb9+fcT98+bN04IFCyRJ86drUACA8Zv/sY9r/sc+nu5hAAAAAAAwKbRXAwAAAAAAALAUoSMAAAAAAAAASxE6AgAAAAAAALAUoSMAAAAAAAAASxE6AgAAAAAAALAUoSMAAAAAAAAAS81P9wAAAMl+ef0jffT//r/pHgYAALPOnbk56R4CAAAQoSMAzFht6yvTPQQAAGaVBx7/sh746tZ0DwMAAIj2agAAAAAAAAAWI3QEAAAAAAAAYKkJhY7BoeBUjQMAAAAAAADALWLs0HHAo29/1allv5avZTtPKyCpr3WPnn+TABIAAAAAAABAstFDx+AlPfsHW3QiuEXf/Mba2PZfBvTtP25R3xQPDgAAAAAAAMDsM3roePmH+s57W1V/YpvWLcuLbs5bsVYl/3RNgakeHQAAAAAAAIBZZ/TQcX6mMjWkYEIndfCdLnXekTmFwwIAAAAAAAAwW80fde+ySu0r/Yy+sqpPm1Z+JPX49ML+0zrT3KWSA6dVOE2DBAAAAAAAADB7jF7pmLFIlS9c0He/ki2fL6iCX31fl65ma9tfXtB3qxzTNEQAAAAAAAAAs8nolY6SlJGtkq/UqeQr0zAaAAAAAAAAALPe6JWOI/mnE/pC+QldsngwAAAAAAAAAGa/5ErHoUs6+Z0f6f1RTgr+y1l1+9ZO3agAAAAAAAAAzFrJoWPwfXX/+ILeHuWkvGWP6FjLZhaSATADdKvedUReScVPNmrH0nSPBwAAAAAAJIeO2WtV20YVIwArBHTm4E61+VLsKt2jBlfBzd/iyhvyGt/29wekpdk3f82bEgtBU3K4VLuvTPbpHBIAAAAAANNs9DkdbwQ19LPg+LcDwHRb+pCKjW9zc9MdOAIAAAAAAGms0PFSnR78L3XJC8a8McJ2ABhJ6R41uBtjX1ZUOUqSCrTDuObMaK2OjSf2tScajBaXU+UIAMCM1NesCluFmvvMGz2qtdlki3w90qyB6L4BNT8S2Zd4nuQ5FDuvttPY2Fmb8tiR7w8AwOyV3F4tSW8e0Sc3nog+fPTXTiQf85vPiJoiADfL696i+g7FtR37zx9QTVOPpDLtcLtUnHDcDudF1Tf1hIPMz/lVs8stvxLndEzR2p3Q2pzqPrriVvVz7ZLyVX5sv9YtHN+1Rn+ORrt16Z4ZEowCAICYATU/kqtNOqzDlQm7+nrVVXlS/S9XKSdhl+dQrlo39Cv0ck44TNzZrFLjOM8hm47m9ysUSjxLKq+UWl8bUNXG+H2ehlYp8f4AAMxiqUNHxyP67l+ukt5p0pe+KT31l5sVV5OUeY8KCh3Kmo4RAoCZz636VHNEmg22R4PIxHNrXO/FAsZxGWVeyvEYbFdbhyTlq/xzVlV3AgAA6+So6uWQqjSg5ke6kncvW5IUOEoedew7rN2RULFkq05quzr6qlSlZh29fFLHn04+S5LalhXpcNUJeTbWyGm+3uUKVSxrteQZAQAwE6QOHe92qGSFQ1rh1DvV0zwiALemjiOq7og9vJmVpuPOHUyKFuX9fiRwNFUwRoPIdrWd/6yKV4+3Vjugq0bgaN9cp9pxn5cwFscKFS+c0KkAACDd+nrVtm+TbPskqVwnr7WqKk9GBeQSbY0emKMly9rU0SdJvdKGJTphs2mvJOmwXg+ZA8ZSlR5cro7OGjlLwlsGTh1V14bdWvLKdD0xAACm3uhzOgLAjFMm56hhZUD+q8a3pbFFZrTwAZU4wt/6/YEJ3K9AzlLjvKadqnZtUfXB9uQqypS65TGCVuZyBABgFiqpUSgUCn95irRpUa08Y5wy0NultqpWLbkWPq+/uUvLD8Wf5aw+qa66yPyQA+p4pUi7Ny6ZoicBAEB6JFc6Bs6q5qsXtPLPjmjNeyf0hYN/M8Kpn9f+tq0qnNrxAbhVlO6xZvEYx73KHfWAWGWiVYpdjaq1R+Z/lNGmfdE052Nq/vMt4bkcxwxKAQDAjFeyVScrt6u3T6aqxREc3B2uiJSU8+kKlb/SqwE5Y23aeaWqiLRj953QpmWlCknqnbLBAwAw/ZJDx8x7VPA79ys7U9LdeVr5O6tGODWPhWQAWMf3nvol2RWQ19NzExcKVyZ6OyR1vCGvq8Bor35LnZE2aXviT6935R+UihdKXm97yqvaV+9Xw2qZ2rR7dHVA0oiho+l5mCsuAQDA7Je3REUtHeqVjCBxQL2Xy7WkWspRkTTmrzI5qtpZJFuDR0vUpZPVNZJpXWwAAG4FyaFjVqE2fd2oX8xaqye+vnaahwRgLsm15yv8m3m76l2pA7+JKv6cS/aO8PyNydcsU7kxL6M99z7j3j1q27VFbSmv1q16l7H6dMJ1xmrzvjpiyAkAAGadzhPapAr150mSU6UHl+voqa1q3ZgTvy+vVIedR9VcHZ7/0dOwSdrQn7wYTUmpDjuXa3nlSeOaAADcWkaf0/FnPnVe9GlovNsBYILsq/drR6lpQ+ke1W7Ov7mLLixTrXtPcnVh6R41mFeuXuqKv5fDpdony8Zxg7KxV8C+8oYRVOarpJDQEQCA2WjgVIVsNlv4yym9/nJVNDx0Pv26iqpyU+xzquZahVoXhc9brtfDwWQSp7Y2l+vwzqoUq2MDADD72UKhUChp642ghoaC0qU6PfhV6S/+cWfc3I3BziNa8UdZeulf9jCnIwBMgV9e/0jNv7M63cMAAGBWeeDxL+uBr24d+0AAADApw8PDun79+oj7582bpwULFkhK1V4thcPGjSeiD7/yX5qSDsmqOC7HTQ4UAAAAAAAAwK0ndehYuFNv/uN2qbtJXzomPXVis+LWnM3IVFZW5rQMEAAAAAAAAMDskjp0zMhU1t2Z0opt+t6K0S8w9I5HgWynHHdPwegAAAAAAAAAzDqjLyQzDr5XtqjFZ8VQAAAAAAAAANwKbjp0BAAAAAAAAAAzQkcAAAAAAAAAliJ0BAAAAAAAAGApQkcAAAAAAAAAliJ0BAAAAAAAAGCp+Td7gcI/7FJBphVDAQAAAAAAAHArmFyl45tH9MlfO6JLknRHljIzLB0TAAAAAAAAgFksudIxcFY1Xz2ut0c7K+CTPrFTWVM2LAAAAAAAAACzVXLomHmPCn5nlRaOctI9+QdU8juFckzduAAAAAAAAADMUrZQKBRK9yAAAPF+ef0jDf/bv6V7GAAAzDp3ZI9WPgEAAG7G8PCwrl+/PuL+efPmacGCBZLGu5BMcEhDHyZuzFTW3awgAwBTYf6v3K75v3J7uocBAAAAAMCkjBE6BtXd8Li+9E2PhpL2bdVL/7JHhVM0MAAAAAAAAACz0+ih48BpPf/Na1p5+LSeWvxDPXr8HtX/77XS9/Zo188/o4JpGiQAAAAAAACA2WPeqHv7evTqvY9o66MFyr5vkRyZmcq+O1sFD69VXsOP1D1NgwQAAAAAAAAwe4weOs7PVObPfq7gDeNxT0CBG5J+KQU/DE754AAAAAAAAADMPqO3V3/qd7Up57j6AlJhTpGcmWv1pc/+UHkf+tS98hnlTdMgAQAAAAAAAMwetlAoFBrtgODQkDKzssIPAh6dPOnR+x/P19pH16sgazqGCAAAAAAAACDdhoeHdf369RH3z5s3TwsWLJA0jtARADD9xvpBDgDATHbXXXelewgAAGAKTCR0HL292hAM+NT9zvuKn8XxHhWscIhiRwCYGt/61rfSPQQAACastLRUn/70p9M9DAAAkGZjhI5BXfrj9Xr0RV+KfVv10r/sUeGUDAsAAAAAAADAbDV66PiTE9r1ovTYX3bpqRXUNAIAAAAAAAAY27xR937wc/VpldYSOAIAAAAAAAAYp9FDx2Wf0dc+0aXun07TaAAAAAAAAADMemO0V3fp3M8uyfcHa9WSl5mw8/Pa37aVOR0BAAAAAAAAxBk9dLw7T2uqto2wM0/Z1o8HAAAAAAAAwCw3eui4eK2e+PraaRoKAAAAAAAAgFtBcuh4I6ihoaAys7KUqfD3qWUq6+7ElmsAAAAAAAAAc11y6Bg4rV2fPqs1r72oyr46PbjxxAinbtVL/7KHOR0BAAAAAAAAxEkOHbPX69g/rlVmlqTsnXrzH7ePcGqmsqZ0aAAAAAAAAABmo+TQMcPcNk0LNQAAAAAAAICJGX0hmZ/51Nn9/igH3CVHSYGyM6wdFAAAAAAAAIDZa/TQ8eoFHXjiiHw/k7I+UaC8j0v6ZUC+nwSU+QmH9FOfhu5eq2Ntx7Uub3oGDODW5j9/QDVNPeEHDpdq95XJfpPX9Lq3qL7DuusBAAAAAIDRjR46fqpAJcFCrW9r0teWxdqs+156XA93b9abP3Do9LbP6BsNHq152ikasWG5wXbV7HLLL0nKV/mx/Vq3MM1jmmWmIsSbKnFjHddxZdrhdqnYtI+AEQAAAACA9Js36t7LF3TywyKVLIuPE/NKVqmg2aPujEVaX1Wp4NU+DU3hIDF3+S9dNAJHSepR56VAGkczGwXk9ZhCPN9FeQfTN5rRmcbqcKnW3aiGqQwNB9tV49qiapdb3qm6BwAAAAAAc9TooePH71KeLujsxYCCN4xtwYA6/6pRl+69S5mS+n7aJWVQ44ip0K02o+rN7siXJPk9b5lCSIzpyg/U5pOkfNkd0qwJbhfbp7xCMT7QBgAAM0JfsypsFWruS7VzQM2P2FRxaiDheJtsNptsjzTLtEeeQ8Z2m0028zU7a+Mfj/v+AABgIsZor96qY9t/qC992anvmLffUagnmraqQAGd6ezTui+sUvaUDhNz0pU3jAq0MpVvu1dtu3rk912Ud7BM9oWS1K1615HwMaV71OAqCJ9naskufrJRO5YmHCspsVU7vl33IXlMx8auoaTrh/fvkZ4LH2/fXKfa1ZH/GyZwzyel+ufaTS3BieeanuMVt6rjjh2Z19tunFup7fYW1fh6wsHt6uTzom3JkuRwaYfzoupTtTAnPP9ULc7JAjpzcKcRgMbuER1/4jU7jqi6I/H1tEriWNpV74q9nv2m9uzoa2D6fCW3gCe0/Sd8/pxe0+tq/pwCAACTATU/kqtNOqzDlSMc0nlCm1qk8g2RDR7VLmpVxbWQWvPCIeP2U6Vq3ZgjaUC9l8t18lqrqlLMPV9eKbW+NqCqjTlx2z0NrdJI9wcAABMyeqWjMlX49dO6/FaX3vzH2NflrhZjjsdsrXuhS8cezpqWwWJuiQVmD6l44QMqMSr12r7fbRxRoPLN4QpIdbwRDehiFWxlci6V0UabEOCpR227DuhMUqvxu2o7GH+s9zlT+21S4CZ5n0u89kTv2R4OHKNSBI5RAZ1pM44ds1W6Wx4j7CouLpC9cEU44PO51XYl/si4wNE4pj7V3IpX3KpOeP7h0G6UFuXBdtW4EgJH4x41M7m1Oek1COjMwS0p5pzsUduuLapPeE0lqb/tQPzr2nEk5XEAANxKbDbbJM7KUdXLIYVe3qolKfcPqLlOOtlcHtvU2aG9B3dHQ0Vn9UnplQ5TtWORloyw2GXbsiIVVZ2QJ26rRx2XK1SxbBLDBwAAScYIHQ13ZCnr7thXZoZpX8aIZwE3IT4wk7JV7EwOGKNBmt6Vf1CKmxew9CEVS/J+3wjJIvMEuhu1o1RK3WrcIznr1OBuVG0k0FS7PEZQFL2WyrTDuFbsuJiJ3TNc0dcQmcNw0K9+Y3vxk+FzG9yNRoVcttaVl4V3OlaoeLRFdUyVos6lkqLBreT1dseOG2xXW0fCONx7UlQumgLP0j3GcXUqd8S/RiO+FqbXrOGYy3jf2tV2PiAtLFNt9Fqx61tf5ShJ2Vq3z/y+GeNKUTUaff1dBaZWdfP7Ehuzt609qV3brxXh9z/6fBNeewAAMC4Dp7ardcNWlZq39XapPN8UUeYtUVFLr3olSb3qbdmr5UZ7dVxLtiSpVKUH96qj03yPo+rasES6PGVPAwCAOSW5vXrokk5+520VPLZZhT87q+dfeXuEU+9X5dfXaoR/PARuiv98S3xgJiNgbOqRX+3yXHGp2BSktfnCYd661QFdNeYwLP9cgaSA/FeNixqVdXH38QekuMkBylRuBF2x+0WYrmUEmpJkX12p4iZzZeJE75mvkkLT4+hzkrzPbVG1FN+Wu9SlBrdr5BfPGEMsIIyMNRzctvl6wsGtqyC8feC96OrgsXGEq0i9CZV+VyPVikb7s1l/f0BamhgSpn7NzM8x+fWYKWKfPUny97+bYrvpNfW9p34pLrgsLjeCTNPzBQAAE9TXrO2vVOj4yznSqfGe5FRNKKQaSZJHtbZc1S4JqabEdET1SR3d2ayBl6uUowF1vFKk3S8vUe8rlj8DAADmpOTQMfi+un/8trI3SfpZn1798YURTr1Lq74uQkdMAfOKy8Z8ewm83m5paawCsi0yV2Hue+HwL1oFaArKUrnql1/jnWNvjGuN97ike95nzFEZEa7Es5tbnjuOqLpjPHMnGgbfUucoAaFMwW0sTBvrmrEKzFRSh4fjfc0mxp57n6QeRSpcYxWfppDzZhejcdyrXNPDfn+KdnMAADDFPKpd1KvdoRqFZ2qcDKe2Npdre++AVGKawzGvVBXaro6+KlX1ndCmZaUKSUalJAAAuFnJoWP2WtW2rTW+36rvtW2d5iFhzjMHZiMxVepFKxJ976nNmAfS7nzACJyytdgheX0adeGV8a1ibLqW6f6xqswUx93EPYtdjWpwKbZwTCRgGxh7IZnxrMwcCW5jAV6kWjRb5pXDoxbalRsZ97gXRCmQs1Tydii+utL0Htvtk6hyzLlXdkl+Y47PdZGxmFugi61dsKW4uEzqaJc5sI0LyBNCSgAAcPMGTh3VXrVJtr2mrW2y9byu0OoitZ3vlWQEiX296qpcovH/7SVHVTuLZGvwaIm6dLK6RpONNQEAQLLRV68OevTsUz5V1m6W445pGhHmvFhglrAqsGQK4FK1WLeHw624NuHwHIhtz7WnaHWeQOVg4rVGqMC05J4pFquRFK3e9H7fvJBMWUKVpBQfhCUHk9FFYyIh4NLPqtzRHm51btqp6qaRBmZquU6snhwlAC3+nEv2Drf8KV+zWDv7hCwsU3mp23geKSo5HS6VL011YkwsbI1fvXpEptcp2vZuEm2lBgAAlsnZ2KrQxtjjgVMV2q7jxgrV0mHnUTVXh1eo9jRskjb0KyfpKh6dqJIqriXvUUmpDjuXa3nlSfXTwgUAgKVGX0jm8gV952+vKZA5PYMB4irsUi2UsjQ2L2Bs4Q7TIjOSVFoZH1QudcUt5HFTlroSFo4p045Ui65YeU8pLtQrLh5jIRlTtV+s4jMmen5kERdla92++Odg31yXcoEc++r9anhylGAulYVlqk31GpXuUcOEQt94xa7G1GMp3ZNyUZgkS13G4j7jFW57Tz4nvBDNjjFCTgAAYDWnajxF2rQovFjMcr0eDSPV16wKYxEZm2255GmNrnKdeI2tzeU6vLMqRVgJAABuhi0UCoVG3Hu1SY+WXdMT/989KmGVaiC1aPVleFXjWyN8CujMwZ3h8HKUKkZMneHhYR05ciTdwwAAYMJ+7/d+T7/927+d7mEAAIApMDw8rOvXr4+4f968eVqwYIGksdqrs4q0ds0zOvDNfO0vTfynwXtUsMKhrJsdLTCbDLar/tID2hFtCe5W/XORluH41Y5nE6/bLbliVYf+8y+MWi0JAAAAAAAwmtFDR9/f6NlzkrRHX/pu4s6teulf9qhwigYGzFT9I8x7WPzk5FuF02+EOSodLm2fzJyLAAAAAABgThs9dHxwj975lz3TNBRgtprogjSzg31znWoJHAEAAAAAwCSMHjoCiLewTLXuCS6kMgsUuxrV4Er3KAAAAAAAwK1i9NWrJWmoW2f+eLu+sN6pZb9WpIfLt+vZv+3W0I1pGB0AAAAAAACAWWf00PFGt75duV7fuJipla4j+ou/rNNjv5Opzpr1evT/vqTgNA0SAAAAAAAAwOwxenv15R/qhZ9Wqv6tI1p5R3hTyYpVqvztbC3b+EN1f72QhWQAAAAAAAAAxBm90vGXQQWVpczMhO2Zd4nlJQAAAAAAAACkMnrouGyVNt1xQgdqmvTq5Wsa+tk1dXc0qWZ3nQK/XyTHNA0SAAAAAAAAwOwxent1plP7T7+oZ7+5RzvKnzHmcMxSYdURfe9/rlXWNAwQAAAAAAAAwOwyeugoSYtX6ak/8+ipaRgMAAAAAAAAgNlv9PZqAAAAAAAAAJggQkcAAAAAAAAAlrKFQqFQugcBAIg3PDysjz76KN3DAABgUrKymP0dAIBb0fDwsK5fvz7i/oyMDN15552SxjOnIwBg2t1222267bbb0j0MAAAAAAAmhfZqAAAAAAAAAJYidAQAAAAAAABgKUJHAAAAAAAAAJYidAQAAAAAAABgKUJHAAAAAAAAAJYidAQAAAAAAABgqfnpHgAAIFkoeEP/8cG/p3sYAICZKMOmjLsy0z0KAACAURE6AsAM9f7eH6d7CACAGeieIyvTPQQAAIAx0V4NAAAAAAAAwFKEjgAAAAAAAAAsRegIAAAAAAAAwFKEjgAAAAAAAAAsRegIAAAAAAAAwFKEjgAAAAAAAAAsRegIAAAAAAAAwFKEjgAAAAAAAAAsRegIAAAAAAAAwFKEjgAAAAAAAAAsRegIAAAAAAAAwFKEjgAAAAAAAAAsRegIAAAAAAAAwFLz0z0AABgvr3uL6jtS7HC4VLuvTPZpHxEAAAAAAEiFSkcAAAAAAAAAliJ0BDD7OFyqdTeqIfJFlSMAAOMycKpCtkeaNWDa5jlkk81mfB3ypN4e+Uo4VxpQ8yM2VZwaiHtsvo6Z59DI+wAAwK2F9moAtwz/+QOqaeqRVKYdT0r1z7XHt15fcav6ufa4c4qfbNSOpYnnJzMfl9jmbd9cp9rV2eEHg+2q2eWW3zjH6TUdW7pHDa4Ci54tAAAT0NesikWbpIOHVR63w6Pe/H6FQjnhR4dsqjjVr9aNOXI+HVLoadORh2zqWF2lHPPpnSe0qUUq32DeWK7yyx3yyClnwhiOXi5X+TJrnxoAAJiZqHQEcAtqDweOJl73lqTAUZK8z21RzfnAOK8b0JmDyfNK+pt2prxGf9uB+GM7jqj+yjhvBQCAlfKq1BoKqbV6ScIOp6o2xmLEJfnlSqmvWUcvn9TWEvPGATXXSSebk88pWtalo6cSaiJfa1XRhorJjR8AAMw6hI4AZh+fWzWuLao2vlIFfvbNdbHW68F2tXUkbHc3akdpeJu/6QfySrKv3h9r2T7mirZs2zfXhascr/xAbT5Jylf5MeO4J8vC1/C8JX/CGPxaEW4DN13L6+229KUAAMBKvT1tKlqSk7R94LVWFe2Mr3IcOLVdrRu2qjTFdZasrpBe6TC1Ynt0oqpIpUt61Wb9sAEAwAxE6AjgFpSvksLs2MOB94xAMH57cXGZ8d278g+az+9WvdEirdI90dZpf/+7xv4ete0yQs9I9aTvPfUnjKK43GjrXviAShwWPC0AAKZSZ62WJ1UzStHA0Ly9r1nbX6nQ8Y3JAaUkKa9Ku5dt0onOyLU71NW8Nb7dGgAA3NKY0xHA7GOepzGl+2RfGHsUCwvHI6AzB4/IG7mPaQ7Gfn/q+R7DwsFl8QTuBADATOE5ZNNyva7QyyliQSMwrIkdrdpFvdodqlGOlLCwTIxz9WEtP+9RTckSNdd1qaKuRuqbkuEDAIAZiNARwC3PXrhC9qYe+dWjzksBrTMqF73eyByPsZDS695ptFCXaUdCsJlrz5fUo3B79X6tMwWbUYMptgEAMIOFF4gJKZRU4WjsP9+liupY5Dhw6qj2qk2y7TUd1SZbz+sKPW2aM7Jkq07WbVdzZ4Val+1Wa54IHQEAmEMIHQHc+haWqbzUrfqO8KIv1U3xu+2bP6tihVevji380q56V2zhmeInG7VjdaWKm47Ia7RXm+ekMq9uDQDArNHXrKN6Xa0jBI6SRx37ilRqWsU6Z2OrQhtjjwdOVWi7jqt1Y2LdY45KN0i5zk067AlZP3YAADCjMacjgDmh2NWo2s35CVvDC8KE52wMyOsZrX1akgq0w12ncuZnBADcKvp61bZvuWw2W+zrkeZYdNjXq67KJUpc83q8cjbu1uHKVPNEAgCAW50tFArxz44AMMOEgjc08MTfp3sYAIAZ6J4jK5VxV2a6hwEAAOag4eFhXb9+fcT9GRkZuvPOOyVR6QgAAAAAAADAYoSOAAAAAAAAACxF6AgAAAAAAADAUoSOAAAAAAAAACxF6AgAAAAAAADAUoSOAAAAAAAAACxF6AgAAAAAAADAUoSOAAAAAAAAACxF6AgAAAAAAADAUoSOAAAAAAAAACxF6AgAAAAAAADAUoSOAAAAAAAAACxF6AgAAAAAAADAUrZQKBRK9yAAAPFCwRv6j+v/nu5hAABmIptNGXdlpnsUAABgDhoeHtb169dH3J+RkaE777xTkjR/ugYFABg/W2aGMjIz0j0MAAAAAAAmhfZqAAAAAAAAAJYidAQAAAAAAABgKUJHAAAAAAAAAJYidAQAAAAAAABgKUJHAAAAAAAAAJYidAQAAAAAAABgqfnpHgAAINm/D/+HPvrgl+keBgDAQnfe9THZ5tnSPQwAAIBpQegIADPUdw69ne4hAAAs9EdHfzPdQwAAAJg2tFcDAAAAAAAAsBShIwAAAAAAAABLEToCAAAAAAAAsBShIwAAAAAAAABLEToCAAAAAAAAsBShIwAAAAAAAABLEToCAAAAAAAAsBShIwAAAAAAAABLEToCAAAAAAAAsBShIwAAAAAAAABLEToCAAAAAAAAsBShIwAAAAAAAABLEToCAAAAAAAAsNT8dA8AwOzgdW9RfYckh0u1+8pkT/eArrhV/Vx79KF9c51qV2ePekzxk43asXQ6BtetetcRec2bZsrrBgAAAADANKDSEcAtwe95S/6EbV5ve8pjp9yVN+IDR0nyuVVzsD1pjAAAAAAA3IoIHQHMbo78cPWg76K8g6btg+1q6zDtn2bFTzaqwR3+qt2cH97oe0/9aRgLAGD28xyyyXbIk7zNZnwl7JMk9TWrwlah5r7EbanOG1DzIyNcZ4T7AwAAjIb2agCTFGshtm/eoxLPEbX5zC3MAZ05uFNtPtMpiS3Gg+2q2eWWX+HznF6jhVuSSveowVUw9jB8khySfD1q+3631hnn+C9dHLWqMNoubhLXon0zY1vq0g7Tw35/T/gbx73KHfsZAQAQ01krm3OvDh88nLDDo978foVCOeFHh2yqONWv1o05CgeIudqkwzpcmXBaX6/aDr6u0NPOFDcrV/nlDnnkVNzevmYdvVyu8mWWPSsAADAHUOkI4Kb5m47Eh4uD7apxJQSOUrjF2OVObj2W1N92ID4E7Dii+ivjuft9Ki8vM86JtDUH5PX0SMpXefmKFOcE5L+a6nnsVM35gCVj858/oGrXFlW7ZthcmACA2aWkRqFQSDWrE3c4VbUxJ/poSX65aV+Oql4OKfTyVi1Jccny/FRbw4qWdenoqYG4bQOvtapoQ8WEhw4AAOY2QkcAFijTDqOVeMdSyft9t1FlGNvecMxlBG7taksR7Pm1QrVxx0leb/f4br/0IRUb1/ZckTT4ljp9khwrVJyT6oRsrdsXa39ucDdqR6kxjhRzQ97U2CJ8brWNK0QFAGDienvaVLQk5R96cQZ6u9RWlWu0V9cqsWF6yeoK6ZUOxWJHj05UFal0Sa/aLB4zAAC4tRE6Arh5pZHQT4qrIjRvX/iAShzhb/3+5NCxuNyoAjQdN34FchqhodfbHW2ttjsfGLGy0FyJGK1GHMFkxmZfvT8p0PQ+d0BnBkc/DwCACeus1fLLJ7W1ZOxDcza2KhQKKRQKqb+5S8sfaVZcXWNelXYv26QTnZFrd6ireatSNWMDAACMhtARwE2z27NNjwK6mthWPQ2KiyMt1i06brRWlxRmpz74ils1TcY8i6V74oLBKRnb5yIVkj26OjDGwQAATIDnkE2286UKvVylsesc4+Vs3K3DLb3qTdjuXH1Ye897JA2oua5LFZ+e6JUBAAAIHQFYLlZ1GJtjUbGWZyWGlBaJtlj3yB9prV6Y+lB//7vhb6ILwqSe43GyvO74eSvHWtQGAIDJ8ByyqWN1aIRFYW5CyVadvHxUzZ0dal22W1V51l4eAADMDaxeDcByxZ9zyd7hll/tqne1J+wtU/nqKQgdjbDTa7RJj9ZaHdVxRNWjtFVPXqrnLcnhUvnSqbgfAGDO6WvWUb2u1nG0VI9k4NRR7T24W6GkPTkq3SDlOjfpsCd5LwAAwHhQ6QjAegvLVOveY5rn0VC6Rw1uV/J2i0RbrEdrrVZ4vkVzO7V9c52l7dW59vzke26uUwOrVwMArNLXq7Z9y40FYYyvxPkZU/Acih2f+0qF+keokszZuFuHK8c3TyQAAEAqtlAoxD9fAsAM8+/D/6EXnnor3cMAAFjoj47+pmzzbOkeBgAAwKQNDw/r+vXrI+7PyMjQnXfeKYlKRwAAAAAAAAAWI3QEAAAAAAAAYClCRwAAAAAAAACWInQEAAAAAAAAYClCRwAAAAAAAACWInQEAAAAAAAAYClCRwAAAAAAAACWInQEAAAAAAAAYClCRwAAAAAAAACWInQEAAAAAAAAYClCRwAAAAAAAACWInQEAAAAAAAAYClCRwAAAAAAAACWsoVCoVC6BwEAiPfvw/+h4PUb6R4GAMBCH18wX7Z5tnQPAwAAYNKGh4d1/fr1EfdnZGTozjvvlCTNn65BAQDG72O3zdPHbqMYHQAAAAAwO/E3WgAAAAAAAACWInQEAAAAAAAAYClCRwAAAAAAAACWInQEAAAAAAAAYClCRwAAAAAAAACWInQEAAAAAAAAYKn56R4AACBZaHhYNz74MN3DAABImn/3f0r3EAAAAGYdQkcAmKGu7T2c7iEAwJw371du1+Kj/DwGAACYKNqrAQAAAAAAAFiK0BEAAAAAAACApQgdAQAAAAAAAFiK0BEAAAAAAACApQgdAQAAAAAAAFiK0BEAAAAAAACApQgdAQAAAAAAAFiK0BEAAAAAAACApQgdAQAAAAAAAFiK0BEAAAAAAACApQgdAQAAAAAAAFiK0BEAAAAAAACApQgdAcxq/vMHVO3aouqD7fJP6Mxu1bu2qNq1RfVXpmhwAAAAAADMUfPTPQAAc9xgu2p2uWOBYekeNbgKRj3GvrlOtauzJQXk9fSEN/reU78k+3jve+UNeY1v+/sD0tLsyT8HAAAAAAAQh0pHADNLRywMjPBfujhCFWO2ip354W8d9yp3IvdZ+pCKjW9zcwkcAQAAAACwEqEjgBkiX3aHJLXLE9fu3K22ph7T/nj21fvV4G5Uw76y8Vc5SpIKtMPdqAZ3o3YsnfyoAQAYjeeQTbZDnlR7VGuzqbYzeZst8vVIswYkqa9ZFebtxlf43AE1PzLSPUa7PwAAwNSivRrAjONta5d/qREiRtqgHZJ8KY51b1F9hySHS7X7ymQ3tWIXP9kop9fYL8W3biccFwseAzpzcKfazPeKXNt46D9/QDVNPZLKtMP9kDyuI9HqzIleCwBwi+qslc25V4cPHk7a5Tlk0/J9h3X4YMKOvl51VZ5U/8tVyjFvz6tSa6jKdFyzKnZKW0siG8pVfrlDHjnljLtes45eLlf5MiueEAAAwMRQ6Qhgxigpd4XDON9FeQfD27zedklScXnlxNqnJfW3HYgFjpLUcWT0RWMG21XjSggJJcnnVo3LndT2Lb2rtoNH4rZ7n4sclyJwBADMHSU1CoVCqlmdvMv5dEihUI1KU523bEl84JiCp2GTinbGB5NFy7p09NRA3HEDr7WqaEPFBAcOAABgDUJHADNHzgMqcUhSjzovBSR1y9MhSWVyTqIF2q8VqnU3quGYK1pZ6PV2j3i89/uRxWrKoq3XsXPb1XY+kHBGj+SsU4O7UbWbjbklo+3hAV01Akf75vAxk2sDBwDMGX29atu33GifrlBzX6qDPOq4fNJU5Ri2ZHWF9EqHBkzHnagqUumSXrVN6aABAABSI3QEMIPEFobxe96SP9JaXRpb9GUiisuNgG9hJMwcTUD+q8a35vuZzvX7E0PHMpWvDi9CYy9ckRAmFshplLD4m3aq2rVF1QfbR1gQBwAARasjQ6GQQp4ibVpUq8TZGAdOHVXXhtLkasi8Ku1etkknInNEdnaoq3lrfLs1AADANCJ0BDCjRMM730UdbzNaq4sLpuHOscpEqxS7zBWQMtq0D+jMoLX3AQDcgkq26mRll3rjqh0H1PFKkXZvTN2A7Vx9WHvPeyQNqLmuSxWfHqtRGwAAYOoQOgKYWRbGWqz9PmmyrdUTF6tMVMcbsXkaB99SZ6RN2p494atGV9eOtmn36OrAGCcBAJBKX4dal5WOXL1YslUnLx9Vc2eHWpftVlXedA4OAAAgHqtXA5hhwi3Wbb6e8MNJtlZPRvHnXLJ3uOVXu+pd7Ql7Y63U49OteteRFIvPTFeICgCY1TpPaJMq1G8KDgdea5Xyj49yUo5KN0i5zk067AlN+RABAABGQ6UjgBnHPD/i9LRWGxaWqda9JznkLN2jBrfLgvCzTDssuQ4A4FY0cKrCWETGJptTev3l+BWqe3vaVLRk9JbpnI27dbgyeaEZAACA6WYLhUL8MygAzDCh4WG9+8Q30j0MAJjz5v3K7Vp89HC6hwEAADAjDA8P6/r16yPuz8jI0J133imJSkcAAAAAAAAAFiN0BAAAAAAAAGApQkcAAAAAAAAAliJ0BAAAAAAAAGApQkcAAAAAAAAAliJ0BAAAAAAAAGApQkcAAAAAAAAAliJ0BAAAAAAAAGApQkcAAAAAAAAAliJ0BAAAAAAAAGApQkcAAAAAAAAAliJ0BAAAAAAAAGApQkcAAAAAAAAAlrKFQqFQugcBAIgXGh7WjQ+vp3sYAABJ8//TXekeAgAAwIwwPDys69dH/rtqRkaG7rzzTknS/OkaFABg/Gy33ab5t92W7mEAAAAAADAptFcDAAAAAAAAsBShIwAAAAAAAABLEToCAAAAAAAAsBShIwAAAAAAAABLEToCAAAAAAAAsBShIwAAAAAAAABLzU/3AAAAyT76pTQ0nO5RAADuuSPdIwAAAJidCB0BYIb6g1fSPQIAmNvuuUP6qw3pHgUAAMDsRHs1AAAAAAAAAEsROgIAAAAAAACwFKEjAAAAAAAAAEsROgIAAAAAAACwFKEjAAAAAAAAAEsROgIAAAAAAACwFKEjAAAAAAAAAEsROgIAAAAAAACwFKEjAAAAAAAAAEsROgIAAAAAAACwFKEjAAAAAAAAAEsROgIAAAAAAACwFKEj5qiAzhzcomrXFtWcD6R7MNPGf/6Aql1bVH2wXf50DyalSb4vV9zh5+Vyy2ts8rq3zPDnCgAAAADArWt+ugeAW4/XvUX1HQkbHS7V7iuTPS0jSmHwLXX6wt/6/QFJ2ZZdOu75l+5Rg6vAsmvfnIC8np7wt7731C+l5/244lb1c+0JG/NVfmy/1mly74vXG7neu/IPSsULx3HSYLtqdrnll2TfXKfa1bF7xd5DY1wLk88pfrJRO5aOa3gAAAAAAMw5VDrCOoPtqnGlCByn4Z7mCrdxWfiAShzhb+126wJHqVse8/PveGNi45pS2Sp25oe/ddyr3Gm/v1HFmBQ4mkzyfSkuLjO+u0/28QSOkrTQHn0NwgFnhPk97FHnpdg+/6WLRtVkmZwEjgAAAAAAjIhKR1ikW/VGBZiUWAUW0Bn3W1Ny11gINFHZWrevUeusHs/5lnDI6MiX3dcjv9rlueJS8QwJqOyr96thdXru7XXvVJtRxZhYAeo/HwmNJ/m+LHWpwe2a4EkFcpZK3g6Fw2FXgYol6Up8UGyuuOz3G5WiaQltAQCzjeeQTcv1ukJPOxP3qNa2XPKEVFMSv21v5GHlSfW/XKUcSQOnKpRb1Za0PXJOV3O/WjfmJNxjQM2P5Kp1Q6p9AAAAU4/QEZaIhm1K1XaarXWuSCVaQGcOmsKnFOf4zx9QTVOPpDLtcD8kj+tI9NqxNtjE67Sr3tUebePuT9HiHd9C261647rR7Qmts07vRNukY+3Lduc2lS/eqfoOyevtlpaazh3lPuGxKO65Jbb+Sskt7HHHxF1/j/TcEXmNNmH7943zEtvdk1qeI23FY79fsdcyoRXZbLBdbaO8lvbVLmMsie9LIPo47ryE17C83/yZcYXDw3HItedL6pG5Ldvf/254TI58+X09pkAyIP9VY7zOB8LjTdUqnvDaRt8rh0s7nBdV39Qzw9ruAQCW66yVzblXhw8eTtrlOWTT8n2Hdfhgwo6+XnXFBYoxvUt2KxRqjZ6//VRpLEisLJde6dDAxoTzOk+oVeVWPSMAAIAJo70aFjDNFehwqXzUqr6ArvqSt3qf26L6K4lb31XbwSPxVWdNO1Mcl3yPSDhk5m/aOe7FSfrbDsSHlh1Hxr5vdJ7IfJUUZsdafjtadGZwfPfxN72gmoSQz9/0gun8cItyYqA60nPzPndkzPZu//kDo7Q8j/1+xQLn+FbkuHtEK1LzVf65iYRtBSrfbLSEm1rVrWpztheuMMLBHl0dkGKf5XyVbKs0wstwIBl7LcLvrxQLKOP43KpJtXiNzx0OHAEAt76SGoVCIdWk6C5wPh1SKFSj0lTnLVuSFDhKkrMkVinpXH1YbT29sZ0tRSpatkknOuPP8ZzvUsWGosmMHgAAwBJUOsICqYOp1Aq0w90Yd26kki6pIlA9krNODfuyZa6Aixy3bl+jis+nrnCzJ7ToRqrN/J635F899oI2fq1QrXu/7KaKuuTxJZwTCcIcK8ILmSx8SMVql9cI49atTp6j0L+4Ug37CkwVcz3yy6Vad5nspm1XByQtlHTlB0YgaaoqNI5L+dwSq+4SBzDYruORIMxcfXelXWckjef9sq+uVHFTuNIxEsYlirYlT4K9cIXsTT3yR6sRTSF36UMqlia/OrUxh2SbT+rvD0g5keD4PtkXZksOyesz3r/cSOgZmzcyqV098p75Lso7WJY0vySLzwAARtTXq7Z9m2TbJ0nlOnmtVVV5yYd5zu/V4dWhuG2lqw9r+XmPaiLhZF+zjl6u0O78Vklbp3rkAAAAKRE6wgLZWuyQvOMMHlOubp1SmcqjQZ1p/r2rfvlVMGpwGGvRnpziciOoM4VSo+tWW1OktdpovTWNeaSws7jYCPly7pVd4fAsem/TtujzilbW9aht1xa1mS+WYkXq2FhGMPBe6grEpWXR0Hbs9ysxmEwWa2OehOh7EAlvYxWHE6uaTCVb9sWSfMZ7lGu8HqUPqVjZynXmq83XI78/IL/eDZ9iBJ2S4tq8x8biMwCAUZTUKBSqCX/fWSvbolotCdUoHCPG5ns8HDcPZOTcrTpZt13NfeGgcuC1VhXtbNWS3tZpfQoAAABmtFfDAkZwIxkVXiMf6T9/IG7+wgZ3ncodFg/nijsWOJbuUYO7UTtS9jBZeU9T62/TTlW7tqjavJL3GK/LeI1eMRhpA47JzR19BeiU7cHm/Ra9X/bc+4zvRm7BHlls1W2/5y35I691pKL0JkXb4H3vqc0bbjOPrJwdbb/ueENtxmsfDYrjFk8q0w53oxqeLNOIWHwGADBeJVt1srJLvX2RDU7VhEIKhUIqPW+T7ZAn4YQclW6QWl8bkOTRiaoilSYGkwAAANOM0BGWiAY36lHbrgMJcxh2q96Y4y4SmpkXhBm5Nbtdnsg8iuaFSBbbR69yjARp0Xbh1HM8WsnrHWlOxIjJhG3JwhWDUri9ulENbvPXCIu4jMI8p2Hb97tjO66068zgeN+vbtW7tqjalfi+myyNVQemmn/S6x7lXPM4zcHgWFWc42VUlErt4Upac5v4QrsRFMb2LY5MtjXoV78kc2v/WCEuAAA3y/n06zq8r0NJsePG3SqqOiFPZ4e6mrcqcb1sAACA6UZ7Nayx1KXaze8aFYYpWn8drrj1E/1NO1XdNPZlvc9tUXXclviW2nAFXY/Mq1f/98hv2R1HVD2uNu6b1S3PiCszx+ZAHO98kqOJzZ+Y/BpPar7AhWUqL3WHqxnjXq98lR+LVe2N+n5FqzxHnrtSKtCOY65oK3Ly9fJV/rnRxhlpsU4RDN6sxBb6uApKU1t/0r4I47MHAIBVOk9okyrUnydJHnk6nXIalYsDp45q78HdCiWd5FTpweVa7izXyWs10zpcAACAVKh0hGXsq/erwb0nNt+deZ9RlVbsim/PLX5ytHbdMu2Ia1c1LZ4SsdSV1Dp9z+r9cdvsm+umtL06tnqzufU2ItYaLJ9bbWOuvD2WAu2wuCW92NWo2sgK0VHhxVLG9X5FqxjHCAIXlql2pFb3MVulTa+jJJVWTriqc9zXTqikjVWXJuxbWKZa8+fT4Yp/DADABAycqpDNZgt/OaXXX64yVrJeot46W3Rf7isV6n86dR2js/qkyg/uTrkADQAAwHSzhUKh5H8oBdLIP8KK1MBc8tEvpc++lO5RAMDcds8d0l9tSPcoAAAAZo7h4WFdv359xP0ZGRm68847JVHpCAAAAAAAAMBihI4AAAAAAAAALEXoCAAAAAAAAMBSrF6NGce+er8aVqd7FAAAAAAAAJgsKh0BAAAAAAAAWIrQEQAAAAAAAIClCB0BAAAAAAAAWIrQEQAAAAAAAIClCB0BAAAAAAAAWIrQEQAAAAAAAIClCB0BAAAAAAAAWIrQEQAAAAAAAIClCB0BAAAAAAAAWMoWCoVC6R4EACDeR7+UfjGc7lEAALLvSPcIAAAAZo7h4WFdv359xP0ZGRm68847JUnzp2tQAIDxu31++AsAAAAAgNmI9moAAAAAAAAAliJ0BAAAAAAAAGApQkcAAAAAAAAAliJ0BAAAAAAAAGApQkcAAAAAAAAAliJ0BAAAAAAAAGApQkcAAAAAAAAAliJ0BAAAAAAAAGApQkcAAAAAAAAAliJ0BAAAAAAAAGApQkcAAAAAAAAAliJ0BAAAAAAAAGApQkcAAAAAAAAAliJ0BAAAAAAAAGApQkcAAAAAAAAAliJ0BAAAAAAAAGApQkcAAAAAAAAAliJ0BAAAAAAAADAmm8027v2EjgAAAAAAAADGNFboOG9eLGokdAQAAAAAAAAwpnnz5uljH/vYuPYROgIAAAAAAAAY07x583T77bcnBY82m02ZmZmaP39+bFsoFApN9wABAAAAAAAAzE7/8R//Ef2SpIyMDGVkZMQdQ+gIAAAAAAAAwFK0VwMAAAAAAACwFKEjAAAAAAAAAEsROgIAAAAAAACwFKEjAAAAAAAAAEsROgIAAAAAAACw1Px0DwAA5gKve4vqO8LfFz/ZqB1LUxx0xa3q59rD35fuUYOrIHqup3iEc4CogM4c3Kk2nyTlq/zYfq1bmHhMt+pdR+SNPHS4VLuvTHbxOcPEeN1bVK/Yz6mU+5N+5nWr3vWGnG6XiqdtpJi9wj+vNNKfmYPtqtnllj/yOPrnJp8zjI/555T59654I/zZOtiumhek7cafoUBq5s+PZN9cp9rV2UlH+c8fUE1TT/Rx9M9NPmcYl/jf70f8u6b5z03T3wH85w/ouLal/GxagdARAKaY//yB8F/O3QXRH/bexL8MDbar5jlph7tRxcYvKPVXCIAwfl73TnU669SwLzscYL/QruLEX1IH/eo3/ZIBTJjxjyPFpWUjHjKun3nAKMJhUJmKS0c5aOA9+UcMioCxdMtvr1ODO/yXbK97i2rOJwdC4/qzFRjJ4FtSeaMalkqRALI+N/n3+35/z8hBETCWQcl5rFE7Iv8gkvL3rm7V77qokmONWrcw/DPv+PkHpixoNKO9GgCmVEBej1T+OeMvRQvLVF7aLs+V+KP8ly5Kmz9r/OGQrXXlZfJ6u6d5rJi9uuXpKFN55BeHpZ9VuS7KO5ji0MV2/rKEyVvqUoO7UTtGTBDH9zMPGE2xq1ENbpecYxxnt0/9X5ZwqyrQOtNftnPt+SmOmcCfrUAqC8u0LhokZsu+eKQD87U4Z3qGhFvQwgIVR7qbFj6gEse78if+nLryhrylldEuqOLPuSTPW7FugSlEpSMATKmArvruk9PU5pprz1d/f0BaGvtlt9/fo9xi01+ecu6V/apffkUqOExl80nl8JUq8RwJt25QxTY3DfrV77hXudEN2bIv7pFnQJK5xXrgPfk73KrukFK3YPM5w80a7WeescE0lYS51Szc4r9Hes74DFLFhlH4+9+Vv2mnqpskqUw7Eqs6+JxhApJ+D5NG/7PVCIj6TW2xSVNJPCnVG59BqtggBeS/mq/Fn0u1vUdtu7aoTUr5M4nPGcZt8C11aoW2J0yx5O9/V3b7Z2MbFtqV63tD/ZLxM848FYDpz1Sjxb/ceVH1TT0aeQqnkVHpCACzgPe5N+R0N4YrjBa7dfx8ILrP39QibWtUg7tO5XKrjYoijMSoUmtwN6rhyfvUtssdm99RfM4wHdpV733I+BzuUW7TCzpj+tf42Gdwj4o7WuL2AWb21fujP89qN7+r+oPtpooNPmeYgCtu1V91qXyiYY3PrTZtC3/OjrnU/5z5z1TTZ/DJMnnb2qeloggzl//8C2pbXJkirMnWun3G72buOpVfPaIa0+9ffM4wHv7zB1Tt2qLqSc4BGvs93/gz1W3quDN9Bms3S23fn1g3HqEjAMwCxU/GKjgSy+Htm7cZv8Bkq9hpVBQBY1n6WZUntF/wOcPUK9OOaAVHgco3S52XYp+l2GewQM7SHl0dSMMQMevYV1eq2Pee+qNb+JxhfLzuLar2PqSGyVTvO1zaHmm9TppKwvQZXPpQwucTc0tAZw5u0XFtG0dVdXiKJb/f9DsWnzOMQ/Qf4rZJx10HJvyPabHf840/UzveiFt4MvIZtBeuMLrxxo/QEQCmVLYWJwQ7/f4e5ebGt/BE2w8jBt6Tn7n3MF4L7cqN+0XTaOFhfiBMu/H9zAOAdAu32jeOHATxZytuWkBnDr4gbWuclgU7AC0s0/aEf2iTJHvuffFhdtL0EVOH0BEAplS2ip2mMvTBdrV1lMm5NPx9jdEOZi9cITX9wPgXpYDOtLWruDj2S7B5URnv992S8wECSZgUyFnarrZIO86VH6hNK8KTSps+Z3HMxxj4nGHSrrhV7e7WqD/zJEnmCo1utTVJJYX8RQzjFP2cxfOfb5G39CHTnI58zjCGwXa1aU/K+e+87i2qvyKN+merJPlMi8ok/awDJF35gTqd21LOfxf7nJkl/x2AzxnG4r/Sbfo93/xnXkBnDhpVj0sfiptOJPH3fL+puyn5z9Sbw0IyADDF7Ku3qfzgTlW7pMjku0k/xBeWafvmA6pxbQmfs7lOtaZfKIr1hqpdR8IPSveogX8tRYJi1x55XOZFFZJbxfymichTHcPnDFYY/WdemeTdournwo+Kn2yc0GTkQITXvUX1HcYDh0u1+8zVanzOMIa4hdUMxiJpZqP+2eq4T1df2KJqnzTi73eY0+IXvDIkLRRjWsRPyX8H4HOGsdjNv79rpD/zCrTjyftUbV6wyPR7vn3xezru2hIOHpP+TL05tlAoFLLsagAAAAAAAADmPNqrAQAAAAAAAFiK0BEAAAAAAACApQgdAQAAAAAAAFiK0BEAAAAAAOD/394dh8ZZ33Ecf48KNzZ2oOxKhykdJM55WXG5HSGxim1WzCL2jLIomujKaipaN2yUTa3MdsMmwmwdtQm0zWC2qUoUalooCbM0g5BstDlZya22SSHkhNKDhT2w4PNH6P7INW1SUyI9lmrer7/y/O73PM/39/yTuw+/3/OTVFCGjpIkSZIkSZIKytBRkiRJkiRJUkEZOkqSJEmSJEkqKENHSZIkaZELg4BgPCCYWOhK5hBO1RdOLnQhkiRpvgwdJUmSpMUq282WVCkrf5IgWZ4geWcpdz3dTM+5cKEru+x8F43lCZLlTXTlFroYSZI0XzctdAGSJEmSFsIYHZs30fW9rRxqryN+CwTZDIffGyS2LLLQxU0LPx2kd6KBvf9ooiK60NVIkqT5cqajJEmStBjl0hz/BOobG4jHIrAkQnRFGfW/3UDZt/J9woAgmDnrMZy1zPnScZjNMHBihODSZ+EYmb40I7n5zZoMzqUZ6MuQvbL7ZEh2dOTaJ06GBOMhTAaMnOgnk511vzA31T46q33i6rFd1TYZkj3VT/pc7qql3WEQEITA+AjpvgzZ2UvTJ2YtV58Mv3CJeJib43xJkr7iDB0lSZKkxShWQuJW6D16nNwc70rMHWki2dTF5VXNaXaWJ9iZnnlc+1CK5JoUTz5WTbJyE227N5H80Rpq19dRc1eCxg/H5q5jcozOp0tJVtfx5PoUVeUpdp7IB3+5Llr+0A8coHGu5dXpHSTLU9Tcn6DmsSeoXZOi7ZOp88MTO6gtr5xqX1tK8tddZPNjDXq3kky1k5ke+xgdv0jQeOTC1GG2i+cqS6l6+Akera4k+dAO0tPBYI6upgS1dSmS5dU8uj5FVeUVdQPpXQmSu6YfFOS6eGHGGELSb6VI3pU//84Ezx26xnOSJOkrxtBRkiRJWpTi/PKPzxL54ClW/TBBzfomdn6YnjOAvJaih1roOz3MmdPdvLSim53HS9l7cpgzZ4c5tq2S3t8fID3HdYOjLWz5tIF3Tg5z5uwQhzZGaHsxHwYuq2N7y2pgA++f3UfdsrkqWE7Dnqn7nTrZyTM/jgAZ/vxiK+HjnZw6O8yZv26l7OjLtH0cABCtqqN+fDddl3LB0V66PlnNz6uWAwE9bzbRW9bMsdPDnDm5n/qglVc6Zs26rGia+vz0IO88GtC2t5t5v3byX+28sDuk/t2h/HNK0PNaKz3BfC8gSdKNzdBRkiRJWqQiySYODQ5y9N2tNKwI6XmjjlWVmzic/XLXKV4ZJ7oEWFJMWRJIVlKWf/9i0Q+KYWKE4TnSuMw/u6HmZ/n3NUaIP/gIFZ8NMvSlNo0pJr4iP6Zo/sbnhxj8LEZi+eek+/oZyMaIrwrpTOeDw0glqceh4+Op1DHb9xHpmhTVywBGGDwCZXdEyQ70M3AKlt8dY+TvgzNCxeLbS/PjjlJ8ewkcG2K+jy6XGSQbS7A8HGSgr5/sd+NUTHQyeObLjFuSpBuXG8lIkiRJi9mSKMXJFMXJFPW/G6Pj6TW88kGadc+X/R9unmPsHHDbFU03QUG2sTk/xgAB33mvmaHpXz1x4rdc7lJ2/yZiDR8x8HyUkQ/SrGtsJwqQG2MEyBzdTcvfLvWOEY8Xbieb7Fg//DdK55tDlxtXxlnqLzRJ0teE/9IkSZKkRSkkCCJEr8zRliyl6FYIwxndmD4MLpADYgWrIUbJbcDEfwjJh40TITngm0uu89K3llBBjMTrXTyzco4+K1dTd3Md3fuipEcaeKkq/zBiy4l/CyK/OsDbD1xH0Dj5+eW/x3NcuTi76PuVcHOC7Z3PEr/esUqSdANyebUkSZK0COWONLHqnhRbDh4nMxoQjGboPbiVloMR6u+OAxBbUUxkYB/tR0bIjY/R+6cdHC5wHfGfbqDoYDMtx8YIzmfoeKOZzL3VVFxvshlbTd0DOVq372BgNCAYTdP26sv0zFj/HGfdxjgdb7Uy8viDVExPsSyj+plienY103kqR3B+hMPbm2g7Nb+duAGKSlbD++20nciP663dM5Zex+6tY934brbt6ic7HpA90cqWV7unN7qRJOmrztBRkiRJWoRiNVvZ+1wJw22bqF2bILk2xQt/CUjtP85rq/LpW7KJ93+zlMObq1lV/iDtt6zmvgLXEUk2sXdbKd2b15C8J8XOfzewt7muALMpo9z3eiebo500rk2QXNvA/lwJsW/P7FVU9Qj3UsSz989cTh5v3MfbFcO88XAlyXuq2ZaOUjTr3GuJ1b7G2+su0PrYGpLVL5G5o474lR1urmb7gSaiHz5FVXmCqg37ubBiKYVbwC1J0sL6xsWLFy8udBGSJEmSJEmSvj6c6ShJkiRJkiSpoAwdJUmSJEmSJBWUoaMkSZIkSZKkgjJ0lCRJkiRJklRQho6SJEmSJEmSCuqmPXv2XNW4cePGBShFkiRJN4Iv+n54LX53lCRJWrzm+u74P0BSsbIIBCliAAAAAElFTkSuQmCC"/>
          <p:cNvSpPr>
            <a:spLocks noChangeAspect="1" noChangeArrowheads="1"/>
          </p:cNvSpPr>
          <p:nvPr/>
        </p:nvSpPr>
        <p:spPr bwMode="auto">
          <a:xfrm>
            <a:off x="307974" y="7937"/>
            <a:ext cx="2810069" cy="281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data:image/png;base64,iVBORw0KGgoAAAANSUhEUgAABR0AAAJdCAYAAAC/A9AIAACBJElEQVR4nOz9e3SU933vfX8GEct1jLzdhXxLY/FgMmrayLBdSfauBppCVQFxUkiQIrsIyETG2dkB2h0D3ttEGMxBwa1Bzt63cHowUScSorYqOYUmDaAqOL7xqLVH1AUrz3Y1kVnIIy2PnuaOUhuPGjrPH3PNzDUHHbmkkdD7tZaWNdfxNwcL8eH7/f1soVAoJAAAAAAAAACwyPw///M/T9r4X//rf03DUAAAADATpPr9cDT87ggAADB3jfS7o625uZlKRwAAAAAAAACWmf+LX/wiaSP/Wg0AADB3UekIAACAmzUv3QMAAAAAAAAAcGuxsZAMAAAAAAAAACtR6QgAAAAAAADAUoSOAAAAAAAAACw1P90DAAAAExC8pnPffkGnfzo0wRMzlV3yuJ54tEBZGVMyspv34TW9+tIJnb4UUFBS5r1rte0P18txxyjn3Aiq79JZnTvn0dsDQ+Hzshwq+p3PaM3KAmVnTuD+P7ukk99qlOdnQSkzTysf267KT2WNY9w+nfn2cZ29GpQyslT06E49VpI9gRtbK9B5Qt96qUs/vyHpDocqd2zXyryJvBDT5EOfzvzfx3X2vaBmxOfT/P6PJCNLjv/sVNGKVVr5yXF8NgAAAOYwQkcAAGaTG79Qn7dF5zonfmpe9nptU4H1Y7LA0E9O64V9O/WdfzJtXObQ5q+NctKHPp35423a1exL2nXmpRf07Iptqj88gcAt+L66z5/WuUD4YfcdTq3at0rZY4RggX/+G73wp6cVHkWmMn9vWzj8HN9dLRZUcPBtnf7bswpHZ045H0vLQMb2yyH1/MNpnbscfpj2z2fC+z+iv22RJDkePaJjuypVcPfUDw0AAGA2or0aAACkUVB9557Ro+sTAsex3BhS558/lTJwjF754gv6yjNN6p5oUaihr7VJF66OUvUmScFr6nypSSOPArcq30t79IVtdeocK6QEAACYo6h0BABgNslYoLziSq3Jik/Sht49q853Yo/zSlapIMtUa5eRqWzHPWmqvhvd0NW3JxzaBa+e1YkXL5m2ZKlwzSrl3zakt89fUHckK3z1RZ3sXK/aNZNodw5e0MnTXVr7h84RW36H3jmnpr+dZKqJmS27UCsLE/6fGerRuU7Tp/XNF/TsSae+O8pnBAAAYK4idAQAYDbJXKQ1Xz+iNXEbg+r72z16+InT0ZbarU8f16ZPzsSIcRR3F6jwjm5dem+sA4Pq6zyrV6NFiA499mKTnloZDhaDPz2tb2zeqTMBSQroRz/uUuD31o7ZJp1Kd+tpdX6xSGtStWjfCOjS9xp1KXlPGmUq7/frdPn369I9kFmv4JFv6NgfFiaFicGrZ/X87u3Rytzu1tO69AdOrcyZ9iECAADMaISOAADMRTeCClztUyAYnn0w8+48OXJGCCmDAfVdDWjohqSMTGVl5ynvjqHotszMBcpevGjylV7z79HKx+v0xGNOBf60Ul/5bt8YYx+S75/fjj3+zc9rfWGskjFzsVPrV2frTHO473Xwn99W3wdrlT2ZdT8GWtTUsUUrv1SQVCUavHpBLX89xlgTJb6WOQ7lJY7rRlCBvj4FPgynqpmZ2cpbnK3MxNc38bg7spWXly0NXVNf4BcK3pCUEX5vRlpQJxi4pr7BX4TnoDTOT7rPWM9joueOYajPp8AvggpmZCo7x5H0vpnHrIxMZec5lJ1isaHggE99Pwsaxy1Q3uJFyrIgh89cvFZbd2zW6cebNChJA2+re2BIK3NSf8DG9RoPXZNvIPKeGf+P3Z1isInHpfj8jPs9TfwZsCBbjrwsDfX51PeL4OjjGOHcEccx6s+IoIau9qnvw3H8LAIAALMKoSMAAHPJjSH5zr2oZw+9oFcT5qLLWrFV+3c9rnXL4luRg1fP6hufe0aRtWsWLivU7ZcvKS5uu3uVnnh2vx4rXTTBFu5MOR6t01/ckSndCOjV8ZwSHFJgMDb4zLy8+DApI0t5jnxJxjGDAQU+lDTJxYY7X/obXXq4QHELUt8YUvffNerch+O8yIfX9OrJ53XgT07Hv27KVOGje/TUjkoVRoOWoPpeeUKPHu82Dlmr2tN1qvxE/Csb7DurZ8t36ozR3e14vFEv7c7S0MXn9QVT1ev+77+YVPU69NMLOnnsGT1/LiE0/eR6PfWNJ7RpRer3MRjo1rnv1un5P72g5LjVoTX/7XFt/uJalSye+Isd+Oez+tZX96gl7oOZrTX/o077v+SMBqdDl09oy1eNwE/SmsNndexRR/x4P/Tpr59aqwMXjccP7tT3/mybCizKsrLuWaR8yRjDkH7+QfLcnxN5jYM/u6TnK3dGP0+O/9aol76e0LJ9Y0iXGrfr0W9FPherVHv6uCqND/+E39MPutW0u1Lfvhw5bpXWZHp07rL5uWSq5PEj2v+19XJkjXxu3pde1EvfMC+6FJTvezv1hT8x6oCzK1XfdkRr4qpBg+q72KTnv3lEZ95RnLw1O7V/12at/AQrhAMAMJuxkAwAAHPFjSFd+s52PfxHyYGjJA1dPKFd5dv0/MXRV8YYTAwcJelnF/T8Vx/RN1p9GmPplSSZd0w0CQoqaL7J/ExlJv4z6nzTNT8YUjA40VGZvNOiln+4Fve8gv0e/fVfdY/v/CGfWp76vL6SFDhKUlCXXnpGj249onORRWsysuRY9RkVRg85q3OdfQmva1CByxf0anQ6yQKt+b37x1VtOnS5Sd/Y/HhyOCVJ75zWs1/eooN/m/w+Bq+e1bNfXq9dKQNHSfLp3J/u0ZfK1mrXdy9FqyDHK/hPLQmBoyQFdO5PtmjHtz0KGNfLXrZW6z8RO+LVH3epL2GwwT6Pzl6MPS55eFV8aHaThq71qCf6KEt3fTwh1J3ga5yZU6i1D8dSbd+5C+r+14TzPvCp8+9jn7ms1evlvDdzUvdL6Z0LCYGjJAXV+eJOfWHP5BdkSi0o3/ee0Ze+nBw4SlLfuTp9ZfMenfwJ86UCADCbEToCADBHDL3xog78iWeMoy7p2998cZIr8gZ05tiLejUxAZr1hnTmpXPyRfOPoPp+3KKWgfGd2936jGr+bozw5J0mPfPts9HwLOuTq7S2JLb71Q6P+sxVlcH35Tl3VtGrPvgZrf3kOFK1oUs6+SfP6Nyo72+fWmrqdPod0/sYvKZX/+IZnUwRECXJyFd+gcPShVUuHX9BZyKp16/er7UPF8SG9upZdb0XFwnLd/FstDJXmau07rcdli2iNHS5Rd861hKttNQnnCq81/TaT+Y1zlykkjVrtTCy+6dndaE7/gJD3T/S6UhVorK1dk2h8jIneb8JCp6r04kfX5vwPyiMeL13Tuv5/S0jhNeGwFkd+GaTLpE7AgAwaxE6AgAwFwSvqfN7LYrVSWVrzf94Ud/7kUcXv9+o/V/Iix37TpOafjxaVVS21n3jRX3vR1262N6o2qpYAKTAaZ3+h/ctCydmjM5GtbxppDo/69Lpv7owvvMCb+v0X5mC3iynvva/T6vjdY/+rvGINn0qtmuwtUXn3jESljscWvnwqtjOV8+q0xTmBt/r1KsdscfjreTru/iyGjtjjzNX7tRfnPbozR+d1rHHC2M7Pjyrkz/ojlUr/qxbr3aYWtpLtunYqdPq+Me39eZrZ/XSnz2jx0qzJeVp0/Pf1GMPTq6sMKt0p+rbfqSLr51W/eOmz5U8OnvRFw5ZkypBL8RXgg751Hku9pqbKwInovt4pR78jXx98tfivx4s36OWn8aOW7np8zJNKTrp1zi+grNP5378drS6UzeG1H3xbGyV93vXak3hopu6X7Jsrdl1XN/7UZcuv35W3z1QKUd035DOnemMD74n68aQLr3yYtzUBIWP14V/npx+UU+sNL1XnY06/eak/gUEAADMAISOAADMBUM+eUzli3lVR7T/sVUqyMtW9ied2vQ/juixT0b2BvXq//O2AiMkh47/Vqf9X1qlgrwsZS92qvJrO1WZEzvX19MXXuhilnM8ulOPPRh51Ke/br0g34dB9V1s0cmfRLYXaNOuzaZwJt7QVY86owFVptY9/U1te7hAednZcpRU6omDO2PhmTy6cCkSnmUqb8V6rbkjtu9sZyQIDqrvjQs6F+3NHWcl342Aui9eiFXoZa/XN5/eqpWfylZWXoHWfe2AnjJVV3Z3/Ei+D8LfB4NBfWT6PBSs+F2tLCxQ3t3hxUwKSzfrqRcu6OKPWvTUmonO62lYtk1/8ew2rVm2SNk5BVrzXw/oa8tM47nco6ERKkE7X+2KBmJDVz06+2b0ScYqAqdA3qN1euqLpkWGbuI1Tqzg7Pv7C4oWO/7r27rQEY0c5Xh4bTjovJn7JVhYdUT7v7JWBXlZysx2qOTRnXrqS7F/jAi+2zPiz4QJGXpbnh/HnotKn9E3/3B9+OfJp1bpsW88Y/rcB3T2VVP4CgAAZhUWkgEAYA4IDvjU/V7kUZYKH3KYFn2Q9Kv5cpbk6TvvhBseg++8rcCH61OENZkq+PW8+NVws+6R4z5JRrtx4GdDt0SlY+bdBVr7xfX66zdPa0hS8NzLOleRp8y/Ph1ta85cs0XrfzOgSymvEFTA122qLnWqqOCeuEAu6xNOlSyTLhltsz3vXNPQjQJlZ8Tm+TvXGk6eOs975PtigQrUp66OC7FrjLeS74M++f6PqWos8LZa/mSnzkbeyxtBBUxZkH7qU89gUIVZmcrMylZejhR54peOVWrFuVVa/1tFKrgvW9l596ugwBFePXuS8gqL4ldizsrT/QXZ0uXwmIPvBxQIKvyZNCpBn+28EN736ll19q2X45NB+S7+MPZ+mCoCrZWlNbvq9NSXVinPvHL2TbzG0QrO493h8b93Vhe6t2tlTrYC71zQq9HWdtP8nUM3cb8Etyf+rSAjS9k52VKkCfoXQ9HQ92YEAz51m9v0/8/f6NmnPLH/L4JD6jZVQQ6+41Pgg1WTW30eAACkFaEjAABzQPCD92Pz/ylb2Qvvij8gI1PZ2aaA4YPgpIPDW6HKUZKUcZfyfqdSmz51Wt/+iSRd0vNf3WI6IE9frFglx8dbRrxEcOjnsQfZ2cpODHsys2TO6X4Rt3CwMc9fq7FSc+cFdfoq5cj06NyrkQMnUMkX/Ejvx3Wq+tR5zjfS0VLwff0iUhV39/1a+0Wnvv3NWNty8PIFtVy+EHdKwaPPaH/cStw3I1NZd2cpugr5hz+XbsT2hStBL4TbdG9c0IU3+7Que0idfx+LgKMVgZO5e8lmPfFwfjQMG+p+Wc+/FIuQM/Mcyr4j4aSbeY0VqeCs06VOSQrobEeXtpUUqfvVC7HWavP8nTd5v3QIfjikuCG/d0mvvjfS0ZL+9f0JL0oEAABmBtqrAQCApEzJwoU/ZpT5kw/AMn+1SOv/YFXqduEVW1T54OQr+8JuG/WfgOPn+fPo7MW31d15Qa9GQpgJVfIFTaHd+I6PZaBZKqj6pv5iu3PUM7pfekaP/uHxSS5ElCwzw/TK/1JxQXhmTqHWromVv3W+6pHvnz06+0+RLeNf0TsVR/Hn9cVHN2tTVfjrazt2atO9kb2JiwtF3MxrrKS5PAc7LqizuyuutTp+/s6bvF86/PKjiY3hZlaeBwAAaUWlIwAAc8Htd5mCsyEFE/8ifyOooSFTgpI5RZPgWSEjUwvMFWbBoIK/VFxoGvzAVGGYmamsST+fTOX9TqXW51xIWK06S+u+uGbMxVsyP357/DiDQckcYQZ/oV/8q+n4xIDMmOfvO8fDFXaXvlun5zMmWck3/y5lZinaBq9Mh0pW5mvEp3BHnvI+bn4yi7Ty6416c71Hr/79BXVe9untixfUnRi8/dMLOnH+8yqsutkVo4MKfmi6eNZd8a9P5iIVlq7Vwu+FV5IOdryo5/91KNbOPt4Vvccrp0iVm5w6GVkBvrNRLW+u1/5S0xtws69xYgVnoEUn/tfb8l2N7E6Yv/Om7zf9Mj9+V/z4Fju15tdHfp8ycyYfHAMAgPQidAQAYA7IvDtPeXfImCstoEtX+jT029mxv8wHA/JdNrVlLlqk7PEmRsGf6/33Yw+z757iydfmZ+menGxF2m6Dvh71fahYi3FwSH2+vtjx9y5SVmIb7ARk5jr1xT8oVMu3TDM3fmqzKleEF0wZuQ4rvMjKQnnC7dFDHnW9O6R1i2MhVfBnPXrbNL9d3qJ74oO1xHn+ApcUW6h4gpV8dyzU/Z/MlN4xRvyJtdp2eKdK7k44LhhUMDMzOTAc8qnzclAFJU6t+4pT6yLbbwTV19mkA9uO6FVjLr6+a+8reMORHKJOxC8/0rX3TCWTv5qtxO70vMK1Wntvi06+J0l96vyn2L7xrug9fllyPLxZld/1GAF0n05+97QqH9yqgsh9bvY1VvJcnt2dsZbupPk7Lbjf5GTqLtPFhhIne7wR1NC/JpWBhs9c6FDBvdIlo6V6Yclm7T+wNn6OWUnBD4PKvGMG/+MHAAAYE+3VAADMAZnZ98tZEvsLfPd3juuvLxuhwI0h+f7uRR2/GDu+8MH7k+erkyQFdebPX9DpfwqEw7YbQ+ruaNHpn8aOKHDcM7WVSRlZchQWxQKUd5rUcq47Ou9b4HKLmlpNK3X/54Kbq+7KyFLBw1sU6+TN1Mo/+LwKE4OdFLI+6dTvRjPGgE7+aaM6B4yA5sNrevXkizoTzWYcKvnNvKQqtcSVmqMmWsmXeY8KHjK1R//kBT3752ejqz5LQfV1ntCOz63VroZL8fPoDXWr5dBmfenL6/Wlgy261GcKmTKSC2MzM2/XRPX9XYvOvHEtGuIGLp/RmXOx+xR8Kl/Zif9cnl2ktQ+nWDt8vCt6T1BmrlPrKmIrTOtio1reNAWjN/MaR69hzOWZtCPF/J1W3G8yMhcoOyf22Rv6uxaduRR7HQKXWnTi5RHmlsxyqKgkFrwPvnRE3zoT+/9XwYAuvbRHX1j7uL59MZD+dnAAADBpVDoCADAX3JGnlevWKqvDWHl56IKerSzSiw+u0qL+C9GqI0lSxiqtX1kwcovmT1pUU9mig590qlBd6nzHFAtkrdXah/IsD3viZSr7wfVan3PWqDgb0pm963XmO06t/NUevWoOgeTQmtL7k6qoJnzHxau09b9vVuabAQWz7tfm0vEFWpm5RVrzcJ5avmtUXr75gr706SYVrLhfwYsexcUyv/l5rS1I0SudsFJzxMQr+TKVV1qpTX9+wagMlLpf3K7SFx0qKV2koTdNrdLfrFTg5y/q2NdWKS/oU8uhrar5nlF517xHjzbvUeYnnVp5X6b6Xr2g7rhkKE8lhXkTD54DZ/XslrN69t5CrcwN6NU3TdWqKtDK33YkXzMjSwW/t1YFL75gWiV8Ait6T1RGlgrXP641jTt1bkhKrnac5GucMNTwXJ5N+o4pzE89f6c195uwzHtUUOJU5t+eDYeCwQt6dqNTz3/KqZLMHr36T6NM6pm5SCu/UKmC1sh71qeWJ9er5VuFWvnr0tsdl8KVwZKe//Jmvf+/X9BTD1sfIAMAgKlHpSMAAHNCpvJKt+t/PhyfUg2+mRA4KlMrv7FT6z459l/xg+944gNHZWrlf9+ulYunPh7IzFulx3asjQ9Gf+pJCBylvKqd2nzTi70oHDZ96Rkd+9/HVX94m0pyxntetkqq96hysXnjkLoTA0cV6oldlSNUT0bm+TNvmlwlX2bOKm39n5uVF7fVp86O5LkZr70X0FBQ0sezlV9wf9K9gu94dO5cYuAoZT28XZUP3cRr/t6lhMBRWljxuCqXpU5Ysz75Ga190LxlAit6T0Lm4lXa/IipujKh2nFSr3EiYy5Ps5Hm77TkfhOWKUfp49r2YPzW4E88oweOhqyHtuip/1YYv/G9S3rVFDiG9alvYEhBVq8GAGBWInQEAGCuuMOhygNNqq0qGOGAPK070KRvbiqYRHt0ttY9PdlzJyNTji8e0V8cWJ8QtsQUVNfpL3atnbLwabwy89Zq358f12MPjjCQu1fpib+s02MlIwd1kXn+IiZfyZepvIf36Lt/tlMrR2wPd2jdNxr1N4crw9V7GVkqrD6uv2t8RpXLRr92yeN1eulwpRyTmkMzK2WIunDNHh3ftX7k9/Hj2SpcZvoUTGhF70nIyFLh+i1aGf2c9+lk81n5oi3Nk3iNU9zDseozisVyo83facH9JiO7UI89+6K+VjKJz2FGtkp2vKDvfmPk/3+VvUpP/NkPVf+lQhaSAQBglrKFQqFQugcBAABuztBPL+jVN/o0dEO6LTNb95euVcEocw4O/dSjzks++Xp69PO78uXIy9P9v+VUQYrVY4LvNOkrn3vGWMAkU+uebdG2e6+p6ydvy/f+7VqUX6CC3ypSYd7NphlB9XWeleenQxqWdNvd92tVaeGYC9oEA93q/Ie31Xe1Rz0f3aP8+/LkKHSq5BMTHM+H19R5rlO+D8MrTGd9cpXWPJg9ZjVhMHBJr3a8rcANSRlZyntolVamuveNIfVd8sjzTp/6fO/r9sX5ysu7X4UlBcobR0g39M4Fnb3Up2FlKu8/r9XKT6V+fuP+LHwYUPcbHr19NSCf75oy8/KVt/h+OUsKNeJbeSOogK9Lly77FAhcU3d/phy/vkgL7s5T0YNFcox79SGF5+7ruKDunxmv9ydKtNIxrO5/8OjS29eke/LlWFaiksJFo4dOAY+e/fIWfcdYkMfxeKNe2u2ceFA1kff/xpB8r55V10Aw/Fkd6XWezGscEQzo0vkL6h4K6rYsh5ylzrE/JxO5X4rXf03JorjnG7h8VhcuB8LP8Q6HnGtSjCE4JN+lC+r6SY+6+6RFBfersLBI2UNd8nSPca6kYMCnS//QJV//NfX0BbXo1/OV94kiFRY6xr+YFQAAmJEIHQEAmEXeeOMfp+1eDz30XySlCB2f/6G++fvhcGI6xwNEPpNmgY5n9OhXmxRuyC7Q10416YkHwwkbn89bS6r3HwAAzFwsJAMAwCzy0UdBbX2selru9c6/9Ix5zKaqqmkYCRAW/UwGr6nzfKd8/3pNXd+NBI6SSj4ft6I3n89bh9v93XQPAQAATBChIwAAs8xv/Man0j2EqJk0FswhH/bp7NE90RWbw7K07tE1cSt68/kEAABIH0JHAABmkU9/+tP69Kc/Pa33tN2WJfsnHPqEJOk23XPnx2Qz9p0+c2ZaxwJIkub9ihYudugTpjn/Fv3+/9STvxc/JyGfTwAAgPRhTkcAAAAAAAAAlpqX7gEAAAAAAAAAuLUQOgIAAAAAAACwFKEjAAAAAAAAAEsROgIAAAAAAACwFKEjAAAAAAAAAEsROgIAAAAAAACwFKEjAAAAAAAAAEsROgIAAAAAAACwFKEjAAAAAAAAAEsROgIAAAAAAACwFKEjAAAAAAAAAEsROgIAAAAAAACwFKEjAAAAAAAAAEvNT/cAAAAAAAAAAMweP/zhD5O2feYzn4l7bAuFQqHpGhAAAAAAAACA2evs2bMaKU5ctWqVbr/9dkm0VwMAAAAAAAAYp9HqF837qHQEAAAAAAAAMKbh4WHddtttkpJbrD/zmc/o3/7t33TnnXdKInQEAAAAAAAAMA7Dw8O6fv26JOmuu+6K2/fzn/9cGRkZ0dCRhWQAAAAAAAAATMjPf/7zUfczpyMAAAAAAAAASxE6AgAAAAAAALAUoSMAAAAAAAAASxE6AgAAAAAAALAUoSMAAAAAAAAASxE6AgAAAAAAALAUoSMAAAAAAAAASxE6AgAAAAAAALAUoSMAAAAAAAAASxE6AgAAAAAAALhpoVAo+j2hIwAAAAAAAABLEToCAAAAAAAAsBShIwAAAAAAAABLEToCAAAAAAAAsBShIwAAAAAAAABLzU/3AAAAyT74aFiDP/8w3cMAAAAAgFvK4v/rP6V7CHMGoSMAzFCfcv2vdA8BAAAAAG4ZH7/9Ywp87xvpHsacQXs1AAAAAAAAAEsROgIAAAAAAACwFKEjAAAAAAAAAEsROgIAAAAAAACwFKEjAAAAAAAAAEsROgIAAAAAAACwFKEjAAAAAAAAAEsROgIAAAAAAACwFKEjAAAAAAAAAEsROgIAAAAAAACwFKEjAAAAAAAAAEsROgIAAAAAAACwFKEjAAAAAAAAAEvNT/cAAGCyvO4tqu8wHpTuUYOrIK3jAQAAAAAAYVQ6ApiluuXpMD3seEPeKbxXvWuLql0HdGZwym4CAAAAAMAtg9ARwKzkP98SDhkd+bJLktrluTJFN7sylYEmAAAAAGBG66yVzWYzvmrlMTYPnKowbU/e7zkU217bab7ggJofieyrUHNfwvZDHqXiOTTyvpmI9moAs1BAXk+PJMnu3KbyxTtV3yF5vd3SUqPF+opb1c+1S5KKn2zUjqXhzf7zB1TT1COpTDvcLsncom2wb65T7epsSQkt3OpR264tajPOLTbdI8rhUu2+MiMINZ3vcGmH86Lqm3poBQcAAACAWcTTu0T9oZBypHAA+Uiz+l+uUs7GVoU2xo4bOFWh7doqp3Hc8ssn1R+qUk5fsyoW1coTqpFT0sCp7dq07HWFXnaGr7ezWaUvV4Wvr3KVX+6QR87wdSL6mnX0crnKl03Xs755VDoCmH0G31KnT5LyVVKYreLisvD2jpZY+/PSz6rcEf7W6+02NsbCSpU+pGIF5L+afHl/007VnA+MOQx//7vJG31u1Rxslz/F9vqmnjGvCQAAAACYWZwbI4GgpLwlKk95lEcnqoq0e2P4yIHeLpVvKA2fl1eqisou9RoVjb09bTq82ogUS0p1uKVXvaYrFS3r0tFTA3FXH3itVUUbKqx6StOC0BHArOO/dDEc6jlWqHihpKUPqViS1KPOS5GwMFvFzvzwt1f94eOjYaVUXFwgKVvr9jWqwR372lFq3MPzlvySil2NanjSCDWVr/JjjWpwu1Qsyb56f9y50eN8F+VNMfdj8ZPGcVQ5AgAAAMDs1NertmVLYiFkRGeHupq3RqsTc5YUqe2VDg1IUl+HWlWh0rzwviX55dp73hM9b+/B0riqxiWrK6TIuZIigWbpkl61TcmTmhq0VwOYZbrV1hRprX7AaGMukLNU8nYYYeHqcHuzvXCF7E098vsuyjtYJvvAe0ZY6VJ5Urv1JAy2q2aXO7mqMaUyOZdO7jYAAAAAgJnAo1pnl05eq0nYPqDmui5V1Jm2l9Sof0OFcm2bJB3W66GaaFCZs7FVrx+yyWaTVHlS/S874y+XV6Xdy2w60VmlmhJFA80anZiyZzYVqHQEMLuYFnXxN+1UtWuLql2meRfNVYYLH1CJQ4pUQHq94fkXo2HlFXcscCzdE1fpOLZu1UcDxzLtMFc6puK4V7njvTQAAAAAYGbprJXN1qHSUKuq8hL29XWoddnuuO2eQzZt13GFQiGFQqXqiC4YE14spmN1KLyvTtpuWnwmwrn6sFENaQSan06qrZzxCB0BzCqR4HBkqVus/f4fyNMhReaBlExzMkYXdkk9x2NKg371S4osSFOsEeZ4BAAAAADMbp21sp0vVchYCCbRwGutKlpt3uNRx77D0fkdJae2Nkutrw0YrdYntbXE2JVXpd0H96qjM+GiJVt18vJRNXcmB5qzBe3VAGaRbiM4VIoVoAM6c3Cn2nwjtFh3tIcrJCPzQJp1HFF1wgrWcXLulV2S37x69bF7jZ3tqneNFYQCAAAAAGanATXXSa8ntkCb9ne8Ii2pM29boiWVe3X01Fa1bswxjmlT0c5WKW+JilqWx1qn5VHHvnItqU68bo5KN0i5zk067AlZ/7SmAZWOAGYN//mWaGt1eCEYM9PCMT632q4Ym6Mt1sZ55WXGPJDhhWDM7dT2zXWp26sXlmn75vykbbXmdmqHK/4xAAAAAOAW0Kvelr1abrPJFv2KtEpH9hdpSVwlYo6qXn5dRVW5xvG5at3Qb4SMTtVcO6kuZ+RayyVPipZtSTkbd+twpakqcpaxhUKh2RmXAsAt7IOPhpX9hSPpHgYAAAAA3DI+fvvHFPjeN9I9jFlteHhY169fH3H/vHnztGDBgvD30zUoAAAAAAAAAHMDoSMAAAAAAAAASxE6AgAAAAAAALAUoSMAAAAAAAAASxE6AgAAAAAAALAUoSMAAAAAAAAASxE6AgAAAAAAALAUoSMAAAAAAAAASxE6AgAAAAAAALAUoSMAAAAAAAAASxE6AgAAAAAAALAUoSMAAAAAAAAASxE6AgAAAAAAALCULRQKhdI9CABAvA8+Gta/XR9O9zAAAAAA4Jbyf919Z7qHMKsNDw/r+vXrI+6fN2+eFixYIEmaP12DAgCM38dvv00fv/22dA8DAAAAAIBJob0aAAAAAAAAgKUIHQEAAAAAAABYitARAAAAAAAAgKUIHQEAAAAAAABYitARAAAAAAAAgKUIHQEAAAAAAABYan66BwAASDb8YVD/9q8/T/cwAAAALPWrefekewgAgGlC6AgAM9ShldvTPQQAAADLLCn+Df3Ry4fSPQwAwDShvRoAAAAAAACApQgdAQAAAAAAAFiK0BEAAAAAAACApQgdAQAAAAAAAFiK0BEAAAAAAACApQgdAQAAAAAAAFiK0BEAAAAAAACApQgdAQAAAAAAAFiK0BEAAAAAAACApQgdAQAAAAAAAFiK0BEAAAAAAACApQgdAQAAAAAAAFiK0BHALcV//oCqXVtUfbBd/jlwXwAAAAAAZqL56R4AAIzpilvVz7WPfkzpHjW4suX19IQf+95TvyT7lA9OkgJpui8AAAAAADMTlY4AbiHZKnbmh7913Kvc6PZu1bu2qNp1QGcGp/O+AAAAAADMTVQ6Apj5lrrU4HYZD7pV7zoiryT75jrVrs6OO9S+er8aViecf+UNead4iCnvCwAAAIt4VGtbLnlCqikxbe6slc25N/z9wdcVetqZcN6Amh/JVeuGfrVuzAlvOVWh3Kq26BGHo9cM36OrOXbsaNcBAIyO0BHALcXr3qL6DkkOl2r3lak/8liS1KO2XVvUpjLtcLtUnKpt2zjPnup626Tju9zGnI35Kj+2X+sWpr5v5Hz/+QOqaeox3cC49xQ8dwAAgFuR55BNy/cd1uGDSXtU6+zSyWshVeWFQ8HazsRQ8oQ2tUjlG2KbenvaTEFjgspy6ZUODWysUly02HlCrSq36ikBwJxAezWAOcvf/27yRp9bNSkXg7loChwlqUdtL4y+aIzXvSUhcAQAAMBEOZ8OKRSqUWnijr5edVVWqDRPknJUuqFcXb0DpgMG1FwnnWxODAvLtSRvhJu1FKlo2Sad6Izf7DnfpYoNRTfxLABg7iF0BHBLK3Y1quHJMuNRvsqPNarBqDS0r96vBndj7CtynO+ivIlzP/p6lPtk+Lgdkd94Ux0XccUdrbC0b66L3qN2872WPj8AAIA5K2+Jilpa1dEnSQPqeEWq+HSsPnHg1Ha1btiaEFYOqPdymzYtsslms8l2yJN02dLVh7X3vGl7X7OOXq7QEnVN0RMBgFsToSOAuWuwXTWuLaqOfI22QrbDpfKl4W+Li8tGPs4Qq6IsU7lp3kn76jJaqwEAACzhVM21CrUusslmy1XvzlZVRSoY+5q1/ZUKHU+afzFHVS+HFAqFFAr16+Tl5ao4NRB/SMlWnbx8VM194YcDr7WqaGeVlkz10wGAWwyhI4A5qlv10XbpMu0wVzpaoN9PWzUAAMCU6qyVbad0PBQOEUvP24wA0aPaRb3a/XLCvIxJclS187DaenqTtpdukFpfC1/rRFWRSlPN/wgAGBWhI4C5adCvfknmhV1SzvE4SbFqyHa1nQ9Et/vPt0/5StoAAABzgef8Xh3eGQsWndUnpVc69M+njmqv9mq5LdxCnVvVpraq3JSt1CPJ2bhbRVUn5OnsUFfzViWuiQ0AGBurVwO49eXcK7skv3n16mORuRXbVe8apa16spZ+VuWOdrX5JH/TTlU3RXaUacdq628HAAAw1yzJL9feumZtNSoaB15rVduy3Wrd2KrQxthxA6cqtF3H1ZrUaj2g5rq9OrwzlOLqTpUeXK7lznKdvFYzhc8CAG5dVDoCuPUtLNP2zflJ22rN7dQOV/zjm5atdftMi85E73Ovci28CwAAwFyVs7FVry/bpNxIReMrFep/eqyaRI9qjeNttly1buhXzQit087qkyo/uDs2TyQAYEJsoVAo1T/rAADSaPjDoP7nss3pHgYAAIBllhT/hv7o5UPpHgYA4CYMDw/r+vXrI+6fN2+eFixYEP5+ugYFAAAAAAAAYG4gdAQAAAAAAABgKUJHAAAAAAAAAJYidAQAAAAAAABgKUJHAAAAAAAAAJYidAQAAAAAAABgKUJHAAAAAAAAAJYidAQAAAAAAABgKUJHAAAAAAAAAJYidAQAAAAAAABgKUJHAAAAAAAAAJYidAQAAAAAAABgKUJHAAAAAAAAAJayhUKhULoHAQCIN/xhUB/924fpHgYAAIClsu65O91DAADchOHhYV2/fn3E/fPmzdOCBQskSfOna1AAgPG77Y5M3XZHZrqHAQAAAADApNBeDQAAAAAAAMBShI4AAAAAAAAALEXoCAAAAAAAAMBShI4AAAAAAAAALEXoCAAAAAAAAMBShI4AAAAAAAAALDU/3QMAACT78MNhDf7/Pkj3MAAAmPX+P4vuTvcQAACYkwgdAWCGWlbyx+keAgAAs9qXN/+W/tcfb0j3MAAAmJNorwYAAAAAAABgKUJHAAAAAAAAAJYidAQAAAAAAABgKUJHAAAAAAAAAJYidAQAAAAAAABgKUJHAAAAAAAAAJYidAQAAAAAAABgKUJHAAAAAAAAAJYidAQAAAAAAABgKUJHAAAAAAAAAJYidAQAAAAAAABgKUJHAAAAAAAAAJYidATmMP/5A6p2bVG1yy1vugcDAAAAAABuGfPTPQAAVgvozMGdavONdky+yo/tV/F0DUndqncdiQabxU82asfSabs5AAAAAACYZlQ6Aph6V96Iq6T0ervTNhQAAAAAADD1CB2BW0621u1rVIM7/FW7Od/YXqYd7sj2/Vq3cLrGE9CZtnZJkt1hjKXjDdq5AQDADOdRrc2m2s7kbbbI1yPNGojs6qyNbbfVymM+ra9ZFSOeU6HmvhS372tWxUj7AACYBWivBmAYqwU6fn+kRXvM8HLwLXX6wseXbKvU1V1H5FW7PFdcKjau7z9/QDVNPUnX9Lq3qL5DksOl2n1lsscdayjdowZXgXGvdtXscstvjN/pNc5PPE5SUht66R7t0JGk+8WPb6x77pGeOyJv9HmkaHVPuDYAAJh5PIdsWr7vsA4fTNjR16uuypPqf7lKOYnn9C5RfygU3t5ZK9sjzcZxHtUualXFtZBa88LX3n6qVK0bw1cor5RaXxtQ1cb4K3oaWqXKqXqGAABMPSodAUhqTwgUJe9zpsVlBttVk7Bf6lHbrgM6Mzj6lf2XLsovSY4VKl5YIGepcf229vB2SfbVlcb8kj3qvBQwtnbLYwSGducDsiscQsaFf5LUcUTV7uR27f62A7HA0Tiu/krkQYowsONI/PGGidzT+5z5NRrP3JoAAGAmcj4dUihUo9JUO5ctSQocJcm50RRE5i1ReeT7zg7tPbhbVXnGcdUnpVc6otWObcuKVFR1Ir4yUh51XK5QxbKbfCIAAKQRoSMASZJ9c11CO/a78huBovf7biM4dKnWaNHeUSrFh4SpBOT1hAO7SHBYXFwW3uW7KG80sIyFkX6/cb3oPJD5KinMlgbb1WaEgsVPGm3ix1zhisEU7dp+rQiPNXKMTHNJXvlBNAxMupbZBO8Ze33CVY5XjXtEXtsGd6MaqHIEAGD26utV277lRgv1KK3Pfb1qM8LJgd4ulecvie3LW6Kill71RjeUqvTgXnWY2rgHTh1V14Yl0uUpeRYAAEwLQkcAkspUvjpbkmTPvc/Y1qOrA5IUkP+qscnnVo1ri6pdsbblaEiYSjTcM4JDSVr6UIqqRlMYaYR5/v53w49LK8Pt1gPvRSsjvc+Fx1BttDWbA9Lo9cqNcG/hAypxxO+LXltlckZayBeWqTyxnGGC94wEq2GmILVpZ/jcg7HqTgAAMAuV1CgUCoW/PEXatChh7kZJkke1zi6drHaO+7LO6pPqqovM9TigjleKtHvjkjHOAgBgZiN0BDCGWMVeSlf9IwZpXm+78V2P2nYZoZ2pTdvveSt2bjSMbJfnSqxCsrg4PHdiLChMJRKQjk+/v2fsgyZxz9zc7LjHxS5z5aiM0HbslnQAADALlGzVycou9ZqrHTtrZbN1qDTUGm2nHpe8UlWoVR19kjpPaNOyUo0/sgQAYGZiIRkAY8jWYofk9WmCi6DE5mQcke+ivINlsi+UIpWB3g6p3/sD9fskcyViuALTCCKTFrkxjDPMy7XnG9cyLWhjaqWOsOKe9tX71bBapgVnjLBy2lYPBwAA06KzVrbzpQqF4uPCnCVFajvfK0VmfOzrVVflEm2NP0pVO4tka/Boibp0srpG0gT+RRUAgBmI0BHAGLK1rrxMbc+1G5V6btO+Mu1wu4wKxQRX3hh5JWxTANd5KaB1Rmt3cXGZ1NEuf4dRIVn6UOzaSz+rcke72nxGq7PpcvbNdapdHV9lOBr76koVN4UrLhOvFeem7pm42neEqaUbAADMXp0ntEkV6s+TpAE110mvv5yiPrGkVIedR9VcHa5+9DRskjb0Jy9GU1Kqw87lWl550rgmAACzG+3VAMa21JV6oZURBXSmLdJanSJkM82z6G/6QSyYW2oKGZWv8s8VmE7K1rp9kQVsblaBdiQ8n+InU13byntKo4a0AABgxhs4VWEsImOTzSm9/nJkxepe9bbs1fLIvriFZpyq8RRp06Lw9uV6Xa0bU65/ra3N5Tq8syrl6tgAAMw2tlAoFEr3IAAg/UyViaV71OAqGOuEKfXhh8PK/bV9aR0DAACz3Zc3/5b+1x9vSPcwAAC4ZQwPD+v69esj7p83b54WLFgQ/n66BgUAM0dAZ9zxK0l73bFW6MjiNQAAAAAAYHKY0xHA3HQ1cX5KQ+me1AvGAAAAAACAcSN0BADDiCtUAwAAAACACSF0BDAHhReIWZfuYQAAAAAAcItiTkcAAAAAAAAAliJ0BAAAAAAAAGApQkcAAAAAAAAAliJ0BAAAAAAAAGApQkcAAAAAAAAAliJ0BAAAAAAAAGApQkcAAAAAAAAAliJ0BAAAAAAAAGApQkcAAAAAAAAAlpqf7gEAAFL7P1016R4CAAAAAACTQugIADPQHXfcpjvuuC3dwwAAAAAAYFJorwYAAAAAAABgKUJHAAAAAAAAAJYidAQAAAAAAABgKUJHAAAAAAAAAJYidAQAAAAAAABgKUJHAAAAAAAAAJaan+4BAACS/fLfP1Dww8F0DwMAgFnr43ctTvcQAACY0wgdAWCGeuWF+9I9BAAAZqWcxb+rsqqOdA8DAIA5jfZqAAAAAAAAAJYidAQAAAAAAABgKUJHAAAAAAAAAJYidAQAAAAAAABgKUJHAAAAAAAAAJYidAQAAAAAAABgKUJHAAAAAAAAAJYidAQAAAAAAABgKUJHAAAAAAAAAJYidAQAAAAAAABgKUJHAAAAAAAAAJYidAQAAAAAAABgKUJHAGkQ0JmDW1Tt2qKa84F0D2byBttV4wo/j/orox3YrXrXLfB8AQAAAAAYJ0JH4BbgP39A1a4tqna55U33YMZj8C11+sLf+v2TDOGuuI3nnBj4xQLNpNcjes4BnRmc3G0BAAAAAMDYCB0BTL+FD6jEEf7Wbs+e3DVy7pXd+La/3xRcmgJNqV0eUyDp9baHv3GsUPHCyd0WAAAAAACMjdARQBpka92+RjW4G1W7epKhoym49Hvekt/Y7L90Mfq9ZA4kA/JfNb5dbI8GlgAAAPE8qrXZVNuZsPWQTTZb5KtCzX3x+wdOVcj2SLMGUl2ys1Y2W608CfeoOJXq6AE1PzLSPgAAZo/56R4AgKnhdW9RfYckh0u1+8pkV7gNu6apR1KZdrhdKk44bofzouqbeqTSPWpwZevMwZ1q88Vft/jJRu1YGnkUSD4m5f0i8lV+bL/WLexWveuIvJLsm+vigsfkc2JjjZct+2JJPkm+99QvyS6p3x8+1+7Il9/XEw4kV5fJroCuGuMsLi4wXSc2lqjSPWpwxY4Z8TX6XPLrLik81+MudzT8LH5yzwgHAgCAmcRzyKbl+w7r8MHEPQPqvVyuk9daVZWXsKuvWRWLNkkHD6s85VUH1Fy3V9Lh+M2V5dIrHRrYWKUc8/bOE2od4UoAAMwmVDoCCPO5w2FaVCykM/M+F5lDMUXgaJIcHo7N694yoXOKi8uM796Vf1CSuuXpkKQylW9bEa5mNAJJDfrD/1WZnJHQ9Ipb1YmBoyR1HFH1wfa4iklJKV6jFBICR0nyPpfiHgAAYMZxPh1SKFSj0pR7i7QkMXCUpLwqtYZCaq1ekvqinSfUuuFkYuQotRSpaNkmnUisqDzfpYoNRRMdOgAAMw6VjgCi4qsYpR3uRtPeWMjo9XZLSxUNJROrFSXJa1QcmisfR3XFHa4mTLie/3y7ERamsPQhFatdXvXo6oCkgTfC4Z7jXuUutCtXkl/t8lxxKbffaLt23KvcyPNpi8zxaBrjFbeqn2uXfG61XSmLez2SXqPBpFhS3u9HAsdIVafpmgAAYJbqVW/LXm2y7ZUklTf3q3VjzhjnSJJHtU5pd2iJOqp6k/aWrj6s5ec9qilxhjf0Nevo5Qrtzm+VtNW64QMAkAZUOgIwmCoADV73lugK0dWuxKrGAjmNMgB/087wMabqwGgVos+tmnGsGO3vfzc6jnJTgGlfXZaitToiW4uNeR293u7oNezOB2Q3ja+/PxBru3Y+YASgsUrO2DYZQWbsvHjJr1E807yRpZXhwDHhmgAAYDZyqiYUUigUUij0uoqqcpPmfEzFc2i55KmRc6QDSrbq5OWj0fkhB15rVdHOKo1QMwkAwKxC6AjcAvqjVYWRKr5JSDjXf/5AXOVhg7tO5Y74U4pdjardnB/b4HOrJhIuLnWp4ZjLVOHYo7ZdW1RzPjHIS3gOE5KtYqdx/6tvqM0TvkZubji0jASffs8P5LkqSfkqKTQCzWi79QSM+fqmbkkHAAC3Eqe2Nperq3f0hV4GTlXoaH6/akpGOypHpRuk1tcGJHl0oqpIpaMeDwDA7EHoCMxKAZ053x3+drBdbUY4mHJV5sichgrI6xl/sBetDIy2OqcO1Oyr96vB3WgKGI1WZ0laWKZad2NcYOn3pw4dY/MztqvNFEz6z7ePOh+iPfe+8De+dnl9Ulw1Ys69xryOkX33yR6pPhxh9WtdeSN6v0h4OX6xykt1xK7jP9/CnI4AAMwpHp2oalNbVa6x2vVy7dVeLU+x6nXOxt0qqjohT2eHupq3jlwVCQDALMOcjsBs5Tmi6ibzhnyVfy624nKuPV9Sj6R21bsmP5+gv2lnwn0iUqz6LCkS+kVXfE4QXjm6O3nH0s+q3NGuNl/iPcu0Y/UoA4zO62goNbUyG8FitC3cvE/ZWldepjZj/sYalzv+ug6XykdtpU7FdM2bfN0BAMBM5dGJKqni2mhzOobbsWtM59TaOlQaStVq7VTpweVa7izXyWs1SXsBAJitqHQEbgll2uHeH5tDUOEKxB3mpRdL98S3Qo+h2BXfTl38ZHJ7depxuEacvzBxoZp42Vq3rzF+zNI4WppjczdKkt1urk7Mln3xSPuUogXcOG5znRrGs/hNKktdaniyzLQhX+XH9jCnIwAAs1lfsypstmjVojytqkq1kvUkOatPqvzgbkuvCQBAutlCoVAo3YMAAMT75b9/oL86eme6hwEAwKyUs/h3VVaVouUCAADclOHhYV2/fn3E/fPmzdOCBQvC30/XoAAAAAAAAADMDYSOAAAAAAAAACxF6AgAAAAAAADAUoSOAAAAAAAAACxF6AgAAAAAAADAUoSOAAAAAAAAACxF6AgAAAAAAADAUoSOAAAAAAAAACxF6AgAAAAAAADAUoSOAAAAAAAAACxF6AgAAAAAAADAUoSOAAAAAAAAACxF6AgAAAAAAADAUrZQKBRK9yAAAPF++e8faDj483QPAwCAWeuOO+3pHgIAALec4eFhXb9+fcT98+bN04IFCyRJ86drUACA8Zv/sY9r/sc+nu5hAAAAAAAwKbRXAwAAAAAAALAUoSMAAAAAAAAASxE6AgAAAAAAALAUoSMAAAAAAAAASxE6AgAAAAAAALAUoSMAAAAAAAAAS81P9wAAAMl+ef0jffT//r/pHgYAALPOnbk56R4CAAAQoSMAzFht6yvTPQQAAGaVBx7/sh746tZ0DwMAAIj2agAAAAAAAAAWI3QEAAAAAAAAYKkJhY7BoeBUjQMAAAAAAADALWLs0HHAo29/1allv5avZTtPKyCpr3WPnn+TABIAAAAAAABAstFDx+AlPfsHW3QiuEXf/Mba2PZfBvTtP25R3xQPDgAAAAAAAMDsM3roePmH+s57W1V/YpvWLcuLbs5bsVYl/3RNgakeHQAAAAAAAIBZZ/TQcX6mMjWkYEIndfCdLnXekTmFwwIAAAAAAAAwW80fde+ySu0r/Yy+sqpPm1Z+JPX49ML+0zrT3KWSA6dVOE2DBAAAAAAAADB7jF7pmLFIlS9c0He/ki2fL6iCX31fl65ma9tfXtB3qxzTNEQAAAAAAAAAs8nolY6SlJGtkq/UqeQr0zAaAAAAAAAAALPe6JWOI/mnE/pC+QldsngwAAAAAAAAAGa/5ErHoUs6+Z0f6f1RTgr+y1l1+9ZO3agAAAAAAAAAzFrJoWPwfXX/+ILeHuWkvGWP6FjLZhaSATADdKvedUReScVPNmrH0nSPBwAAAAAAJIeO2WtV20YVIwArBHTm4E61+VLsKt2jBlfBzd/iyhvyGt/29wekpdk3f82bEgtBU3K4VLuvTPbpHBIAAAAAANNs9DkdbwQ19LPg+LcDwHRb+pCKjW9zc9MdOAIAAAAAAGms0PFSnR78L3XJC8a8McJ2ABhJ6R41uBtjX1ZUOUqSCrTDuObMaK2OjSf2tScajBaXU+UIAMCM1NesCluFmvvMGz2qtdlki3w90qyB6L4BNT8S2Zd4nuQ5FDuvttPY2Fmb8tiR7w8AwOyV3F4tSW8e0Sc3nog+fPTXTiQf85vPiJoiADfL696i+g7FtR37zx9QTVOPpDLtcLtUnHDcDudF1Tf1hIPMz/lVs8stvxLndEzR2p3Q2pzqPrriVvVz7ZLyVX5sv9YtHN+1Rn+ORrt16Z4ZEowCAICYATU/kqtNOqzDlQm7+nrVVXlS/S9XKSdhl+dQrlo39Cv0ck44TNzZrFLjOM8hm47m9ysUSjxLKq+UWl8bUNXG+H2ehlYp8f4AAMxiqUNHxyP67l+ukt5p0pe+KT31l5sVV5OUeY8KCh3Kmo4RAoCZz636VHNEmg22R4PIxHNrXO/FAsZxGWVeyvEYbFdbhyTlq/xzVlV3AgAA6+So6uWQqjSg5ke6kncvW5IUOEoedew7rN2RULFkq05quzr6qlSlZh29fFLHn04+S5LalhXpcNUJeTbWyGm+3uUKVSxrteQZAQAwE6QOHe92qGSFQ1rh1DvV0zwiALemjiOq7og9vJmVpuPOHUyKFuX9fiRwNFUwRoPIdrWd/6yKV4+3Vjugq0bgaN9cp9pxn5cwFscKFS+c0KkAACDd+nrVtm+TbPskqVwnr7WqKk9GBeQSbY0emKMly9rU0SdJvdKGJTphs2mvJOmwXg+ZA8ZSlR5cro7OGjlLwlsGTh1V14bdWvLKdD0xAACm3uhzOgLAjFMm56hhZUD+q8a3pbFFZrTwAZU4wt/6/YEJ3K9AzlLjvKadqnZtUfXB9uQqypS65TGCVuZyBABgFiqpUSgUCn95irRpUa08Y5wy0NultqpWLbkWPq+/uUvLD8Wf5aw+qa66yPyQA+p4pUi7Ny6ZoicBAEB6JFc6Bs6q5qsXtPLPjmjNeyf0hYN/M8Kpn9f+tq0qnNrxAbhVlO6xZvEYx73KHfWAWGWiVYpdjaq1R+Z/lNGmfdE052Nq/vMt4bkcxwxKAQDAjFeyVScrt6u3T6aqxREc3B2uiJSU8+kKlb/SqwE5Y23aeaWqiLRj953QpmWlCknqnbLBAwAw/ZJDx8x7VPA79ys7U9LdeVr5O6tGODWPhWQAWMf3nvol2RWQ19NzExcKVyZ6OyR1vCGvq8Bor35LnZE2aXviT6935R+UihdKXm97yqvaV+9Xw2qZ2rR7dHVA0oiho+l5mCsuAQDA7Je3REUtHeqVjCBxQL2Xy7WkWspRkTTmrzI5qtpZJFuDR0vUpZPVNZJpXWwAAG4FyaFjVqE2fd2oX8xaqye+vnaahwRgLsm15yv8m3m76l2pA7+JKv6cS/aO8PyNydcsU7kxL6M99z7j3j1q27VFbSmv1q16l7H6dMJ1xmrzvjpiyAkAAGadzhPapAr150mSU6UHl+voqa1q3ZgTvy+vVIedR9VcHZ7/0dOwSdrQn7wYTUmpDjuXa3nlSeOaAADcWkaf0/FnPnVe9GlovNsBYILsq/drR6lpQ+ke1W7Ov7mLLixTrXtPcnVh6R41mFeuXuqKv5fDpdony8Zxg7KxV8C+8oYRVOarpJDQEQCA2WjgVIVsNlv4yym9/nJVNDx0Pv26iqpyU+xzquZahVoXhc9brtfDwWQSp7Y2l+vwzqoUq2MDADD72UKhUChp642ghoaC0qU6PfhV6S/+cWfc3I3BziNa8UdZeulf9jCnIwBMgV9e/0jNv7M63cMAAGBWeeDxL+uBr24d+0AAADApw8PDun79+oj7582bpwULFkhK1V4thcPGjSeiD7/yX5qSDsmqOC7HTQ4UAAAAAAAAwK0ndehYuFNv/uN2qbtJXzomPXVis+LWnM3IVFZW5rQMEAAAAAAAAMDskjp0zMhU1t2Z0opt+t6K0S8w9I5HgWynHHdPwegAAAAAAAAAzDqjLyQzDr5XtqjFZ8VQAAAAAAAAANwKbjp0BAAAAAAAAAAzQkcAAAAAAAAAliJ0BAAAAAAAAGApQkcAAAAAAAAAliJ0BAAAAAAAAGCp+Td7gcI/7FJBphVDAQAAAAAAAHArmFyl45tH9MlfO6JLknRHljIzLB0TAAAAAAAAgFksudIxcFY1Xz2ut0c7K+CTPrFTWVM2LAAAAAAAAACzVXLomHmPCn5nlRaOctI9+QdU8juFckzduAAAAAAAAADMUrZQKBRK9yAAAPF+ef0jDf/bv6V7GAAAzDp3ZI9WPgEAAG7G8PCwrl+/PuL+efPmacGCBZLGu5BMcEhDHyZuzFTW3awgAwBTYf6v3K75v3J7uocBAAAAAMCkjBE6BtXd8Li+9E2PhpL2bdVL/7JHhVM0MAAAAAAAAACz0+ih48BpPf/Na1p5+LSeWvxDPXr8HtX/77XS9/Zo188/o4JpGiQAAAAAAACA2WPeqHv7evTqvY9o66MFyr5vkRyZmcq+O1sFD69VXsOP1D1NgwQAAAAAAAAwe4weOs7PVObPfq7gDeNxT0CBG5J+KQU/DE754AAAAAAAAADMPqO3V3/qd7Up57j6AlJhTpGcmWv1pc/+UHkf+tS98hnlTdMgAQAAAAAAAMwetlAoFBrtgODQkDKzssIPAh6dPOnR+x/P19pH16sgazqGCAAAAAAAACDdhoeHdf369RH3z5s3TwsWLJA0jtARADD9xvpBDgDATHbXXXelewgAAGAKTCR0HL292hAM+NT9zvuKn8XxHhWscIhiRwCYGt/61rfSPQQAACastLRUn/70p9M9DAAAkGZjhI5BXfrj9Xr0RV+KfVv10r/sUeGUDAsAAAAAAADAbDV66PiTE9r1ovTYX3bpqRXUNAIAAAAAAAAY27xR937wc/VpldYSOAIAAAAAAAAYp9FDx2Wf0dc+0aXun07TaAAAAAAAAADMemO0V3fp3M8uyfcHa9WSl5mw8/Pa37aVOR0BAAAAAAAAxBk9dLw7T2uqto2wM0/Z1o8HAAAAAAAAwCw3eui4eK2e+PraaRoKAAAAAAAAgFtBcuh4I6ihoaAys7KUqfD3qWUq6+7ElmsAAAAAAAAAc11y6Bg4rV2fPqs1r72oyr46PbjxxAinbtVL/7KHOR0BAAAAAAAAxEkOHbPX69g/rlVmlqTsnXrzH7ePcGqmsqZ0aAAAAAAAAABmo+TQMcPcNk0LNQAAAAAAAICJGX0hmZ/51Nn9/igH3CVHSYGyM6wdFAAAAAAAAIDZa/TQ8eoFHXjiiHw/k7I+UaC8j0v6ZUC+nwSU+QmH9FOfhu5eq2Ntx7Uub3oGDODW5j9/QDVNPeEHDpdq95XJfpPX9Lq3qL7DuusBAAAAAIDRjR46fqpAJcFCrW9r0teWxdqs+156XA93b9abP3Do9LbP6BsNHq152ikasWG5wXbV7HLLL0nKV/mx/Vq3MM1jmmWmIsSbKnFjHddxZdrhdqnYtI+AEQAAAACA9Js36t7LF3TywyKVLIuPE/NKVqmg2aPujEVaX1Wp4NU+DU3hIDF3+S9dNAJHSepR56VAGkczGwXk9ZhCPN9FeQfTN5rRmcbqcKnW3aiGqQwNB9tV49qiapdb3qm6BwAAAAAAc9TooePH71KeLujsxYCCN4xtwYA6/6pRl+69S5mS+n7aJWVQ44ip0K02o+rN7siXJPk9b5lCSIzpyg/U5pOkfNkd0qwJbhfbp7xCMT7QBgAAM0JfsypsFWruS7VzQM2P2FRxaiDheJtsNptsjzTLtEeeQ8Z2m0028zU7a+Mfj/v+AABgIsZor96qY9t/qC992anvmLffUagnmraqQAGd6ezTui+sUvaUDhNz0pU3jAq0MpVvu1dtu3rk912Ud7BM9oWS1K1615HwMaV71OAqCJ9naskufrJRO5YmHCspsVU7vl33IXlMx8auoaTrh/fvkZ4LH2/fXKfa1ZH/GyZwzyel+ufaTS3BieeanuMVt6rjjh2Z19tunFup7fYW1fh6wsHt6uTzom3JkuRwaYfzoupTtTAnPP9ULc7JAjpzcKcRgMbuER1/4jU7jqi6I/H1tEriWNpV74q9nv2m9uzoa2D6fCW3gCe0/Sd8/pxe0+tq/pwCAACTATU/kqtNOqzDlSMc0nlCm1qk8g2RDR7VLmpVxbWQWvPCIeP2U6Vq3ZgjaUC9l8t18lqrqlLMPV9eKbW+NqCqjTlx2z0NrdJI9wcAABMyeqWjMlX49dO6/FaX3vzH2NflrhZjjsdsrXuhS8cezpqWwWJuiQVmD6l44QMqMSr12r7fbRxRoPLN4QpIdbwRDehiFWxlci6V0UabEOCpR227DuhMUqvxu2o7GH+s9zlT+21S4CZ5n0u89kTv2R4OHKNSBI5RAZ1pM44ds1W6Wx4j7CouLpC9cEU44PO51XYl/si4wNE4pj7V3IpX3KpOeP7h0G6UFuXBdtW4EgJH4x41M7m1Oek1COjMwS0p5pzsUduuLapPeE0lqb/tQPzr2nEk5XEAANxKbDbbJM7KUdXLIYVe3qolKfcPqLlOOtlcHtvU2aG9B3dHQ0Vn9UnplQ5TtWORloyw2GXbsiIVVZ2QJ26rRx2XK1SxbBLDBwAAScYIHQ13ZCnr7thXZoZpX8aIZwE3IT4wk7JV7EwOGKNBmt6Vf1CKmxew9CEVS/J+3wjJIvMEuhu1o1RK3WrcIznr1OBuVG0k0FS7PEZQFL2WyrTDuFbsuJiJ3TNc0dcQmcNw0K9+Y3vxk+FzG9yNRoVcttaVl4V3OlaoeLRFdUyVos6lkqLBreT1dseOG2xXW0fCONx7UlQumgLP0j3GcXUqd8S/RiO+FqbXrOGYy3jf2tV2PiAtLFNt9Fqx61tf5ShJ2Vq3z/y+GeNKUTUaff1dBaZWdfP7Ehuzt609qV3brxXh9z/6fBNeewAAMC4Dp7ardcNWlZq39XapPN8UUeYtUVFLr3olSb3qbdmr5UZ7dVxLtiSpVKUH96qj03yPo+rasES6PGVPAwCAOSW5vXrokk5+520VPLZZhT87q+dfeXuEU+9X5dfXaoR/PARuiv98S3xgJiNgbOqRX+3yXHGp2BSktfnCYd661QFdNeYwLP9cgaSA/FeNixqVdXH38QekuMkBylRuBF2x+0WYrmUEmpJkX12p4iZzZeJE75mvkkLT4+hzkrzPbVG1FN+Wu9SlBrdr5BfPGEMsIIyMNRzctvl6wsGtqyC8feC96OrgsXGEq0i9CZV+VyPVikb7s1l/f0BamhgSpn7NzM8x+fWYKWKfPUny97+bYrvpNfW9p34pLrgsLjeCTNPzBQAAE9TXrO2vVOj4yznSqfGe5FRNKKQaSZJHtbZc1S4JqabEdET1SR3d2ayBl6uUowF1vFKk3S8vUe8rlj8DAADmpOTQMfi+un/8trI3SfpZn1798YURTr1Lq74uQkdMAfOKy8Z8ewm83m5paawCsi0yV2Hue+HwL1oFaArKUrnql1/jnWNvjGuN97ike95nzFEZEa7Es5tbnjuOqLpjPHMnGgbfUucoAaFMwW0sTBvrmrEKzFRSh4fjfc0mxp57n6QeRSpcYxWfppDzZhejcdyrXNPDfn+KdnMAADDFPKpd1KvdoRqFZ2qcDKe2Npdre++AVGKawzGvVBXaro6+KlX1ndCmZaUKSUalJAAAuFnJoWP2WtW2rTW+36rvtW2d5iFhzjMHZiMxVepFKxJ976nNmAfS7nzACJyytdgheX0adeGV8a1ibLqW6f6xqswUx93EPYtdjWpwKbZwTCRgGxh7IZnxrMwcCW5jAV6kWjRb5pXDoxbalRsZ97gXRCmQs1Tydii+utL0Htvtk6hyzLlXdkl+Y47PdZGxmFugi61dsKW4uEzqaJc5sI0LyBNCSgAAcPMGTh3VXrVJtr2mrW2y9byu0OoitZ3vlWQEiX296qpcovH/7SVHVTuLZGvwaIm6dLK6RpONNQEAQLLRV68OevTsUz5V1m6W445pGhHmvFhglrAqsGQK4FK1WLeHw624NuHwHIhtz7WnaHWeQOVg4rVGqMC05J4pFquRFK3e9H7fvJBMWUKVpBQfhCUHk9FFYyIh4NLPqtzRHm51btqp6qaRBmZquU6snhwlAC3+nEv2Drf8KV+zWDv7hCwsU3mp23geKSo5HS6VL011YkwsbI1fvXpEptcp2vZuEm2lBgAAlsnZ2KrQxtjjgVMV2q7jxgrV0mHnUTVXh1eo9jRskjb0KyfpKh6dqJIqriXvUUmpDjuXa3nlSfXTwgUAgKVGX0jm8gV952+vKZA5PYMB4irsUi2UsjQ2L2Bs4Q7TIjOSVFoZH1QudcUt5HFTlroSFo4p045Ui65YeU8pLtQrLh5jIRlTtV+s4jMmen5kERdla92++Odg31yXcoEc++r9anhylGAulYVlqk31GpXuUcOEQt94xa7G1GMp3ZNyUZgkS13G4j7jFW57Tz4nvBDNjjFCTgAAYDWnajxF2rQovFjMcr0eDSPV16wKYxEZm2255GmNrnKdeI2tzeU6vLMqRVgJAABuhi0UCoVG3Hu1SY+WXdMT/989KmGVaiC1aPVleFXjWyN8CujMwZ3h8HKUKkZMneHhYR05ciTdwwAAYMJ+7/d+T7/927+d7mEAAIApMDw8rOvXr4+4f968eVqwYIGksdqrs4q0ds0zOvDNfO0vTfynwXtUsMKhrJsdLTCbDLar/tID2hFtCe5W/XORluH41Y5nE6/bLbliVYf+8y+MWi0JAAAAAAAwmtFDR9/f6NlzkrRHX/pu4s6teulf9qhwigYGzFT9I8x7WPzk5FuF02+EOSodLm2fzJyLAAAAAABgThs9dHxwj975lz3TNBRgtprogjSzg31znWoJHAEAAAAAwCSMHjoCiLewTLXuCS6kMgsUuxrV4Er3KAAAAAAAwK1i9NWrJWmoW2f+eLu+sN6pZb9WpIfLt+vZv+3W0I1pGB0AAAAAAACAWWf00PFGt75duV7fuJipla4j+ou/rNNjv5Opzpr1evT/vqTgNA0SAAAAAAAAwOwxenv15R/qhZ9Wqv6tI1p5R3hTyYpVqvztbC3b+EN1f72QhWQAAAAAAAAAxBm90vGXQQWVpczMhO2Zd4nlJQAAAAAAAACkMnrouGyVNt1xQgdqmvTq5Wsa+tk1dXc0qWZ3nQK/XyTHNA0SAAAAAAAAwOwxent1plP7T7+oZ7+5RzvKnzHmcMxSYdURfe9/rlXWNAwQAAAAAAAAwOwyeugoSYtX6ak/8+ipaRgMAAAAAAAAgNlv9PZqAAAAAAAAAJggQkcAAAAAAAAAlrKFQqFQugcBAIg3PDysjz76KN3DAABgUrKymP0dAIBb0fDwsK5fvz7i/oyMDN15552SxjOnIwBg2t1222267bbb0j0MAAAAAAAmhfZqAAAAAAAAAJYidAQAAAAAAABgKUJHAAAAAAAAAJYidAQAAAAAAABgKUJHAAAAAAAAAJYidAQAAAAAAABgqfnpHgAAIFkoeEP/8cG/p3sYAICZKMOmjLsy0z0KAACAURE6AsAM9f7eH6d7CACAGeieIyvTPQQAAIAx0V4NAAAAAAAAwFKEjgAAAAAAAAAsRegIAAAAAAAAwFKEjgAAAAAAAAAsRegIAAAAAAAAwFKEjgAAAAAAAAAsRegIAAAAAAAAwFKEjgAAAAAAAAAsRegIAAAAAAAAwFKEjgAAAAAAAAAsRegIAAAAAAAAwFKEjgAAAAAAAAAsRegIAAAAAAAAwFLz0z0AABgvr3uL6jtS7HC4VLuvTPZpHxEAAAAAAEiFSkcAAAAAAAAAliJ0BDD7OFyqdTeqIfJFlSMAAOMycKpCtkeaNWDa5jlkk81mfB3ypN4e+Uo4VxpQ8yM2VZwaiHtsvo6Z59DI+wAAwK2F9moAtwz/+QOqaeqRVKYdT0r1z7XHt15fcav6ufa4c4qfbNSOpYnnJzMfl9jmbd9cp9rV2eEHg+2q2eWW3zjH6TUdW7pHDa4Ci54tAAAT0NesikWbpIOHVR63w6Pe/H6FQjnhR4dsqjjVr9aNOXI+HVLoadORh2zqWF2lHPPpnSe0qUUq32DeWK7yyx3yyClnwhiOXi5X+TJrnxoAAJiZqHQEcAtqDweOJl73lqTAUZK8z21RzfnAOK8b0JmDyfNK+pt2prxGf9uB+GM7jqj+yjhvBQCAlfKq1BoKqbV6ScIOp6o2xmLEJfnlSqmvWUcvn9TWEvPGATXXSSebk88pWtalo6cSaiJfa1XRhorJjR8AAMw6hI4AZh+fWzWuLao2vlIFfvbNdbHW68F2tXUkbHc3akdpeJu/6QfySrKv3h9r2T7mirZs2zfXhascr/xAbT5Jylf5MeO4J8vC1/C8JX/CGPxaEW4DN13L6+229KUAAMBKvT1tKlqSk7R94LVWFe2Mr3IcOLVdrRu2qjTFdZasrpBe6TC1Ynt0oqpIpUt61Wb9sAEAwAxE6AjgFpSvksLs2MOB94xAMH57cXGZ8d278g+az+9WvdEirdI90dZpf/+7xv4ete0yQs9I9aTvPfUnjKK43GjrXviAShwWPC0AAKZSZ62WJ1UzStHA0Ly9r1nbX6nQ8Y3JAaUkKa9Ku5dt0onOyLU71NW8Nb7dGgAA3NKY0xHA7GOepzGl+2RfGHsUCwvHI6AzB4/IG7mPaQ7Gfn/q+R7DwsFl8QTuBADATOE5ZNNyva7QyyliQSMwrIkdrdpFvdodqlGOlLCwTIxz9WEtP+9RTckSNdd1qaKuRuqbkuEDAIAZiNARwC3PXrhC9qYe+dWjzksBrTMqF73eyByPsZDS695ptFCXaUdCsJlrz5fUo3B79X6tMwWbUYMptgEAMIOFF4gJKZRU4WjsP9+liupY5Dhw6qj2qk2y7TUd1SZbz+sKPW2aM7Jkq07WbVdzZ4Val+1Wa54IHQEAmEMIHQHc+haWqbzUrfqO8KIv1U3xu+2bP6tihVevji380q56V2zhmeInG7VjdaWKm47Ia7RXm+ekMq9uDQDArNHXrKN6Xa0jBI6SRx37ilRqWsU6Z2OrQhtjjwdOVWi7jqt1Y2LdY45KN0i5zk067AlZP3YAADCjMacjgDmh2NWo2s35CVvDC8KE52wMyOsZrX1akgq0w12ncuZnBADcKvp61bZvuWw2W+zrkeZYdNjXq67KJUpc83q8cjbu1uHKVPNEAgCAW50tFArxz44AMMOEgjc08MTfp3sYAIAZ6J4jK5VxV2a6hwEAAOag4eFhXb9+fcT9GRkZuvPOOyVR6QgAAAAAAADAYoSOAAAAAAAAACxF6AgAAAAAAADAUoSOAAAAAAAAACxF6AgAAAAAAADAUoSOAAAAAAAAACxF6AgAAAAAAADAUoSOAAAAAAAAACxF6AgAAAAAAADAUoSOAAAAAAAAACxF6AgAAAAAAADAUoSOAAAAAAAAACxF6AgAAAAAAADAUrZQKBRK9yAAAPFCwRv6j+v/nu5hAABmIptNGXdlpnsUAABgDhoeHtb169dH3J+RkaE777xTkjR/ugYFABg/W2aGMjIz0j0MAAAAAAAmhfZqAAAAAAAAAJYidAQAAAAAAABgKUJHAAAAAAAAAJYidAQAAAAAAABgKUJHAAAAAAAAAJYidAQAAAAAAABgqfnpHgAAINm/D/+HPvrgl+keBgDAQnfe9THZ5tnSPQwAAIBpQegIADPUdw69ne4hAAAs9EdHfzPdQwAAAJg2tFcDAAAAAAAAsBShIwAAAAAAAABLEToCAAAAAAAAsBShIwAAAAAAAABLEToCAAAAAAAAsBShIwAAAAAAAABLEToCAAAAAAAAsBShIwAAAAAAAABLEToCAAAAAAAAsBShIwAAAAAAAABLEToCAAAAAAAAsBShIwAAAAAAAABLEToCAAAAAAAAsNT8dA8AwOzgdW9RfYckh0u1+8pkT/eArrhV/Vx79KF9c51qV2ePekzxk43asXQ6BtetetcRec2bZsrrBgAAAADANKDSEcAtwe95S/6EbV5ve8pjp9yVN+IDR0nyuVVzsD1pjAAAAAAA3IoIHQHMbo78cPWg76K8g6btg+1q6zDtn2bFTzaqwR3+qt2cH97oe0/9aRgLAGD28xyyyXbIk7zNZnwl7JMk9TWrwlah5r7EbanOG1DzIyNcZ4T7AwAAjIb2agCTFGshtm/eoxLPEbX5zC3MAZ05uFNtPtMpiS3Gg+2q2eWWX+HznF6jhVuSSveowVUw9jB8khySfD1q+3631hnn+C9dHLWqMNoubhLXon0zY1vq0g7Tw35/T/gbx73KHfsZAQAQ01krm3OvDh88nLDDo978foVCOeFHh2yqONWv1o05CgeIudqkwzpcmXBaX6/aDr6u0NPOFDcrV/nlDnnkVNzevmYdvVyu8mWWPSsAADAHUOkI4Kb5m47Eh4uD7apxJQSOUrjF2OVObj2W1N92ID4E7Dii+ivjuft9Ki8vM86JtDUH5PX0SMpXefmKFOcE5L+a6nnsVM35gCVj858/oGrXFlW7ZthcmACA2aWkRqFQSDWrE3c4VbUxJ/poSX65aV+Oql4OKfTyVi1Jccny/FRbw4qWdenoqYG4bQOvtapoQ8WEhw4AAOY2QkcAFijTDqOVeMdSyft9t1FlGNvecMxlBG7taksR7Pm1QrVxx0leb/f4br/0IRUb1/ZckTT4ljp9khwrVJyT6oRsrdsXa39ucDdqR6kxjhRzQ97U2CJ8brWNK0QFAGDienvaVLQk5R96cQZ6u9RWlWu0V9cqsWF6yeoK6ZUOxWJHj05UFal0Sa/aLB4zAAC4tRE6Arh5pZHQT4qrIjRvX/iAShzhb/3+5NCxuNyoAjQdN34FchqhodfbHW2ttjsfGLGy0FyJGK1GHMFkxmZfvT8p0PQ+d0BnBkc/DwCACeus1fLLJ7W1ZOxDcza2KhQKKRQKqb+5S8sfaVZcXWNelXYv26QTnZFrd6ireatSNWMDAACMhtARwE2z27NNjwK6mthWPQ2KiyMt1i06brRWlxRmpz74ils1TcY8i6V74oLBKRnb5yIVkj26OjDGwQAATIDnkE2286UKvVylsesc4+Vs3K3DLb3qTdjuXH1Ye897JA2oua5LFZ+e6JUBAAAIHQFYLlZ1GJtjUbGWZyWGlBaJtlj3yB9prV6Y+lB//7vhb6ILwqSe43GyvO74eSvHWtQGAIDJ8ByyqWN1aIRFYW5CyVadvHxUzZ0dal22W1V51l4eAADMDaxeDcByxZ9zyd7hll/tqne1J+wtU/nqKQgdjbDTa7RJj9ZaHdVxRNWjtFVPXqrnLcnhUvnSqbgfAGDO6WvWUb2u1nG0VI9k4NRR7T24W6GkPTkq3SDlOjfpsCd5LwAAwHhQ6QjAegvLVOveY5rn0VC6Rw1uV/J2i0RbrEdrrVZ4vkVzO7V9c52l7dW59vzke26uUwOrVwMArNLXq7Z9y40FYYyvxPkZU/Acih2f+0qF+keokszZuFuHK8c3TyQAAEAqtlAoxD9fAsAM8+/D/6EXnnor3cMAAFjoj47+pmzzbOkeBgAAwKQNDw/r+vXrI+7PyMjQnXfeKYlKRwAAAAAAAAAWI3QEAAAAAAAAYClCRwAAAAAAAACWInQEAAAAAAAAYClCRwAAAAAAAACWInQEAAAAAAAAYClCRwAAAAAAAACWInQEAAAAAAAAYClCRwAAAAAAAACWInQEAAAAAAAAYClCRwAAAAAAAACWInQEAAAAAAAAYClCRwAAAAAAAACWsoVCoVC6BwEAiPfvw/+h4PUb6R4GAMBCH18wX7Z5tnQPAwAAYNKGh4d1/fr1EfdnZGTozjvvlCTNn65BAQDG72O3zdPHbqMYHQAAAAAwO/E3WgAAAAAAAACWInQEAAAAAAAAYClCRwAAAAAAAACWInQEAAAAAAAAYClCRwAAAAAAAACWInQEAAAAAAAAYKn56R4AACBZaHhYNz74MN3DAABImn/3f0r3EAAAAGYdQkcAmKGu7T2c7iEAwJw371du1+Kj/DwGAACYKNqrAQAAAAAAAFiK0BEAAAAAAACApQgdAQAAAAAAAFiK0BEAAAAAAACApQgdAQAAAAAAAFiK0BEAAAAAAACApQgdAQAAAAAAAFiK0BEAAAAAAACApQgdAQAAAAAAAFiK0BEAAAAAAACApQgdAQAAAAAAAFiK0BEAAAAAAACApQgdAcxq/vMHVO3aouqD7fJP6Mxu1bu2qNq1RfVXpmhwAAAAAADMUfPTPQAAc9xgu2p2uWOBYekeNbgKRj3GvrlOtauzJQXk9fSEN/reU78k+3jve+UNeY1v+/sD0tLsyT8HAAAAAAAQh0pHADNLRywMjPBfujhCFWO2ip354W8d9yp3IvdZ+pCKjW9zcwkcAQAAAACwEqEjgBkiX3aHJLXLE9fu3K22ph7T/nj21fvV4G5Uw76y8Vc5SpIKtMPdqAZ3o3YsnfyoAQAYjeeQTbZDnlR7VGuzqbYzeZst8vVIswYkqa9ZFebtxlf43AE1PzLSPUa7PwAAwNSivRrAjONta5d/qREiRtqgHZJ8KY51b1F9hySHS7X7ymQ3tWIXP9kop9fYL8W3biccFwseAzpzcKfazPeKXNt46D9/QDVNPZLKtMP9kDyuI9HqzIleCwBwi+qslc25V4cPHk7a5Tlk0/J9h3X4YMKOvl51VZ5U/8tVyjFvz6tSa6jKdFyzKnZKW0siG8pVfrlDHjnljLtes45eLlf5MiueEAAAwMRQ6Qhgxigpd4XDON9FeQfD27zedklScXnlxNqnJfW3HYgFjpLUcWT0RWMG21XjSggJJcnnVo3LndT2Lb2rtoNH4rZ7n4sclyJwBADMHSU1CoVCqlmdvMv5dEihUI1KU523bEl84JiCp2GTinbGB5NFy7p09NRA3HEDr7WqaEPFBAcOAABgDUJHADNHzgMqcUhSjzovBSR1y9MhSWVyTqIF2q8VqnU3quGYK1pZ6PV2j3i89/uRxWrKoq3XsXPb1XY+kHBGj+SsU4O7UbWbjbklo+3hAV01Akf75vAxk2sDBwDMGX29atu33GifrlBzX6qDPOq4fNJU5Ri2ZHWF9EqHBkzHnagqUumSXrVN6aABAABSI3QEMIPEFobxe96SP9JaXRpb9GUiisuNgG9hJMwcTUD+q8a35vuZzvX7E0PHMpWvDi9CYy9ckRAmFshplLD4m3aq2rVF1QfbR1gQBwAARasjQ6GQQp4ibVpUq8TZGAdOHVXXhtLkasi8Ku1etkknInNEdnaoq3lrfLs1AADANCJ0BDCjRMM730UdbzNaq4sLpuHOscpEqxS7zBWQMtq0D+jMoLX3AQDcgkq26mRll3rjqh0H1PFKkXZvTN2A7Vx9WHvPeyQNqLmuSxWfHqtRGwAAYOoQOgKYWRbGWqz9PmmyrdUTF6tMVMcbsXkaB99SZ6RN2p494atGV9eOtmn36OrAGCcBAJBKX4dal5WOXL1YslUnLx9Vc2eHWpftVlXedA4OAAAgHqtXA5hhwi3Wbb6e8MNJtlZPRvHnXLJ3uOVXu+pd7Ql7Y63U49OteteRFIvPTFeICgCY1TpPaJMq1G8KDgdea5Xyj49yUo5KN0i5zk067AlN+RABAABGQ6UjgBnHPD/i9LRWGxaWqda9JznkLN2jBrfLgvCzTDssuQ4A4FY0cKrCWETGJptTev3l+BWqe3vaVLRk9JbpnI27dbgyeaEZAACA6WYLhUL8MygAzDCh4WG9+8Q30j0MAJjz5v3K7Vp89HC6hwEAADAjDA8P6/r16yPuz8jI0J133imJSkcAAAAAAAAAFiN0BAAAAAAAAGApQkcAAAAAAAAAliJ0BAAAAAAAAGApQkcAAAAAAAAAliJ0BAAAAAAAAGApQkcAAAAAAAAAliJ0BAAAAAAAAGApQkcAAAAAAAAAliJ0BAAAAAAAAGApQkcAAAAAAAAAliJ0BAAAAAAAAGApQkcAAAAAAAAAlrKFQqFQugcBAIgXGh7WjQ+vp3sYAABJ8//TXekeAgAAwIwwPDys69dH/rtqRkaG7rzzTknS/OkaFABg/Gy33ab5t92W7mEAAAAAADAptFcDAAAAAAAAsBShIwAAAAAAAABLEToCAAAAAAAAsBShIwAAAAAAAABLEToCAAAAAAAAsBShIwAAAAAAAABLzU/3AAAAyT76pTQ0nO5RAADuuSPdIwAAAJidCB0BYIb6g1fSPQIAmNvuuUP6qw3pHgUAAMDsRHs1AAAAAAAAAEsROgIAAAAAAACwFKEjAAAAAAAAAEsROgIAAAAAAACwFKEjAAAAAAAAAEsROgIAAAAAAACwFKEjAAAAAAAAAEsROgIAAAAAAACwFKEjAAAAAAAAAEsROgIAAAAAAACwFKEjAAAAAAAAAEsROgIAAAAAAACwFKEj5qiAzhzcomrXFtWcD6R7MNPGf/6Aql1bVH2wXf50DyalSb4vV9zh5+Vyy2ts8rq3zPDnCgAAAADArWt+ugeAW4/XvUX1HQkbHS7V7iuTPS0jSmHwLXX6wt/6/QFJ2ZZdOu75l+5Rg6vAsmvfnIC8np7wt7731C+l5/244lb1c+0JG/NVfmy/1mly74vXG7neu/IPSsULx3HSYLtqdrnll2TfXKfa1bF7xd5DY1wLk88pfrJRO5aOa3gAAAAAAMw5VDrCOoPtqnGlCByn4Z7mCrdxWfiAShzhb+126wJHqVse8/PveGNi45pS2Sp25oe/ddyr3Gm/v1HFmBQ4mkzyfSkuLjO+u0/28QSOkrTQHn0NwgFnhPk97FHnpdg+/6WLRtVkmZwEjgAAAAAAjIhKR1ikW/VGBZiUWAUW0Bn3W1Ny11gINFHZWrevUeusHs/5lnDI6MiX3dcjv9rlueJS8QwJqOyr96thdXru7XXvVJtRxZhYAeo/HwmNJ/m+LHWpwe2a4EkFcpZK3g6Fw2FXgYol6Up8UGyuuOz3G5WiaQltAQCzjeeQTcv1ukJPOxP3qNa2XPKEVFMSv21v5GHlSfW/XKUcSQOnKpRb1Za0PXJOV3O/WjfmJNxjQM2P5Kp1Q6p9AAAAU4/QEZaIhm1K1XaarXWuSCVaQGcOmsKnFOf4zx9QTVOPpDLtcD8kj+tI9NqxNtjE67Sr3tUebePuT9HiHd9C261647rR7Qmts07vRNukY+3Lduc2lS/eqfoOyevtlpaazh3lPuGxKO65Jbb+Sskt7HHHxF1/j/TcEXmNNmH7943zEtvdk1qeI23FY79fsdcyoRXZbLBdbaO8lvbVLmMsie9LIPo47ryE17C83/yZcYXDw3HItedL6pG5Ldvf/254TI58+X09pkAyIP9VY7zOB8LjTdUqnvDaRt8rh0s7nBdV39Qzw9ruAQCW66yVzblXhw8eTtrlOWTT8n2Hdfhgwo6+XnXFBYoxvUt2KxRqjZ6//VRpLEisLJde6dDAxoTzOk+oVeVWPSMAAIAJo70aFjDNFehwqXzUqr6ArvqSt3qf26L6K4lb31XbwSPxVWdNO1Mcl3yPSDhk5m/aOe7FSfrbDsSHlh1Hxr5vdJ7IfJUUZsdafjtadGZwfPfxN72gmoSQz9/0gun8cItyYqA60nPzPndkzPZu//kDo7Q8j/1+xQLn+FbkuHtEK1LzVf65iYRtBSrfbLSEm1rVrWpztheuMMLBHl0dkGKf5XyVbKs0wstwIBl7LcLvrxQLKOP43KpJtXiNzx0OHAEAt76SGoVCIdWk6C5wPh1SKFSj0lTnLVuSFDhKkrMkVinpXH1YbT29sZ0tRSpatkknOuPP8ZzvUsWGosmMHgAAwBJUOsICqYOp1Aq0w90Yd26kki6pIlA9krNODfuyZa6Aixy3bl+jis+nrnCzJ7ToRqrN/J635F899oI2fq1QrXu/7KaKuuTxJZwTCcIcK8ILmSx8SMVql9cI49atTp6j0L+4Ug37CkwVcz3yy6Vad5nspm1XByQtlHTlB0YgaaoqNI5L+dwSq+4SBzDYruORIMxcfXelXWckjef9sq+uVHFTuNIxEsYlirYlT4K9cIXsTT3yR6sRTSF36UMqlia/OrUxh2SbT+rvD0g5keD4PtkXZksOyesz3r/cSOgZmzcyqV098p75Lso7WJY0vySLzwAARtTXq7Z9m2TbJ0nlOnmtVVV5yYd5zu/V4dWhuG2lqw9r+XmPaiLhZF+zjl6u0O78Vklbp3rkAAAAKRE6wgLZWuyQvOMMHlOubp1SmcqjQZ1p/r2rfvlVMGpwGGvRnpziciOoM4VSo+tWW1OktdpovTWNeaSws7jYCPly7pVd4fAsem/TtujzilbW9aht1xa1mS+WYkXq2FhGMPBe6grEpWXR0Hbs9ysxmEwWa2OehOh7EAlvYxWHE6uaTCVb9sWSfMZ7lGu8HqUPqVjZynXmq83XI78/IL/eDZ9iBJ2S4tq8x8biMwCAUZTUKBSqCX/fWSvbolotCdUoHCPG5ns8HDcPZOTcrTpZt13NfeGgcuC1VhXtbNWS3tZpfQoAAABmtFfDAkZwIxkVXiMf6T9/IG7+wgZ3ncodFg/nijsWOJbuUYO7UTtS9jBZeU9T62/TTlW7tqjavJL3GK/LeI1eMRhpA47JzR19BeiU7cHm/Ra9X/bc+4zvRm7BHlls1W2/5y35I691pKL0JkXb4H3vqc0bbjOPrJwdbb/ueENtxmsfDYrjFk8q0w53oxqeLNOIWHwGADBeJVt1srJLvX2RDU7VhEIKhUIqPW+T7ZAn4YQclW6QWl8bkOTRiaoilSYGkwAAANOM0BGWiAY36lHbrgMJcxh2q96Y4y4SmpkXhBm5Nbtdnsg8iuaFSBbbR69yjARp0Xbh1HM8WsnrHWlOxIjJhG3JwhWDUri9ulENbvPXCIu4jMI8p2Hb97tjO66068zgeN+vbtW7tqjalfi+myyNVQemmn/S6x7lXPM4zcHgWFWc42VUlErt4Upac5v4QrsRFMb2LY5MtjXoV78kc2v/WCEuAAA3y/n06zq8r0NJsePG3SqqOiFPZ4e6mrcqcb1sAACA6UZ7Nayx1KXaze8aFYYpWn8drrj1E/1NO1XdNPZlvc9tUXXclviW2nAFXY/Mq1f/98hv2R1HVD2uNu6b1S3PiCszx+ZAHO98kqOJzZ+Y/BpPar7AhWUqL3WHqxnjXq98lR+LVe2N+n5FqzxHnrtSKtCOY65oK3Ly9fJV/rnRxhlpsU4RDN6sxBb6uApKU1t/0r4I47MHAIBVOk9okyrUnydJHnk6nXIalYsDp45q78HdCiWd5FTpweVa7izXyWs10zpcAACAVKh0hGXsq/erwb0nNt+deZ9RlVbsim/PLX5ytHbdMu2Ia1c1LZ4SsdSV1Dp9z+r9cdvsm+umtL06tnqzufU2ItYaLJ9bbWOuvD2WAu2wuCW92NWo2sgK0VHhxVLG9X5FqxjHCAIXlql2pFb3MVulTa+jJJVWTriqc9zXTqikjVWXJuxbWKZa8+fT4Yp/DADABAycqpDNZgt/OaXXX64yVrJeot46W3Rf7isV6n86dR2js/qkyg/uTrkADQAAwHSzhUKh5H8oBdLIP8KK1MBc8tEvpc++lO5RAMDcds8d0l9tSPcoAAAAZo7h4WFdv359xP0ZGRm68847JVHpCAAAAAAAAMBihI4AAAAAAAAALEXoCAAAAAAAAMBSrF6NGce+er8aVqd7FAAAAAAAAJgsKh0BAAAAAAAAWIrQEQAAAAAAAIClCB0BAAAAAAAAWIrQEQAAAAAAAIClCB0BAAAAAAAAWIrQEQAAAAAAAIClCB0BAAAAAAAAWIrQEQAAAAAAAIClCB0BAAAAAAAAWMoWCoVC6R4EACDeR7+UfjGc7lEAALLvSPcIAAAAZo7h4WFdv359xP0ZGRm68847JUnzp2tQAIDxu31++AsAAAAAgNmI9moAAAAAAAAAliJ0BAAAAAAAAGApQkcAAAAAAAAAliJ0BAAAAAAAAGApQkcAAAAAAAAAliJ0BAAAAAAAAGApQkcAAAAAAAAAliJ0BAAAAAAAAGApQkcAAAAAAAAAliJ0BAAAAAAAAGApQkcAAAAAAAAAliJ0BAAAAAAAAGApQkcAAAAAAAAAliJ0BAAAAAAAAGApQkcAAAAAAAAAliJ0BAAAAAAAAGApQkcAAAAAAAAAliJ0BAAAAAAAADAmm8027v2EjgAAAAAAAADGNFboOG9eLGokdAQAAAAAAAAwpnnz5uljH/vYuPYROgIAAAAAAAAY07x583T77bcnBY82m02ZmZmaP39+bFsoFApN9wABAAAAAAAAzE7/8R//Ef2SpIyMDGVkZMQdQ+gIAAAAAAAAwFK0VwMAAAAAAACwFKEjAAAAAAAAAEsROgIAAAAAAACwFKEjAAAAAAAAAEsROgIAAAAAAACw1Px0DwAA5gKve4vqO8LfFz/ZqB1LUxx0xa3q59rD35fuUYOrIHqup3iEc4CogM4c3Kk2nyTlq/zYfq1bmHhMt+pdR+SNPHS4VLuvTHbxOcPEeN1bVK/Yz6mU+5N+5nWr3vWGnG6XiqdtpJi9wj+vNNKfmYPtqtnllj/yOPrnJp8zjI/555T59654I/zZOtiumhek7cafoUBq5s+PZN9cp9rV2UlH+c8fUE1TT/Rx9M9NPmcYl/jf70f8u6b5z03T3wH85w/ouLal/GxagdARAKaY//yB8F/O3QXRH/bexL8MDbar5jlph7tRxcYvKPVXCIAwfl73TnU669SwLzscYL/QruLEX1IH/eo3/ZIBTJjxjyPFpWUjHjKun3nAKMJhUJmKS0c5aOA9+UcMioCxdMtvr1ODO/yXbK97i2rOJwdC4/qzFRjJ4FtSeaMalkqRALI+N/n3+35/z8hBETCWQcl5rFE7Iv8gkvL3rm7V77qokmONWrcw/DPv+PkHpixoNKO9GgCmVEBej1T+OeMvRQvLVF7aLs+V+KP8ly5Kmz9r/OGQrXXlZfJ6u6d5rJi9uuXpKFN55BeHpZ9VuS7KO5ji0MV2/rKEyVvqUoO7UTtGTBDH9zMPGE2xq1ENbpecYxxnt0/9X5ZwqyrQOtNftnPt+SmOmcCfrUAqC8u0LhokZsu+eKQD87U4Z3qGhFvQwgIVR7qbFj6gEse78if+nLryhrylldEuqOLPuSTPW7FugSlEpSMATKmArvruk9PU5pprz1d/f0BaGvtlt9/fo9xi01+ecu6V/apffkUqOExl80nl8JUq8RwJt25QxTY3DfrV77hXudEN2bIv7pFnQJK5xXrgPfk73KrukFK3YPM5w80a7WeescE0lYS51Szc4r9Hes74DFLFhlH4+9+Vv2mnqpskqUw7Eqs6+JxhApJ+D5NG/7PVCIj6TW2xSVNJPCnVG59BqtggBeS/mq/Fn0u1vUdtu7aoTUr5M4nPGcZt8C11aoW2J0yx5O9/V3b7Z2MbFtqV63tD/ZLxM848FYDpz1Sjxb/ceVH1TT0aeQqnkVHpCACzgPe5N+R0N4YrjBa7dfx8ILrP39QibWtUg7tO5XKrjYoijMSoUmtwN6rhyfvUtssdm99RfM4wHdpV733I+BzuUW7TCzpj+tf42Gdwj4o7WuL2AWb21fujP89qN7+r+oPtpooNPmeYgCtu1V91qXyiYY3PrTZtC3/OjrnU/5z5z1TTZ/DJMnnb2qeloggzl//8C2pbXJkirMnWun3G72buOpVfPaIa0+9ffM4wHv7zB1Tt2qLqSc4BGvs93/gz1W3quDN9Bms3S23fn1g3HqEjAMwCxU/GKjgSy+Htm7cZv8Bkq9hpVBQBY1n6WZUntF/wOcPUK9OOaAVHgco3S52XYp+l2GewQM7SHl0dSMMQMevYV1eq2Pee+qNb+JxhfLzuLar2PqSGyVTvO1zaHmm9TppKwvQZXPpQwucTc0tAZw5u0XFtG0dVdXiKJb/f9DsWnzOMQ/Qf4rZJx10HJvyPabHf840/UzveiFt4MvIZtBeuMLrxxo/QEQCmVLYWJwQ7/f4e5ebGt/BE2w8jBt6Tn7n3MF4L7cqN+0XTaOFhfiBMu/H9zAOAdAu32jeOHATxZytuWkBnDr4gbWuclgU7AC0s0/aEf2iTJHvuffFhdtL0EVOH0BEAplS2ip2mMvTBdrV1lMm5NPx9jdEOZi9cITX9wPgXpYDOtLWruDj2S7B5URnv992S8wECSZgUyFnarrZIO86VH6hNK8KTSps+Z3HMxxj4nGHSrrhV7e7WqD/zJEnmCo1utTVJJYX8RQzjFP2cxfOfb5G39CHTnI58zjCGwXa1aU/K+e+87i2qvyKN+merJPlMi8ok/awDJF35gTqd21LOfxf7nJkl/x2AzxnG4r/Sbfo93/xnXkBnDhpVj0sfiptOJPH3fL+puyn5z9Sbw0IyADDF7Ku3qfzgTlW7pMjku0k/xBeWafvmA6pxbQmfs7lOtaZfKIr1hqpdR8IPSveogX8tRYJi1x55XOZFFZJbxfymichTHcPnDFYY/WdemeTdournwo+Kn2yc0GTkQITXvUX1HcYDh0u1+8zVanzOMIa4hdUMxiJpZqP+2eq4T1df2KJqnzTi73eY0+IXvDIkLRRjWsRPyX8H4HOGsdjNv79rpD/zCrTjyftUbV6wyPR7vn3xezru2hIOHpP+TL05tlAoFLLsagAAAAAAAADmPNqrAQAAAAAAAFiK0BEAAAAAAACApQgdAQAAAAAAAFiK0BEAAAAAAOD/394dh8ZZ33Ecf48KNzZ2oOxKhykdJM55WXG5HSGxim1WzCL2jLIomujKaipaN2yUTa3MdsMmwmwdtQm0zWC2qUoUalooCbM0g5BstDlZya22SSHkhNKDhT2w4PNH6P7INW1SUyI9lmrer7/y/O73PM/39/yTuw+/3/OTVFCGjpIkSZIkSZIKytBRkiRJkiRJUkEZOkqSJEmSJEkqKENHSZIkaZELg4BgPCCYWOhK5hBO1RdOLnQhkiRpvgwdJUmSpMUq282WVCkrf5IgWZ4geWcpdz3dTM+5cKEru+x8F43lCZLlTXTlFroYSZI0XzctdAGSJEmSFsIYHZs30fW9rRxqryN+CwTZDIffGyS2LLLQxU0LPx2kd6KBvf9ooiK60NVIkqT5cqajJEmStBjl0hz/BOobG4jHIrAkQnRFGfW/3UDZt/J9woAgmDnrMZy1zPnScZjNMHBihODSZ+EYmb40I7n5zZoMzqUZ6MuQvbL7ZEh2dOTaJ06GBOMhTAaMnOgnk511vzA31T46q33i6rFd1TYZkj3VT/pc7qql3WEQEITA+AjpvgzZ2UvTJ2YtV58Mv3CJeJib43xJkr7iDB0lSZKkxShWQuJW6D16nNwc70rMHWki2dTF5VXNaXaWJ9iZnnlc+1CK5JoUTz5WTbJyE227N5H80Rpq19dRc1eCxg/H5q5jcozOp0tJVtfx5PoUVeUpdp7IB3+5Llr+0A8coHGu5dXpHSTLU9Tcn6DmsSeoXZOi7ZOp88MTO6gtr5xqX1tK8tddZPNjDXq3kky1k5ke+xgdv0jQeOTC1GG2i+cqS6l6+Akera4k+dAO0tPBYI6upgS1dSmS5dU8uj5FVeUVdQPpXQmSu6YfFOS6eGHGGELSb6VI3pU//84Ezx26xnOSJOkrxtBRkiRJWpTi/PKPzxL54ClW/TBBzfomdn6YnjOAvJaih1roOz3MmdPdvLSim53HS9l7cpgzZ4c5tq2S3t8fID3HdYOjLWz5tIF3Tg5z5uwQhzZGaHsxHwYuq2N7y2pgA++f3UfdsrkqWE7Dnqn7nTrZyTM/jgAZ/vxiK+HjnZw6O8yZv26l7OjLtH0cABCtqqN+fDddl3LB0V66PlnNz6uWAwE9bzbRW9bMsdPDnDm5n/qglVc6Zs26rGia+vz0IO88GtC2t5t5v3byX+28sDuk/t2h/HNK0PNaKz3BfC8gSdKNzdBRkiRJWqQiySYODQ5y9N2tNKwI6XmjjlWVmzic/XLXKV4ZJ7oEWFJMWRJIVlKWf/9i0Q+KYWKE4TnSuMw/u6HmZ/n3NUaIP/gIFZ8NMvSlNo0pJr4iP6Zo/sbnhxj8LEZi+eek+/oZyMaIrwrpTOeDw0glqceh4+Op1DHb9xHpmhTVywBGGDwCZXdEyQ70M3AKlt8dY+TvgzNCxeLbS/PjjlJ8ewkcG2K+jy6XGSQbS7A8HGSgr5/sd+NUTHQyeObLjFuSpBuXG8lIkiRJi9mSKMXJFMXJFPW/G6Pj6TW88kGadc+X/R9unmPsHHDbFU03QUG2sTk/xgAB33mvmaHpXz1x4rdc7lJ2/yZiDR8x8HyUkQ/SrGtsJwqQG2MEyBzdTcvfLvWOEY8Xbieb7Fg//DdK55tDlxtXxlnqLzRJ0teE/9IkSZKkRSkkCCJEr8zRliyl6FYIwxndmD4MLpADYgWrIUbJbcDEfwjJh40TITngm0uu89K3llBBjMTrXTyzco4+K1dTd3Md3fuipEcaeKkq/zBiy4l/CyK/OsDbD1xH0Dj5+eW/x3NcuTi76PuVcHOC7Z3PEr/esUqSdANyebUkSZK0COWONLHqnhRbDh4nMxoQjGboPbiVloMR6u+OAxBbUUxkYB/tR0bIjY/R+6cdHC5wHfGfbqDoYDMtx8YIzmfoeKOZzL3VVFxvshlbTd0DOVq372BgNCAYTdP26sv0zFj/HGfdxjgdb7Uy8viDVExPsSyj+plienY103kqR3B+hMPbm2g7Nb+duAGKSlbD++20nciP663dM5Zex+6tY934brbt6ic7HpA90cqWV7unN7qRJOmrztBRkiRJWoRiNVvZ+1wJw22bqF2bILk2xQt/CUjtP85rq/LpW7KJ93+zlMObq1lV/iDtt6zmvgLXEUk2sXdbKd2b15C8J8XOfzewt7muALMpo9z3eiebo500rk2QXNvA/lwJsW/P7FVU9Qj3UsSz989cTh5v3MfbFcO88XAlyXuq2ZaOUjTr3GuJ1b7G2+su0PrYGpLVL5G5o474lR1urmb7gSaiHz5FVXmCqg37ubBiKYVbwC1J0sL6xsWLFy8udBGSJEmSJEmSvj6c6ShJkiRJkiSpoAwdJUmSJEmSJBWUoaMkSZIkSZKkgjJ0lCRJkiRJklRQho6SJEmSJEmSCuqmPXv2XNW4cePGBShFkiRJN4Iv+n54LX53lCRJWrzm+u74P0BSsbIIBCliAAAAAElFTkSuQmCC"/>
          <p:cNvSpPr>
            <a:spLocks noChangeAspect="1" noChangeArrowheads="1"/>
          </p:cNvSpPr>
          <p:nvPr/>
        </p:nvSpPr>
        <p:spPr bwMode="auto">
          <a:xfrm>
            <a:off x="307974" y="-217489"/>
            <a:ext cx="530225" cy="53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8" descr="data:image/png;base64,iVBORw0KGgoAAAANSUhEUgAABR0AAAJdCAYAAAC/A9AIAACBJElEQVR4nOz9e3SU933vfX8GEct1jLzdhXxLY/FgMmrayLBdSfauBppCVQFxUkiQIrsIyETG2dkB2h0D3ttEGMxBwa1Bzt63cHowUScSorYqOYUmDaAqOL7xqLVH1AUrz3Y1kVnIIy2PnuaOUhuPGjrPH3PNzDUHHbmkkdD7tZaWNdfxNwcL8eH7/f1soVAoJAAAAAAAAACwyPw///M/T9r4X//rf03DUAAAADATpPr9cDT87ggAADB3jfS7o625uZlKRwAAAAAAAACWmf+LX/wiaSP/Wg0AADB3UekIAACAmzUv3QMAAAAAAAAAcGuxsZAMAAAAAAAAACtR6QgAAAAAAADAUoSOAAAAAAAAACw1P90DAAAAExC8pnPffkGnfzo0wRMzlV3yuJ54tEBZGVMyspv34TW9+tIJnb4UUFBS5r1rte0P18txxyjn3Aiq79JZnTvn0dsDQ+Hzshwq+p3PaM3KAmVnTuD+P7ukk99qlOdnQSkzTysf267KT2WNY9w+nfn2cZ29GpQyslT06E49VpI9gRtbK9B5Qt96qUs/vyHpDocqd2zXyryJvBDT5EOfzvzfx3X2vaBmxOfT/P6PJCNLjv/sVNGKVVr5yXF8NgAAAOYwQkcAAGaTG79Qn7dF5zonfmpe9nptU4H1Y7LA0E9O64V9O/WdfzJtXObQ5q+NctKHPp35423a1exL2nXmpRf07Iptqj88gcAt+L66z5/WuUD4YfcdTq3at0rZY4RggX/+G73wp6cVHkWmMn9vWzj8HN9dLRZUcPBtnf7bswpHZ045H0vLQMb2yyH1/MNpnbscfpj2z2fC+z+iv22RJDkePaJjuypVcPfUDw0AAGA2or0aAACkUVB9557Ro+sTAsex3BhS558/lTJwjF754gv6yjNN6p5oUaihr7VJF66OUvUmScFr6nypSSOPArcq30t79IVtdeocK6QEAACYo6h0BABgNslYoLziSq3Jik/Sht49q853Yo/zSlapIMtUa5eRqWzHPWmqvhvd0NW3JxzaBa+e1YkXL5m2ZKlwzSrl3zakt89fUHckK3z1RZ3sXK/aNZNodw5e0MnTXVr7h84RW36H3jmnpr+dZKqJmS27UCsLE/6fGerRuU7Tp/XNF/TsSae+O8pnBAAAYK4idAQAYDbJXKQ1Xz+iNXEbg+r72z16+InT0ZbarU8f16ZPzsSIcRR3F6jwjm5dem+sA4Pq6zyrV6NFiA499mKTnloZDhaDPz2tb2zeqTMBSQroRz/uUuD31o7ZJp1Kd+tpdX6xSGtStWjfCOjS9xp1KXlPGmUq7/frdPn369I9kFmv4JFv6NgfFiaFicGrZ/X87u3Rytzu1tO69AdOrcyZ9iECAADMaISOAADMRTeCClztUyAYnn0w8+48OXJGCCmDAfVdDWjohqSMTGVl5ynvjqHotszMBcpevGjylV7z79HKx+v0xGNOBf60Ul/5bt8YYx+S75/fjj3+zc9rfWGskjFzsVPrV2frTHO473Xwn99W3wdrlT2ZdT8GWtTUsUUrv1SQVCUavHpBLX89xlgTJb6WOQ7lJY7rRlCBvj4FPgynqpmZ2cpbnK3MxNc38bg7spWXly0NXVNf4BcK3pCUEX5vRlpQJxi4pr7BX4TnoDTOT7rPWM9joueOYajPp8AvggpmZCo7x5H0vpnHrIxMZec5lJ1isaHggE99Pwsaxy1Q3uJFyrIgh89cvFZbd2zW6cebNChJA2+re2BIK3NSf8DG9RoPXZNvIPKeGf+P3Z1isInHpfj8jPs9TfwZsCBbjrwsDfX51PeL4OjjGOHcEccx6s+IoIau9qnvw3H8LAIAALMKoSMAAHPJjSH5zr2oZw+9oFcT5qLLWrFV+3c9rnXL4luRg1fP6hufe0aRtWsWLivU7ZcvKS5uu3uVnnh2vx4rXTTBFu5MOR6t01/ckSndCOjV8ZwSHFJgMDb4zLy8+DApI0t5jnxJxjGDAQU+lDTJxYY7X/obXXq4QHELUt8YUvffNerch+O8yIfX9OrJ53XgT07Hv27KVOGje/TUjkoVRoOWoPpeeUKPHu82Dlmr2tN1qvxE/Csb7DurZ8t36ozR3e14vFEv7c7S0MXn9QVT1ev+77+YVPU69NMLOnnsGT1/LiE0/eR6PfWNJ7RpRer3MRjo1rnv1un5P72g5LjVoTX/7XFt/uJalSye+Isd+Oez+tZX96gl7oOZrTX/o077v+SMBqdDl09oy1eNwE/SmsNndexRR/x4P/Tpr59aqwMXjccP7tT3/mybCizKsrLuWaR8yRjDkH7+QfLcnxN5jYM/u6TnK3dGP0+O/9aol76e0LJ9Y0iXGrfr0W9FPherVHv6uCqND/+E39MPutW0u1Lfvhw5bpXWZHp07rL5uWSq5PEj2v+19XJkjXxu3pde1EvfMC+6FJTvezv1hT8x6oCzK1XfdkRr4qpBg+q72KTnv3lEZ95RnLw1O7V/12at/AQrhAMAMJuxkAwAAHPFjSFd+s52PfxHyYGjJA1dPKFd5dv0/MXRV8YYTAwcJelnF/T8Vx/RN1p9GmPplSSZd0w0CQoqaL7J/ExlJv4z6nzTNT8YUjA40VGZvNOiln+4Fve8gv0e/fVfdY/v/CGfWp76vL6SFDhKUlCXXnpGj249onORRWsysuRY9RkVRg85q3OdfQmva1CByxf0anQ6yQKt+b37x1VtOnS5Sd/Y/HhyOCVJ75zWs1/eooN/m/w+Bq+e1bNfXq9dKQNHSfLp3J/u0ZfK1mrXdy9FqyDHK/hPLQmBoyQFdO5PtmjHtz0KGNfLXrZW6z8RO+LVH3epL2GwwT6Pzl6MPS55eFV8aHaThq71qCf6KEt3fTwh1J3ga5yZU6i1D8dSbd+5C+r+14TzPvCp8+9jn7ms1evlvDdzUvdL6Z0LCYGjJAXV+eJOfWHP5BdkSi0o3/ee0Ze+nBw4SlLfuTp9ZfMenfwJ86UCADCbEToCADBHDL3xog78iWeMoy7p2998cZIr8gZ05tiLejUxAZr1hnTmpXPyRfOPoPp+3KKWgfGd2936jGr+bozw5J0mPfPts9HwLOuTq7S2JLb71Q6P+sxVlcH35Tl3VtGrPvgZrf3kOFK1oUs6+SfP6Nyo72+fWmrqdPod0/sYvKZX/+IZnUwRECXJyFd+gcPShVUuHX9BZyKp16/er7UPF8SG9upZdb0XFwnLd/FstDJXmau07rcdli2iNHS5Rd861hKttNQnnCq81/TaT+Y1zlykkjVrtTCy+6dndaE7/gJD3T/S6UhVorK1dk2h8jIneb8JCp6r04kfX5vwPyiMeL13Tuv5/S0jhNeGwFkd+GaTLpE7AgAwaxE6AgAwFwSvqfN7LYrVSWVrzf94Ud/7kUcXv9+o/V/Iix37TpOafjxaVVS21n3jRX3vR1262N6o2qpYAKTAaZ3+h/ctCydmjM5GtbxppDo/69Lpv7owvvMCb+v0X5mC3iynvva/T6vjdY/+rvGINn0qtmuwtUXn3jESljscWvnwqtjOV8+q0xTmBt/r1KsdscfjreTru/iyGjtjjzNX7tRfnPbozR+d1rHHC2M7Pjyrkz/ojlUr/qxbr3aYWtpLtunYqdPq+Me39eZrZ/XSnz2jx0qzJeVp0/Pf1GMPTq6sMKt0p+rbfqSLr51W/eOmz5U8OnvRFw5ZkypBL8RXgg751Hku9pqbKwInovt4pR78jXx98tfivx4s36OWn8aOW7np8zJNKTrp1zi+grNP5378drS6UzeG1H3xbGyV93vXak3hopu6X7Jsrdl1XN/7UZcuv35W3z1QKUd035DOnemMD74n68aQLr3yYtzUBIWP14V/npx+UU+sNL1XnY06/eak/gUEAADMAISOAADMBUM+eUzli3lVR7T/sVUqyMtW9ied2vQ/juixT0b2BvXq//O2AiMkh47/Vqf9X1qlgrwsZS92qvJrO1WZEzvX19MXXuhilnM8ulOPPRh51Ke/br0g34dB9V1s0cmfRLYXaNOuzaZwJt7QVY86owFVptY9/U1te7hAednZcpRU6omDO2PhmTy6cCkSnmUqb8V6rbkjtu9sZyQIDqrvjQs6F+3NHWcl342Aui9eiFXoZa/XN5/eqpWfylZWXoHWfe2AnjJVV3Z3/Ei+D8LfB4NBfWT6PBSs+F2tLCxQ3t3hxUwKSzfrqRcu6OKPWvTUmonO62lYtk1/8ew2rVm2SNk5BVrzXw/oa8tM47nco6ERKkE7X+2KBmJDVz06+2b0ScYqAqdA3qN1euqLpkWGbuI1Tqzg7Pv7C4oWO/7r27rQEY0c5Xh4bTjovJn7JVhYdUT7v7JWBXlZysx2qOTRnXrqS7F/jAi+2zPiz4QJGXpbnh/HnotKn9E3/3B9+OfJp1bpsW88Y/rcB3T2VVP4CgAAZhUWkgEAYA4IDvjU/V7kUZYKH3KYFn2Q9Kv5cpbk6TvvhBseg++8rcCH61OENZkq+PW8+NVws+6R4z5JRrtx4GdDt0SlY+bdBVr7xfX66zdPa0hS8NzLOleRp8y/Ph1ta85cs0XrfzOgSymvEFTA122qLnWqqOCeuEAu6xNOlSyTLhltsz3vXNPQjQJlZ8Tm+TvXGk6eOs975PtigQrUp66OC7FrjLeS74M++f6PqWos8LZa/mSnzkbeyxtBBUxZkH7qU89gUIVZmcrMylZejhR54peOVWrFuVVa/1tFKrgvW9l596ugwBFePXuS8gqL4ldizsrT/QXZ0uXwmIPvBxQIKvyZNCpBn+28EN736ll19q2X45NB+S7+MPZ+mCoCrZWlNbvq9NSXVinPvHL2TbzG0QrO493h8b93Vhe6t2tlTrYC71zQq9HWdtP8nUM3cb8Etyf+rSAjS9k52VKkCfoXQ9HQ92YEAz51m9v0/8/f6NmnPLH/L4JD6jZVQQ6+41Pgg1WTW30eAACkFaEjAABzQPCD92Pz/ylb2Qvvij8gI1PZ2aaA4YPgpIPDW6HKUZKUcZfyfqdSmz51Wt/+iSRd0vNf3WI6IE9frFglx8dbRrxEcOjnsQfZ2cpODHsys2TO6X4Rt3CwMc9fq7FSc+cFdfoq5cj06NyrkQMnUMkX/Ejvx3Wq+tR5zjfS0VLwff0iUhV39/1a+0Wnvv3NWNty8PIFtVy+EHdKwaPPaH/cStw3I1NZd2cpugr5hz+XbsT2hStBL4TbdG9c0IU3+7Que0idfx+LgKMVgZO5e8lmPfFwfjQMG+p+Wc+/FIuQM/Mcyr4j4aSbeY0VqeCs06VOSQrobEeXtpUUqfvVC7HWavP8nTd5v3QIfjikuCG/d0mvvjfS0ZL+9f0JL0oEAABmBtqrAQCApEzJwoU/ZpT5kw/AMn+1SOv/YFXqduEVW1T54OQr+8JuG/WfgOPn+fPo7MW31d15Qa9GQpgJVfIFTaHd+I6PZaBZKqj6pv5iu3PUM7pfekaP/uHxSS5ElCwzw/TK/1JxQXhmTqHWromVv3W+6pHvnz06+0+RLeNf0TsVR/Hn9cVHN2tTVfjrazt2atO9kb2JiwtF3MxrrKS5PAc7LqizuyuutTp+/s6bvF86/PKjiY3hZlaeBwAAaUWlIwAAc8Htd5mCsyEFE/8ifyOooSFTgpI5RZPgWSEjUwvMFWbBoIK/VFxoGvzAVGGYmamsST+fTOX9TqXW51xIWK06S+u+uGbMxVsyP357/DiDQckcYQZ/oV/8q+n4xIDMmOfvO8fDFXaXvlun5zMmWck3/y5lZinaBq9Mh0pW5mvEp3BHnvI+bn4yi7Ty6416c71Hr/79BXVe9untixfUnRi8/dMLOnH+8yqsutkVo4MKfmi6eNZd8a9P5iIVlq7Vwu+FV5IOdryo5/91KNbOPt4Vvccrp0iVm5w6GVkBvrNRLW+u1/5S0xtws69xYgVnoEUn/tfb8l2N7E6Yv/Om7zf9Mj9+V/z4Fju15tdHfp8ycyYfHAMAgPQidAQAYA7IvDtPeXfImCstoEtX+jT029mxv8wHA/JdNrVlLlqk7PEmRsGf6/33Yw+z757iydfmZ+menGxF2m6Dvh71fahYi3FwSH2+vtjx9y5SVmIb7ARk5jr1xT8oVMu3TDM3fmqzKleEF0wZuQ4rvMjKQnnC7dFDHnW9O6R1i2MhVfBnPXrbNL9d3qJ74oO1xHn+ApcUW6h4gpV8dyzU/Z/MlN4xRvyJtdp2eKdK7k44LhhUMDMzOTAc8qnzclAFJU6t+4pT6yLbbwTV19mkA9uO6FVjLr6+a+8reMORHKJOxC8/0rX3TCWTv5qtxO70vMK1Wntvi06+J0l96vyn2L7xrug9fllyPLxZld/1GAF0n05+97QqH9yqgsh9bvY1VvJcnt2dsZbupPk7Lbjf5GTqLtPFhhIne7wR1NC/JpWBhs9c6FDBvdIlo6V6Yclm7T+wNn6OWUnBD4PKvGMG/+MHAAAYE+3VAADMAZnZ98tZEvsLfPd3juuvLxuhwI0h+f7uRR2/GDu+8MH7k+erkyQFdebPX9DpfwqEw7YbQ+ruaNHpn8aOKHDcM7WVSRlZchQWxQKUd5rUcq47Ou9b4HKLmlpNK3X/54Kbq+7KyFLBw1sU6+TN1Mo/+LwKE4OdFLI+6dTvRjPGgE7+aaM6B4yA5sNrevXkizoTzWYcKvnNvKQqtcSVmqMmWsmXeY8KHjK1R//kBT3752ejqz5LQfV1ntCOz63VroZL8fPoDXWr5dBmfenL6/Wlgy261GcKmTKSC2MzM2/XRPX9XYvOvHEtGuIGLp/RmXOx+xR8Kl/Zif9cnl2ktQ+nWDt8vCt6T1BmrlPrKmIrTOtio1reNAWjN/MaR69hzOWZtCPF/J1W3G8yMhcoOyf22Rv6uxaduRR7HQKXWnTi5RHmlsxyqKgkFrwPvnRE3zoT+/9XwYAuvbRHX1j7uL59MZD+dnAAADBpVDoCADAX3JGnlevWKqvDWHl56IKerSzSiw+u0qL+C9GqI0lSxiqtX1kwcovmT1pUU9mig590qlBd6nzHFAtkrdXah/IsD3viZSr7wfVan3PWqDgb0pm963XmO06t/NUevWoOgeTQmtL7k6qoJnzHxau09b9vVuabAQWz7tfm0vEFWpm5RVrzcJ5avmtUXr75gr706SYVrLhfwYsexcUyv/l5rS1I0SudsFJzxMQr+TKVV1qpTX9+wagMlLpf3K7SFx0qKV2koTdNrdLfrFTg5y/q2NdWKS/oU8uhrar5nlF517xHjzbvUeYnnVp5X6b6Xr2g7rhkKE8lhXkTD54DZ/XslrN69t5CrcwN6NU3TdWqKtDK33YkXzMjSwW/t1YFL75gWiV8Ait6T1RGlgrXP641jTt1bkhKrnac5GucMNTwXJ5N+o4pzE89f6c195uwzHtUUOJU5t+eDYeCwQt6dqNTz3/KqZLMHr36T6NM6pm5SCu/UKmC1sh71qeWJ9er5VuFWvnr0tsdl8KVwZKe//Jmvf+/X9BTD1sfIAMAgKlHpSMAAHNCpvJKt+t/PhyfUg2+mRA4KlMrv7FT6z459l/xg+944gNHZWrlf9+ulYunPh7IzFulx3asjQ9Gf+pJCBylvKqd2nzTi70oHDZ96Rkd+9/HVX94m0pyxntetkqq96hysXnjkLoTA0cV6oldlSNUT0bm+TNvmlwlX2bOKm39n5uVF7fVp86O5LkZr70X0FBQ0sezlV9wf9K9gu94dO5cYuAoZT28XZUP3cRr/t6lhMBRWljxuCqXpU5Ysz75Ga190LxlAit6T0Lm4lXa/IipujKh2nFSr3EiYy5Ps5Hm77TkfhOWKUfp49r2YPzW4E88oweOhqyHtuip/1YYv/G9S3rVFDiG9alvYEhBVq8GAGBWInQEAGCuuMOhygNNqq0qGOGAPK070KRvbiqYRHt0ttY9PdlzJyNTji8e0V8cWJ8QtsQUVNfpL3atnbLwabwy89Zq358f12MPjjCQu1fpib+s02MlIwd1kXn+IiZfyZepvIf36Lt/tlMrR2wPd2jdNxr1N4crw9V7GVkqrD6uv2t8RpXLRr92yeN1eulwpRyTmkMzK2WIunDNHh3ftX7k9/Hj2SpcZvoUTGhF70nIyFLh+i1aGf2c9+lk81n5oi3Nk3iNU9zDseozisVyo83facH9JiO7UI89+6K+VjKJz2FGtkp2vKDvfmPk/3+VvUpP/NkPVf+lQhaSAQBglrKFQqFQugcBAABuztBPL+jVN/o0dEO6LTNb95euVcEocw4O/dSjzks++Xp69PO78uXIy9P9v+VUQYrVY4LvNOkrn3vGWMAkU+uebdG2e6+p6ydvy/f+7VqUX6CC3ypSYd7NphlB9XWeleenQxqWdNvd92tVaeGYC9oEA93q/Ie31Xe1Rz0f3aP8+/LkKHSq5BMTHM+H19R5rlO+D8MrTGd9cpXWPJg9ZjVhMHBJr3a8rcANSRlZyntolVamuveNIfVd8sjzTp/6fO/r9sX5ysu7X4UlBcobR0g39M4Fnb3Up2FlKu8/r9XKT6V+fuP+LHwYUPcbHr19NSCf75oy8/KVt/h+OUsKNeJbeSOogK9Lly77FAhcU3d/phy/vkgL7s5T0YNFcox79SGF5+7ruKDunxmv9ydKtNIxrO5/8OjS29eke/LlWFaiksJFo4dOAY+e/fIWfcdYkMfxeKNe2u2ceFA1kff/xpB8r55V10Aw/Fkd6XWezGscEQzo0vkL6h4K6rYsh5ylzrE/JxO5X4rXf03JorjnG7h8VhcuB8LP8Q6HnGtSjCE4JN+lC+r6SY+6+6RFBfersLBI2UNd8nSPca6kYMCnS//QJV//NfX0BbXo1/OV94kiFRY6xr+YFQAAmJEIHQEAmEXeeOMfp+1eDz30XySlCB2f/6G++fvhcGI6xwNEPpNmgY5n9OhXmxRuyC7Q10416YkHwwkbn89bS6r3HwAAzFwsJAMAwCzy0UdBbX2selru9c6/9Ix5zKaqqmkYCRAW/UwGr6nzfKd8/3pNXd+NBI6SSj4ft6I3n89bh9v93XQPAQAATBChIwAAs8xv/Man0j2EqJk0FswhH/bp7NE90RWbw7K07tE1cSt68/kEAABIH0JHAABmkU9/+tP69Kc/Pa33tN2WJfsnHPqEJOk23XPnx2Qz9p0+c2ZaxwJIkub9ihYudugTpjn/Fv3+/9STvxc/JyGfTwAAgPRhTkcAAAAAAAAAlpqX7gEAAAAAAAAAuLUQOgIAAAAAAACwFKEjAAAAAAAAAEsROgIAAAAAAACwFKEjAAAAAAAAAEsROgIAAAAAAACwFKEjAAAAAAAAAEsROgIAAAAAAACwFKEjAAAAAAAAAEsROgIAAAAAAACwFKEjAAAAAAAAAEsROgIAAAAAAACwFKEjAAAAAAAAAEvNT/cAAAAAAAAAAMweP/zhD5O2feYzn4l7bAuFQqHpGhAAAAAAAACA2evs2bMaKU5ctWqVbr/9dkm0VwMAAAAAAAAYp9HqF837qHQEAAAAAAAAMKbh4WHddtttkpJbrD/zmc/o3/7t33TnnXdKInQEAAAAAAAAMA7Dw8O6fv26JOmuu+6K2/fzn/9cGRkZ0dCRhWQAAAAAAAAATMjPf/7zUfczpyMAAAAAAAAASxE6AgAAAAAAALAUoSMAAAAAAAAASxE6AgAAAAAAALAUoSMAAAAAAAAASxE6AgAAAAAAALAUoSMAAAAAAAAASxE6AgAAAAAAALAUoSMAAAAAAAAASxE6AgAAAAAAALhpoVAo+j2hIwAAAAAAAABLEToCAAAAAAAAsBShIwAAAAAAAABLEToCAAAAAAAAsBShIwAAAAAAAABLzU/3AAAAyT74aFiDP/8w3cMAAAAAgFvK4v/rP6V7CHMGoSMAzFCfcv2vdA8BAAAAAG4ZH7/9Ywp87xvpHsacQXs1AAAAAAAAAEsROgIAAAAAAACwFKEjAAAAAAAAAEsROgIAAAAAAACwFKEjAAAAAAAAAEsROgIAAAAAAACwFKEjAAAAAAAAAEsROgIAAAAAAACwFKEjAAAAAAAAAEsROgIAAAAAAACwFKEjAAAAAAAAAEsROgIAAAAAAACwFKEjAAAAAAAAAEvNT/cAAGCyvO4tqu8wHpTuUYOrIK3jAQAAAAAAYVQ6ApiluuXpMD3seEPeKbxXvWuLql0HdGZwym4CAAAAAMAtg9ARwKzkP98SDhkd+bJLktrluTJFN7sylYEmAAAAAGBG66yVzWYzvmrlMTYPnKowbU/e7zkU217bab7ggJofieyrUHNfwvZDHqXiOTTyvpmI9moAs1BAXk+PJMnu3KbyxTtV3yF5vd3SUqPF+opb1c+1S5KKn2zUjqXhzf7zB1TT1COpTDvcLsncom2wb65T7epsSQkt3OpR264tajPOLTbdI8rhUu2+MiMINZ3vcGmH86Lqm3poBQcAAACAWcTTu0T9oZBypHAA+Uiz+l+uUs7GVoU2xo4bOFWh7doqp3Hc8ssn1R+qUk5fsyoW1coTqpFT0sCp7dq07HWFXnaGr7ezWaUvV4Wvr3KVX+6QR87wdSL6mnX0crnKl03Xs755VDoCmH0G31KnT5LyVVKYreLisvD2jpZY+/PSz6rcEf7W6+02NsbCSpU+pGIF5L+afHl/007VnA+MOQx//7vJG31u1Rxslz/F9vqmnjGvCQAAAACYWZwbI4GgpLwlKk95lEcnqoq0e2P4yIHeLpVvKA2fl1eqisou9RoVjb09bTq82ogUS0p1uKVXvaYrFS3r0tFTA3FXH3itVUUbKqx6StOC0BHArOO/dDEc6jlWqHihpKUPqViS1KPOS5GwMFvFzvzwt1f94eOjYaVUXFwgKVvr9jWqwR372lFq3MPzlvySil2NanjSCDWVr/JjjWpwu1Qsyb56f9y50eN8F+VNMfdj8ZPGcVQ5AgAAAMDs1NertmVLYiFkRGeHupq3RqsTc5YUqe2VDg1IUl+HWlWh0rzwviX55dp73hM9b+/B0riqxiWrK6TIuZIigWbpkl61TcmTmhq0VwOYZbrV1hRprX7AaGMukLNU8nYYYeHqcHuzvXCF7E098vsuyjtYJvvAe0ZY6VJ5Urv1JAy2q2aXO7mqMaUyOZdO7jYAAAAAgJnAo1pnl05eq0nYPqDmui5V1Jm2l9Sof0OFcm2bJB3W66GaaFCZs7FVrx+yyWaTVHlS/S874y+XV6Xdy2w60VmlmhJFA80anZiyZzYVqHQEMLuYFnXxN+1UtWuLql2meRfNVYYLH1CJQ4pUQHq94fkXo2HlFXcscCzdE1fpOLZu1UcDxzLtMFc6puK4V7njvTQAAAAAYGbprJXN1qHSUKuq8hL29XWoddnuuO2eQzZt13GFQiGFQqXqiC4YE14spmN1KLyvTtpuWnwmwrn6sFENaQSan06qrZzxCB0BzCqR4HBkqVus/f4fyNMhReaBlExzMkYXdkk9x2NKg371S4osSFOsEeZ4BAAAAADMbp21sp0vVchYCCbRwGutKlpt3uNRx77D0fkdJae2Nkutrw0YrdYntbXE2JVXpd0H96qjM+GiJVt18vJRNXcmB5qzBe3VAGaRbiM4VIoVoAM6c3Cn2nwjtFh3tIcrJCPzQJp1HFF1wgrWcXLulV2S37x69bF7jZ3tqneNFYQCAAAAAGanATXXSa8ntkCb9ne8Ii2pM29boiWVe3X01Fa1bswxjmlT0c5WKW+JilqWx1qn5VHHvnItqU68bo5KN0i5zk067AlZ/7SmAZWOAGYN//mWaGt1eCEYM9PCMT632q4Ym6Mt1sZ55WXGPJDhhWDM7dT2zXWp26sXlmn75vykbbXmdmqHK/4xAAAAAOAW0Kvelr1abrPJFv2KtEpH9hdpSVwlYo6qXn5dRVW5xvG5at3Qb4SMTtVcO6kuZ+RayyVPipZtSTkbd+twpakqcpaxhUKh2RmXAsAt7IOPhpX9hSPpHgYAAAAA3DI+fvvHFPjeN9I9jFlteHhY169fH3H/vHnztGDBgvD30zUoAAAAAAAAAHMDoSMAAAAAAAAASxE6AgAAAAAAALAUoSMAAAAAAAAASxE6AgAAAAAAALAUoSMAAAAAAAAASxE6AgAAAAAAALAUoSMAAAAAAAAASxE6AgAAAAAAALAUoSMAAAAAAAAASxE6AgAAAAAAALAUoSMAAAAAAAAASxE6AgAAAAAAALCULRQKhdI9CABAvA8+Gta/XR9O9zAAAAAA4Jbyf919Z7qHMKsNDw/r+vXrI+6fN2+eFixYIEmaP12DAgCM38dvv00fv/22dA8DAAAAAIBJob0aAAAAAAAAgKUIHQEAAAAAAABYitARAAAAAAAAgKUIHQEAAAAAAABYitARAAAAAAAAgKUIHQEAAAAAAABYan66BwAASDb8YVD/9q8/T/cwAAAALPWrefekewgAgGlC6AgAM9ShldvTPQQAAADLLCn+Df3Ry4fSPQwAwDShvRoAAAAAAACApQgdAQAAAAAAAFiK0BEAAAAAAACApQgdAQAAAAAAAFiK0BEAAAAAAACApQgdAQAAAAAAAFiK0BEAAAAAAACApQgdAQAAAAAAAFiK0BEAAAAAAACApQgdAQAAAAAAAFiK0BEAAAAAAACApQgdAQAAAAAAAFiK0BHALcV//oCqXVtUfbBd/jlwXwAAAAAAZqL56R4AAIzpilvVz7WPfkzpHjW4suX19IQf+95TvyT7lA9OkgJpui8AAAAAADMTlY4AbiHZKnbmh7913Kvc6PZu1bu2qNp1QGcGp/O+AAAAAADMTVQ6Apj5lrrU4HYZD7pV7zoiryT75jrVrs6OO9S+er8aViecf+UNead4iCnvCwAAAIt4VGtbLnlCqikxbe6slc25N/z9wdcVetqZcN6Amh/JVeuGfrVuzAlvOVWh3Kq26BGHo9cM36OrOXbsaNcBAIyO0BHALcXr3qL6DkkOl2r3lak/8liS1KO2XVvUpjLtcLtUnKpt2zjPnup626Tju9zGnI35Kj+2X+sWpr5v5Hz/+QOqaeox3cC49xQ8dwAAgFuR55BNy/cd1uGDSXtU6+zSyWshVeWFQ8HazsRQ8oQ2tUjlG2KbenvaTEFjgspy6ZUODWysUly02HlCrSq36ikBwJxAezWAOcvf/27yRp9bNSkXg7loChwlqUdtL4y+aIzXvSUhcAQAAMBEOZ8OKRSqUWnijr5edVVWqDRPknJUuqFcXb0DpgMG1FwnnWxODAvLtSRvhJu1FKlo2Sad6Izf7DnfpYoNRTfxLABg7iF0BHBLK3Y1quHJMuNRvsqPNarBqDS0r96vBndj7CtynO+ivIlzP/p6lPtk+Lgdkd94Ux0XccUdrbC0b66L3qN2872WPj8AAIA5K2+Jilpa1dEnSQPqeEWq+HSsPnHg1Ha1btiaEFYOqPdymzYtsslms8l2yJN02dLVh7X3vGl7X7OOXq7QEnVN0RMBgFsToSOAuWuwXTWuLaqOfI22QrbDpfKl4W+Li8tGPs4Qq6IsU7lp3kn76jJaqwEAACzhVM21CrUusslmy1XvzlZVRSoY+5q1/ZUKHU+afzFHVS+HFAqFFAr16+Tl5ao4NRB/SMlWnbx8VM194YcDr7WqaGeVlkz10wGAWwyhI4A5qlv10XbpMu0wVzpaoN9PWzUAAMCU6qyVbad0PBQOEUvP24wA0aPaRb3a/XLCvIxJclS187DaenqTtpdukFpfC1/rRFWRSlPN/wgAGBWhI4C5adCvfknmhV1SzvE4SbFqyHa1nQ9Et/vPt0/5StoAAABzgef8Xh3eGQsWndUnpVc69M+njmqv9mq5LdxCnVvVpraq3JSt1CPJ2bhbRVUn5OnsUFfzViWuiQ0AGBurVwO49eXcK7skv3n16mORuRXbVe8apa16spZ+VuWOdrX5JH/TTlU3RXaUacdq628HAAAw1yzJL9feumZtNSoaB15rVduy3Wrd2KrQxthxA6cqtF3H1ZrUaj2g5rq9OrwzlOLqTpUeXK7lznKdvFYzhc8CAG5dVDoCuPUtLNP2zflJ22rN7dQOV/zjm5atdftMi85E73Ovci28CwAAwFyVs7FVry/bpNxIReMrFep/eqyaRI9qjeNttly1buhXzQit087qkyo/uDs2TyQAYEJsoVAo1T/rAADSaPjDoP7nss3pHgYAAIBllhT/hv7o5UPpHgYA4CYMDw/r+vXrI+6fN2+eFixYEP5+ugYFAAAAAAAAYG4gdAQAAAAAAABgKUJHAAAAAAAAAJYidAQAAAAAAABgKUJHAAAAAAAAAJYidAQAAAAAAABgKUJHAAAAAAAAAJYidAQAAAAAAABgKUJHAAAAAAAAAJYidAQAAAAAAABgKUJHAAAAAAAAAJYidAQAAAAAAABgKUJHAAAAAAAAAJayhUKhULoHAQCIN/xhUB/924fpHgYAAIClsu65O91DAADchOHhYV2/fn3E/fPmzdOCBQskSfOna1AAgPG77Y5M3XZHZrqHAQAAAADApNBeDQAAAAAAAMBShI4AAAAAAAAALEXoCAAAAAAAAMBShI4AAAAAAAAALEXoCAAAAAAAAMBShI4AAAAAAAAALDU/3QMAACT78MNhDf7/Pkj3MAAAmPX+P4vuTvcQAACYkwgdAWCGWlbyx+keAgAAs9qXN/+W/tcfb0j3MAAAmJNorwYAAAAAAABgKUJHAAAAAAAAAJYidAQAAAAAAABgKUJHAAAAAAAAAJYidAQAAAAAAABgKUJHAAAAAAAAAJYidAQAAAAAAABgKUJHAAAAAAAAAJYidAQAAAAAAABgKUJHAAAAAAAAAJYidAQAAAAAAABgKUJHAAAAAAAAAJYidATmMP/5A6p2bVG1yy1vugcDAAAAAABuGfPTPQAAVgvozMGdavONdky+yo/tV/F0DUndqncdiQabxU82asfSabs5AAAAAACYZlQ6Aph6V96Iq6T0ervTNhQAAAAAADD1CB2BW0621u1rVIM7/FW7Od/YXqYd7sj2/Vq3cLrGE9CZtnZJkt1hjKXjDdq5AQDADOdRrc2m2s7kbbbI1yPNGojs6qyNbbfVymM+ra9ZFSOeU6HmvhS372tWxUj7AACYBWivBmAYqwU6fn+kRXvM8HLwLXX6wseXbKvU1V1H5FW7PFdcKjau7z9/QDVNPUnX9Lq3qL5DksOl2n1lsscdayjdowZXgXGvdtXscstvjN/pNc5PPE5SUht66R7t0JGk+8WPb6x77pGeOyJv9HmkaHVPuDYAAJh5PIdsWr7vsA4fTNjR16uuypPqf7lKOYnn9C5RfygU3t5ZK9sjzcZxHtUualXFtZBa88LX3n6qVK0bw1cor5RaXxtQ1cb4K3oaWqXKqXqGAABMPSodAUhqTwgUJe9zpsVlBttVk7Bf6lHbrgM6Mzj6lf2XLsovSY4VKl5YIGepcf229vB2SfbVlcb8kj3qvBQwtnbLYwSGducDsiscQsaFf5LUcUTV7uR27f62A7HA0Tiu/krkQYowsONI/PGGidzT+5z5NRrP3JoAAGAmcj4dUihUo9JUO5ctSQocJcm50RRE5i1ReeT7zg7tPbhbVXnGcdUnpVc6otWObcuKVFR1Ir4yUh51XK5QxbKbfCIAAKQRoSMASZJ9c11CO/a78huBovf7biM4dKnWaNHeUSrFh4SpBOT1hAO7SHBYXFwW3uW7KG80sIyFkX6/cb3oPJD5KinMlgbb1WaEgsVPGm3ix1zhisEU7dp+rQiPNXKMTHNJXvlBNAxMupbZBO8Ze33CVY5XjXtEXtsGd6MaqHIEAGD26utV277lRgv1KK3Pfb1qM8LJgd4ulecvie3LW6Kill71RjeUqvTgXnWY2rgHTh1V14Yl0uUpeRYAAEwLQkcAkspUvjpbkmTPvc/Y1qOrA5IUkP+qscnnVo1ri6pdsbblaEiYSjTcM4JDSVr6UIqqRlMYaYR5/v53w49LK8Pt1gPvRSsjvc+Fx1BttDWbA9Lo9cqNcG/hAypxxO+LXltlckZayBeWqTyxnGGC94wEq2GmILVpZ/jcg7HqTgAAMAuV1CgUCoW/PEXatChh7kZJkke1zi6drHaO+7LO6pPqqovM9TigjleKtHvjkjHOAgBgZiN0BDCGWMVeSlf9IwZpXm+78V2P2nYZoZ2pTdvveSt2bjSMbJfnSqxCsrg4PHdiLChMJRKQjk+/v2fsgyZxz9zc7LjHxS5z5aiM0HbslnQAADALlGzVycou9ZqrHTtrZbN1qDTUGm2nHpe8UlWoVR19kjpPaNOyUo0/sgQAYGZiIRkAY8jWYofk9WmCi6DE5mQcke+ivINlsi+UIpWB3g6p3/sD9fskcyViuALTCCKTFrkxjDPMy7XnG9cyLWhjaqWOsOKe9tX71bBapgVnjLBy2lYPBwAA06KzVrbzpQqF4uPCnCVFajvfK0VmfOzrVVflEm2NP0pVO4tka/Boibp0srpG0gT+RRUAgBmI0BHAGLK1rrxMbc+1G5V6btO+Mu1wu4wKxQRX3hh5JWxTANd5KaB1Rmt3cXGZ1NEuf4dRIVn6UOzaSz+rcke72nxGq7PpcvbNdapdHV9lOBr76koVN4UrLhOvFeem7pm42neEqaUbAADMXp0ntEkV6s+TpAE110mvv5yiPrGkVIedR9VcHa5+9DRskjb0Jy9GU1Kqw87lWl550rgmAACzG+3VAMa21JV6oZURBXSmLdJanSJkM82z6G/6QSyYW2oKGZWv8s8VmE7K1rp9kQVsblaBdiQ8n+InU13byntKo4a0AABgxhs4VWEsImOTzSm9/nJkxepe9bbs1fLIvriFZpyq8RRp06Lw9uV6Xa0bU65/ra3N5Tq8syrl6tgAAMw2tlAoFEr3IAAg/UyViaV71OAqGOuEKfXhh8PK/bV9aR0DAACz3Zc3/5b+1x9vSPcwAAC4ZQwPD+v69esj7p83b54WLFgQ/n66BgUAM0dAZ9zxK0l73bFW6MjiNQAAAAAAYHKY0xHA3HQ1cX5KQ+me1AvGAAAAAACAcSN0BADDiCtUAwAAAACACSF0BDAHhReIWZfuYQAAAAAAcItiTkcAAAAAAAAAliJ0BAAAAAAAAGApQkcAAAAAAAAAliJ0BAAAAAAAAGApQkcAAAAAAAAAliJ0BAAAAAAAAGApQkcAAAAAAAAAliJ0BAAAAAAAAGApQkcAAAAAAAAAlpqf7gEAAFL7P1016R4CAAAAAACTQugIADPQHXfcpjvuuC3dwwAAAAAAYFJorwYAAAAAAABgKUJHAAAAAAAAAJYidAQAAAAAAABgKUJHAAAAAAAAAJYidAQAAAAAAABgKUJHAAAAAAAAAJaan+4BAACS/fLfP1Dww8F0DwMAgFnr43ctTvcQAACY0wgdAWCGeuWF+9I9BAAAZqWcxb+rsqqOdA8DAIA5jfZqAAAAAAAAAJYidAQAAAAAAABgKUJHAAAAAAAAAJYidAQAAAAAAABgKUJHAAAAAAAAAJYidAQAAAAAAABgKUJHAAAAAAAAAJYidAQAAAAAAABgKUJHAAAAAAAAAJYidAQAAAAAAABgKUJHAAAAAAAAAJYidAQAAAAAAABgKUJHAGkQ0JmDW1Tt2qKa84F0D2byBttV4wo/j/orox3YrXrXLfB8AQAAAAAYJ0JH4BbgP39A1a4tqna55U33YMZj8C11+sLf+v2TDOGuuI3nnBj4xQLNpNcjes4BnRmc3G0BAAAAAMDYCB0BTL+FD6jEEf7Wbs+e3DVy7pXd+La/3xRcmgJNqV0eUyDp9baHv3GsUPHCyd0WAAAAAACMjdARQBpka92+RjW4G1W7epKhoym49Hvekt/Y7L90Mfq9ZA4kA/JfNb5dbI8GlgAAAPE8qrXZVNuZsPWQTTZb5KtCzX3x+wdOVcj2SLMGUl2ys1Y2W608CfeoOJXq6AE1PzLSPgAAZo/56R4AgKnhdW9RfYckh0u1+8pkV7gNu6apR1KZdrhdKk44bofzouqbeqTSPWpwZevMwZ1q88Vft/jJRu1YGnkUSD4m5f0i8lV+bL/WLexWveuIvJLsm+vigsfkc2JjjZct+2JJPkm+99QvyS6p3x8+1+7Il9/XEw4kV5fJroCuGuMsLi4wXSc2lqjSPWpwxY4Z8TX6XPLrLik81+MudzT8LH5yzwgHAgCAmcRzyKbl+w7r8MHEPQPqvVyuk9daVZWXsKuvWRWLNkkHD6s85VUH1Fy3V9Lh+M2V5dIrHRrYWKUc8/bOE2od4UoAAMwmVDoCCPO5w2FaVCykM/M+F5lDMUXgaJIcHo7N694yoXOKi8uM796Vf1CSuuXpkKQylW9bEa5mNAJJDfrD/1WZnJHQ9Ipb1YmBoyR1HFH1wfa4iklJKV6jFBICR0nyPpfiHgAAYMZxPh1SKFSj0pR7i7QkMXCUpLwqtYZCaq1ekvqinSfUuuFkYuQotRSpaNkmnUisqDzfpYoNRRMdOgAAMw6VjgCi4qsYpR3uRtPeWMjo9XZLSxUNJROrFSXJa1QcmisfR3XFHa4mTLie/3y7ERamsPQhFatdXvXo6oCkgTfC4Z7jXuUutCtXkl/t8lxxKbffaLt23KvcyPNpi8zxaBrjFbeqn2uXfG61XSmLez2SXqPBpFhS3u9HAsdIVafpmgAAYJbqVW/LXm2y7ZUklTf3q3VjzhjnSJJHtU5pd2iJOqp6k/aWrj6s5ec9qilxhjf0Nevo5Qrtzm+VtNW64QMAkAZUOgIwmCoADV73lugK0dWuxKrGAjmNMgB/087wMabqwGgVos+tmnGsGO3vfzc6jnJTgGlfXZaitToiW4uNeR293u7oNezOB2Q3ja+/PxBru3Y+YASgsUrO2DYZQWbsvHjJr1E807yRpZXhwDHhmgAAYDZyqiYUUigUUij0uoqqcpPmfEzFc2i55KmRc6QDSrbq5OWj0fkhB15rVdHOKo1QMwkAwKxC6AjcAvqjVYWRKr5JSDjXf/5AXOVhg7tO5Y74U4pdjardnB/b4HOrJhIuLnWp4ZjLVOHYo7ZdW1RzPjHIS3gOE5KtYqdx/6tvqM0TvkZubji0jASffs8P5LkqSfkqKTQCzWi79QSM+fqmbkkHAAC3Eqe2Nperq3f0hV4GTlXoaH6/akpGOypHpRuk1tcGJHl0oqpIpaMeDwDA7EHoCMxKAZ053x3+drBdbUY4mHJV5sichgrI6xl/sBetDIy2OqcO1Oyr96vB3WgKGI1WZ0laWKZad2NcYOn3pw4dY/MztqvNFEz6z7ePOh+iPfe+8De+dnl9Ulw1Ys69xryOkX33yR6pPhxh9WtdeSN6v0h4OX6xykt1xK7jP9/CnI4AAMwpHp2oalNbVa6x2vVy7dVeLU+x6nXOxt0qqjohT2eHupq3jlwVCQDALMOcjsBs5Tmi6ibzhnyVfy624nKuPV9Sj6R21bsmP5+gv2lnwn0iUqz6LCkS+kVXfE4QXjm6O3nH0s+q3NGuNl/iPcu0Y/UoA4zO62goNbUyG8FitC3cvE/ZWldepjZj/sYalzv+ug6XykdtpU7FdM2bfN0BAMBM5dGJKqni2mhzOobbsWtM59TaOlQaStVq7VTpweVa7izXyWs1SXsBAJitqHQEbgll2uHeH5tDUOEKxB3mpRdL98S3Qo+h2BXfTl38ZHJ7depxuEacvzBxoZp42Vq3rzF+zNI4WppjczdKkt1urk7Mln3xSPuUogXcOG5znRrGs/hNKktdaniyzLQhX+XH9jCnIwAAs1lfsypstmjVojytqkq1kvUkOatPqvzgbkuvCQBAutlCoVAo3YMAAMT75b9/oL86eme6hwEAwKyUs/h3VVaVouUCAADclOHhYV2/fn3E/fPmzdOCBQvC30/XoAAAAAAAAADMDYSOAAAAAAAAACxF6AgAAAAAAADAUoSOAAAAAAAAACxF6AgAAAAAAADAUoSOAAAAAAAAACxF6AgAAAAAAADAUoSOAAAAAAAAACxF6AgAAAAAAADAUoSOAAAAAAAAACxF6AgAAAAAAADAUoSOAAAAAAAAACxF6AgAAAAAAADAUrZQKBRK9yAAAPF++e8faDj483QPAwCAWeuOO+3pHgIAALec4eFhXb9+fcT98+bN04IFCyRJ86drUACA8Zv/sY9r/sc+nu5hAAAAAAAwKbRXAwAAAAAAALAUoSMAAAAAAAAASxE6AgAAAAAAALAUoSMAAAAAAAAASxE6AgAAAAAAALAUoSMAAAAAAAAAS81P9wAAAMl+ef0jffT//r/pHgYAALPOnbk56R4CAAAQoSMAzFht6yvTPQQAAGaVBx7/sh746tZ0DwMAAIj2agAAAAAAAAAWI3QEAAAAAAAAYKkJhY7BoeBUjQMAAAAAAADALWLs0HHAo29/1allv5avZTtPKyCpr3WPnn+TABIAAAAAAABAstFDx+AlPfsHW3QiuEXf/Mba2PZfBvTtP25R3xQPDgAAAAAAAMDsM3roePmH+s57W1V/YpvWLcuLbs5bsVYl/3RNgakeHQAAAAAAAIBZZ/TQcX6mMjWkYEIndfCdLnXekTmFwwIAAAAAAAAwW80fde+ySu0r/Yy+sqpPm1Z+JPX49ML+0zrT3KWSA6dVOE2DBAAAAAAAADB7jF7pmLFIlS9c0He/ki2fL6iCX31fl65ma9tfXtB3qxzTNEQAAAAAAAAAs8nolY6SlJGtkq/UqeQr0zAaAAAAAAAAALPe6JWOI/mnE/pC+QldsngwAAAAAAAAAGa/5ErHoUs6+Z0f6f1RTgr+y1l1+9ZO3agAAAAAAAAAzFrJoWPwfXX/+ILeHuWkvGWP6FjLZhaSATADdKvedUReScVPNmrH0nSPBwAAAAAAJIeO2WtV20YVIwArBHTm4E61+VLsKt2jBlfBzd/iyhvyGt/29wekpdk3f82bEgtBU3K4VLuvTPbpHBIAAAAAANNs9DkdbwQ19LPg+LcDwHRb+pCKjW9zc9MdOAIAAAAAAGms0PFSnR78L3XJC8a8McJ2ABhJ6R41uBtjX1ZUOUqSCrTDuObMaK2OjSf2tScajBaXU+UIAMCM1NesCluFmvvMGz2qtdlki3w90qyB6L4BNT8S2Zd4nuQ5FDuvttPY2Fmb8tiR7w8AwOyV3F4tSW8e0Sc3nog+fPTXTiQf85vPiJoiADfL696i+g7FtR37zx9QTVOPpDLtcLtUnHDcDudF1Tf1hIPMz/lVs8stvxLndEzR2p3Q2pzqPrriVvVz7ZLyVX5sv9YtHN+1Rn+ORrt16Z4ZEowCAICYATU/kqtNOqzDlQm7+nrVVXlS/S9XKSdhl+dQrlo39Cv0ck44TNzZrFLjOM8hm47m9ysUSjxLKq+UWl8bUNXG+H2ehlYp8f4AAMxiqUNHxyP67l+ukt5p0pe+KT31l5sVV5OUeY8KCh3Kmo4RAoCZz636VHNEmg22R4PIxHNrXO/FAsZxGWVeyvEYbFdbhyTlq/xzVlV3AgAA6+So6uWQqjSg5ke6kncvW5IUOEoedew7rN2RULFkq05quzr6qlSlZh29fFLHn04+S5LalhXpcNUJeTbWyGm+3uUKVSxrteQZAQAwE6QOHe92qGSFQ1rh1DvV0zwiALemjiOq7og9vJmVpuPOHUyKFuX9fiRwNFUwRoPIdrWd/6yKV4+3Vjugq0bgaN9cp9pxn5cwFscKFS+c0KkAACDd+nrVtm+TbPskqVwnr7WqKk9GBeQSbY0emKMly9rU0SdJvdKGJTphs2mvJOmwXg+ZA8ZSlR5cro7OGjlLwlsGTh1V14bdWvLKdD0xAACm3uhzOgLAjFMm56hhZUD+q8a3pbFFZrTwAZU4wt/6/YEJ3K9AzlLjvKadqnZtUfXB9uQqypS65TGCVuZyBABgFiqpUSgUCn95irRpUa08Y5wy0NultqpWLbkWPq+/uUvLD8Wf5aw+qa66yPyQA+p4pUi7Ny6ZoicBAEB6JFc6Bs6q5qsXtPLPjmjNeyf0hYN/M8Kpn9f+tq0qnNrxAbhVlO6xZvEYx73KHfWAWGWiVYpdjaq1R+Z/lNGmfdE052Nq/vMt4bkcxwxKAQDAjFeyVScrt6u3T6aqxREc3B2uiJSU8+kKlb/SqwE5Y23aeaWqiLRj953QpmWlCknqnbLBAwAw/ZJDx8x7VPA79ys7U9LdeVr5O6tGODWPhWQAWMf3nvol2RWQ19NzExcKVyZ6OyR1vCGvq8Bor35LnZE2aXviT6935R+UihdKXm97yqvaV+9Xw2qZ2rR7dHVA0oiho+l5mCsuAQDA7Je3REUtHeqVjCBxQL2Xy7WkWspRkTTmrzI5qtpZJFuDR0vUpZPVNZJpXWwAAG4FyaFjVqE2fd2oX8xaqye+vnaahwRgLsm15yv8m3m76l2pA7+JKv6cS/aO8PyNydcsU7kxL6M99z7j3j1q27VFbSmv1q16l7H6dMJ1xmrzvjpiyAkAAGadzhPapAr150mSU6UHl+voqa1q3ZgTvy+vVIedR9VcHZ7/0dOwSdrQn7wYTUmpDjuXa3nlSeOaAADcWkaf0/FnPnVe9GlovNsBYILsq/drR6lpQ+ke1W7Ov7mLLixTrXtPcnVh6R41mFeuXuqKv5fDpdony8Zxg7KxV8C+8oYRVOarpJDQEQCA2WjgVIVsNlv4yym9/nJVNDx0Pv26iqpyU+xzquZahVoXhc9brtfDwWQSp7Y2l+vwzqoUq2MDADD72UKhUChp642ghoaC0qU6PfhV6S/+cWfc3I3BziNa8UdZeulf9jCnIwBMgV9e/0jNv7M63cMAAGBWeeDxL+uBr24d+0AAADApw8PDun79+oj7582bpwULFkhK1V4thcPGjSeiD7/yX5qSDsmqOC7HTQ4UAAAAAAAAwK0ndehYuFNv/uN2qbtJXzomPXVis+LWnM3IVFZW5rQMEAAAAAAAAMDskjp0zMhU1t2Z0opt+t6K0S8w9I5HgWynHHdPwegAAAAAAAAAzDqjLyQzDr5XtqjFZ8VQAAAAAAAAANwKbjp0BAAAAAAAAAAzQkcAAAAAAAAAliJ0BAAAAAAAAGApQkcAAAAAAAAAliJ0BAAAAAAAAGCp+Td7gcI/7FJBphVDAQAAAAAAAHArmFyl45tH9MlfO6JLknRHljIzLB0TAAAAAAAAgFksudIxcFY1Xz2ut0c7K+CTPrFTWVM2LAAAAAAAAACzVXLomHmPCn5nlRaOctI9+QdU8juFckzduAAAAAAAAADMUrZQKBRK9yAAAPF+ef0jDf/bv6V7GAAAzDp3ZI9WPgEAAG7G8PCwrl+/PuL+efPmacGCBZLGu5BMcEhDHyZuzFTW3awgAwBTYf6v3K75v3J7uocBAAAAAMCkjBE6BtXd8Li+9E2PhpL2bdVL/7JHhVM0MAAAAAAAAACz0+ih48BpPf/Na1p5+LSeWvxDPXr8HtX/77XS9/Zo188/o4JpGiQAAAAAAACA2WPeqHv7evTqvY9o66MFyr5vkRyZmcq+O1sFD69VXsOP1D1NgwQAAAAAAAAwe4weOs7PVObPfq7gDeNxT0CBG5J+KQU/DE754AAAAAAAAADMPqO3V3/qd7Up57j6AlJhTpGcmWv1pc/+UHkf+tS98hnlTdMgAQAAAAAAAMwetlAoFBrtgODQkDKzssIPAh6dPOnR+x/P19pH16sgazqGCAAAAAAAACDdhoeHdf369RH3z5s3TwsWLJA0jtARADD9xvpBDgDATHbXXXelewgAAGAKTCR0HL292hAM+NT9zvuKn8XxHhWscIhiRwCYGt/61rfSPQQAACastLRUn/70p9M9DAAAkGZjhI5BXfrj9Xr0RV+KfVv10r/sUeGUDAsAAAAAAADAbDV66PiTE9r1ovTYX3bpqRXUNAIAAAAAAAAY27xR937wc/VpldYSOAIAAAAAAAAYp9FDx2Wf0dc+0aXun07TaAAAAAAAAADMemO0V3fp3M8uyfcHa9WSl5mw8/Pa37aVOR0BAAAAAAAAxBk9dLw7T2uqto2wM0/Z1o8HAAAAAAAAwCw3eui4eK2e+PraaRoKAAAAAAAAgFtBcuh4I6ihoaAys7KUqfD3qWUq6+7ElmsAAAAAAAAAc11y6Bg4rV2fPqs1r72oyr46PbjxxAinbtVL/7KHOR0BAAAAAAAAxEkOHbPX69g/rlVmlqTsnXrzH7ePcGqmsqZ0aAAAAAAAAABmo+TQMcPcNk0LNQAAAAAAAICJGX0hmZ/51Nn9/igH3CVHSYGyM6wdFAAAAAAAAIDZa/TQ8eoFHXjiiHw/k7I+UaC8j0v6ZUC+nwSU+QmH9FOfhu5eq2Ntx7Uub3oGDODW5j9/QDVNPeEHDpdq95XJfpPX9Lq3qL7DuusBAAAAAIDRjR46fqpAJcFCrW9r0teWxdqs+156XA93b9abP3Do9LbP6BsNHq152ikasWG5wXbV7HLLL0nKV/mx/Vq3MM1jmmWmIsSbKnFjHddxZdrhdqnYtI+AEQAAAACA9Js36t7LF3TywyKVLIuPE/NKVqmg2aPujEVaX1Wp4NU+DU3hIDF3+S9dNAJHSepR56VAGkczGwXk9ZhCPN9FeQfTN5rRmcbqcKnW3aiGqQwNB9tV49qiapdb3qm6BwAAAAAAc9TooePH71KeLujsxYCCN4xtwYA6/6pRl+69S5mS+n7aJWVQ44ip0K02o+rN7siXJPk9b5lCSIzpyg/U5pOkfNkd0qwJbhfbp7xCMT7QBgAAM0JfsypsFWruS7VzQM2P2FRxaiDheJtsNptsjzTLtEeeQ8Z2m0028zU7a+Mfj/v+AABgIsZor96qY9t/qC992anvmLffUagnmraqQAGd6ezTui+sUvaUDhNz0pU3jAq0MpVvu1dtu3rk912Ud7BM9oWS1K1615HwMaV71OAqCJ9naskufrJRO5YmHCspsVU7vl33IXlMx8auoaTrh/fvkZ4LH2/fXKfa1ZH/GyZwzyel+ufaTS3BieeanuMVt6rjjh2Z19tunFup7fYW1fh6wsHt6uTzom3JkuRwaYfzoupTtTAnPP9ULc7JAjpzcKcRgMbuER1/4jU7jqi6I/H1tEriWNpV74q9nv2m9uzoa2D6fCW3gCe0/Sd8/pxe0+tq/pwCAACTATU/kqtNOqzDlSMc0nlCm1qk8g2RDR7VLmpVxbWQWvPCIeP2U6Vq3ZgjaUC9l8t18lqrqlLMPV9eKbW+NqCqjTlx2z0NrdJI9wcAABMyeqWjMlX49dO6/FaX3vzH2NflrhZjjsdsrXuhS8cezpqWwWJuiQVmD6l44QMqMSr12r7fbRxRoPLN4QpIdbwRDehiFWxlci6V0UabEOCpR227DuhMUqvxu2o7GH+s9zlT+21S4CZ5n0u89kTv2R4OHKNSBI5RAZ1pM44ds1W6Wx4j7CouLpC9cEU44PO51XYl/si4wNE4pj7V3IpX3KpOeP7h0G6UFuXBdtW4EgJH4x41M7m1Oek1COjMwS0p5pzsUduuLapPeE0lqb/tQPzr2nEk5XEAANxKbDbbJM7KUdXLIYVe3qolKfcPqLlOOtlcHtvU2aG9B3dHQ0Vn9UnplQ5TtWORloyw2GXbsiIVVZ2QJ26rRx2XK1SxbBLDBwAAScYIHQ13ZCnr7thXZoZpX8aIZwE3IT4wk7JV7EwOGKNBmt6Vf1CKmxew9CEVS/J+3wjJIvMEuhu1o1RK3WrcIznr1OBuVG0k0FS7PEZQFL2WyrTDuFbsuJiJ3TNc0dcQmcNw0K9+Y3vxk+FzG9yNRoVcttaVl4V3OlaoeLRFdUyVos6lkqLBreT1dseOG2xXW0fCONx7UlQumgLP0j3GcXUqd8S/RiO+FqbXrOGYy3jf2tV2PiAtLFNt9Fqx61tf5ShJ2Vq3z/y+GeNKUTUaff1dBaZWdfP7Ehuzt609qV3brxXh9z/6fBNeewAAMC4Dp7ardcNWlZq39XapPN8UUeYtUVFLr3olSb3qbdmr5UZ7dVxLtiSpVKUH96qj03yPo+rasES6PGVPAwCAOSW5vXrokk5+520VPLZZhT87q+dfeXuEU+9X5dfXaoR/PARuiv98S3xgJiNgbOqRX+3yXHGp2BSktfnCYd661QFdNeYwLP9cgaSA/FeNixqVdXH38QekuMkBylRuBF2x+0WYrmUEmpJkX12p4iZzZeJE75mvkkLT4+hzkrzPbVG1FN+Wu9SlBrdr5BfPGEMsIIyMNRzctvl6wsGtqyC8feC96OrgsXGEq0i9CZV+VyPVikb7s1l/f0BamhgSpn7NzM8x+fWYKWKfPUny97+bYrvpNfW9p34pLrgsLjeCTNPzBQAAE9TXrO2vVOj4yznSqfGe5FRNKKQaSZJHtbZc1S4JqabEdET1SR3d2ayBl6uUowF1vFKk3S8vUe8rlj8DAADmpOTQMfi+un/8trI3SfpZn1798YURTr1Lq74uQkdMAfOKy8Z8ewm83m5paawCsi0yV2Hue+HwL1oFaArKUrnql1/jnWNvjGuN97ike95nzFEZEa7Es5tbnjuOqLpjPHMnGgbfUucoAaFMwW0sTBvrmrEKzFRSh4fjfc0mxp57n6QeRSpcYxWfppDzZhejcdyrXNPDfn+KdnMAADDFPKpd1KvdoRqFZ2qcDKe2Npdre++AVGKawzGvVBXaro6+KlX1ndCmZaUKSUalJAAAuFnJoWP2WtW2rTW+36rvtW2d5iFhzjMHZiMxVepFKxJ976nNmAfS7nzACJyytdgheX0adeGV8a1ibLqW6f6xqswUx93EPYtdjWpwKbZwTCRgGxh7IZnxrMwcCW5jAV6kWjRb5pXDoxbalRsZ97gXRCmQs1Tydii+utL0Htvtk6hyzLlXdkl+Y47PdZGxmFugi61dsKW4uEzqaJc5sI0LyBNCSgAAcPMGTh3VXrVJtr2mrW2y9byu0OoitZ3vlWQEiX296qpcovH/7SVHVTuLZGvwaIm6dLK6RpONNQEAQLLRV68OevTsUz5V1m6W445pGhHmvFhglrAqsGQK4FK1WLeHw624NuHwHIhtz7WnaHWeQOVg4rVGqMC05J4pFquRFK3e9H7fvJBMWUKVpBQfhCUHk9FFYyIh4NLPqtzRHm51btqp6qaRBmZquU6snhwlAC3+nEv2Drf8KV+zWDv7hCwsU3mp23geKSo5HS6VL011YkwsbI1fvXpEptcp2vZuEm2lBgAAlsnZ2KrQxtjjgVMV2q7jxgrV0mHnUTVXh1eo9jRskjb0KyfpKh6dqJIqriXvUUmpDjuXa3nlSfXTwgUAgKVGX0jm8gV952+vKZA5PYMB4irsUi2UsjQ2L2Bs4Q7TIjOSVFoZH1QudcUt5HFTlroSFo4p045Ui65YeU8pLtQrLh5jIRlTtV+s4jMmen5kERdla92++Odg31yXcoEc++r9anhylGAulYVlqk31GpXuUcOEQt94xa7G1GMp3ZNyUZgkS13G4j7jFW57Tz4nvBDNjjFCTgAAYDWnajxF2rQovFjMcr0eDSPV16wKYxEZm2255GmNrnKdeI2tzeU6vLMqRVgJAABuhi0UCoVG3Hu1SY+WXdMT/989KmGVaiC1aPVleFXjWyN8CujMwZ3h8HKUKkZMneHhYR05ciTdwwAAYMJ+7/d+T7/927+d7mEAAIApMDw8rOvXr4+4f968eVqwYIGksdqrs4q0ds0zOvDNfO0vTfynwXtUsMKhrJsdLTCbDLar/tID2hFtCe5W/XORluH41Y5nE6/bLbliVYf+8y+MWi0JAAAAAAAwmtFDR9/f6NlzkrRHX/pu4s6teulf9qhwigYGzFT9I8x7WPzk5FuF02+EOSodLm2fzJyLAAAAAABgThs9dHxwj975lz3TNBRgtprogjSzg31znWoJHAEAAAAAwCSMHjoCiLewTLXuCS6kMgsUuxrV4Er3KAAAAAAAwK1i9NWrJWmoW2f+eLu+sN6pZb9WpIfLt+vZv+3W0I1pGB0AAAAAAACAWWf00PFGt75duV7fuJipla4j+ou/rNNjv5Opzpr1evT/vqTgNA0SAAAAAAAAwOwxenv15R/qhZ9Wqv6tI1p5R3hTyYpVqvztbC3b+EN1f72QhWQAAAAAAAAAxBm90vGXQQWVpczMhO2Zd4nlJQAAAAAAAACkMnrouGyVNt1xQgdqmvTq5Wsa+tk1dXc0qWZ3nQK/XyTHNA0SAAAAAAAAwOwxent1plP7T7+oZ7+5RzvKnzHmcMxSYdURfe9/rlXWNAwQAAAAAAAAwOwyeugoSYtX6ak/8+ipaRgMAAAAAAAAgNlv9PZqAAAAAAAAAJggQkcAAAAAAAAAlrKFQqFQugcBAIg3PDysjz76KN3DAABgUrKymP0dAIBb0fDwsK5fvz7i/oyMDN15552SxjOnIwBg2t1222267bbb0j0MAAAAAAAmhfZqAAAAAAAAAJYidAQAAAAAAABgKUJHAAAAAAAAAJYidAQAAAAAAABgKUJHAAAAAAAAAJYidAQAAAAAAABgqfnpHgAAIFkoeEP/8cG/p3sYAICZKMOmjLsy0z0KAACAURE6AsAM9f7eH6d7CACAGeieIyvTPQQAAIAx0V4NAAAAAAAAwFKEjgAAAAAAAAAsRegIAAAAAAAAwFKEjgAAAAAAAAAsRegIAAAAAAAAwFKEjgAAAAAAAAAsRegIAAAAAAAAwFKEjgAAAAAAAAAsRegIAAAAAAAAwFKEjgAAAAAAAAAsRegIAAAAAAAAwFKEjgAAAAAAAAAsRegIAAAAAAAAwFLz0z0AABgvr3uL6jtS7HC4VLuvTPZpHxEAAAAAAEiFSkcAAAAAAAAAliJ0BDD7OFyqdTeqIfJFlSMAAOMycKpCtkeaNWDa5jlkk81mfB3ypN4e+Uo4VxpQ8yM2VZwaiHtsvo6Z59DI+wAAwK2F9moAtwz/+QOqaeqRVKYdT0r1z7XHt15fcav6ufa4c4qfbNSOpYnnJzMfl9jmbd9cp9rV2eEHg+2q2eWW3zjH6TUdW7pHDa4Ci54tAAAT0NesikWbpIOHVR63w6Pe/H6FQjnhR4dsqjjVr9aNOXI+HVLoadORh2zqWF2lHPPpnSe0qUUq32DeWK7yyx3yyClnwhiOXi5X+TJrnxoAAJiZqHQEcAtqDweOJl73lqTAUZK8z21RzfnAOK8b0JmDyfNK+pt2prxGf9uB+GM7jqj+yjhvBQCAlfKq1BoKqbV6ScIOp6o2xmLEJfnlSqmvWUcvn9TWEvPGATXXSSebk88pWtalo6cSaiJfa1XRhorJjR8AAMw6hI4AZh+fWzWuLao2vlIFfvbNdbHW68F2tXUkbHc3akdpeJu/6QfySrKv3h9r2T7mirZs2zfXhascr/xAbT5Jylf5MeO4J8vC1/C8JX/CGPxaEW4DN13L6+229KUAAMBKvT1tKlqSk7R94LVWFe2Mr3IcOLVdrRu2qjTFdZasrpBe6TC1Ynt0oqpIpUt61Wb9sAEAwAxE6AjgFpSvksLs2MOB94xAMH57cXGZ8d278g+az+9WvdEirdI90dZpf/+7xv4ete0yQs9I9aTvPfUnjKK43GjrXviAShwWPC0AAKZSZ62WJ1UzStHA0Ly9r1nbX6nQ8Y3JAaUkKa9Ku5dt0onOyLU71NW8Nb7dGgAA3NKY0xHA7GOepzGl+2RfGHsUCwvHI6AzB4/IG7mPaQ7Gfn/q+R7DwsFl8QTuBADATOE5ZNNyva7QyyliQSMwrIkdrdpFvdodqlGOlLCwTIxz9WEtP+9RTckSNdd1qaKuRuqbkuEDAIAZiNARwC3PXrhC9qYe+dWjzksBrTMqF73eyByPsZDS695ptFCXaUdCsJlrz5fUo3B79X6tMwWbUYMptgEAMIOFF4gJKZRU4WjsP9+liupY5Dhw6qj2qk2y7TUd1SZbz+sKPW2aM7Jkq07WbVdzZ4Val+1Wa54IHQEAmEMIHQHc+haWqbzUrfqO8KIv1U3xu+2bP6tihVevji380q56V2zhmeInG7VjdaWKm47Ia7RXm+ekMq9uDQDArNHXrKN6Xa0jBI6SRx37ilRqWsU6Z2OrQhtjjwdOVWi7jqt1Y2LdY45KN0i5zk067AlZP3YAADCjMacjgDmh2NWo2s35CVvDC8KE52wMyOsZrX1akgq0w12ncuZnBADcKvp61bZvuWw2W+zrkeZYdNjXq67KJUpc83q8cjbu1uHKVPNEAgCAW50tFArxz44AMMOEgjc08MTfp3sYAIAZ6J4jK5VxV2a6hwEAAOag4eFhXb9+fcT9GRkZuvPOOyVR6QgAAAAAAADAYoSOAAAAAAAAACxF6AgAAAAAAADAUoSOAAAAAAAAACxF6AgAAAAAAADAUoSOAAAAAAAAACxF6AgAAAAAAADAUoSOAAAAAAAAACxF6AgAAAAAAADAUoSOAAAAAAAAACxF6AgAAAAAAADAUoSOAAAAAAAAACxF6AgAAAAAAADAUrZQKBRK9yAAAPFCwRv6j+v/nu5hAABmIptNGXdlpnsUAABgDhoeHtb169dH3J+RkaE777xTkjR/ugYFABg/W2aGMjIz0j0MAAAAAAAmhfZqAAAAAAAAAJYidAQAAAAAAABgKUJHAAAAAAAAAJYidAQAAAAAAABgKUJHAAAAAAAAAJYidAQAAAAAAABgqfnpHgAAINm/D/+HPvrgl+keBgDAQnfe9THZ5tnSPQwAAIBpQegIADPUdw69ne4hAAAs9EdHfzPdQwAAAJg2tFcDAAAAAAAAsBShIwAAAAAAAABLEToCAAAAAAAAsBShIwAAAAAAAABLEToCAAAAAAAAsBShIwAAAAAAAABLEToCAAAAAAAAsBShIwAAAAAAAABLEToCAAAAAAAAsBShIwAAAAAAAABLEToCAAAAAAAAsBShIwAAAAAAAABLEToCAAAAAAAAsNT8dA8AwOzgdW9RfYckh0u1+8pkT/eArrhV/Vx79KF9c51qV2ePekzxk43asXQ6BtetetcRec2bZsrrBgAAAADANKDSEcAtwe95S/6EbV5ve8pjp9yVN+IDR0nyuVVzsD1pjAAAAAAA3IoIHQHMbo78cPWg76K8g6btg+1q6zDtn2bFTzaqwR3+qt2cH97oe0/9aRgLAGD28xyyyXbIk7zNZnwl7JMk9TWrwlah5r7EbanOG1DzIyNcZ4T7AwAAjIb2agCTFGshtm/eoxLPEbX5zC3MAZ05uFNtPtMpiS3Gg+2q2eWWX+HznF6jhVuSSveowVUw9jB8khySfD1q+3631hnn+C9dHLWqMNoubhLXon0zY1vq0g7Tw35/T/gbx73KHfsZAQAQ01krm3OvDh88nLDDo978foVCOeFHh2yqONWv1o05CgeIudqkwzpcmXBaX6/aDr6u0NPOFDcrV/nlDnnkVNzevmYdvVyu8mWWPSsAADAHUOkI4Kb5m47Eh4uD7apxJQSOUrjF2OVObj2W1N92ID4E7Dii+ivjuft9Ki8vM86JtDUH5PX0SMpXefmKFOcE5L+a6nnsVM35gCVj858/oGrXFlW7ZthcmACA2aWkRqFQSDWrE3c4VbUxJ/poSX65aV+Oql4OKfTyVi1Jccny/FRbw4qWdenoqYG4bQOvtapoQ8WEhw4AAOY2QkcAFijTDqOVeMdSyft9t1FlGNvecMxlBG7taksR7Pm1QrVxx0leb/f4br/0IRUb1/ZckTT4ljp9khwrVJyT6oRsrdsXa39ucDdqR6kxjhRzQ97U2CJ8brWNK0QFAGDienvaVLQk5R96cQZ6u9RWlWu0V9cqsWF6yeoK6ZUOxWJHj05UFal0Sa/aLB4zAAC4tRE6Arh5pZHQT4qrIjRvX/iAShzhb/3+5NCxuNyoAjQdN34FchqhodfbHW2ttjsfGLGy0FyJGK1GHMFkxmZfvT8p0PQ+d0BnBkc/DwCACeus1fLLJ7W1ZOxDcza2KhQKKRQKqb+5S8sfaVZcXWNelXYv26QTnZFrd6ireatSNWMDAACMhtARwE2z27NNjwK6mthWPQ2KiyMt1i06brRWlxRmpz74ils1TcY8i6V74oLBKRnb5yIVkj26OjDGwQAATIDnkE2286UKvVylsesc4+Vs3K3DLb3qTdjuXH1Ye897JA2oua5LFZ+e6JUBAAAIHQFYLlZ1GJtjUbGWZyWGlBaJtlj3yB9prV6Y+lB//7vhb6ILwqSe43GyvO74eSvHWtQGAIDJ8ByyqWN1aIRFYW5CyVadvHxUzZ0dal22W1V51l4eAADMDaxeDcByxZ9zyd7hll/tqne1J+wtU/nqKQgdjbDTa7RJj9ZaHdVxRNWjtFVPXqrnLcnhUvnSqbgfAGDO6WvWUb2u1nG0VI9k4NRR7T24W6GkPTkq3SDlOjfpsCd5LwAAwHhQ6QjAegvLVOveY5rn0VC6Rw1uV/J2i0RbrEdrrVZ4vkVzO7V9c52l7dW59vzke26uUwOrVwMArNLXq7Z9y40FYYyvxPkZU/Acih2f+0qF+keokszZuFuHK8c3TyQAAEAqtlAoxD9fAsAM8+/D/6EXnnor3cMAAFjoj47+pmzzbOkeBgAAwKQNDw/r+vXrI+7PyMjQnXfeKYlKRwAAAAAAAAAWI3QEAAAAAAAAYClCRwAAAAAAAACWInQEAAAAAAAAYClCRwAAAAAAAACWInQEAAAAAAAAYClCRwAAAAAAAACWInQEAAAAAAAAYClCRwAAAAAAAACWInQEAAAAAAAAYClCRwAAAAAAAACWInQEAAAAAAAAYClCRwAAAAAAAACWsoVCoVC6BwEAiPfvw/+h4PUb6R4GAMBCH18wX7Z5tnQPAwAAYNKGh4d1/fr1EfdnZGTozjvvlCTNn65BAQDG72O3zdPHbqMYHQAAAAAwO/E3WgAAAAAAAACWInQEAAAAAAAAYClCRwAAAAAAAACWInQEAAAAAAAAYClCRwAAAAAAAACWInQEAAAAAAAAYKn56R4AACBZaHhYNz74MN3DAABImn/3f0r3EAAAAGYdQkcAmKGu7T2c7iEAwJw371du1+Kj/DwGAACYKNqrAQAAAAAAAFiK0BEAAAAAAACApQgdAQAAAAAAAFiK0BEAAAAAAACApQgdAQAAAAAAAFiK0BEAAAAAAACApQgdAQAAAAAAAFiK0BEAAAAAAACApQgdAQAAAAAAAFiK0BEAAAAAAACApQgdAQAAAAAAAFiK0BEAAAAAAACApQgdAcxq/vMHVO3aouqD7fJP6Mxu1bu2qNq1RfVXpmhwAAAAAADMUfPTPQAAc9xgu2p2uWOBYekeNbgKRj3GvrlOtauzJQXk9fSEN/reU78k+3jve+UNeY1v+/sD0tLsyT8HAAAAAAAQh0pHADNLRywMjPBfujhCFWO2ip354W8d9yp3IvdZ+pCKjW9zcwkcAQAAAACwEqEjgBkiX3aHJLXLE9fu3K22ph7T/nj21fvV4G5Uw76y8Vc5SpIKtMPdqAZ3o3YsnfyoAQAYjeeQTbZDnlR7VGuzqbYzeZst8vVIswYkqa9ZFebtxlf43AE1PzLSPUa7PwAAwNSivRrAjONta5d/qREiRtqgHZJ8KY51b1F9hySHS7X7ymQ3tWIXP9kop9fYL8W3biccFwseAzpzcKfazPeKXNt46D9/QDVNPZLKtMP9kDyuI9HqzIleCwBwi+qslc25V4cPHk7a5Tlk0/J9h3X4YMKOvl51VZ5U/8tVyjFvz6tSa6jKdFyzKnZKW0siG8pVfrlDHjnljLtes45eLlf5MiueEAAAwMRQ6Qhgxigpd4XDON9FeQfD27zedklScXnlxNqnJfW3HYgFjpLUcWT0RWMG21XjSggJJcnnVo3LndT2Lb2rtoNH4rZ7n4sclyJwBADMHSU1CoVCqlmdvMv5dEihUI1KU523bEl84JiCp2GTinbGB5NFy7p09NRA3HEDr7WqaEPFBAcOAABgDUJHADNHzgMqcUhSjzovBSR1y9MhSWVyTqIF2q8VqnU3quGYK1pZ6PV2j3i89/uRxWrKoq3XsXPb1XY+kHBGj+SsU4O7UbWbjbklo+3hAV01Akf75vAxk2sDBwDMGX29atu33GifrlBzX6qDPOq4fNJU5Ri2ZHWF9EqHBkzHnagqUumSXrVN6aABAABSI3QEMIPEFobxe96SP9JaXRpb9GUiisuNgG9hJMwcTUD+q8a35vuZzvX7E0PHMpWvDi9CYy9ckRAmFshplLD4m3aq2rVF1QfbR1gQBwAARasjQ6GQQp4ibVpUq8TZGAdOHVXXhtLkasi8Ku1etkknInNEdnaoq3lrfLs1AADANCJ0BDCjRMM730UdbzNaq4sLpuHOscpEqxS7zBWQMtq0D+jMoLX3AQDcgkq26mRll3rjqh0H1PFKkXZvTN2A7Vx9WHvPeyQNqLmuSxWfHqtRGwAAYOoQOgKYWRbGWqz9PmmyrdUTF6tMVMcbsXkaB99SZ6RN2p494atGV9eOtmn36OrAGCcBAJBKX4dal5WOXL1YslUnLx9Vc2eHWpftVlXedA4OAAAgHqtXA5hhwi3Wbb6e8MNJtlZPRvHnXLJ3uOVXu+pd7Ql7Y63U49OteteRFIvPTFeICgCY1TpPaJMq1G8KDgdea5Xyj49yUo5KN0i5zk067AlN+RABAABGQ6UjgBnHPD/i9LRWGxaWqda9JznkLN2jBrfLgvCzTDssuQ4A4FY0cKrCWETGJptTev3l+BWqe3vaVLRk9JbpnI27dbgyeaEZAACA6WYLhUL8MygAzDCh4WG9+8Q30j0MAJjz5v3K7Vp89HC6hwEAADAjDA8P6/r16yPuz8jI0J133imJSkcAAAAAAAAAFiN0BAAAAAAAAGApQkcAAAAAAAAAliJ0BAAAAAAAAGApQkcAAAAAAAAAliJ0BAAAAAAAAGApQkcAAAAAAAAAliJ0BAAAAAAAAGApQkcAAAAAAAAAliJ0BAAAAAAAAGApQkcAAAAAAAAAliJ0BAAAAAAAAGApQkcAAAAAAAAAlrKFQqFQugcBAIgXGh7WjQ+vp3sYAABJ8//TXekeAgAAwIwwPDys69dH/rtqRkaG7rzzTknS/OkaFABg/Gy33ab5t92W7mEAAAAAADAptFcDAAAAAAAAsBShIwAAAAAAAABLEToCAAAAAAAAsBShIwAAAAAAAABLEToCAAAAAAAAsBShIwAAAAAAAABLzU/3AAAAyT76pTQ0nO5RAADuuSPdIwAAAJidCB0BYIb6g1fSPQIAmNvuuUP6qw3pHgUAAMDsRHs1AAAAAAAAAEsROgIAAAAAAACwFKEjAAAAAAAAAEsROgIAAAAAAACwFKEjAAAAAAAAAEsROgIAAAAAAACwFKEjAAAAAAAAAEsROgIAAAAAAACwFKEjAAAAAAAAAEsROgIAAAAAAACwFKEjAAAAAAAAAEsROgIAAAAAAACwFKEj5qiAzhzcomrXFtWcD6R7MNPGf/6Aql1bVH2wXf50DyalSb4vV9zh5+Vyy2ts8rq3zPDnCgAAAADArWt+ugeAW4/XvUX1HQkbHS7V7iuTPS0jSmHwLXX6wt/6/QFJ2ZZdOu75l+5Rg6vAsmvfnIC8np7wt7731C+l5/244lb1c+0JG/NVfmy/1mly74vXG7neu/IPSsULx3HSYLtqdrnll2TfXKfa1bF7xd5DY1wLk88pfrJRO5aOa3gAAAAAAMw5VDrCOoPtqnGlCByn4Z7mCrdxWfiAShzhb+126wJHqVse8/PveGNi45pS2Sp25oe/ddyr3Gm/v1HFmBQ4mkzyfSkuLjO+u0/28QSOkrTQHn0NwgFnhPk97FHnpdg+/6WLRtVkmZwEjgAAAAAAjIhKR1ikW/VGBZiUWAUW0Bn3W1Ny11gINFHZWrevUeusHs/5lnDI6MiX3dcjv9rlueJS8QwJqOyr96thdXru7XXvVJtRxZhYAeo/HwmNJ/m+LHWpwe2a4EkFcpZK3g6Fw2FXgYol6Up8UGyuuOz3G5WiaQltAQCzjeeQTcv1ukJPOxP3qNa2XPKEVFMSv21v5GHlSfW/XKUcSQOnKpRb1Za0PXJOV3O/WjfmJNxjQM2P5Kp1Q6p9AAAAU4/QEZaIhm1K1XaarXWuSCVaQGcOmsKnFOf4zx9QTVOPpDLtcD8kj+tI9NqxNtjE67Sr3tUebePuT9HiHd9C261647rR7Qmts07vRNukY+3Lduc2lS/eqfoOyevtlpaazh3lPuGxKO65Jbb+Sskt7HHHxF1/j/TcEXmNNmH7943zEtvdk1qeI23FY79fsdcyoRXZbLBdbaO8lvbVLmMsie9LIPo47ryE17C83/yZcYXDw3HItedL6pG5Ldvf/254TI58+X09pkAyIP9VY7zOB8LjTdUqnvDaRt8rh0s7nBdV39Qzw9ruAQCW66yVzblXhw8eTtrlOWTT8n2Hdfhgwo6+XnXFBYoxvUt2KxRqjZ6//VRpLEisLJde6dDAxoTzOk+oVeVWPSMAAIAJo70aFjDNFehwqXzUqr6ArvqSt3qf26L6K4lb31XbwSPxVWdNO1Mcl3yPSDhk5m/aOe7FSfrbDsSHlh1Hxr5vdJ7IfJUUZsdafjtadGZwfPfxN72gmoSQz9/0gun8cItyYqA60nPzPndkzPZu//kDo7Q8j/1+xQLn+FbkuHtEK1LzVf65iYRtBSrfbLSEm1rVrWpztheuMMLBHl0dkGKf5XyVbKs0wstwIBl7LcLvrxQLKOP43KpJtXiNzx0OHAEAt76SGoVCIdWk6C5wPh1SKFSj0lTnLVuSFDhKkrMkVinpXH1YbT29sZ0tRSpatkknOuPP8ZzvUsWGosmMHgAAwBJUOsICqYOp1Aq0w90Yd26kki6pIlA9krNODfuyZa6Aixy3bl+jis+nrnCzJ7ToRqrN/J635F899oI2fq1QrXu/7KaKuuTxJZwTCcIcK8ILmSx8SMVql9cI49atTp6j0L+4Ug37CkwVcz3yy6Vad5nspm1XByQtlHTlB0YgaaoqNI5L+dwSq+4SBzDYruORIMxcfXelXWckjef9sq+uVHFTuNIxEsYlirYlT4K9cIXsTT3yR6sRTSF36UMqlia/OrUxh2SbT+rvD0g5keD4PtkXZksOyesz3r/cSOgZmzcyqV098p75Lso7WJY0vySLzwAARtTXq7Z9m2TbJ0nlOnmtVVV5yYd5zu/V4dWhuG2lqw9r+XmPaiLhZF+zjl6u0O78Vklbp3rkAAAAKRE6wgLZWuyQvOMMHlOubp1SmcqjQZ1p/r2rfvlVMGpwGGvRnpziciOoM4VSo+tWW1OktdpovTWNeaSws7jYCPly7pVd4fAsem/TtujzilbW9aht1xa1mS+WYkXq2FhGMPBe6grEpWXR0Hbs9ysxmEwWa2OehOh7EAlvYxWHE6uaTCVb9sWSfMZ7lGu8HqUPqVjZynXmq83XI78/IL/eDZ9iBJ2S4tq8x8biMwCAUZTUKBSqCX/fWSvbolotCdUoHCPG5ns8HDcPZOTcrTpZt13NfeGgcuC1VhXtbNWS3tZpfQoAAABmtFfDAkZwIxkVXiMf6T9/IG7+wgZ3ncodFg/nijsWOJbuUYO7UTtS9jBZeU9T62/TTlW7tqjavJL3GK/LeI1eMRhpA47JzR19BeiU7cHm/Ra9X/bc+4zvRm7BHlls1W2/5y35I691pKL0JkXb4H3vqc0bbjOPrJwdbb/ueENtxmsfDYrjFk8q0w53oxqeLNOIWHwGADBeJVt1srJLvX2RDU7VhEIKhUIqPW+T7ZAn4YQclW6QWl8bkOTRiaoilSYGkwAAANOM0BGWiAY36lHbrgMJcxh2q96Y4y4SmpkXhBm5Nbtdnsg8iuaFSBbbR69yjARp0Xbh1HM8WsnrHWlOxIjJhG3JwhWDUri9ulENbvPXCIu4jMI8p2Hb97tjO66068zgeN+vbtW7tqjalfi+myyNVQemmn/S6x7lXPM4zcHgWFWc42VUlErt4Upac5v4QrsRFMb2LY5MtjXoV78kc2v/WCEuAAA3y/n06zq8r0NJsePG3SqqOiFPZ4e6mrcqcb1sAACA6UZ7Nayx1KXaze8aFYYpWn8drrj1E/1NO1XdNPZlvc9tUXXclviW2nAFXY/Mq1f/98hv2R1HVD2uNu6b1S3PiCszx+ZAHO98kqOJzZ+Y/BpPar7AhWUqL3WHqxnjXq98lR+LVe2N+n5FqzxHnrtSKtCOY65oK3Ly9fJV/rnRxhlpsU4RDN6sxBb6uApKU1t/0r4I47MHAIBVOk9okyrUnydJHnk6nXIalYsDp45q78HdCiWd5FTpweVa7izXyWs10zpcAACAVKh0hGXsq/erwb0nNt+deZ9RlVbsim/PLX5ytHbdMu2Ia1c1LZ4SsdSV1Dp9z+r9cdvsm+umtL06tnqzufU2ItYaLJ9bbWOuvD2WAu2wuCW92NWo2sgK0VHhxVLG9X5FqxjHCAIXlql2pFb3MVulTa+jJJVWTriqc9zXTqikjVWXJuxbWKZa8+fT4Yp/DADABAycqpDNZgt/OaXXX64yVrJeot46W3Rf7isV6n86dR2js/qkyg/uTrkADQAAwHSzhUKh5H8oBdLIP8KK1MBc8tEvpc++lO5RAMDcds8d0l9tSPcoAAAAZo7h4WFdv359xP0ZGRm68847JVHpCAAAAAAAAMBihI4AAAAAAAAALEXoCAAAAAAAAMBSrF6NGce+er8aVqd7FAAAAAAAAJgsKh0BAAAAAAAAWIrQEQAAAAAAAIClCB0BAAAAAAAAWIrQEQAAAAAAAIClCB0BAAAAAAAAWIrQEQAAAAAAAIClCB0BAAAAAAAAWIrQEQAAAAAAAIClCB0BAAAAAAAAWMoWCoVC6R4EACDeR7+UfjGc7lEAALLvSPcIAAAAZo7h4WFdv359xP0ZGRm68847JUnzp2tQAIDxu31++AsAAAAAgNmI9moAAAAAAAAAliJ0BAAAAAAAAGApQkcAAAAAAAAAliJ0BAAAAAAAAGApQkcAAAAAAAAAliJ0BAAAAAAAAGApQkcAAAAAAAAAliJ0BAAAAAAAAGApQkcAAAAAAAAAliJ0BAAAAAAAAGApQkcAAAAAAAAAliJ0BAAAAAAAAGApQkcAAAAAAAAAliJ0BAAAAAAAAGApQkcAAAAAAAAAliJ0BAAAAAAAAGApQkcAAAAAAAAAliJ0BAAAAAAAADAmm8027v2EjgAAAAAAAADGNFboOG9eLGokdAQAAAAAAAAwpnnz5uljH/vYuPYROgIAAAAAAAAY07x583T77bcnBY82m02ZmZmaP39+bFsoFApN9wABAAAAAAAAzE7/8R//Ef2SpIyMDGVkZMQdQ+gIAAAAAAAAwFK0VwMAAAAAAACwFKEjAAAAAAAAAEsROgIAAAAAAACwFKEjAAAAAAAAAEsROgIAAAAAAACw1Px0DwAA5gKve4vqO8LfFz/ZqB1LUxx0xa3q59rD35fuUYOrIHqup3iEc4CogM4c3Kk2nyTlq/zYfq1bmHhMt+pdR+SNPHS4VLuvTHbxOcPEeN1bVK/Yz6mU+5N+5nWr3vWGnG6XiqdtpJi9wj+vNNKfmYPtqtnllj/yOPrnJp8zjI/555T59654I/zZOtiumhek7cafoUBq5s+PZN9cp9rV2UlH+c8fUE1TT/Rx9M9NPmcYl/jf70f8u6b5z03T3wH85w/ouLal/GxagdARAKaY//yB8F/O3QXRH/bexL8MDbar5jlph7tRxcYvKPVXCIAwfl73TnU669SwLzscYL/QruLEX1IH/eo3/ZIBTJjxjyPFpWUjHjKun3nAKMJhUJmKS0c5aOA9+UcMioCxdMtvr1ODO/yXbK97i2rOJwdC4/qzFRjJ4FtSeaMalkqRALI+N/n3+35/z8hBETCWQcl5rFE7Iv8gkvL3rm7V77qokmONWrcw/DPv+PkHpixoNKO9GgCmVEBej1T+OeMvRQvLVF7aLs+V+KP8ly5Kmz9r/OGQrXXlZfJ6u6d5rJi9uuXpKFN55BeHpZ9VuS7KO5ji0MV2/rKEyVvqUoO7UTtGTBDH9zMPGE2xq1ENbpecYxxnt0/9X5ZwqyrQOtNftnPt+SmOmcCfrUAqC8u0LhokZsu+eKQD87U4Z3qGhFvQwgIVR7qbFj6gEse78if+nLryhrylldEuqOLPuSTPW7FugSlEpSMATKmArvruk9PU5pprz1d/f0BaGvtlt9/fo9xi01+ecu6V/apffkUqOExl80nl8JUq8RwJt25QxTY3DfrV77hXudEN2bIv7pFnQJK5xXrgPfk73KrukFK3YPM5w80a7WeescE0lYS51Szc4r9Hes74DFLFhlH4+9+Vv2mnqpskqUw7Eqs6+JxhApJ+D5NG/7PVCIj6TW2xSVNJPCnVG59BqtggBeS/mq/Fn0u1vUdtu7aoTUr5M4nPGcZt8C11aoW2J0yx5O9/V3b7Z2MbFtqV63tD/ZLxM848FYDpz1Sjxb/ceVH1TT0aeQqnkVHpCACzgPe5N+R0N4YrjBa7dfx8ILrP39QibWtUg7tO5XKrjYoijMSoUmtwN6rhyfvUtssdm99RfM4wHdpV733I+BzuUW7TCzpj+tf42Gdwj4o7WuL2AWb21fujP89qN7+r+oPtpooNPmeYgCtu1V91qXyiYY3PrTZtC3/OjrnU/5z5z1TTZ/DJMnnb2qeloggzl//8C2pbXJkirMnWun3G72buOpVfPaIa0+9ffM4wHv7zB1Tt2qLqSc4BGvs93/gz1W3quDN9Bms3S23fn1g3HqEjAMwCxU/GKjgSy+Htm7cZv8Bkq9hpVBQBY1n6WZUntF/wOcPUK9OOaAVHgco3S52XYp+l2GewQM7SHl0dSMMQMevYV1eq2Pee+qNb+JxhfLzuLar2PqSGyVTvO1zaHmm9TppKwvQZXPpQwucTc0tAZw5u0XFtG0dVdXiKJb/f9DsWnzOMQ/Qf4rZJx10HJvyPabHf840/UzveiFt4MvIZtBeuMLrxxo/QEQCmVLYWJwQ7/f4e5ebGt/BE2w8jBt6Tn7n3MF4L7cqN+0XTaOFhfiBMu/H9zAOAdAu32jeOHATxZytuWkBnDr4gbWuclgU7AC0s0/aEf2iTJHvuffFhdtL0EVOH0BEAplS2ip2mMvTBdrV1lMm5NPx9jdEOZi9cITX9wPgXpYDOtLWruDj2S7B5URnv992S8wECSZgUyFnarrZIO86VH6hNK8KTSps+Z3HMxxj4nGHSrrhV7e7WqD/zJEnmCo1utTVJJYX8RQzjFP2cxfOfb5G39CHTnI58zjCGwXa1aU/K+e+87i2qvyKN+merJPlMi8ok/awDJF35gTqd21LOfxf7nJkl/x2AzxnG4r/Sbfo93/xnXkBnDhpVj0sfiptOJPH3fL+puyn5z9Sbw0IyADDF7Ku3qfzgTlW7pMjku0k/xBeWafvmA6pxbQmfs7lOtaZfKIr1hqpdR8IPSveogX8tRYJi1x55XOZFFZJbxfymichTHcPnDFYY/WdemeTdournwo+Kn2yc0GTkQITXvUX1HcYDh0u1+8zVanzOMIa4hdUMxiJpZqP+2eq4T1df2KJqnzTi73eY0+IXvDIkLRRjWsRPyX8H4HOGsdjNv79rpD/zCrTjyftUbV6wyPR7vn3xezru2hIOHpP+TL05tlAoFLLsagAAAAAAAADmPNqrAQAAAAAAAFiK0BEAAAAAAACApQgdAQAAAAAAAFiK0BEAAAAAAOD/394dh8ZZ33Ecf48KNzZ2oOxKhykdJM55WXG5HSGxim1WzCL2jLIomujKaipaN2yUTa3MdsMmwmwdtQm0zWC2qUoUalooCbM0g5BstDlZya22SSHkhNKDhT2w4PNH6P7INW1SUyI9lmrer7/y/O73PM/39/yTuw+/3/OTVFCGjpIkSZIkSZIKytBRkiRJkiRJUkEZOkqSJEmSJEkqKENHSZIkaZELg4BgPCCYWOhK5hBO1RdOLnQhkiRpvgwdJUmSpMUq282WVCkrf5IgWZ4geWcpdz3dTM+5cKEru+x8F43lCZLlTXTlFroYSZI0XzctdAGSJEmSFsIYHZs30fW9rRxqryN+CwTZDIffGyS2LLLQxU0LPx2kd6KBvf9ooiK60NVIkqT5cqajJEmStBjl0hz/BOobG4jHIrAkQnRFGfW/3UDZt/J9woAgmDnrMZy1zPnScZjNMHBihODSZ+EYmb40I7n5zZoMzqUZ6MuQvbL7ZEh2dOTaJ06GBOMhTAaMnOgnk511vzA31T46q33i6rFd1TYZkj3VT/pc7qql3WEQEITA+AjpvgzZ2UvTJ2YtV58Mv3CJeJib43xJkr7iDB0lSZKkxShWQuJW6D16nNwc70rMHWki2dTF5VXNaXaWJ9iZnnlc+1CK5JoUTz5WTbJyE227N5H80Rpq19dRc1eCxg/H5q5jcozOp0tJVtfx5PoUVeUpdp7IB3+5Llr+0A8coHGu5dXpHSTLU9Tcn6DmsSeoXZOi7ZOp88MTO6gtr5xqX1tK8tddZPNjDXq3kky1k5ke+xgdv0jQeOTC1GG2i+cqS6l6+Akera4k+dAO0tPBYI6upgS1dSmS5dU8uj5FVeUVdQPpXQmSu6YfFOS6eGHGGELSb6VI3pU//84Ezx26xnOSJOkrxtBRkiRJWpTi/PKPzxL54ClW/TBBzfomdn6YnjOAvJaih1roOz3MmdPdvLSim53HS9l7cpgzZ4c5tq2S3t8fID3HdYOjLWz5tIF3Tg5z5uwQhzZGaHsxHwYuq2N7y2pgA++f3UfdsrkqWE7Dnqn7nTrZyTM/jgAZ/vxiK+HjnZw6O8yZv26l7OjLtH0cABCtqqN+fDddl3LB0V66PlnNz6uWAwE9bzbRW9bMsdPDnDm5n/qglVc6Zs26rGia+vz0IO88GtC2t5t5v3byX+28sDuk/t2h/HNK0PNaKz3BfC8gSdKNzdBRkiRJWqQiySYODQ5y9N2tNKwI6XmjjlWVmzic/XLXKV4ZJ7oEWFJMWRJIVlKWf/9i0Q+KYWKE4TnSuMw/u6HmZ/n3NUaIP/gIFZ8NMvSlNo0pJr4iP6Zo/sbnhxj8LEZi+eek+/oZyMaIrwrpTOeDw0glqceh4+Op1DHb9xHpmhTVywBGGDwCZXdEyQ70M3AKlt8dY+TvgzNCxeLbS/PjjlJ8ewkcG2K+jy6XGSQbS7A8HGSgr5/sd+NUTHQyeObLjFuSpBuXG8lIkiRJi9mSKMXJFMXJFPW/G6Pj6TW88kGadc+X/R9unmPsHHDbFU03QUG2sTk/xgAB33mvmaHpXz1x4rdc7lJ2/yZiDR8x8HyUkQ/SrGtsJwqQG2MEyBzdTcvfLvWOEY8Xbieb7Fg//DdK55tDlxtXxlnqLzRJ0teE/9IkSZKkRSkkCCJEr8zRliyl6FYIwxndmD4MLpADYgWrIUbJbcDEfwjJh40TITngm0uu89K3llBBjMTrXTyzco4+K1dTd3Md3fuipEcaeKkq/zBiy4l/CyK/OsDbD1xH0Dj5+eW/x3NcuTi76PuVcHOC7Z3PEr/esUqSdANyebUkSZK0COWONLHqnhRbDh4nMxoQjGboPbiVloMR6u+OAxBbUUxkYB/tR0bIjY/R+6cdHC5wHfGfbqDoYDMtx8YIzmfoeKOZzL3VVFxvshlbTd0DOVq372BgNCAYTdP26sv0zFj/HGfdxjgdb7Uy8viDVExPsSyj+plienY103kqR3B+hMPbm2g7Nb+duAGKSlbD++20nciP663dM5Zex+6tY934brbt6ic7HpA90cqWV7unN7qRJOmrztBRkiRJWoRiNVvZ+1wJw22bqF2bILk2xQt/CUjtP85rq/LpW7KJ93+zlMObq1lV/iDtt6zmvgLXEUk2sXdbKd2b15C8J8XOfzewt7muALMpo9z3eiebo500rk2QXNvA/lwJsW/P7FVU9Qj3UsSz989cTh5v3MfbFcO88XAlyXuq2ZaOUjTr3GuJ1b7G2+su0PrYGpLVL5G5o474lR1urmb7gSaiHz5FVXmCqg37ubBiKYVbwC1J0sL6xsWLFy8udBGSJEmSJEmSvj6c6ShJkiRJkiSpoAwdJUmSJEmSJBWUoaMkSZIkSZKkgjJ0lCRJkiRJklRQho6SJEmSJEmSCuqmPXv2XNW4cePGBShFkiRJN4Iv+n54LX53lCRJWrzm+u74P0BSsbIIBCli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1338162"/>
            <a:ext cx="5775717" cy="45223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516" y="1336184"/>
            <a:ext cx="5422508" cy="453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55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8" y="0"/>
            <a:ext cx="12192000" cy="67481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7985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5" y="1"/>
            <a:ext cx="6599266" cy="33583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65" y="3299122"/>
            <a:ext cx="7390015" cy="35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48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745" y="0"/>
            <a:ext cx="12218745" cy="690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1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258</Words>
  <Application>Microsoft Office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Lucida Sans Unicode</vt:lpstr>
      <vt:lpstr>Tahoma</vt:lpstr>
      <vt:lpstr>Times New Roman</vt:lpstr>
      <vt:lpstr>Wingdings</vt:lpstr>
      <vt:lpstr>Office Theme</vt:lpstr>
      <vt:lpstr>PowerPoint Presentation</vt:lpstr>
      <vt:lpstr>Problem Statement</vt:lpstr>
      <vt:lpstr>PowerPoint Presentation</vt:lpstr>
      <vt:lpstr>DataSet</vt:lpstr>
      <vt:lpstr>PowerPoint Presentation</vt:lpstr>
      <vt:lpstr>Data Visualization</vt:lpstr>
      <vt:lpstr>PowerPoint Presentation</vt:lpstr>
      <vt:lpstr>PowerPoint Presentation</vt:lpstr>
      <vt:lpstr>PowerPoint Presentation</vt:lpstr>
      <vt:lpstr>PowerPoint Presentation</vt:lpstr>
      <vt:lpstr>Stemming|Stopwords</vt:lpstr>
      <vt:lpstr>Count Vectorizer</vt:lpstr>
      <vt:lpstr>Cosine Similarity </vt:lpstr>
      <vt:lpstr>Fuzzy Wuzzy</vt:lpstr>
      <vt:lpstr>Model Function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Yesh</dc:creator>
  <cp:lastModifiedBy>Yesh</cp:lastModifiedBy>
  <cp:revision>27</cp:revision>
  <dcterms:created xsi:type="dcterms:W3CDTF">2023-01-04T17:51:12Z</dcterms:created>
  <dcterms:modified xsi:type="dcterms:W3CDTF">2023-01-06T07:00:32Z</dcterms:modified>
</cp:coreProperties>
</file>