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1a01543d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1a01543d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1a01543dc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1a01543dc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1a01543dc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1a01543dc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1a01543dc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1a01543dc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46e3c0a0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46e3c0a0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1a01543dc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1a01543dc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6def39d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6def39d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Dashboard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Shaili Likhar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55850" y="958200"/>
            <a:ext cx="6948900" cy="3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Shaili Likhar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Rising Senior at Rutgers University -New Brunswick, NJ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&amp; Minor: Computer Science, Cognitive Science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Interests: Data Engineering, </a:t>
            </a:r>
            <a:r>
              <a:rPr lang="en"/>
              <a:t>Data Analytics,</a:t>
            </a:r>
            <a:r>
              <a:rPr lang="en"/>
              <a:t> and Cloud Architecture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83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75" y="3048700"/>
            <a:ext cx="2540525" cy="15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9575" y="3192500"/>
            <a:ext cx="3727350" cy="11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6350" y="856212"/>
            <a:ext cx="1926176" cy="206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Dataset 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excel </a:t>
            </a:r>
            <a:r>
              <a:rPr lang="en"/>
              <a:t>spreadsheet</a:t>
            </a:r>
            <a:r>
              <a:rPr lang="en"/>
              <a:t> gives the data of all items p</a:t>
            </a:r>
            <a:r>
              <a:rPr lang="en"/>
              <a:t>urchased with</a:t>
            </a:r>
            <a:r>
              <a:rPr lang="en"/>
              <a:t> order details.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products sold fall under </a:t>
            </a:r>
            <a:r>
              <a:rPr b="1" lang="en"/>
              <a:t>4</a:t>
            </a:r>
            <a:r>
              <a:rPr lang="en"/>
              <a:t> categories and are sold in </a:t>
            </a:r>
            <a:r>
              <a:rPr b="1" lang="en"/>
              <a:t>13</a:t>
            </a:r>
            <a:r>
              <a:rPr lang="en"/>
              <a:t> different regions.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displays the sum of the </a:t>
            </a:r>
            <a:r>
              <a:rPr b="1" lang="en"/>
              <a:t>sales per month</a:t>
            </a:r>
            <a:r>
              <a:rPr lang="en"/>
              <a:t> and the profits correlated with the sales.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also displays sum of sales based on </a:t>
            </a:r>
            <a:r>
              <a:rPr b="1" lang="en"/>
              <a:t>region</a:t>
            </a:r>
            <a:r>
              <a:rPr lang="en"/>
              <a:t> and </a:t>
            </a:r>
            <a:r>
              <a:rPr b="1" lang="en"/>
              <a:t>product category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displays the </a:t>
            </a:r>
            <a:r>
              <a:rPr b="1" lang="en"/>
              <a:t>sales</a:t>
            </a:r>
            <a:r>
              <a:rPr lang="en"/>
              <a:t> accumulated based on </a:t>
            </a:r>
            <a:r>
              <a:rPr b="1" lang="en"/>
              <a:t>product</a:t>
            </a:r>
            <a:r>
              <a:rPr b="1" lang="en"/>
              <a:t> category.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81900" y="555050"/>
            <a:ext cx="571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 of Sales &amp; Profits by Month</a:t>
            </a:r>
            <a:endParaRPr sz="2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6850"/>
            <a:ext cx="8839199" cy="2604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Total Sales by Region</a:t>
            </a:r>
            <a:endParaRPr sz="25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677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Sales by Product Category</a:t>
            </a:r>
            <a:endParaRPr sz="25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189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month of December, the highest amount of sales and profits were made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month of February, the lowest amount of sales and profits were made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the course of the year $8,023,381 sales were made and profited $3,729,902.95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region that had the most sales was Central with $1,735,900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region with the least sales was Canada with $60,003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product category with the most sales was fashion with $5,212,097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data tells us the regions in which we should continue catering to (Central), which kinds of products we should sell more of (Fashion) and how it will increase profits.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analysis also shows where we should improve sales (Canada) in and which products need to be improved on/marketed better to increase sales (Electronics).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