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116BB-6401-4259-9300-DBBBFC4831CA}" v="15" dt="2024-04-02T05:12:29.058"/>
    <p1510:client id="{B9C12C0E-07CE-4660-8504-F1D3C6FF85F9}" v="4" dt="2024-04-02T10:41:2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3447" autoAdjust="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udra Amola" userId="0ecd284e991e793f" providerId="LiveId" clId="{B9C12C0E-07CE-4660-8504-F1D3C6FF85F9}"/>
    <pc:docChg chg="custSel modSld">
      <pc:chgData name="Ruudra Amola" userId="0ecd284e991e793f" providerId="LiveId" clId="{B9C12C0E-07CE-4660-8504-F1D3C6FF85F9}" dt="2024-04-02T10:52:59.985" v="978" actId="1076"/>
      <pc:docMkLst>
        <pc:docMk/>
      </pc:docMkLst>
      <pc:sldChg chg="modSp mod">
        <pc:chgData name="Ruudra Amola" userId="0ecd284e991e793f" providerId="LiveId" clId="{B9C12C0E-07CE-4660-8504-F1D3C6FF85F9}" dt="2024-04-02T08:38:32.653" v="1" actId="27636"/>
        <pc:sldMkLst>
          <pc:docMk/>
          <pc:sldMk cId="4178337130" sldId="259"/>
        </pc:sldMkLst>
        <pc:spChg chg="mod">
          <ac:chgData name="Ruudra Amola" userId="0ecd284e991e793f" providerId="LiveId" clId="{B9C12C0E-07CE-4660-8504-F1D3C6FF85F9}" dt="2024-04-02T08:38:32.653" v="1" actId="27636"/>
          <ac:spMkLst>
            <pc:docMk/>
            <pc:sldMk cId="4178337130" sldId="259"/>
            <ac:spMk id="3" creationId="{59E58FC0-20DD-C09A-9B04-FC79B95B6778}"/>
          </ac:spMkLst>
        </pc:spChg>
      </pc:sldChg>
      <pc:sldChg chg="modSp mod">
        <pc:chgData name="Ruudra Amola" userId="0ecd284e991e793f" providerId="LiveId" clId="{B9C12C0E-07CE-4660-8504-F1D3C6FF85F9}" dt="2024-04-02T10:52:24.151" v="972" actId="1076"/>
        <pc:sldMkLst>
          <pc:docMk/>
          <pc:sldMk cId="1441992519" sldId="266"/>
        </pc:sldMkLst>
        <pc:spChg chg="mod">
          <ac:chgData name="Ruudra Amola" userId="0ecd284e991e793f" providerId="LiveId" clId="{B9C12C0E-07CE-4660-8504-F1D3C6FF85F9}" dt="2024-04-02T10:52:24.151" v="972" actId="1076"/>
          <ac:spMkLst>
            <pc:docMk/>
            <pc:sldMk cId="1441992519" sldId="266"/>
            <ac:spMk id="30" creationId="{D7A03387-22DC-F26E-7B35-D2152D117D0A}"/>
          </ac:spMkLst>
        </pc:spChg>
        <pc:picChg chg="mod">
          <ac:chgData name="Ruudra Amola" userId="0ecd284e991e793f" providerId="LiveId" clId="{B9C12C0E-07CE-4660-8504-F1D3C6FF85F9}" dt="2024-04-02T10:52:13.957" v="971" actId="14100"/>
          <ac:picMkLst>
            <pc:docMk/>
            <pc:sldMk cId="1441992519" sldId="266"/>
            <ac:picMk id="4" creationId="{8F209DBA-F109-CE45-C065-EB62FE85FB13}"/>
          </ac:picMkLst>
        </pc:picChg>
      </pc:sldChg>
      <pc:sldChg chg="modSp mod">
        <pc:chgData name="Ruudra Amola" userId="0ecd284e991e793f" providerId="LiveId" clId="{B9C12C0E-07CE-4660-8504-F1D3C6FF85F9}" dt="2024-04-02T10:52:59.985" v="978" actId="1076"/>
        <pc:sldMkLst>
          <pc:docMk/>
          <pc:sldMk cId="2294480812" sldId="268"/>
        </pc:sldMkLst>
        <pc:spChg chg="mod">
          <ac:chgData name="Ruudra Amola" userId="0ecd284e991e793f" providerId="LiveId" clId="{B9C12C0E-07CE-4660-8504-F1D3C6FF85F9}" dt="2024-04-02T10:52:59.985" v="978" actId="1076"/>
          <ac:spMkLst>
            <pc:docMk/>
            <pc:sldMk cId="2294480812" sldId="268"/>
            <ac:spMk id="6" creationId="{D2284CFE-F527-E8C7-102E-6FAB6B293BD0}"/>
          </ac:spMkLst>
        </pc:spChg>
        <pc:picChg chg="mod">
          <ac:chgData name="Ruudra Amola" userId="0ecd284e991e793f" providerId="LiveId" clId="{B9C12C0E-07CE-4660-8504-F1D3C6FF85F9}" dt="2024-04-02T10:52:52.392" v="977" actId="14100"/>
          <ac:picMkLst>
            <pc:docMk/>
            <pc:sldMk cId="2294480812" sldId="268"/>
            <ac:picMk id="4" creationId="{ED1EDC4A-0AC8-8BA7-1334-C3156AC5B524}"/>
          </ac:picMkLst>
        </pc:picChg>
      </pc:sldChg>
      <pc:sldChg chg="addSp delSp modSp mod">
        <pc:chgData name="Ruudra Amola" userId="0ecd284e991e793f" providerId="LiveId" clId="{B9C12C0E-07CE-4660-8504-F1D3C6FF85F9}" dt="2024-04-02T10:50:42.398" v="968" actId="113"/>
        <pc:sldMkLst>
          <pc:docMk/>
          <pc:sldMk cId="2253041520" sldId="269"/>
        </pc:sldMkLst>
        <pc:spChg chg="add mod">
          <ac:chgData name="Ruudra Amola" userId="0ecd284e991e793f" providerId="LiveId" clId="{B9C12C0E-07CE-4660-8504-F1D3C6FF85F9}" dt="2024-04-02T10:50:42.398" v="968" actId="113"/>
          <ac:spMkLst>
            <pc:docMk/>
            <pc:sldMk cId="2253041520" sldId="269"/>
            <ac:spMk id="3" creationId="{13CA1F84-167A-BD5C-359D-86D1E33B592E}"/>
          </ac:spMkLst>
        </pc:spChg>
        <pc:spChg chg="mod">
          <ac:chgData name="Ruudra Amola" userId="0ecd284e991e793f" providerId="LiveId" clId="{B9C12C0E-07CE-4660-8504-F1D3C6FF85F9}" dt="2024-04-02T09:50:35.033" v="7" actId="20577"/>
          <ac:spMkLst>
            <pc:docMk/>
            <pc:sldMk cId="2253041520" sldId="269"/>
            <ac:spMk id="4" creationId="{7248892D-013E-7992-1853-64BA62A365DD}"/>
          </ac:spMkLst>
        </pc:spChg>
        <pc:spChg chg="add">
          <ac:chgData name="Ruudra Amola" userId="0ecd284e991e793f" providerId="LiveId" clId="{B9C12C0E-07CE-4660-8504-F1D3C6FF85F9}" dt="2024-04-02T10:38:46.296" v="463"/>
          <ac:spMkLst>
            <pc:docMk/>
            <pc:sldMk cId="2253041520" sldId="269"/>
            <ac:spMk id="5" creationId="{2F2FDD3C-3121-90DE-4844-56C8243CD40C}"/>
          </ac:spMkLst>
        </pc:spChg>
        <pc:spChg chg="add del">
          <ac:chgData name="Ruudra Amola" userId="0ecd284e991e793f" providerId="LiveId" clId="{B9C12C0E-07CE-4660-8504-F1D3C6FF85F9}" dt="2024-04-02T10:41:29.919" v="607" actId="478"/>
          <ac:spMkLst>
            <pc:docMk/>
            <pc:sldMk cId="2253041520" sldId="269"/>
            <ac:spMk id="6" creationId="{E0B86F39-9FF2-2AE1-3131-ACA92DCB98E4}"/>
          </ac:spMkLst>
        </pc:spChg>
        <pc:graphicFrameChg chg="del modGraphic">
          <ac:chgData name="Ruudra Amola" userId="0ecd284e991e793f" providerId="LiveId" clId="{B9C12C0E-07CE-4660-8504-F1D3C6FF85F9}" dt="2024-04-02T09:50:19.483" v="3" actId="478"/>
          <ac:graphicFrameMkLst>
            <pc:docMk/>
            <pc:sldMk cId="2253041520" sldId="269"/>
            <ac:graphicFrameMk id="12" creationId="{83FB5BB3-416A-BCD0-299D-8DC75DC074E2}"/>
          </ac:graphicFrameMkLst>
        </pc:graphicFrameChg>
      </pc:sldChg>
    </pc:docChg>
  </pc:docChgLst>
  <pc:docChgLst>
    <pc:chgData name="Shailja Bahuguna" userId="fb731efc0427a696" providerId="LiveId" clId="{941116BB-6401-4259-9300-DBBBFC4831CA}"/>
    <pc:docChg chg="undo custSel addSld delSld modSld">
      <pc:chgData name="Shailja Bahuguna" userId="fb731efc0427a696" providerId="LiveId" clId="{941116BB-6401-4259-9300-DBBBFC4831CA}" dt="2024-04-02T05:15:05.044" v="617" actId="20577"/>
      <pc:docMkLst>
        <pc:docMk/>
      </pc:docMkLst>
      <pc:sldChg chg="addSp delSp modSp new mod setBg">
        <pc:chgData name="Shailja Bahuguna" userId="fb731efc0427a696" providerId="LiveId" clId="{941116BB-6401-4259-9300-DBBBFC4831CA}" dt="2024-04-02T04:54:33.900" v="122" actId="1076"/>
        <pc:sldMkLst>
          <pc:docMk/>
          <pc:sldMk cId="1441992519" sldId="266"/>
        </pc:sldMkLst>
        <pc:spChg chg="mod">
          <ac:chgData name="Shailja Bahuguna" userId="fb731efc0427a696" providerId="LiveId" clId="{941116BB-6401-4259-9300-DBBBFC4831CA}" dt="2024-04-02T04:54:33.900" v="122" actId="1076"/>
          <ac:spMkLst>
            <pc:docMk/>
            <pc:sldMk cId="1441992519" sldId="266"/>
            <ac:spMk id="2" creationId="{9D001271-F5AA-2A17-079F-D343D50FAFD9}"/>
          </ac:spMkLst>
        </pc:spChg>
        <pc:spChg chg="mod">
          <ac:chgData name="Shailja Bahuguna" userId="fb731efc0427a696" providerId="LiveId" clId="{941116BB-6401-4259-9300-DBBBFC4831CA}" dt="2024-04-02T04:53:05.931" v="109" actId="14100"/>
          <ac:spMkLst>
            <pc:docMk/>
            <pc:sldMk cId="1441992519" sldId="266"/>
            <ac:spMk id="3" creationId="{847FA465-5913-C568-ADFD-4B5A30798E54}"/>
          </ac:spMkLst>
        </pc:spChg>
        <pc:spChg chg="add">
          <ac:chgData name="Shailja Bahuguna" userId="fb731efc0427a696" providerId="LiveId" clId="{941116BB-6401-4259-9300-DBBBFC4831CA}" dt="2024-04-02T04:26:31.770" v="84" actId="26606"/>
          <ac:spMkLst>
            <pc:docMk/>
            <pc:sldMk cId="1441992519" sldId="266"/>
            <ac:spMk id="6" creationId="{8427DF8B-AF40-4916-BF81-7B4B1D6A063D}"/>
          </ac:spMkLst>
        </pc:spChg>
        <pc:spChg chg="add">
          <ac:chgData name="Shailja Bahuguna" userId="fb731efc0427a696" providerId="LiveId" clId="{941116BB-6401-4259-9300-DBBBFC4831CA}" dt="2024-04-02T04:26:31.770" v="84" actId="26606"/>
          <ac:spMkLst>
            <pc:docMk/>
            <pc:sldMk cId="1441992519" sldId="266"/>
            <ac:spMk id="7" creationId="{6AE0E191-47BD-46BD-846E-E994713F2C91}"/>
          </ac:spMkLst>
        </pc:spChg>
        <pc:spChg chg="add">
          <ac:chgData name="Shailja Bahuguna" userId="fb731efc0427a696" providerId="LiveId" clId="{941116BB-6401-4259-9300-DBBBFC4831CA}" dt="2024-04-02T04:26:31.770" v="84" actId="26606"/>
          <ac:spMkLst>
            <pc:docMk/>
            <pc:sldMk cId="1441992519" sldId="266"/>
            <ac:spMk id="8" creationId="{D60DC0FE-B192-4898-9A42-DD3CA1061184}"/>
          </ac:spMkLst>
        </pc:spChg>
        <pc:spChg chg="add del">
          <ac:chgData name="Shailja Bahuguna" userId="fb731efc0427a696" providerId="LiveId" clId="{941116BB-6401-4259-9300-DBBBFC4831CA}" dt="2024-04-02T04:26:24.436" v="83" actId="26606"/>
          <ac:spMkLst>
            <pc:docMk/>
            <pc:sldMk cId="1441992519" sldId="266"/>
            <ac:spMk id="9" creationId="{62A223F7-1D77-4372-BA63-84B7E5E728D9}"/>
          </ac:spMkLst>
        </pc:spChg>
        <pc:spChg chg="add del">
          <ac:chgData name="Shailja Bahuguna" userId="fb731efc0427a696" providerId="LiveId" clId="{941116BB-6401-4259-9300-DBBBFC4831CA}" dt="2024-04-02T04:26:24.436" v="83" actId="26606"/>
          <ac:spMkLst>
            <pc:docMk/>
            <pc:sldMk cId="1441992519" sldId="266"/>
            <ac:spMk id="11" creationId="{40C54699-D5E1-4594-8AF7-C3D02ACAC9DC}"/>
          </ac:spMkLst>
        </pc:spChg>
        <pc:spChg chg="add del">
          <ac:chgData name="Shailja Bahuguna" userId="fb731efc0427a696" providerId="LiveId" clId="{941116BB-6401-4259-9300-DBBBFC4831CA}" dt="2024-04-02T04:26:24.436" v="83" actId="26606"/>
          <ac:spMkLst>
            <pc:docMk/>
            <pc:sldMk cId="1441992519" sldId="266"/>
            <ac:spMk id="23" creationId="{E1014428-50B1-47E6-BD9F-51D7FBD8C87D}"/>
          </ac:spMkLst>
        </pc:spChg>
        <pc:spChg chg="add del">
          <ac:chgData name="Shailja Bahuguna" userId="fb731efc0427a696" providerId="LiveId" clId="{941116BB-6401-4259-9300-DBBBFC4831CA}" dt="2024-04-02T04:26:24.436" v="83" actId="26606"/>
          <ac:spMkLst>
            <pc:docMk/>
            <pc:sldMk cId="1441992519" sldId="266"/>
            <ac:spMk id="27" creationId="{50C8E17C-96DB-4561-B13D-334E7AD05A40}"/>
          </ac:spMkLst>
        </pc:spChg>
        <pc:spChg chg="add mod">
          <ac:chgData name="Shailja Bahuguna" userId="fb731efc0427a696" providerId="LiveId" clId="{941116BB-6401-4259-9300-DBBBFC4831CA}" dt="2024-04-02T04:53:43.247" v="115" actId="1076"/>
          <ac:spMkLst>
            <pc:docMk/>
            <pc:sldMk cId="1441992519" sldId="266"/>
            <ac:spMk id="30" creationId="{D7A03387-22DC-F26E-7B35-D2152D117D0A}"/>
          </ac:spMkLst>
        </pc:spChg>
        <pc:grpChg chg="add">
          <ac:chgData name="Shailja Bahuguna" userId="fb731efc0427a696" providerId="LiveId" clId="{941116BB-6401-4259-9300-DBBBFC4831CA}" dt="2024-04-02T04:26:31.770" v="84" actId="26606"/>
          <ac:grpSpMkLst>
            <pc:docMk/>
            <pc:sldMk cId="1441992519" sldId="266"/>
            <ac:grpSpMk id="10" creationId="{47154ABD-A760-4C29-A394-422706C2C032}"/>
          </ac:grpSpMkLst>
        </pc:grpChg>
        <pc:grpChg chg="add del">
          <ac:chgData name="Shailja Bahuguna" userId="fb731efc0427a696" providerId="LiveId" clId="{941116BB-6401-4259-9300-DBBBFC4831CA}" dt="2024-04-02T04:26:24.436" v="83" actId="26606"/>
          <ac:grpSpMkLst>
            <pc:docMk/>
            <pc:sldMk cId="1441992519" sldId="266"/>
            <ac:grpSpMk id="13" creationId="{8ABD3468-83FA-4CAD-84D2-C8C07F123759}"/>
          </ac:grpSpMkLst>
        </pc:grpChg>
        <pc:picChg chg="add mod">
          <ac:chgData name="Shailja Bahuguna" userId="fb731efc0427a696" providerId="LiveId" clId="{941116BB-6401-4259-9300-DBBBFC4831CA}" dt="2024-04-02T04:53:36.040" v="113" actId="14100"/>
          <ac:picMkLst>
            <pc:docMk/>
            <pc:sldMk cId="1441992519" sldId="266"/>
            <ac:picMk id="4" creationId="{8F209DBA-F109-CE45-C065-EB62FE85FB13}"/>
          </ac:picMkLst>
        </pc:picChg>
        <pc:picChg chg="add del">
          <ac:chgData name="Shailja Bahuguna" userId="fb731efc0427a696" providerId="LiveId" clId="{941116BB-6401-4259-9300-DBBBFC4831CA}" dt="2024-04-02T04:26:24.436" v="83" actId="26606"/>
          <ac:picMkLst>
            <pc:docMk/>
            <pc:sldMk cId="1441992519" sldId="266"/>
            <ac:picMk id="25" creationId="{9CA0A7FB-F90B-44D7-9AA1-B8BF43652BEC}"/>
          </ac:picMkLst>
        </pc:picChg>
        <pc:picChg chg="add del">
          <ac:chgData name="Shailja Bahuguna" userId="fb731efc0427a696" providerId="LiveId" clId="{941116BB-6401-4259-9300-DBBBFC4831CA}" dt="2024-04-02T04:26:24.436" v="83" actId="26606"/>
          <ac:picMkLst>
            <pc:docMk/>
            <pc:sldMk cId="1441992519" sldId="266"/>
            <ac:picMk id="29" creationId="{B51E9A5E-D57B-49F2-80B0-AA5B72D178C2}"/>
          </ac:picMkLst>
        </pc:picChg>
      </pc:sldChg>
      <pc:sldChg chg="addSp delSp modSp new del mod">
        <pc:chgData name="Shailja Bahuguna" userId="fb731efc0427a696" providerId="LiveId" clId="{941116BB-6401-4259-9300-DBBBFC4831CA}" dt="2024-04-02T04:58:46.191" v="191" actId="47"/>
        <pc:sldMkLst>
          <pc:docMk/>
          <pc:sldMk cId="1461343444" sldId="267"/>
        </pc:sldMkLst>
        <pc:spChg chg="add del">
          <ac:chgData name="Shailja Bahuguna" userId="fb731efc0427a696" providerId="LiveId" clId="{941116BB-6401-4259-9300-DBBBFC4831CA}" dt="2024-04-02T04:55:38.258" v="138" actId="478"/>
          <ac:spMkLst>
            <pc:docMk/>
            <pc:sldMk cId="1461343444" sldId="267"/>
            <ac:spMk id="2" creationId="{5A1580E1-11A2-0A0B-A61B-3451E91DC579}"/>
          </ac:spMkLst>
        </pc:spChg>
        <pc:spChg chg="add del mod">
          <ac:chgData name="Shailja Bahuguna" userId="fb731efc0427a696" providerId="LiveId" clId="{941116BB-6401-4259-9300-DBBBFC4831CA}" dt="2024-04-02T04:57:56.034" v="187" actId="1076"/>
          <ac:spMkLst>
            <pc:docMk/>
            <pc:sldMk cId="1461343444" sldId="267"/>
            <ac:spMk id="3" creationId="{797BF5FC-7518-97B0-7B23-095FB505CB70}"/>
          </ac:spMkLst>
        </pc:spChg>
        <pc:spChg chg="add del mod">
          <ac:chgData name="Shailja Bahuguna" userId="fb731efc0427a696" providerId="LiveId" clId="{941116BB-6401-4259-9300-DBBBFC4831CA}" dt="2024-04-02T04:57:51.170" v="176" actId="22"/>
          <ac:spMkLst>
            <pc:docMk/>
            <pc:sldMk cId="1461343444" sldId="267"/>
            <ac:spMk id="7" creationId="{92DA7A5F-062E-3A5C-3ED2-1B3DBB59DA34}"/>
          </ac:spMkLst>
        </pc:spChg>
        <pc:picChg chg="add mod">
          <ac:chgData name="Shailja Bahuguna" userId="fb731efc0427a696" providerId="LiveId" clId="{941116BB-6401-4259-9300-DBBBFC4831CA}" dt="2024-04-02T04:55:16.279" v="130"/>
          <ac:picMkLst>
            <pc:docMk/>
            <pc:sldMk cId="1461343444" sldId="267"/>
            <ac:picMk id="4" creationId="{8B03CEFB-16EF-1436-FF8B-2370F1664647}"/>
          </ac:picMkLst>
        </pc:picChg>
        <pc:picChg chg="add mod">
          <ac:chgData name="Shailja Bahuguna" userId="fb731efc0427a696" providerId="LiveId" clId="{941116BB-6401-4259-9300-DBBBFC4831CA}" dt="2024-04-02T04:57:56.909" v="189" actId="14100"/>
          <ac:picMkLst>
            <pc:docMk/>
            <pc:sldMk cId="1461343444" sldId="267"/>
            <ac:picMk id="5" creationId="{D3E11B71-AF02-F406-AA57-DC1631283EEC}"/>
          </ac:picMkLst>
        </pc:picChg>
      </pc:sldChg>
      <pc:sldChg chg="addSp modSp new mod">
        <pc:chgData name="Shailja Bahuguna" userId="fb731efc0427a696" providerId="LiveId" clId="{941116BB-6401-4259-9300-DBBBFC4831CA}" dt="2024-04-02T05:02:27.119" v="288" actId="1076"/>
        <pc:sldMkLst>
          <pc:docMk/>
          <pc:sldMk cId="2294480812" sldId="268"/>
        </pc:sldMkLst>
        <pc:spChg chg="mod">
          <ac:chgData name="Shailja Bahuguna" userId="fb731efc0427a696" providerId="LiveId" clId="{941116BB-6401-4259-9300-DBBBFC4831CA}" dt="2024-04-02T05:01:05.065" v="266" actId="14100"/>
          <ac:spMkLst>
            <pc:docMk/>
            <pc:sldMk cId="2294480812" sldId="268"/>
            <ac:spMk id="2" creationId="{035D95A0-6669-B1DC-8053-D839FCBC6F1F}"/>
          </ac:spMkLst>
        </pc:spChg>
        <pc:spChg chg="mod">
          <ac:chgData name="Shailja Bahuguna" userId="fb731efc0427a696" providerId="LiveId" clId="{941116BB-6401-4259-9300-DBBBFC4831CA}" dt="2024-04-02T05:02:11.254" v="285" actId="1076"/>
          <ac:spMkLst>
            <pc:docMk/>
            <pc:sldMk cId="2294480812" sldId="268"/>
            <ac:spMk id="3" creationId="{C2B53030-7D6E-CD0D-355D-94FF7E46A264}"/>
          </ac:spMkLst>
        </pc:spChg>
        <pc:spChg chg="add mod">
          <ac:chgData name="Shailja Bahuguna" userId="fb731efc0427a696" providerId="LiveId" clId="{941116BB-6401-4259-9300-DBBBFC4831CA}" dt="2024-04-02T05:02:27.119" v="288" actId="1076"/>
          <ac:spMkLst>
            <pc:docMk/>
            <pc:sldMk cId="2294480812" sldId="268"/>
            <ac:spMk id="6" creationId="{D2284CFE-F527-E8C7-102E-6FAB6B293BD0}"/>
          </ac:spMkLst>
        </pc:spChg>
        <pc:picChg chg="add mod">
          <ac:chgData name="Shailja Bahuguna" userId="fb731efc0427a696" providerId="LiveId" clId="{941116BB-6401-4259-9300-DBBBFC4831CA}" dt="2024-04-02T05:02:07.438" v="284" actId="14100"/>
          <ac:picMkLst>
            <pc:docMk/>
            <pc:sldMk cId="2294480812" sldId="268"/>
            <ac:picMk id="4" creationId="{ED1EDC4A-0AC8-8BA7-1334-C3156AC5B524}"/>
          </ac:picMkLst>
        </pc:picChg>
      </pc:sldChg>
      <pc:sldChg chg="addSp delSp modSp new mod modClrScheme chgLayout">
        <pc:chgData name="Shailja Bahuguna" userId="fb731efc0427a696" providerId="LiveId" clId="{941116BB-6401-4259-9300-DBBBFC4831CA}" dt="2024-04-02T05:15:05.044" v="617" actId="20577"/>
        <pc:sldMkLst>
          <pc:docMk/>
          <pc:sldMk cId="2253041520" sldId="269"/>
        </pc:sldMkLst>
        <pc:spChg chg="add mod">
          <ac:chgData name="Shailja Bahuguna" userId="fb731efc0427a696" providerId="LiveId" clId="{941116BB-6401-4259-9300-DBBBFC4831CA}" dt="2024-04-02T05:04:08.450" v="293"/>
          <ac:spMkLst>
            <pc:docMk/>
            <pc:sldMk cId="2253041520" sldId="269"/>
            <ac:spMk id="3" creationId="{C9CE92D4-5C26-2134-2B79-EC2388CDD1EA}"/>
          </ac:spMkLst>
        </pc:spChg>
        <pc:spChg chg="add mod">
          <ac:chgData name="Shailja Bahuguna" userId="fb731efc0427a696" providerId="LiveId" clId="{941116BB-6401-4259-9300-DBBBFC4831CA}" dt="2024-04-02T05:14:51.804" v="604" actId="20577"/>
          <ac:spMkLst>
            <pc:docMk/>
            <pc:sldMk cId="2253041520" sldId="269"/>
            <ac:spMk id="4" creationId="{7248892D-013E-7992-1853-64BA62A365DD}"/>
          </ac:spMkLst>
        </pc:spChg>
        <pc:spChg chg="add del mod">
          <ac:chgData name="Shailja Bahuguna" userId="fb731efc0427a696" providerId="LiveId" clId="{941116BB-6401-4259-9300-DBBBFC4831CA}" dt="2024-04-02T05:09:40.952" v="326" actId="3680"/>
          <ac:spMkLst>
            <pc:docMk/>
            <pc:sldMk cId="2253041520" sldId="269"/>
            <ac:spMk id="5" creationId="{346E897B-214C-A2EC-4335-37F84D1FB8AA}"/>
          </ac:spMkLst>
        </pc:spChg>
        <pc:graphicFrameChg chg="add mod">
          <ac:chgData name="Shailja Bahuguna" userId="fb731efc0427a696" providerId="LiveId" clId="{941116BB-6401-4259-9300-DBBBFC4831CA}" dt="2024-04-02T05:04:05.809" v="291" actId="14100"/>
          <ac:graphicFrameMkLst>
            <pc:docMk/>
            <pc:sldMk cId="2253041520" sldId="269"/>
            <ac:graphicFrameMk id="2" creationId="{13237AB7-9949-C63C-D612-BC18AF7DA880}"/>
          </ac:graphicFrameMkLst>
        </pc:graphicFrameChg>
        <pc:graphicFrameChg chg="add mod">
          <ac:chgData name="Shailja Bahuguna" userId="fb731efc0427a696" providerId="LiveId" clId="{941116BB-6401-4259-9300-DBBBFC4831CA}" dt="2024-04-02T05:08:21.066" v="320"/>
          <ac:graphicFrameMkLst>
            <pc:docMk/>
            <pc:sldMk cId="2253041520" sldId="269"/>
            <ac:graphicFrameMk id="6" creationId="{89185773-783F-CE27-62B3-BDD0DF5CAA08}"/>
          </ac:graphicFrameMkLst>
        </pc:graphicFrameChg>
        <pc:graphicFrameChg chg="add mod">
          <ac:chgData name="Shailja Bahuguna" userId="fb731efc0427a696" providerId="LiveId" clId="{941116BB-6401-4259-9300-DBBBFC4831CA}" dt="2024-04-02T05:09:11.385" v="325"/>
          <ac:graphicFrameMkLst>
            <pc:docMk/>
            <pc:sldMk cId="2253041520" sldId="269"/>
            <ac:graphicFrameMk id="7" creationId="{A8E8F51C-8325-C386-0E15-67CCEB4925AE}"/>
          </ac:graphicFrameMkLst>
        </pc:graphicFrameChg>
        <pc:graphicFrameChg chg="add mod ord modGraphic">
          <ac:chgData name="Shailja Bahuguna" userId="fb731efc0427a696" providerId="LiveId" clId="{941116BB-6401-4259-9300-DBBBFC4831CA}" dt="2024-04-02T05:15:05.044" v="617" actId="20577"/>
          <ac:graphicFrameMkLst>
            <pc:docMk/>
            <pc:sldMk cId="2253041520" sldId="269"/>
            <ac:graphicFrameMk id="12" creationId="{83FB5BB3-416A-BCD0-299D-8DC75DC074E2}"/>
          </ac:graphicFrameMkLst>
        </pc:graphicFrameChg>
        <pc:picChg chg="add mod">
          <ac:chgData name="Shailja Bahuguna" userId="fb731efc0427a696" providerId="LiveId" clId="{941116BB-6401-4259-9300-DBBBFC4831CA}" dt="2024-04-02T05:09:11.385" v="325"/>
          <ac:picMkLst>
            <pc:docMk/>
            <pc:sldMk cId="2253041520" sldId="269"/>
            <ac:picMk id="8" creationId="{6019BFA2-1345-E888-ACEC-F7D8E661CC8A}"/>
          </ac:picMkLst>
        </pc:picChg>
        <pc:picChg chg="add mod">
          <ac:chgData name="Shailja Bahuguna" userId="fb731efc0427a696" providerId="LiveId" clId="{941116BB-6401-4259-9300-DBBBFC4831CA}" dt="2024-04-02T05:09:11.385" v="325"/>
          <ac:picMkLst>
            <pc:docMk/>
            <pc:sldMk cId="2253041520" sldId="269"/>
            <ac:picMk id="9" creationId="{DE7570C4-88B9-C886-DF5E-F63B47C6ED2A}"/>
          </ac:picMkLst>
        </pc:picChg>
        <pc:picChg chg="add mod">
          <ac:chgData name="Shailja Bahuguna" userId="fb731efc0427a696" providerId="LiveId" clId="{941116BB-6401-4259-9300-DBBBFC4831CA}" dt="2024-04-02T05:09:11.385" v="325"/>
          <ac:picMkLst>
            <pc:docMk/>
            <pc:sldMk cId="2253041520" sldId="269"/>
            <ac:picMk id="10" creationId="{51727C52-A9B2-DDA3-2DA7-63B1930A051C}"/>
          </ac:picMkLst>
        </pc:picChg>
        <pc:picChg chg="add mod">
          <ac:chgData name="Shailja Bahuguna" userId="fb731efc0427a696" providerId="LiveId" clId="{941116BB-6401-4259-9300-DBBBFC4831CA}" dt="2024-04-02T05:09:11.385" v="325"/>
          <ac:picMkLst>
            <pc:docMk/>
            <pc:sldMk cId="2253041520" sldId="269"/>
            <ac:picMk id="11" creationId="{53557D41-A1FE-CF10-6443-8FB449EDBA0B}"/>
          </ac:picMkLst>
        </pc:picChg>
        <pc:picChg chg="add mod">
          <ac:chgData name="Shailja Bahuguna" userId="fb731efc0427a696" providerId="LiveId" clId="{941116BB-6401-4259-9300-DBBBFC4831CA}" dt="2024-04-02T05:12:27.825" v="433" actId="1076"/>
          <ac:picMkLst>
            <pc:docMk/>
            <pc:sldMk cId="2253041520" sldId="269"/>
            <ac:picMk id="14" creationId="{CB9FDD47-E7BC-2BDE-76BB-F291ACE7E3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30D7-00F0-4E13-8045-CAB7401E874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DB0A-C9BD-4D83-B469-A15A3CB2E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0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DB0A-C9BD-4D83-B469-A15A3CB2E5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5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1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95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0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5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7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0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4/7/2024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82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3B19815A-A249-F09E-FB8A-E5A759C65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982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2503A2-6DAE-A137-B75F-CB1080C9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" y="707923"/>
            <a:ext cx="11936361" cy="280204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DISTRACTED DRIVER DETECTION BASED ON PRIORITIZED ALERTING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93CCC-ED2D-7A43-AB25-DDBEBB88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4102857"/>
            <a:ext cx="7063739" cy="179649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Team ID- MP23CSE053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Shailja Bahuguna (2017014)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Ruudra Amola (2016972)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Mentor-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Rishi Kumar, Assistant professor,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9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38617879-BBD1-3673-91AE-DF1AE42F5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74" y="121298"/>
            <a:ext cx="7716416" cy="6624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35607-FC99-E986-DB70-6FF035E688DE}"/>
              </a:ext>
            </a:extLst>
          </p:cNvPr>
          <p:cNvSpPr txBox="1"/>
          <p:nvPr/>
        </p:nvSpPr>
        <p:spPr>
          <a:xfrm>
            <a:off x="0" y="2533041"/>
            <a:ext cx="3405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</p:spTree>
    <p:extLst>
      <p:ext uri="{BB962C8B-B14F-4D97-AF65-F5344CB8AC3E}">
        <p14:creationId xmlns:p14="http://schemas.microsoft.com/office/powerpoint/2010/main" val="443639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01271-F5AA-2A17-079F-D343D50F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69" y="594646"/>
            <a:ext cx="4606280" cy="1363794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Deployment with Flask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A465-5913-C568-ADFD-4B5A3079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53085"/>
            <a:ext cx="4606280" cy="273259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Flask application for local deployment and integrating it with a pre-trained ML model which is loaded from pickle file for image prediction.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Users interact with the system through a user-friendly web interface, where they can upload images for distraction prediction as shown in Fig.</a:t>
            </a:r>
            <a:endParaRPr lang="en-IN" sz="18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erson driving a car&#10;&#10;Description automatically generated">
            <a:extLst>
              <a:ext uri="{FF2B5EF4-FFF2-40B4-BE49-F238E27FC236}">
                <a16:creationId xmlns:a16="http://schemas.microsoft.com/office/drawing/2014/main" id="{8F209DBA-F109-CE45-C065-EB62FE85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49" y="1059366"/>
            <a:ext cx="6121545" cy="3746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A03387-22DC-F26E-7B35-D2152D117D0A}"/>
              </a:ext>
            </a:extLst>
          </p:cNvPr>
          <p:cNvSpPr txBox="1"/>
          <p:nvPr/>
        </p:nvSpPr>
        <p:spPr>
          <a:xfrm>
            <a:off x="6204514" y="4824617"/>
            <a:ext cx="518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Fig.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Front-end (where users can upload the image)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992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95A0-6669-B1DC-8053-D839FCBC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497678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Uploading and Receiving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3030-7D6E-CD0D-355D-94FF7E46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160161"/>
            <a:ext cx="4374623" cy="28355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Upon uploading an image, the system processes it through the pre-trained model to predict distraction categories associated with the image content as shown in Fig.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frontend, implemented using HTML and CSS, facilitates seamless interaction between users and the Flask backend.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A person driving a car&#10;&#10;Description automatically generated">
            <a:extLst>
              <a:ext uri="{FF2B5EF4-FFF2-40B4-BE49-F238E27FC236}">
                <a16:creationId xmlns:a16="http://schemas.microsoft.com/office/drawing/2014/main" id="{ED1EDC4A-0AC8-8BA7-1334-C3156AC5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960" y="1494503"/>
            <a:ext cx="5659958" cy="3309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84CFE-F527-E8C7-102E-6FAB6B293BD0}"/>
              </a:ext>
            </a:extLst>
          </p:cNvPr>
          <p:cNvSpPr txBox="1"/>
          <p:nvPr/>
        </p:nvSpPr>
        <p:spPr>
          <a:xfrm>
            <a:off x="6358724" y="4811080"/>
            <a:ext cx="553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Uploading Image and receiving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480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8892D-013E-7992-1853-64BA62A3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365125"/>
            <a:ext cx="10039443" cy="1325563"/>
          </a:xfrm>
        </p:spPr>
        <p:txBody>
          <a:bodyPr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Status of 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1F84-167A-BD5C-359D-86D1E33B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43665"/>
            <a:ext cx="10659110" cy="46332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Multimodal Analysis and Classification of Distracted Driver Categories: An SVM based </a:t>
            </a: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a peer reviewed conference in January 2024 under subject area; Data Mining and knowledge discovery- Machine Learning for Data Analysis.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Name: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Conference on Innovative Engineering Sciences &amp; Technological Research (ICIESTR-2024)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organized by University of Technology and Applied Sciences (UTAS), Sultanate of Oman.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received on 20th March 2024.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 of paper submission: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Rejected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Received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to 4 reviews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stating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improvement suggestions and specific appreciations for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originality of work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and appropriate scientific tone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along with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 results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working on the content-based improvements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searching for strong data to support claims.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04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0D4B-F5F7-7427-75BE-CC7A0C19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02122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7C11-160E-3BEA-6A45-4E1B6EB4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65006"/>
            <a:ext cx="10659110" cy="50278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1F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Distracted driving </a:t>
            </a:r>
            <a:r>
              <a:rPr lang="en-US" dirty="0">
                <a:solidFill>
                  <a:srgbClr val="1F202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the act of driving while engaging in other activities which distract the driver's attention away from the road.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State of driver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istraction can be studied in terms of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distinct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categories: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1F2021"/>
                </a:solidFill>
                <a:effectLst/>
                <a:ea typeface="Calibri" panose="020F0502020204030204" pitchFamily="34" charset="0"/>
              </a:rPr>
              <a:t>Visual </a:t>
            </a:r>
            <a:r>
              <a:rPr lang="en-US" dirty="0">
                <a:solidFill>
                  <a:srgbClr val="1F2021"/>
                </a:solidFill>
                <a:effectLst/>
                <a:ea typeface="Calibri" panose="020F0502020204030204" pitchFamily="34" charset="0"/>
              </a:rPr>
              <a:t>distractions involve taking one's eyes off the road. </a:t>
            </a:r>
            <a:endParaRPr lang="en-IN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1F2021"/>
                </a:solidFill>
                <a:effectLst/>
                <a:ea typeface="Calibri" panose="020F0502020204030204" pitchFamily="34" charset="0"/>
              </a:rPr>
              <a:t>Manual </a:t>
            </a:r>
            <a:r>
              <a:rPr lang="en-US" dirty="0">
                <a:solidFill>
                  <a:srgbClr val="1F2021"/>
                </a:solidFill>
                <a:effectLst/>
                <a:ea typeface="Calibri" panose="020F0502020204030204" pitchFamily="34" charset="0"/>
              </a:rPr>
              <a:t>distractions involve taking one's hands off the steering wheel, such as an act of drinking.</a:t>
            </a:r>
            <a:endParaRPr lang="en-IN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1F2021"/>
                </a:solidFill>
                <a:effectLst/>
                <a:ea typeface="Calibri" panose="020F0502020204030204" pitchFamily="34" charset="0"/>
              </a:rPr>
              <a:t>Cognitive </a:t>
            </a:r>
            <a:r>
              <a:rPr lang="en-US" dirty="0">
                <a:solidFill>
                  <a:srgbClr val="1F2021"/>
                </a:solidFill>
                <a:effectLst/>
                <a:ea typeface="Calibri" panose="020F0502020204030204" pitchFamily="34" charset="0"/>
              </a:rPr>
              <a:t>distractions occur when an individual is not mentally focused on the act of driving. Cognitive ones are the most fatal ones. </a:t>
            </a:r>
            <a:endParaRPr lang="en-IN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In a significant advancement in embedded distraction detection systems </a:t>
            </a:r>
            <a:r>
              <a:rPr lang="en-US" b="1" dirty="0">
                <a:effectLst/>
                <a:ea typeface="Calibri" panose="020F0502020204030204" pitchFamily="34" charset="0"/>
              </a:rPr>
              <a:t>German tech firm Bosch</a:t>
            </a:r>
            <a:r>
              <a:rPr lang="en-US" dirty="0">
                <a:effectLst/>
                <a:ea typeface="Calibri" panose="020F0502020204030204" pitchFamily="34" charset="0"/>
              </a:rPr>
              <a:t>, developed an </a:t>
            </a:r>
            <a:r>
              <a:rPr lang="en-US" b="1" dirty="0">
                <a:effectLst/>
                <a:ea typeface="Calibri" panose="020F0502020204030204" pitchFamily="34" charset="0"/>
              </a:rPr>
              <a:t>“interior monitoring system” </a:t>
            </a:r>
            <a:r>
              <a:rPr lang="en-US" dirty="0">
                <a:effectLst/>
                <a:ea typeface="Calibri" panose="020F0502020204030204" pitchFamily="34" charset="0"/>
              </a:rPr>
              <a:t>for cars that utilizes AI and cameras.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solution is yet to touch the wider masses. The problem of distraction is still not clear to drivers. It is still casual for people to have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snacks and drinks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driving,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 to loud music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texting while driving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realizing the seriousness of the events it can lead up to.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89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EB56-D52F-A142-8DBE-FA31A8E0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112937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masis MT Pro Black" panose="02040A040500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F684-1A5F-67EC-9241-9308D342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73161"/>
            <a:ext cx="10659110" cy="46998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Distracted driver classification primarily involves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main approaches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one involves using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wearable setups with sensors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measure brain signals, heartbeat, and voluntary actions.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other idea involves using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vision systems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and DL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problem statement 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for the present work can be stated as follows: </a:t>
            </a:r>
            <a:endParaRPr lang="en-IN" sz="2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The problem aims to predict distracted acts of car drivers based on the 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State farm driver distraction image dataset </a:t>
            </a:r>
            <a:r>
              <a:rPr lang="en-US" sz="2400" dirty="0">
                <a:effectLst/>
                <a:ea typeface="Calibri" panose="020F0502020204030204" pitchFamily="34" charset="0"/>
              </a:rPr>
              <a:t>from Kaggle, using Machine Learning and Deep learning techniques to achieve maximum accuracy.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lso perform a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comparative analysis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 the two approaches.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The dataset is classified into 10 classes, representing 9 different causes of hinderance in driver attention. The 10th class represents “Safe driving”.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0870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83F7-3453-58E0-7138-E26C0C4F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1050719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masis MT Pro Black" panose="02040A040500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8FC0-20DD-C09A-9B04-FC79B95B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84671"/>
            <a:ext cx="10659110" cy="492596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proposed work objectives are as follows:</a:t>
            </a:r>
            <a:endParaRPr lang="en-IN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30"/>
              </a:spcAft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 apply </a:t>
            </a:r>
            <a:r>
              <a:rPr lang="en-US" sz="2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visualization and analytics </a:t>
            </a: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 the collected image dataset at the initial stages. </a:t>
            </a:r>
            <a:endParaRPr lang="en-IN" sz="2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30"/>
              </a:spcAft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 build a classification model using </a:t>
            </a:r>
            <a:r>
              <a:rPr lang="en-US" sz="2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Linear SVM </a:t>
            </a:r>
            <a:r>
              <a:rPr lang="en-US" sz="2600" dirty="0">
                <a:solidFill>
                  <a:srgbClr val="000000"/>
                </a:solidFill>
                <a:ea typeface="Calibri" panose="020F0502020204030204" pitchFamily="34" charset="0"/>
              </a:rPr>
              <a:t>to predict </a:t>
            </a: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images into right classes of distraction.</a:t>
            </a:r>
            <a:endParaRPr lang="en-IN" sz="2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30"/>
              </a:spcAft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 establish a </a:t>
            </a:r>
            <a:r>
              <a:rPr lang="en-US" sz="2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hierarchy of distraction priority levels </a:t>
            </a: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based on fatality. For instance, texting while driving could be categorized as high-priority, while talking on the phone might be considered low-priority. </a:t>
            </a:r>
            <a:endParaRPr lang="en-IN" sz="2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30"/>
              </a:spcAft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 </a:t>
            </a:r>
            <a:r>
              <a:rPr lang="en-US" sz="2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evaluate and compile </a:t>
            </a:r>
            <a:r>
              <a:rPr lang="en-US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results of the applied models.</a:t>
            </a:r>
            <a:endParaRPr lang="en-IN" sz="2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337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2CFD-176A-4930-83D6-1026DE9C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1031056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Amasis MT Pro Black" panose="02040A040500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EE9A-9D12-F879-E891-41698701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484672"/>
            <a:ext cx="10659110" cy="522092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92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This section outlines the research work on distracted driver detection in the last few years.</a:t>
            </a:r>
          </a:p>
          <a:p>
            <a:pPr algn="l">
              <a:buFont typeface="+mj-lt"/>
              <a:buAutoNum type="arabicPeriod"/>
            </a:pPr>
            <a:r>
              <a:rPr lang="en-IN" sz="9200" b="1" i="0" dirty="0">
                <a:solidFill>
                  <a:schemeClr val="tx1"/>
                </a:solidFill>
                <a:effectLst/>
              </a:rPr>
              <a:t>Driver Distraction Detection Trends:</a:t>
            </a:r>
            <a:endParaRPr lang="en-IN" sz="9200" b="0" i="0" dirty="0">
              <a:solidFill>
                <a:schemeClr val="tx1"/>
              </a:solidFill>
              <a:effectLst/>
            </a:endParaRPr>
          </a:p>
          <a:p>
            <a:pPr lvl="1" algn="l"/>
            <a:r>
              <a:rPr lang="en-IN" sz="9200" b="0" i="0" dirty="0">
                <a:solidFill>
                  <a:schemeClr val="tx1"/>
                </a:solidFill>
                <a:effectLst/>
              </a:rPr>
              <a:t>Al Badawi reviewed Driver Drowsiness Detection Systems.</a:t>
            </a:r>
          </a:p>
          <a:p>
            <a:pPr lvl="1" algn="l"/>
            <a:r>
              <a:rPr lang="en-IN" sz="9200" b="0" i="0" dirty="0">
                <a:solidFill>
                  <a:schemeClr val="tx1"/>
                </a:solidFill>
                <a:effectLst/>
              </a:rPr>
              <a:t>Two main measures: "</a:t>
            </a:r>
            <a:r>
              <a:rPr lang="en-IN" sz="9200" b="1" i="0" dirty="0">
                <a:solidFill>
                  <a:schemeClr val="tx1"/>
                </a:solidFill>
                <a:effectLst/>
              </a:rPr>
              <a:t>Biological-Based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" (wearable sensors) and "</a:t>
            </a:r>
            <a:r>
              <a:rPr lang="en-IN" sz="9200" b="1" i="0" dirty="0">
                <a:solidFill>
                  <a:schemeClr val="tx1"/>
                </a:solidFill>
                <a:effectLst/>
              </a:rPr>
              <a:t>Image-Based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" (camera).</a:t>
            </a:r>
          </a:p>
          <a:p>
            <a:pPr algn="l">
              <a:buFont typeface="+mj-lt"/>
              <a:buAutoNum type="arabicPeriod"/>
            </a:pPr>
            <a:r>
              <a:rPr lang="en-IN" sz="9200" b="1" i="0" dirty="0">
                <a:solidFill>
                  <a:schemeClr val="tx1"/>
                </a:solidFill>
                <a:effectLst/>
              </a:rPr>
              <a:t>Image-Based Measures:</a:t>
            </a:r>
            <a:endParaRPr lang="en-IN" sz="9200" b="0" i="0" dirty="0">
              <a:solidFill>
                <a:schemeClr val="tx1"/>
              </a:solidFill>
              <a:effectLst/>
            </a:endParaRPr>
          </a:p>
          <a:p>
            <a:pPr lvl="1" algn="l"/>
            <a:r>
              <a:rPr lang="en-IN" sz="9200" b="0" i="0" dirty="0">
                <a:solidFill>
                  <a:schemeClr val="tx1"/>
                </a:solidFill>
                <a:effectLst/>
              </a:rPr>
              <a:t>Liang used </a:t>
            </a:r>
            <a:r>
              <a:rPr lang="en-IN" sz="9200" i="0" dirty="0">
                <a:solidFill>
                  <a:schemeClr val="tx1"/>
                </a:solidFill>
                <a:effectLst/>
              </a:rPr>
              <a:t>SVM and logistic regression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, achieving </a:t>
            </a:r>
            <a:r>
              <a:rPr lang="en-IN" sz="9200" b="1" i="0" dirty="0">
                <a:solidFill>
                  <a:schemeClr val="tx1"/>
                </a:solidFill>
                <a:effectLst/>
              </a:rPr>
              <a:t>81.1%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 accuracy.</a:t>
            </a:r>
          </a:p>
          <a:p>
            <a:pPr lvl="1" algn="l"/>
            <a:r>
              <a:rPr lang="en-IN" sz="9200" b="0" i="0" dirty="0">
                <a:solidFill>
                  <a:schemeClr val="tx1"/>
                </a:solidFill>
                <a:effectLst/>
              </a:rPr>
              <a:t>Y. Xing introduced a </a:t>
            </a:r>
            <a:r>
              <a:rPr lang="en-IN" sz="9200" b="1" i="0" dirty="0">
                <a:solidFill>
                  <a:schemeClr val="tx1"/>
                </a:solidFill>
                <a:effectLst/>
              </a:rPr>
              <a:t>CNN model 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using Kinect camera images, with CNN outperforming SVM.</a:t>
            </a:r>
          </a:p>
          <a:p>
            <a:pPr algn="l">
              <a:buFont typeface="+mj-lt"/>
              <a:buAutoNum type="arabicPeriod"/>
            </a:pPr>
            <a:r>
              <a:rPr lang="en-IN" sz="9200" b="1" i="0" dirty="0">
                <a:solidFill>
                  <a:schemeClr val="tx1"/>
                </a:solidFill>
                <a:effectLst/>
              </a:rPr>
              <a:t>Deep Learning Approaches:</a:t>
            </a:r>
            <a:endParaRPr lang="en-IN" sz="9200" b="0" i="0" dirty="0">
              <a:solidFill>
                <a:schemeClr val="tx1"/>
              </a:solidFill>
              <a:effectLst/>
            </a:endParaRPr>
          </a:p>
          <a:p>
            <a:pPr lvl="1" algn="l"/>
            <a:r>
              <a:rPr lang="en-IN" sz="9200" b="0" i="0" dirty="0">
                <a:solidFill>
                  <a:schemeClr val="tx1"/>
                </a:solidFill>
                <a:effectLst/>
              </a:rPr>
              <a:t>Various models such as Alex-Net, InceptionV3, and CNN architectures (ResNet50, VGG-16, VGG-19, GA-weighted ensemble).</a:t>
            </a:r>
          </a:p>
          <a:p>
            <a:pPr lvl="1" algn="l"/>
            <a:r>
              <a:rPr lang="en-IN" sz="9200" b="0" i="0" dirty="0">
                <a:solidFill>
                  <a:schemeClr val="tx1"/>
                </a:solidFill>
                <a:effectLst/>
              </a:rPr>
              <a:t>Bahari used </a:t>
            </a:r>
            <a:r>
              <a:rPr lang="en-IN" sz="9200" b="1" i="0" dirty="0">
                <a:solidFill>
                  <a:schemeClr val="tx1"/>
                </a:solidFill>
                <a:effectLst/>
              </a:rPr>
              <a:t>Res-Net 50 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achieving </a:t>
            </a:r>
            <a:r>
              <a:rPr lang="en-IN" sz="9200" b="1" i="0" dirty="0">
                <a:solidFill>
                  <a:schemeClr val="tx1"/>
                </a:solidFill>
                <a:effectLst/>
              </a:rPr>
              <a:t>94% 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accuracy.</a:t>
            </a:r>
          </a:p>
          <a:p>
            <a:pPr lvl="1" algn="l"/>
            <a:r>
              <a:rPr lang="en-IN" sz="9200" b="0" i="0" dirty="0">
                <a:solidFill>
                  <a:schemeClr val="tx1"/>
                </a:solidFill>
                <a:effectLst/>
              </a:rPr>
              <a:t>Aljohani combined deep learning and machine learning with GA, achieving </a:t>
            </a:r>
            <a:r>
              <a:rPr lang="en-IN" sz="9200" b="1" i="0" dirty="0">
                <a:solidFill>
                  <a:schemeClr val="tx1"/>
                </a:solidFill>
                <a:effectLst/>
              </a:rPr>
              <a:t>99.80%</a:t>
            </a:r>
            <a:r>
              <a:rPr lang="en-IN" sz="9200" b="0" i="0" dirty="0">
                <a:solidFill>
                  <a:schemeClr val="tx1"/>
                </a:solidFill>
                <a:effectLst/>
              </a:rPr>
              <a:t> accuracy.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385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825-A069-9F55-7606-D108A199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5122115" cy="889819"/>
          </a:xfrm>
        </p:spPr>
        <p:txBody>
          <a:bodyPr/>
          <a:lstStyle/>
          <a:p>
            <a:r>
              <a:rPr lang="en-IN" dirty="0">
                <a:latin typeface="Amasis MT Pro Black" panose="02040A04050005020304" pitchFamily="18" charset="0"/>
              </a:rPr>
              <a:t>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44CCF-5BC4-CD2C-1E1F-DF60AD5C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1563330"/>
            <a:ext cx="5485908" cy="47981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The dataset used in the project work is the </a:t>
            </a:r>
            <a:r>
              <a:rPr lang="en-IN" sz="2200" b="1" dirty="0"/>
              <a:t>State Farm Distracted Driver Detection</a:t>
            </a:r>
            <a:r>
              <a:rPr lang="en-IN" sz="2200" dirty="0"/>
              <a:t> image dataset from Kaggle.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has been spilt into training and testing subsets. 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training subset consists of </a:t>
            </a:r>
            <a:r>
              <a:rPr lang="en-US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 driver distraction classes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(c0-c9) as identified.</a:t>
            </a:r>
            <a:r>
              <a:rPr lang="en-IN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200" dirty="0">
                <a:effectLst/>
                <a:ea typeface="Calibri" panose="020F0502020204030204" pitchFamily="34" charset="0"/>
              </a:rPr>
              <a:t> c0 represents </a:t>
            </a:r>
            <a:r>
              <a:rPr lang="en-US" sz="2200" b="1" dirty="0">
                <a:effectLst/>
                <a:ea typeface="Calibri" panose="020F0502020204030204" pitchFamily="34" charset="0"/>
              </a:rPr>
              <a:t>“Safe driving”</a:t>
            </a:r>
            <a:r>
              <a:rPr lang="en-US" sz="2200" dirty="0">
                <a:effectLst/>
                <a:ea typeface="Calibri" panose="020F0502020204030204" pitchFamily="34" charset="0"/>
              </a:rPr>
              <a:t>.</a:t>
            </a:r>
            <a:endParaRPr lang="en-US" sz="2200" b="1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ea typeface="Calibri" panose="020F0502020204030204" pitchFamily="34" charset="0"/>
              </a:rPr>
              <a:t>The images are </a:t>
            </a:r>
            <a:r>
              <a:rPr lang="en-US" sz="2200" b="1" dirty="0">
                <a:effectLst/>
                <a:ea typeface="Calibri" panose="020F0502020204030204" pitchFamily="34" charset="0"/>
              </a:rPr>
              <a:t>colored</a:t>
            </a:r>
            <a:r>
              <a:rPr lang="en-US" sz="2200" dirty="0">
                <a:effectLst/>
                <a:ea typeface="Calibri" panose="020F0502020204030204" pitchFamily="34" charset="0"/>
              </a:rPr>
              <a:t> and are of size </a:t>
            </a:r>
            <a:r>
              <a:rPr lang="en-US" sz="2200" b="1" dirty="0">
                <a:effectLst/>
                <a:ea typeface="Calibri" panose="020F0502020204030204" pitchFamily="34" charset="0"/>
              </a:rPr>
              <a:t>640×480</a:t>
            </a:r>
            <a:r>
              <a:rPr lang="en-US" sz="2200" dirty="0">
                <a:effectLst/>
                <a:ea typeface="Calibri" panose="020F0502020204030204" pitchFamily="34" charset="0"/>
              </a:rPr>
              <a:t> pixels. Each class encompasses nearly </a:t>
            </a:r>
            <a:r>
              <a:rPr lang="en-US" sz="2200" b="1" dirty="0">
                <a:effectLst/>
                <a:ea typeface="Calibri" panose="020F0502020204030204" pitchFamily="34" charset="0"/>
              </a:rPr>
              <a:t>2300 images</a:t>
            </a:r>
            <a:r>
              <a:rPr lang="en-US" sz="2200" dirty="0">
                <a:effectLst/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 distraction issues, we concluded that some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classes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 be incorporated into the existing dataset for better classification.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CE57D34-431E-EC12-B853-C6ADBA9C81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" t="1546" r="1372" b="1656"/>
          <a:stretch/>
        </p:blipFill>
        <p:spPr bwMode="auto">
          <a:xfrm>
            <a:off x="7118557" y="496528"/>
            <a:ext cx="3490449" cy="293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EFDD6-A676-F409-5F32-B2C29A0B69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" t="2022" r="1290" b="2598"/>
          <a:stretch/>
        </p:blipFill>
        <p:spPr bwMode="auto">
          <a:xfrm>
            <a:off x="7118557" y="3647768"/>
            <a:ext cx="3490449" cy="2713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25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781D-EEB2-C365-AE17-B0527671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5594063" cy="1184787"/>
          </a:xfrm>
        </p:spPr>
        <p:txBody>
          <a:bodyPr>
            <a:noAutofit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Dataset exploration and pre-processing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6FC79-039C-D42C-136C-4F70B9A6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1818968"/>
            <a:ext cx="5485908" cy="47489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In the data visualization and examining phase, we first explored the </a:t>
            </a:r>
            <a:r>
              <a:rPr lang="en-US" b="1" dirty="0">
                <a:effectLst/>
                <a:ea typeface="Calibri" panose="020F0502020204030204" pitchFamily="34" charset="0"/>
              </a:rPr>
              <a:t>distribution of images </a:t>
            </a:r>
            <a:r>
              <a:rPr lang="en-US" dirty="0">
                <a:effectLst/>
                <a:ea typeface="Calibri" panose="020F0502020204030204" pitchFamily="34" charset="0"/>
              </a:rPr>
              <a:t>in the different classes.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Examination of composition of dataset, including division of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training and testing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</a:rPr>
              <a:t>Visual analysis of class distribution was </a:t>
            </a:r>
            <a:r>
              <a:rPr lang="en-US" dirty="0">
                <a:effectLst/>
                <a:ea typeface="Calibri" panose="020F0502020204030204" pitchFamily="34" charset="0"/>
              </a:rPr>
              <a:t>generated using tools like </a:t>
            </a:r>
            <a:r>
              <a:rPr lang="en-US" b="1" dirty="0">
                <a:effectLst/>
                <a:ea typeface="Calibri" panose="020F0502020204030204" pitchFamily="34" charset="0"/>
              </a:rPr>
              <a:t>‘Seaborn’ </a:t>
            </a:r>
            <a:r>
              <a:rPr lang="en-US" dirty="0">
                <a:effectLst/>
                <a:ea typeface="Calibri" panose="020F0502020204030204" pitchFamily="34" charset="0"/>
              </a:rPr>
              <a:t>and </a:t>
            </a:r>
            <a:r>
              <a:rPr lang="en-US" b="1" dirty="0">
                <a:effectLst/>
                <a:ea typeface="Calibri" panose="020F0502020204030204" pitchFamily="34" charset="0"/>
              </a:rPr>
              <a:t>‘Matplotlib’ </a:t>
            </a:r>
            <a:r>
              <a:rPr lang="en-US" dirty="0">
                <a:effectLst/>
                <a:ea typeface="Calibri" panose="020F0502020204030204" pitchFamily="34" charset="0"/>
              </a:rPr>
              <a:t>libraries.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ea typeface="Calibri" panose="020F0502020204030204" pitchFamily="34" charset="0"/>
              </a:rPr>
              <a:t>For pre-processing;</a:t>
            </a: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each image in the dataset </a:t>
            </a:r>
            <a:r>
              <a:rPr lang="en-US" dirty="0">
                <a:ea typeface="Calibri" panose="020F0502020204030204" pitchFamily="34" charset="0"/>
              </a:rPr>
              <a:t>was </a:t>
            </a:r>
            <a:r>
              <a:rPr lang="en-US" b="1" dirty="0">
                <a:effectLst/>
                <a:ea typeface="Calibri" panose="020F0502020204030204" pitchFamily="34" charset="0"/>
              </a:rPr>
              <a:t>resized</a:t>
            </a:r>
            <a:r>
              <a:rPr lang="en-US" dirty="0">
                <a:effectLst/>
                <a:ea typeface="Calibri" panose="020F0502020204030204" pitchFamily="34" charset="0"/>
              </a:rPr>
              <a:t> to same dimensions which ensures the </a:t>
            </a:r>
            <a:r>
              <a:rPr lang="en-US" b="1" dirty="0">
                <a:effectLst/>
                <a:ea typeface="Calibri" panose="020F0502020204030204" pitchFamily="34" charset="0"/>
              </a:rPr>
              <a:t>uniformity</a:t>
            </a:r>
            <a:r>
              <a:rPr lang="en-US" dirty="0">
                <a:effectLst/>
                <a:ea typeface="Calibri" panose="020F0502020204030204" pitchFamily="34" charset="0"/>
              </a:rPr>
              <a:t> in input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pixel values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the resized images were then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flattened and stored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an array, while corresponding target labels (‘c0’ to ‘c9’) were stored in another array.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Placeholder 4" descr="A graph of a number of bars&#10;&#10;Description automatically generated">
            <a:extLst>
              <a:ext uri="{FF2B5EF4-FFF2-40B4-BE49-F238E27FC236}">
                <a16:creationId xmlns:a16="http://schemas.microsoft.com/office/drawing/2014/main" id="{5FF9E3E8-1726-7696-9FDA-6FAF467EF0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445" r="6358" b="1205"/>
          <a:stretch/>
        </p:blipFill>
        <p:spPr bwMode="auto">
          <a:xfrm>
            <a:off x="6626943" y="1012722"/>
            <a:ext cx="4858170" cy="4832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35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76C8-1B53-E749-BBD4-ED9BDCE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6567457" cy="1155290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Amasis MT Pro Black" panose="02040A04050005020304" pitchFamily="18" charset="0"/>
                <a:ea typeface="Calibri" panose="020F0502020204030204" pitchFamily="34" charset="0"/>
              </a:rPr>
              <a:t>Algorithm used: Support Vector Machine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8CA73-792C-8149-E381-AB201E704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39" y="1789471"/>
            <a:ext cx="6567457" cy="43950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SVM is a </a:t>
            </a:r>
            <a:r>
              <a:rPr lang="en-US" b="1" dirty="0">
                <a:effectLst/>
                <a:ea typeface="Calibri" panose="020F0502020204030204" pitchFamily="34" charset="0"/>
              </a:rPr>
              <a:t>supervised ML algorithm </a:t>
            </a:r>
            <a:r>
              <a:rPr lang="en-US" dirty="0">
                <a:effectLst/>
                <a:ea typeface="Calibri" panose="020F0502020204030204" pitchFamily="34" charset="0"/>
              </a:rPr>
              <a:t>that is used in </a:t>
            </a:r>
            <a:r>
              <a:rPr lang="en-US" b="1" dirty="0">
                <a:effectLst/>
                <a:ea typeface="Calibri" panose="020F0502020204030204" pitchFamily="34" charset="0"/>
              </a:rPr>
              <a:t>classification and regression </a:t>
            </a:r>
            <a:r>
              <a:rPr lang="en-US" dirty="0">
                <a:effectLst/>
                <a:ea typeface="Calibri" panose="020F0502020204030204" pitchFamily="34" charset="0"/>
              </a:rPr>
              <a:t>problems.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The algorithm uses an</a:t>
            </a:r>
            <a:r>
              <a:rPr lang="en-US" b="1" dirty="0">
                <a:effectLst/>
                <a:ea typeface="Calibri" panose="020F0502020204030204" pitchFamily="34" charset="0"/>
              </a:rPr>
              <a:t> input set of data </a:t>
            </a:r>
            <a:r>
              <a:rPr lang="en-US" dirty="0">
                <a:effectLst/>
                <a:ea typeface="Calibri" panose="020F0502020204030204" pitchFamily="34" charset="0"/>
              </a:rPr>
              <a:t>that includes </a:t>
            </a:r>
            <a:r>
              <a:rPr lang="en-US" b="1" dirty="0">
                <a:effectLst/>
                <a:ea typeface="Calibri" panose="020F0502020204030204" pitchFamily="34" charset="0"/>
              </a:rPr>
              <a:t>weights or labels</a:t>
            </a:r>
            <a:r>
              <a:rPr lang="en-US" dirty="0">
                <a:effectLst/>
                <a:ea typeface="Calibri" panose="020F0502020204030204" pitchFamily="34" charset="0"/>
              </a:rPr>
              <a:t> associated with each element.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Its </a:t>
            </a:r>
            <a:r>
              <a:rPr lang="en-US" b="1" dirty="0">
                <a:effectLst/>
                <a:ea typeface="Calibri" panose="020F0502020204030204" pitchFamily="34" charset="0"/>
              </a:rPr>
              <a:t>output is an optimal hyperplane </a:t>
            </a:r>
            <a:r>
              <a:rPr lang="en-US" dirty="0">
                <a:effectLst/>
                <a:ea typeface="Calibri" panose="020F0502020204030204" pitchFamily="34" charset="0"/>
              </a:rPr>
              <a:t>that helps to separate and classify the dataset points or elements.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The best hyperplane is the one which </a:t>
            </a:r>
            <a:r>
              <a:rPr lang="en-US" b="1" dirty="0">
                <a:effectLst/>
                <a:ea typeface="Calibri" panose="020F0502020204030204" pitchFamily="34" charset="0"/>
              </a:rPr>
              <a:t>maximizes the margin</a:t>
            </a:r>
            <a:r>
              <a:rPr lang="en-US" dirty="0">
                <a:effectLst/>
                <a:ea typeface="Calibri" panose="020F0502020204030204" pitchFamily="34" charset="0"/>
              </a:rPr>
              <a:t> between the positive and the negative samples.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case of 2-D space, there are 2 kinds of situations;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 is the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linearly separable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hyperplane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when we can generate the hyperplane as a line.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other is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non-linearly separable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hyperplane, when the data points are inseparable using a line.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7FD79-9B88-E309-94A6-AF5AB2A2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86" y="3844413"/>
            <a:ext cx="4219858" cy="2340077"/>
          </a:xfrm>
          <a:prstGeom prst="rect">
            <a:avLst/>
          </a:prstGeom>
        </p:spPr>
      </p:pic>
      <p:pic>
        <p:nvPicPr>
          <p:cNvPr id="8" name="Picture 7" descr="Sensors | Free Full-Text | The Impact of Different Kernel Functions on the  Performance of Scintillation Detection Based on Support Vector Machines">
            <a:extLst>
              <a:ext uri="{FF2B5EF4-FFF2-40B4-BE49-F238E27FC236}">
                <a16:creationId xmlns:a16="http://schemas.microsoft.com/office/drawing/2014/main" id="{DEA80116-E0D0-1B82-8559-6AE784327E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2" b="8396"/>
          <a:stretch/>
        </p:blipFill>
        <p:spPr bwMode="auto">
          <a:xfrm>
            <a:off x="8160773" y="673510"/>
            <a:ext cx="3057833" cy="2787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727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D474-7A2C-66F1-CBFF-1B333054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53960"/>
            <a:ext cx="5938192" cy="1081549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Training and Evaluation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B118-D4FC-D4E2-C2C0-F6DC015C8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1454149"/>
            <a:ext cx="5938192" cy="516296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ea typeface="Calibri" panose="020F0502020204030204" pitchFamily="34" charset="0"/>
              </a:rPr>
              <a:t>Fo</a:t>
            </a:r>
            <a:r>
              <a:rPr lang="en-US" b="1" dirty="0">
                <a:ea typeface="Calibri" panose="020F0502020204030204" pitchFamily="34" charset="0"/>
              </a:rPr>
              <a:t>r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b="1" dirty="0">
                <a:effectLst/>
                <a:ea typeface="Calibri" panose="020F0502020204030204" pitchFamily="34" charset="0"/>
              </a:rPr>
              <a:t>model training;</a:t>
            </a:r>
            <a:r>
              <a:rPr lang="en-US" dirty="0">
                <a:effectLst/>
                <a:ea typeface="Calibri" panose="020F0502020204030204" pitchFamily="34" charset="0"/>
              </a:rPr>
              <a:t> the dataset is split into training and testing sets which ensures a balanced distribution of class labels.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A</a:t>
            </a:r>
            <a:r>
              <a:rPr lang="en-US" b="1" dirty="0">
                <a:effectLst/>
                <a:ea typeface="Calibri" panose="020F0502020204030204" pitchFamily="34" charset="0"/>
              </a:rPr>
              <a:t> linear SVM model</a:t>
            </a:r>
            <a:r>
              <a:rPr lang="en-US" dirty="0">
                <a:effectLst/>
                <a:ea typeface="Calibri" panose="020F0502020204030204" pitchFamily="34" charset="0"/>
              </a:rPr>
              <a:t> is selected and trained for its effectiveness </a:t>
            </a:r>
            <a:r>
              <a:rPr lang="en-US">
                <a:effectLst/>
                <a:ea typeface="Calibri" panose="020F0502020204030204" pitchFamily="34" charset="0"/>
              </a:rPr>
              <a:t>in </a:t>
            </a:r>
            <a:r>
              <a:rPr lang="en-US">
                <a:ea typeface="Calibri" panose="020F0502020204030204" pitchFamily="34" charset="0"/>
              </a:rPr>
              <a:t>multi-class</a:t>
            </a:r>
            <a:r>
              <a:rPr lang="en-US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classification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Finally, the trained model was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evaluated on the test set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Predictions are compared against the true labels to calculate the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validation accuracy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For the sample size of 1000 the model achieved an accuracy of </a:t>
            </a:r>
            <a:r>
              <a:rPr lang="en-US" b="1" dirty="0">
                <a:effectLst/>
                <a:ea typeface="Calibri" panose="020F0502020204030204" pitchFamily="34" charset="0"/>
              </a:rPr>
              <a:t>83%</a:t>
            </a:r>
            <a:r>
              <a:rPr lang="en-US" dirty="0">
                <a:effectLst/>
                <a:ea typeface="Calibri" panose="020F0502020204030204" pitchFamily="34" charset="0"/>
              </a:rPr>
              <a:t> but a decrease in the test size from 20% to 10% gave an accuracy of </a:t>
            </a:r>
            <a:r>
              <a:rPr lang="en-US" b="1" dirty="0">
                <a:effectLst/>
                <a:ea typeface="Calibri" panose="020F0502020204030204" pitchFamily="34" charset="0"/>
              </a:rPr>
              <a:t>87%</a:t>
            </a:r>
            <a:r>
              <a:rPr lang="en-US" dirty="0">
                <a:effectLst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However, when the sample size was increased to 10,000, the accuracy increased to </a:t>
            </a:r>
            <a:r>
              <a:rPr lang="en-US" b="1" dirty="0">
                <a:effectLst/>
                <a:ea typeface="Calibri" panose="020F0502020204030204" pitchFamily="34" charset="0"/>
              </a:rPr>
              <a:t>98.95%.</a:t>
            </a:r>
          </a:p>
          <a:p>
            <a:r>
              <a:rPr lang="en-US" dirty="0">
                <a:effectLst/>
                <a:ea typeface="Calibri" panose="020F0502020204030204" pitchFamily="34" charset="0"/>
              </a:rPr>
              <a:t>We aim to improve the performance of the model with the change in implementation using </a:t>
            </a:r>
            <a:r>
              <a:rPr lang="en-US" b="1" dirty="0">
                <a:effectLst/>
                <a:ea typeface="Calibri" panose="020F0502020204030204" pitchFamily="34" charset="0"/>
              </a:rPr>
              <a:t>DL based CNN approach</a:t>
            </a:r>
            <a:r>
              <a:rPr lang="en-US" dirty="0">
                <a:effectLst/>
                <a:ea typeface="Calibri" panose="020F0502020204030204" pitchFamily="34" charset="0"/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D51A6-FCD7-0DDA-D41D-62BE36D3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/>
          <a:stretch>
            <a:fillRect/>
          </a:stretch>
        </p:blipFill>
        <p:spPr bwMode="auto">
          <a:xfrm>
            <a:off x="7076912" y="727074"/>
            <a:ext cx="4337848" cy="5403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21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1277</Words>
  <Application>Microsoft Office PowerPoint</Application>
  <PresentationFormat>Widescreen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Amasis MT Pro Black</vt:lpstr>
      <vt:lpstr>Arial</vt:lpstr>
      <vt:lpstr>Calibri</vt:lpstr>
      <vt:lpstr>Gill Sans Nova</vt:lpstr>
      <vt:lpstr>Times New Roman</vt:lpstr>
      <vt:lpstr>Wingdings</vt:lpstr>
      <vt:lpstr>ConfettiVTI</vt:lpstr>
      <vt:lpstr>DISTRACTED DRIVER DETECTION BASED ON PRIORITIZED ALERTING</vt:lpstr>
      <vt:lpstr>INTRODUCTION</vt:lpstr>
      <vt:lpstr>PROBLEM STATEMENT</vt:lpstr>
      <vt:lpstr>OBJECTIVES</vt:lpstr>
      <vt:lpstr>LITERATURE SURVEY</vt:lpstr>
      <vt:lpstr>The Dataset</vt:lpstr>
      <vt:lpstr>Dataset exploration and pre-processing</vt:lpstr>
      <vt:lpstr>Algorithm used: Support Vector Machine</vt:lpstr>
      <vt:lpstr>Model Training and Evaluation</vt:lpstr>
      <vt:lpstr>PowerPoint Presentation</vt:lpstr>
      <vt:lpstr>Deployment with Flask Framework</vt:lpstr>
      <vt:lpstr>Uploading and Receiving Predictions</vt:lpstr>
      <vt:lpstr>Status of Research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DISTRACTED DRIVER DETECTION USING HYBRID LEARNING APPROACH</dc:title>
  <dc:creator>Ruudra Amola</dc:creator>
  <cp:lastModifiedBy>Ruudra Amola</cp:lastModifiedBy>
  <cp:revision>11</cp:revision>
  <dcterms:created xsi:type="dcterms:W3CDTF">2023-12-09T16:08:30Z</dcterms:created>
  <dcterms:modified xsi:type="dcterms:W3CDTF">2024-04-07T17:01:30Z</dcterms:modified>
</cp:coreProperties>
</file>