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5" r:id="rId4"/>
  </p:sldMasterIdLst>
  <p:notesMasterIdLst>
    <p:notesMasterId r:id="rId21"/>
  </p:notesMasterIdLst>
  <p:sldIdLst>
    <p:sldId id="332" r:id="rId5"/>
    <p:sldId id="333" r:id="rId6"/>
    <p:sldId id="281" r:id="rId7"/>
    <p:sldId id="320" r:id="rId8"/>
    <p:sldId id="317" r:id="rId9"/>
    <p:sldId id="318" r:id="rId10"/>
    <p:sldId id="319" r:id="rId11"/>
    <p:sldId id="329" r:id="rId12"/>
    <p:sldId id="334" r:id="rId13"/>
    <p:sldId id="322" r:id="rId14"/>
    <p:sldId id="324" r:id="rId15"/>
    <p:sldId id="323" r:id="rId16"/>
    <p:sldId id="330" r:id="rId17"/>
    <p:sldId id="331" r:id="rId18"/>
    <p:sldId id="296" r:id="rId19"/>
    <p:sldId id="32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9968E-9D70-49E0-8DD4-47D37844719D}" v="9" dt="2022-05-10T20:45:20.932"/>
    <p1510:client id="{10E6D2D3-A633-4352-8D39-6D633C97BFDC}" v="26" dt="2022-05-10T06:09:44.109"/>
    <p1510:client id="{41D54357-9EDC-4BE1-8A25-0A370514ABF3}" v="472" dt="2022-05-10T20:46:19.360"/>
    <p1510:client id="{4AFCD5A9-AAA3-4992-878A-6A65BB1AEFF5}" v="233" dt="2022-05-10T14:57:05.508"/>
    <p1510:client id="{50A6496D-80A3-47F5-9635-CDA4443A6B88}" v="11" dt="2022-05-10T22:51:10.613"/>
    <p1510:client id="{625D2FCD-4AB3-4B6A-9923-7E0ABBB0F2F8}" v="17" dt="2022-05-11T04:30:54.572"/>
    <p1510:client id="{92F18D3B-8164-4883-BD3A-6C9850723C16}" v="658" dt="2022-05-11T04:32:43.685"/>
    <p1510:client id="{D2A0BE6A-B510-4669-BD06-C75EAAC24B1C}" v="630" dt="2022-05-11T04:01:01.448"/>
    <p1510:client id="{D2DD453A-410E-44DE-8DA6-0611FB8C25B4}" v="49" dt="2022-05-10T04:49:59.493"/>
    <p1510:client id="{D580EC1E-3539-404B-B1EF-FC616085B276}" v="161" dt="2022-05-11T04:18:59.334"/>
    <p1510:client id="{D77F552F-3685-4E34-A695-A451D73AB088}" v="1" dt="2022-05-11T00:03:37.076"/>
    <p1510:client id="{D80CF267-3FFD-4915-B488-58699F4F3C29}" v="46" dt="2022-05-10T07:18:55.832"/>
    <p1510:client id="{D971DABE-086B-4D9A-9D8A-C83E898516E9}" v="1193" dt="2022-05-10T19:22:28.111"/>
    <p1510:client id="{DB9A8275-6C85-49C5-A21C-B3D2D5FE690C}" v="725" dt="2022-05-10T19:53:10.203"/>
    <p1510:client id="{E61F32C4-25CB-414D-877E-5E912F768540}" v="141" dt="2022-05-10T05:39:57.529"/>
    <p1510:client id="{E6644341-6A9A-49B9-9FAD-B220043AE8BB}" v="152" dt="2022-05-10T05:45:31.067"/>
    <p1510:client id="{F5182AD5-58CD-4817-BFB5-8857CDF4CCAA}" v="28" dt="2022-05-10T05:32:18.425"/>
    <p1510:client id="{F96D80FF-C281-4927-ABE0-089ED7E7CBFB}" v="40" dt="2022-05-10T04:39:21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dav, Pratiksha V" userId="S::pyadav@calstatela.edu::bf35a226-c25d-4d63-a162-cc789bac717e" providerId="AD" clId="Web-{10E6D2D3-A633-4352-8D39-6D633C97BFDC}"/>
    <pc:docChg chg="modSld sldOrd">
      <pc:chgData name="Yadav, Pratiksha V" userId="S::pyadav@calstatela.edu::bf35a226-c25d-4d63-a162-cc789bac717e" providerId="AD" clId="Web-{10E6D2D3-A633-4352-8D39-6D633C97BFDC}" dt="2022-05-10T06:09:44.109" v="24" actId="1076"/>
      <pc:docMkLst>
        <pc:docMk/>
      </pc:docMkLst>
      <pc:sldChg chg="addSp delSp modSp ord">
        <pc:chgData name="Yadav, Pratiksha V" userId="S::pyadav@calstatela.edu::bf35a226-c25d-4d63-a162-cc789bac717e" providerId="AD" clId="Web-{10E6D2D3-A633-4352-8D39-6D633C97BFDC}" dt="2022-05-10T06:09:44.109" v="24" actId="1076"/>
        <pc:sldMkLst>
          <pc:docMk/>
          <pc:sldMk cId="1582291870" sldId="323"/>
        </pc:sldMkLst>
        <pc:picChg chg="del">
          <ac:chgData name="Yadav, Pratiksha V" userId="S::pyadav@calstatela.edu::bf35a226-c25d-4d63-a162-cc789bac717e" providerId="AD" clId="Web-{10E6D2D3-A633-4352-8D39-6D633C97BFDC}" dt="2022-05-10T05:58:14.592" v="0"/>
          <ac:picMkLst>
            <pc:docMk/>
            <pc:sldMk cId="1582291870" sldId="323"/>
            <ac:picMk id="4" creationId="{FC07C9F5-AB79-CEB4-AC0A-93D7DEFF2329}"/>
          </ac:picMkLst>
        </pc:picChg>
        <pc:picChg chg="add mod">
          <ac:chgData name="Yadav, Pratiksha V" userId="S::pyadav@calstatela.edu::bf35a226-c25d-4d63-a162-cc789bac717e" providerId="AD" clId="Web-{10E6D2D3-A633-4352-8D39-6D633C97BFDC}" dt="2022-05-10T06:09:44.109" v="24" actId="1076"/>
          <ac:picMkLst>
            <pc:docMk/>
            <pc:sldMk cId="1582291870" sldId="323"/>
            <ac:picMk id="5" creationId="{E3AAC7E4-112B-709D-080B-AD87143FAADF}"/>
          </ac:picMkLst>
        </pc:picChg>
      </pc:sldChg>
      <pc:sldChg chg="addSp delSp modSp">
        <pc:chgData name="Yadav, Pratiksha V" userId="S::pyadav@calstatela.edu::bf35a226-c25d-4d63-a162-cc789bac717e" providerId="AD" clId="Web-{10E6D2D3-A633-4352-8D39-6D633C97BFDC}" dt="2022-05-10T06:09:29.922" v="20" actId="14100"/>
        <pc:sldMkLst>
          <pc:docMk/>
          <pc:sldMk cId="3603015591" sldId="324"/>
        </pc:sldMkLst>
        <pc:picChg chg="add mod">
          <ac:chgData name="Yadav, Pratiksha V" userId="S::pyadav@calstatela.edu::bf35a226-c25d-4d63-a162-cc789bac717e" providerId="AD" clId="Web-{10E6D2D3-A633-4352-8D39-6D633C97BFDC}" dt="2022-05-10T06:09:29.922" v="20" actId="14100"/>
          <ac:picMkLst>
            <pc:docMk/>
            <pc:sldMk cId="3603015591" sldId="324"/>
            <ac:picMk id="4" creationId="{3C8A0717-5DA5-EEF4-E611-2C4351BED7D8}"/>
          </ac:picMkLst>
        </pc:picChg>
        <pc:picChg chg="del">
          <ac:chgData name="Yadav, Pratiksha V" userId="S::pyadav@calstatela.edu::bf35a226-c25d-4d63-a162-cc789bac717e" providerId="AD" clId="Web-{10E6D2D3-A633-4352-8D39-6D633C97BFDC}" dt="2022-05-10T06:08:40.217" v="14"/>
          <ac:picMkLst>
            <pc:docMk/>
            <pc:sldMk cId="3603015591" sldId="324"/>
            <ac:picMk id="6" creationId="{DC4E3E76-9594-5840-180B-B647598A0CD1}"/>
          </ac:picMkLst>
        </pc:picChg>
      </pc:sldChg>
      <pc:sldChg chg="modSp mod setBg">
        <pc:chgData name="Yadav, Pratiksha V" userId="S::pyadav@calstatela.edu::bf35a226-c25d-4d63-a162-cc789bac717e" providerId="AD" clId="Web-{10E6D2D3-A633-4352-8D39-6D633C97BFDC}" dt="2022-05-10T06:06:36.010" v="13"/>
        <pc:sldMkLst>
          <pc:docMk/>
          <pc:sldMk cId="1607316028" sldId="329"/>
        </pc:sldMkLst>
        <pc:picChg chg="mod">
          <ac:chgData name="Yadav, Pratiksha V" userId="S::pyadav@calstatela.edu::bf35a226-c25d-4d63-a162-cc789bac717e" providerId="AD" clId="Web-{10E6D2D3-A633-4352-8D39-6D633C97BFDC}" dt="2022-05-10T06:06:36.010" v="13"/>
          <ac:picMkLst>
            <pc:docMk/>
            <pc:sldMk cId="1607316028" sldId="329"/>
            <ac:picMk id="4" creationId="{3F65238E-9C59-448F-800C-5DEEE04E0CDA}"/>
          </ac:picMkLst>
        </pc:picChg>
      </pc:sldChg>
    </pc:docChg>
  </pc:docChgLst>
  <pc:docChgLst>
    <pc:chgData name="Madhup, Pooja" userId="S::pmadhup@calstatela.edu::2006dad4-0d81-4b2d-889a-3cccc5789848" providerId="AD" clId="Web-{DB9A8275-6C85-49C5-A21C-B3D2D5FE690C}"/>
    <pc:docChg chg="addSld modSld">
      <pc:chgData name="Madhup, Pooja" userId="S::pmadhup@calstatela.edu::2006dad4-0d81-4b2d-889a-3cccc5789848" providerId="AD" clId="Web-{DB9A8275-6C85-49C5-A21C-B3D2D5FE690C}" dt="2022-05-10T19:53:10.187" v="440" actId="20577"/>
      <pc:docMkLst>
        <pc:docMk/>
      </pc:docMkLst>
      <pc:sldChg chg="modSp">
        <pc:chgData name="Madhup, Pooja" userId="S::pmadhup@calstatela.edu::2006dad4-0d81-4b2d-889a-3cccc5789848" providerId="AD" clId="Web-{DB9A8275-6C85-49C5-A21C-B3D2D5FE690C}" dt="2022-05-10T18:36:28.942" v="298" actId="20577"/>
        <pc:sldMkLst>
          <pc:docMk/>
          <pc:sldMk cId="3774601138" sldId="281"/>
        </pc:sldMkLst>
        <pc:spChg chg="mod">
          <ac:chgData name="Madhup, Pooja" userId="S::pmadhup@calstatela.edu::2006dad4-0d81-4b2d-889a-3cccc5789848" providerId="AD" clId="Web-{DB9A8275-6C85-49C5-A21C-B3D2D5FE690C}" dt="2022-05-10T18:36:28.942" v="298" actId="20577"/>
          <ac:spMkLst>
            <pc:docMk/>
            <pc:sldMk cId="3774601138" sldId="281"/>
            <ac:spMk id="3" creationId="{86B970F7-EDB2-4932-994E-1EDC5E0372C3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40:53.973" v="325" actId="20577"/>
        <pc:sldMkLst>
          <pc:docMk/>
          <pc:sldMk cId="793161568" sldId="296"/>
        </pc:sldMkLst>
        <pc:spChg chg="mod">
          <ac:chgData name="Madhup, Pooja" userId="S::pmadhup@calstatela.edu::2006dad4-0d81-4b2d-889a-3cccc5789848" providerId="AD" clId="Web-{DB9A8275-6C85-49C5-A21C-B3D2D5FE690C}" dt="2022-05-10T18:40:53.973" v="325" actId="20577"/>
          <ac:spMkLst>
            <pc:docMk/>
            <pc:sldMk cId="793161568" sldId="296"/>
            <ac:spMk id="2" creationId="{DDEEA4C4-4A7B-4AD8-941F-8F9446C015AB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37:24.336" v="307" actId="1076"/>
        <pc:sldMkLst>
          <pc:docMk/>
          <pc:sldMk cId="1862037227" sldId="317"/>
        </pc:sldMkLst>
        <pc:spChg chg="mod">
          <ac:chgData name="Madhup, Pooja" userId="S::pmadhup@calstatela.edu::2006dad4-0d81-4b2d-889a-3cccc5789848" providerId="AD" clId="Web-{DB9A8275-6C85-49C5-A21C-B3D2D5FE690C}" dt="2022-05-10T18:37:24.336" v="307" actId="1076"/>
          <ac:spMkLst>
            <pc:docMk/>
            <pc:sldMk cId="1862037227" sldId="317"/>
            <ac:spMk id="2" creationId="{449D6A5D-B778-D6F7-EC36-E7285A6073EC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00:40.840" v="295" actId="1076"/>
        <pc:sldMkLst>
          <pc:docMk/>
          <pc:sldMk cId="530573606" sldId="319"/>
        </pc:sldMkLst>
        <pc:picChg chg="mod">
          <ac:chgData name="Madhup, Pooja" userId="S::pmadhup@calstatela.edu::2006dad4-0d81-4b2d-889a-3cccc5789848" providerId="AD" clId="Web-{DB9A8275-6C85-49C5-A21C-B3D2D5FE690C}" dt="2022-05-10T18:00:40.840" v="295" actId="1076"/>
          <ac:picMkLst>
            <pc:docMk/>
            <pc:sldMk cId="530573606" sldId="319"/>
            <ac:picMk id="3" creationId="{E4070CDA-F403-DB57-00E2-3F0E0E1994D1}"/>
          </ac:picMkLst>
        </pc:picChg>
        <pc:picChg chg="mod">
          <ac:chgData name="Madhup, Pooja" userId="S::pmadhup@calstatela.edu::2006dad4-0d81-4b2d-889a-3cccc5789848" providerId="AD" clId="Web-{DB9A8275-6C85-49C5-A21C-B3D2D5FE690C}" dt="2022-05-10T18:00:31.855" v="293" actId="1076"/>
          <ac:picMkLst>
            <pc:docMk/>
            <pc:sldMk cId="530573606" sldId="319"/>
            <ac:picMk id="21" creationId="{B1CABB81-CB42-CA65-F4CF-F06E3CA9FA94}"/>
          </ac:picMkLst>
        </pc:picChg>
        <pc:picChg chg="mod">
          <ac:chgData name="Madhup, Pooja" userId="S::pmadhup@calstatela.edu::2006dad4-0d81-4b2d-889a-3cccc5789848" providerId="AD" clId="Web-{DB9A8275-6C85-49C5-A21C-B3D2D5FE690C}" dt="2022-05-10T18:00:17.542" v="292" actId="1076"/>
          <ac:picMkLst>
            <pc:docMk/>
            <pc:sldMk cId="530573606" sldId="319"/>
            <ac:picMk id="24" creationId="{E9EE5CD2-6E51-2609-FFF7-B2A51A260F87}"/>
          </ac:picMkLst>
        </pc:picChg>
      </pc:sldChg>
      <pc:sldChg chg="modSp">
        <pc:chgData name="Madhup, Pooja" userId="S::pmadhup@calstatela.edu::2006dad4-0d81-4b2d-889a-3cccc5789848" providerId="AD" clId="Web-{DB9A8275-6C85-49C5-A21C-B3D2D5FE690C}" dt="2022-05-10T18:38:30.668" v="312" actId="20577"/>
        <pc:sldMkLst>
          <pc:docMk/>
          <pc:sldMk cId="1845361997" sldId="320"/>
        </pc:sldMkLst>
        <pc:spChg chg="mod">
          <ac:chgData name="Madhup, Pooja" userId="S::pmadhup@calstatela.edu::2006dad4-0d81-4b2d-889a-3cccc5789848" providerId="AD" clId="Web-{DB9A8275-6C85-49C5-A21C-B3D2D5FE690C}" dt="2022-05-10T18:38:30.668" v="312" actId="20577"/>
          <ac:spMkLst>
            <pc:docMk/>
            <pc:sldMk cId="1845361997" sldId="320"/>
            <ac:spMk id="2" creationId="{7095D0D8-A8E2-0CDB-9A7C-234BB17C7B4A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39:06.623" v="314" actId="20577"/>
        <pc:sldMkLst>
          <pc:docMk/>
          <pc:sldMk cId="1659595505" sldId="322"/>
        </pc:sldMkLst>
        <pc:spChg chg="mod">
          <ac:chgData name="Madhup, Pooja" userId="S::pmadhup@calstatela.edu::2006dad4-0d81-4b2d-889a-3cccc5789848" providerId="AD" clId="Web-{DB9A8275-6C85-49C5-A21C-B3D2D5FE690C}" dt="2022-05-10T18:39:06.623" v="314" actId="20577"/>
          <ac:spMkLst>
            <pc:docMk/>
            <pc:sldMk cId="1659595505" sldId="322"/>
            <ac:spMk id="6" creationId="{42AF63CE-22E3-E246-4371-25912549EB25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39:36.937" v="319" actId="1076"/>
        <pc:sldMkLst>
          <pc:docMk/>
          <pc:sldMk cId="3603015591" sldId="324"/>
        </pc:sldMkLst>
        <pc:spChg chg="mod">
          <ac:chgData name="Madhup, Pooja" userId="S::pmadhup@calstatela.edu::2006dad4-0d81-4b2d-889a-3cccc5789848" providerId="AD" clId="Web-{DB9A8275-6C85-49C5-A21C-B3D2D5FE690C}" dt="2022-05-10T18:39:22.234" v="316" actId="20577"/>
          <ac:spMkLst>
            <pc:docMk/>
            <pc:sldMk cId="3603015591" sldId="324"/>
            <ac:spMk id="2" creationId="{9DCE9236-BDD2-1AB4-46F8-2355FE6F3BB6}"/>
          </ac:spMkLst>
        </pc:spChg>
        <pc:spChg chg="mod">
          <ac:chgData name="Madhup, Pooja" userId="S::pmadhup@calstatela.edu::2006dad4-0d81-4b2d-889a-3cccc5789848" providerId="AD" clId="Web-{DB9A8275-6C85-49C5-A21C-B3D2D5FE690C}" dt="2022-05-10T18:39:36.937" v="319" actId="1076"/>
          <ac:spMkLst>
            <pc:docMk/>
            <pc:sldMk cId="3603015591" sldId="324"/>
            <ac:spMk id="5" creationId="{72B836C2-FA03-CFF8-1BC7-C1CB7013D5F0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41:10.005" v="326" actId="20577"/>
        <pc:sldMkLst>
          <pc:docMk/>
          <pc:sldMk cId="2217722981" sldId="327"/>
        </pc:sldMkLst>
        <pc:spChg chg="mod">
          <ac:chgData name="Madhup, Pooja" userId="S::pmadhup@calstatela.edu::2006dad4-0d81-4b2d-889a-3cccc5789848" providerId="AD" clId="Web-{DB9A8275-6C85-49C5-A21C-B3D2D5FE690C}" dt="2022-05-10T18:41:10.005" v="326" actId="20577"/>
          <ac:spMkLst>
            <pc:docMk/>
            <pc:sldMk cId="2217722981" sldId="327"/>
            <ac:spMk id="3" creationId="{A87C6EA3-5879-C1E6-1705-CDEE83B70998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40:20.846" v="322" actId="20577"/>
        <pc:sldMkLst>
          <pc:docMk/>
          <pc:sldMk cId="4254386950" sldId="330"/>
        </pc:sldMkLst>
        <pc:spChg chg="mod">
          <ac:chgData name="Madhup, Pooja" userId="S::pmadhup@calstatela.edu::2006dad4-0d81-4b2d-889a-3cccc5789848" providerId="AD" clId="Web-{DB9A8275-6C85-49C5-A21C-B3D2D5FE690C}" dt="2022-05-10T18:40:20.846" v="322" actId="20577"/>
          <ac:spMkLst>
            <pc:docMk/>
            <pc:sldMk cId="4254386950" sldId="330"/>
            <ac:spMk id="3" creationId="{11917E66-B5D2-56A9-88DE-F43018ECD5EA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40:42.973" v="324" actId="20577"/>
        <pc:sldMkLst>
          <pc:docMk/>
          <pc:sldMk cId="1770548657" sldId="331"/>
        </pc:sldMkLst>
        <pc:spChg chg="mod">
          <ac:chgData name="Madhup, Pooja" userId="S::pmadhup@calstatela.edu::2006dad4-0d81-4b2d-889a-3cccc5789848" providerId="AD" clId="Web-{DB9A8275-6C85-49C5-A21C-B3D2D5FE690C}" dt="2022-05-10T18:40:32.941" v="323" actId="20577"/>
          <ac:spMkLst>
            <pc:docMk/>
            <pc:sldMk cId="1770548657" sldId="331"/>
            <ac:spMk id="2" creationId="{C2A3313D-47EB-174F-5C8A-D75FED8A441D}"/>
          </ac:spMkLst>
        </pc:spChg>
        <pc:spChg chg="mod">
          <ac:chgData name="Madhup, Pooja" userId="S::pmadhup@calstatela.edu::2006dad4-0d81-4b2d-889a-3cccc5789848" providerId="AD" clId="Web-{DB9A8275-6C85-49C5-A21C-B3D2D5FE690C}" dt="2022-05-10T18:40:42.973" v="324" actId="20577"/>
          <ac:spMkLst>
            <pc:docMk/>
            <pc:sldMk cId="1770548657" sldId="331"/>
            <ac:spMk id="3" creationId="{B07A1F63-E196-66B9-9803-6DAB77C675E9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36:08.691" v="296" actId="20577"/>
        <pc:sldMkLst>
          <pc:docMk/>
          <pc:sldMk cId="275031061" sldId="332"/>
        </pc:sldMkLst>
        <pc:spChg chg="mod">
          <ac:chgData name="Madhup, Pooja" userId="S::pmadhup@calstatela.edu::2006dad4-0d81-4b2d-889a-3cccc5789848" providerId="AD" clId="Web-{DB9A8275-6C85-49C5-A21C-B3D2D5FE690C}" dt="2022-05-10T18:36:08.691" v="296" actId="20577"/>
          <ac:spMkLst>
            <pc:docMk/>
            <pc:sldMk cId="275031061" sldId="332"/>
            <ac:spMk id="7" creationId="{947380FB-19AC-47D9-B032-48E62ECEB5EF}"/>
          </ac:spMkLst>
        </pc:spChg>
      </pc:sldChg>
      <pc:sldChg chg="modSp">
        <pc:chgData name="Madhup, Pooja" userId="S::pmadhup@calstatela.edu::2006dad4-0d81-4b2d-889a-3cccc5789848" providerId="AD" clId="Web-{DB9A8275-6C85-49C5-A21C-B3D2D5FE690C}" dt="2022-05-10T18:37:07.772" v="306" actId="20577"/>
        <pc:sldMkLst>
          <pc:docMk/>
          <pc:sldMk cId="1748228219" sldId="333"/>
        </pc:sldMkLst>
        <pc:spChg chg="mod">
          <ac:chgData name="Madhup, Pooja" userId="S::pmadhup@calstatela.edu::2006dad4-0d81-4b2d-889a-3cccc5789848" providerId="AD" clId="Web-{DB9A8275-6C85-49C5-A21C-B3D2D5FE690C}" dt="2022-05-10T18:36:53.225" v="302" actId="20577"/>
          <ac:spMkLst>
            <pc:docMk/>
            <pc:sldMk cId="1748228219" sldId="333"/>
            <ac:spMk id="2" creationId="{0AAD42CF-3A5D-21F2-0B73-506749EC68D7}"/>
          </ac:spMkLst>
        </pc:spChg>
        <pc:spChg chg="mod">
          <ac:chgData name="Madhup, Pooja" userId="S::pmadhup@calstatela.edu::2006dad4-0d81-4b2d-889a-3cccc5789848" providerId="AD" clId="Web-{DB9A8275-6C85-49C5-A21C-B3D2D5FE690C}" dt="2022-05-10T18:37:07.772" v="306" actId="20577"/>
          <ac:spMkLst>
            <pc:docMk/>
            <pc:sldMk cId="1748228219" sldId="333"/>
            <ac:spMk id="20" creationId="{B8E352F5-9EE1-7F46-7B2D-09A7DD3C1F22}"/>
          </ac:spMkLst>
        </pc:spChg>
      </pc:sldChg>
      <pc:sldChg chg="addSp delSp modSp new">
        <pc:chgData name="Madhup, Pooja" userId="S::pmadhup@calstatela.edu::2006dad4-0d81-4b2d-889a-3cccc5789848" providerId="AD" clId="Web-{DB9A8275-6C85-49C5-A21C-B3D2D5FE690C}" dt="2022-05-10T19:53:10.187" v="440" actId="20577"/>
        <pc:sldMkLst>
          <pc:docMk/>
          <pc:sldMk cId="2196205570" sldId="334"/>
        </pc:sldMkLst>
        <pc:spChg chg="mod">
          <ac:chgData name="Madhup, Pooja" userId="S::pmadhup@calstatela.edu::2006dad4-0d81-4b2d-889a-3cccc5789848" providerId="AD" clId="Web-{DB9A8275-6C85-49C5-A21C-B3D2D5FE690C}" dt="2022-05-10T16:20:15.495" v="260" actId="1076"/>
          <ac:spMkLst>
            <pc:docMk/>
            <pc:sldMk cId="2196205570" sldId="334"/>
            <ac:spMk id="2" creationId="{24E191DD-C3D5-3DA6-7E3D-DD6835395213}"/>
          </ac:spMkLst>
        </pc:spChg>
        <pc:spChg chg="del mod">
          <ac:chgData name="Madhup, Pooja" userId="S::pmadhup@calstatela.edu::2006dad4-0d81-4b2d-889a-3cccc5789848" providerId="AD" clId="Web-{DB9A8275-6C85-49C5-A21C-B3D2D5FE690C}" dt="2022-05-10T15:59:12.354" v="23"/>
          <ac:spMkLst>
            <pc:docMk/>
            <pc:sldMk cId="2196205570" sldId="334"/>
            <ac:spMk id="3" creationId="{930A719E-EC9F-1E81-4394-FF9A7D6864C1}"/>
          </ac:spMkLst>
        </pc:spChg>
        <pc:spChg chg="add mod">
          <ac:chgData name="Madhup, Pooja" userId="S::pmadhup@calstatela.edu::2006dad4-0d81-4b2d-889a-3cccc5789848" providerId="AD" clId="Web-{DB9A8275-6C85-49C5-A21C-B3D2D5FE690C}" dt="2022-05-10T19:53:10.187" v="440" actId="20577"/>
          <ac:spMkLst>
            <pc:docMk/>
            <pc:sldMk cId="2196205570" sldId="334"/>
            <ac:spMk id="5" creationId="{751DA738-B957-4EDC-3F63-63F0DE84C107}"/>
          </ac:spMkLst>
        </pc:spChg>
        <pc:spChg chg="add del mod">
          <ac:chgData name="Madhup, Pooja" userId="S::pmadhup@calstatela.edu::2006dad4-0d81-4b2d-889a-3cccc5789848" providerId="AD" clId="Web-{DB9A8275-6C85-49C5-A21C-B3D2D5FE690C}" dt="2022-05-10T16:10:41.585" v="83"/>
          <ac:spMkLst>
            <pc:docMk/>
            <pc:sldMk cId="2196205570" sldId="334"/>
            <ac:spMk id="7" creationId="{9E973132-B4E3-7799-4763-8F1C538ECBA5}"/>
          </ac:spMkLst>
        </pc:spChg>
        <pc:picChg chg="add del mod ord">
          <ac:chgData name="Madhup, Pooja" userId="S::pmadhup@calstatela.edu::2006dad4-0d81-4b2d-889a-3cccc5789848" providerId="AD" clId="Web-{DB9A8275-6C85-49C5-A21C-B3D2D5FE690C}" dt="2022-05-10T16:10:39.194" v="82"/>
          <ac:picMkLst>
            <pc:docMk/>
            <pc:sldMk cId="2196205570" sldId="334"/>
            <ac:picMk id="4" creationId="{74CBEF89-4676-D0C5-4CBB-D9FF014A7E4F}"/>
          </ac:picMkLst>
        </pc:picChg>
        <pc:picChg chg="add mod ord">
          <ac:chgData name="Madhup, Pooja" userId="S::pmadhup@calstatela.edu::2006dad4-0d81-4b2d-889a-3cccc5789848" providerId="AD" clId="Web-{DB9A8275-6C85-49C5-A21C-B3D2D5FE690C}" dt="2022-05-10T16:21:34.172" v="266" actId="14100"/>
          <ac:picMkLst>
            <pc:docMk/>
            <pc:sldMk cId="2196205570" sldId="334"/>
            <ac:picMk id="8" creationId="{C4119931-45C3-3B59-C289-97AB0975EA41}"/>
          </ac:picMkLst>
        </pc:picChg>
      </pc:sldChg>
    </pc:docChg>
  </pc:docChgLst>
  <pc:docChgLst>
    <pc:chgData name="Madhup, Pooja" userId="S::pmadhup@calstatela.edu::2006dad4-0d81-4b2d-889a-3cccc5789848" providerId="AD" clId="Web-{0BA9968E-9D70-49E0-8DD4-47D37844719D}"/>
    <pc:docChg chg="modSld">
      <pc:chgData name="Madhup, Pooja" userId="S::pmadhup@calstatela.edu::2006dad4-0d81-4b2d-889a-3cccc5789848" providerId="AD" clId="Web-{0BA9968E-9D70-49E0-8DD4-47D37844719D}" dt="2022-05-10T20:45:20.932" v="8" actId="14100"/>
      <pc:docMkLst>
        <pc:docMk/>
      </pc:docMkLst>
      <pc:sldChg chg="modSp">
        <pc:chgData name="Madhup, Pooja" userId="S::pmadhup@calstatela.edu::2006dad4-0d81-4b2d-889a-3cccc5789848" providerId="AD" clId="Web-{0BA9968E-9D70-49E0-8DD4-47D37844719D}" dt="2022-05-10T20:45:20.932" v="8" actId="14100"/>
        <pc:sldMkLst>
          <pc:docMk/>
          <pc:sldMk cId="793161568" sldId="296"/>
        </pc:sldMkLst>
        <pc:spChg chg="mod">
          <ac:chgData name="Madhup, Pooja" userId="S::pmadhup@calstatela.edu::2006dad4-0d81-4b2d-889a-3cccc5789848" providerId="AD" clId="Web-{0BA9968E-9D70-49E0-8DD4-47D37844719D}" dt="2022-05-10T20:45:20.932" v="8" actId="14100"/>
          <ac:spMkLst>
            <pc:docMk/>
            <pc:sldMk cId="793161568" sldId="296"/>
            <ac:spMk id="4" creationId="{85D9E59E-F2B0-DAFA-E342-E70D7C4C20C9}"/>
          </ac:spMkLst>
        </pc:spChg>
      </pc:sldChg>
    </pc:docChg>
  </pc:docChgLst>
  <pc:docChgLst>
    <pc:chgData name="Madhup, Pooja" userId="2006dad4-0d81-4b2d-889a-3cccc5789848" providerId="ADAL" clId="{F96D80FF-C281-4927-ABE0-089ED7E7CBFB}"/>
    <pc:docChg chg="custSel delSld modSld">
      <pc:chgData name="Madhup, Pooja" userId="2006dad4-0d81-4b2d-889a-3cccc5789848" providerId="ADAL" clId="{F96D80FF-C281-4927-ABE0-089ED7E7CBFB}" dt="2022-05-10T04:39:21.410" v="37" actId="2696"/>
      <pc:docMkLst>
        <pc:docMk/>
      </pc:docMkLst>
      <pc:sldChg chg="modSp mod">
        <pc:chgData name="Madhup, Pooja" userId="2006dad4-0d81-4b2d-889a-3cccc5789848" providerId="ADAL" clId="{F96D80FF-C281-4927-ABE0-089ED7E7CBFB}" dt="2022-05-10T04:16:50.639" v="14" actId="2711"/>
        <pc:sldMkLst>
          <pc:docMk/>
          <pc:sldMk cId="1862037227" sldId="317"/>
        </pc:sldMkLst>
        <pc:spChg chg="mod">
          <ac:chgData name="Madhup, Pooja" userId="2006dad4-0d81-4b2d-889a-3cccc5789848" providerId="ADAL" clId="{F96D80FF-C281-4927-ABE0-089ED7E7CBFB}" dt="2022-05-10T04:16:50.639" v="14" actId="2711"/>
          <ac:spMkLst>
            <pc:docMk/>
            <pc:sldMk cId="1862037227" sldId="317"/>
            <ac:spMk id="3" creationId="{4C7B38E7-10FA-75C9-25AE-7643518C0B58}"/>
          </ac:spMkLst>
        </pc:spChg>
      </pc:sldChg>
      <pc:sldChg chg="modSp mod">
        <pc:chgData name="Madhup, Pooja" userId="2006dad4-0d81-4b2d-889a-3cccc5789848" providerId="ADAL" clId="{F96D80FF-C281-4927-ABE0-089ED7E7CBFB}" dt="2022-05-10T04:16:22.798" v="13" actId="20577"/>
        <pc:sldMkLst>
          <pc:docMk/>
          <pc:sldMk cId="1035939321" sldId="318"/>
        </pc:sldMkLst>
        <pc:spChg chg="mod">
          <ac:chgData name="Madhup, Pooja" userId="2006dad4-0d81-4b2d-889a-3cccc5789848" providerId="ADAL" clId="{F96D80FF-C281-4927-ABE0-089ED7E7CBFB}" dt="2022-05-10T04:16:22.798" v="13" actId="20577"/>
          <ac:spMkLst>
            <pc:docMk/>
            <pc:sldMk cId="1035939321" sldId="318"/>
            <ac:spMk id="3" creationId="{BF73C513-300E-5780-0A6A-2DFEE55A9647}"/>
          </ac:spMkLst>
        </pc:spChg>
      </pc:sldChg>
      <pc:sldChg chg="addSp delSp modSp mod">
        <pc:chgData name="Madhup, Pooja" userId="2006dad4-0d81-4b2d-889a-3cccc5789848" providerId="ADAL" clId="{F96D80FF-C281-4927-ABE0-089ED7E7CBFB}" dt="2022-05-10T04:20:23.978" v="25" actId="14100"/>
        <pc:sldMkLst>
          <pc:docMk/>
          <pc:sldMk cId="1845361997" sldId="320"/>
        </pc:sldMkLst>
        <pc:spChg chg="add del mod">
          <ac:chgData name="Madhup, Pooja" userId="2006dad4-0d81-4b2d-889a-3cccc5789848" providerId="ADAL" clId="{F96D80FF-C281-4927-ABE0-089ED7E7CBFB}" dt="2022-05-10T04:20:07.880" v="20" actId="478"/>
          <ac:spMkLst>
            <pc:docMk/>
            <pc:sldMk cId="1845361997" sldId="320"/>
            <ac:spMk id="5" creationId="{84C319F4-1A8D-DCDF-ED4C-74A899748E30}"/>
          </ac:spMkLst>
        </pc:spChg>
        <pc:picChg chg="del">
          <ac:chgData name="Madhup, Pooja" userId="2006dad4-0d81-4b2d-889a-3cccc5789848" providerId="ADAL" clId="{F96D80FF-C281-4927-ABE0-089ED7E7CBFB}" dt="2022-05-10T04:19:52.474" v="15" actId="478"/>
          <ac:picMkLst>
            <pc:docMk/>
            <pc:sldMk cId="1845361997" sldId="320"/>
            <ac:picMk id="4" creationId="{09FDCA54-F633-737C-0BCD-0CCC4EF9276C}"/>
          </ac:picMkLst>
        </pc:picChg>
        <pc:picChg chg="add mod">
          <ac:chgData name="Madhup, Pooja" userId="2006dad4-0d81-4b2d-889a-3cccc5789848" providerId="ADAL" clId="{F96D80FF-C281-4927-ABE0-089ED7E7CBFB}" dt="2022-05-10T04:20:23.978" v="25" actId="14100"/>
          <ac:picMkLst>
            <pc:docMk/>
            <pc:sldMk cId="1845361997" sldId="320"/>
            <ac:picMk id="7" creationId="{58075692-C447-DAF1-8B5E-68DCCA44711D}"/>
          </ac:picMkLst>
        </pc:picChg>
      </pc:sldChg>
      <pc:sldChg chg="addSp delSp modSp del mod">
        <pc:chgData name="Madhup, Pooja" userId="2006dad4-0d81-4b2d-889a-3cccc5789848" providerId="ADAL" clId="{F96D80FF-C281-4927-ABE0-089ED7E7CBFB}" dt="2022-05-10T04:38:42.387" v="36" actId="2696"/>
        <pc:sldMkLst>
          <pc:docMk/>
          <pc:sldMk cId="445084799" sldId="326"/>
        </pc:sldMkLst>
        <pc:spChg chg="del mod">
          <ac:chgData name="Madhup, Pooja" userId="2006dad4-0d81-4b2d-889a-3cccc5789848" providerId="ADAL" clId="{F96D80FF-C281-4927-ABE0-089ED7E7CBFB}" dt="2022-05-10T04:23:55.679" v="34" actId="478"/>
          <ac:spMkLst>
            <pc:docMk/>
            <pc:sldMk cId="445084799" sldId="326"/>
            <ac:spMk id="2" creationId="{9D3338F6-4E77-412F-83C2-26B7C64F21AD}"/>
          </ac:spMkLst>
        </pc:spChg>
        <pc:spChg chg="del mod">
          <ac:chgData name="Madhup, Pooja" userId="2006dad4-0d81-4b2d-889a-3cccc5789848" providerId="ADAL" clId="{F96D80FF-C281-4927-ABE0-089ED7E7CBFB}" dt="2022-05-10T04:23:21.946" v="27" actId="478"/>
          <ac:spMkLst>
            <pc:docMk/>
            <pc:sldMk cId="445084799" sldId="326"/>
            <ac:spMk id="3" creationId="{73AA30F1-F74B-A4B5-1C2E-78BCEF6D3837}"/>
          </ac:spMkLst>
        </pc:spChg>
        <pc:picChg chg="add mod">
          <ac:chgData name="Madhup, Pooja" userId="2006dad4-0d81-4b2d-889a-3cccc5789848" providerId="ADAL" clId="{F96D80FF-C281-4927-ABE0-089ED7E7CBFB}" dt="2022-05-10T04:23:59.973" v="35" actId="14100"/>
          <ac:picMkLst>
            <pc:docMk/>
            <pc:sldMk cId="445084799" sldId="326"/>
            <ac:picMk id="5" creationId="{3E171186-CD80-D5CA-DB25-032236E0B199}"/>
          </ac:picMkLst>
        </pc:picChg>
      </pc:sldChg>
      <pc:sldChg chg="del">
        <pc:chgData name="Madhup, Pooja" userId="2006dad4-0d81-4b2d-889a-3cccc5789848" providerId="ADAL" clId="{F96D80FF-C281-4927-ABE0-089ED7E7CBFB}" dt="2022-05-10T04:39:21.410" v="37" actId="2696"/>
        <pc:sldMkLst>
          <pc:docMk/>
          <pc:sldMk cId="1697843637" sldId="328"/>
        </pc:sldMkLst>
      </pc:sldChg>
    </pc:docChg>
  </pc:docChgLst>
  <pc:docChgLst>
    <pc:chgData name="Madhup, Pooja" userId="S::pmadhup@calstatela.edu::2006dad4-0d81-4b2d-889a-3cccc5789848" providerId="AD" clId="Web-{E6644341-6A9A-49B9-9FAD-B220043AE8BB}"/>
    <pc:docChg chg="modSld">
      <pc:chgData name="Madhup, Pooja" userId="S::pmadhup@calstatela.edu::2006dad4-0d81-4b2d-889a-3cccc5789848" providerId="AD" clId="Web-{E6644341-6A9A-49B9-9FAD-B220043AE8BB}" dt="2022-05-10T05:45:31.067" v="102" actId="20577"/>
      <pc:docMkLst>
        <pc:docMk/>
      </pc:docMkLst>
      <pc:sldChg chg="modSp">
        <pc:chgData name="Madhup, Pooja" userId="S::pmadhup@calstatela.edu::2006dad4-0d81-4b2d-889a-3cccc5789848" providerId="AD" clId="Web-{E6644341-6A9A-49B9-9FAD-B220043AE8BB}" dt="2022-05-10T05:04:36.117" v="1" actId="20577"/>
        <pc:sldMkLst>
          <pc:docMk/>
          <pc:sldMk cId="3774601138" sldId="281"/>
        </pc:sldMkLst>
        <pc:spChg chg="mod">
          <ac:chgData name="Madhup, Pooja" userId="S::pmadhup@calstatela.edu::2006dad4-0d81-4b2d-889a-3cccc5789848" providerId="AD" clId="Web-{E6644341-6A9A-49B9-9FAD-B220043AE8BB}" dt="2022-05-10T05:04:36.117" v="1" actId="20577"/>
          <ac:spMkLst>
            <pc:docMk/>
            <pc:sldMk cId="3774601138" sldId="281"/>
            <ac:spMk id="3" creationId="{86B970F7-EDB2-4932-994E-1EDC5E0372C3}"/>
          </ac:spMkLst>
        </pc:spChg>
      </pc:sldChg>
      <pc:sldChg chg="modSp">
        <pc:chgData name="Madhup, Pooja" userId="S::pmadhup@calstatela.edu::2006dad4-0d81-4b2d-889a-3cccc5789848" providerId="AD" clId="Web-{E6644341-6A9A-49B9-9FAD-B220043AE8BB}" dt="2022-05-10T05:04:59.805" v="2" actId="20577"/>
        <pc:sldMkLst>
          <pc:docMk/>
          <pc:sldMk cId="1862037227" sldId="317"/>
        </pc:sldMkLst>
        <pc:spChg chg="mod">
          <ac:chgData name="Madhup, Pooja" userId="S::pmadhup@calstatela.edu::2006dad4-0d81-4b2d-889a-3cccc5789848" providerId="AD" clId="Web-{E6644341-6A9A-49B9-9FAD-B220043AE8BB}" dt="2022-05-10T05:04:59.805" v="2" actId="20577"/>
          <ac:spMkLst>
            <pc:docMk/>
            <pc:sldMk cId="1862037227" sldId="317"/>
            <ac:spMk id="2" creationId="{449D6A5D-B778-D6F7-EC36-E7285A6073EC}"/>
          </ac:spMkLst>
        </pc:spChg>
      </pc:sldChg>
      <pc:sldChg chg="modSp">
        <pc:chgData name="Madhup, Pooja" userId="S::pmadhup@calstatela.edu::2006dad4-0d81-4b2d-889a-3cccc5789848" providerId="AD" clId="Web-{E6644341-6A9A-49B9-9FAD-B220043AE8BB}" dt="2022-05-10T05:05:17.790" v="3" actId="20577"/>
        <pc:sldMkLst>
          <pc:docMk/>
          <pc:sldMk cId="1035939321" sldId="318"/>
        </pc:sldMkLst>
        <pc:spChg chg="mod">
          <ac:chgData name="Madhup, Pooja" userId="S::pmadhup@calstatela.edu::2006dad4-0d81-4b2d-889a-3cccc5789848" providerId="AD" clId="Web-{E6644341-6A9A-49B9-9FAD-B220043AE8BB}" dt="2022-05-10T05:05:17.790" v="3" actId="20577"/>
          <ac:spMkLst>
            <pc:docMk/>
            <pc:sldMk cId="1035939321" sldId="318"/>
            <ac:spMk id="2" creationId="{0617879F-7E87-CC38-54DF-8C2000EAE9E8}"/>
          </ac:spMkLst>
        </pc:spChg>
      </pc:sldChg>
      <pc:sldChg chg="modSp">
        <pc:chgData name="Madhup, Pooja" userId="S::pmadhup@calstatela.edu::2006dad4-0d81-4b2d-889a-3cccc5789848" providerId="AD" clId="Web-{E6644341-6A9A-49B9-9FAD-B220043AE8BB}" dt="2022-05-10T05:10:32.923" v="23" actId="20577"/>
        <pc:sldMkLst>
          <pc:docMk/>
          <pc:sldMk cId="530573606" sldId="319"/>
        </pc:sldMkLst>
        <pc:spChg chg="mod">
          <ac:chgData name="Madhup, Pooja" userId="S::pmadhup@calstatela.edu::2006dad4-0d81-4b2d-889a-3cccc5789848" providerId="AD" clId="Web-{E6644341-6A9A-49B9-9FAD-B220043AE8BB}" dt="2022-05-10T05:05:33.009" v="4" actId="20577"/>
          <ac:spMkLst>
            <pc:docMk/>
            <pc:sldMk cId="530573606" sldId="319"/>
            <ac:spMk id="2" creationId="{8381F254-0555-CB09-CAE8-6E41AFD06E8F}"/>
          </ac:spMkLst>
        </pc:spChg>
        <pc:spChg chg="mod">
          <ac:chgData name="Madhup, Pooja" userId="S::pmadhup@calstatela.edu::2006dad4-0d81-4b2d-889a-3cccc5789848" providerId="AD" clId="Web-{E6644341-6A9A-49B9-9FAD-B220043AE8BB}" dt="2022-05-10T05:05:43.994" v="5" actId="20577"/>
          <ac:spMkLst>
            <pc:docMk/>
            <pc:sldMk cId="530573606" sldId="319"/>
            <ac:spMk id="7" creationId="{751B4161-E123-9D74-D0CB-622FC1C231BE}"/>
          </ac:spMkLst>
        </pc:spChg>
        <pc:spChg chg="mod">
          <ac:chgData name="Madhup, Pooja" userId="S::pmadhup@calstatela.edu::2006dad4-0d81-4b2d-889a-3cccc5789848" providerId="AD" clId="Web-{E6644341-6A9A-49B9-9FAD-B220043AE8BB}" dt="2022-05-10T05:05:51.353" v="6" actId="20577"/>
          <ac:spMkLst>
            <pc:docMk/>
            <pc:sldMk cId="530573606" sldId="319"/>
            <ac:spMk id="8" creationId="{C2408315-876B-68C5-0CEE-1133102D4896}"/>
          </ac:spMkLst>
        </pc:spChg>
        <pc:spChg chg="mod">
          <ac:chgData name="Madhup, Pooja" userId="S::pmadhup@calstatela.edu::2006dad4-0d81-4b2d-889a-3cccc5789848" providerId="AD" clId="Web-{E6644341-6A9A-49B9-9FAD-B220043AE8BB}" dt="2022-05-10T05:07:32.043" v="7" actId="20577"/>
          <ac:spMkLst>
            <pc:docMk/>
            <pc:sldMk cId="530573606" sldId="319"/>
            <ac:spMk id="9" creationId="{1FDC3750-CA21-F523-76D7-70D7ABA77E28}"/>
          </ac:spMkLst>
        </pc:spChg>
        <pc:spChg chg="mod">
          <ac:chgData name="Madhup, Pooja" userId="S::pmadhup@calstatela.edu::2006dad4-0d81-4b2d-889a-3cccc5789848" providerId="AD" clId="Web-{E6644341-6A9A-49B9-9FAD-B220043AE8BB}" dt="2022-05-10T05:07:41.309" v="8" actId="20577"/>
          <ac:spMkLst>
            <pc:docMk/>
            <pc:sldMk cId="530573606" sldId="319"/>
            <ac:spMk id="10" creationId="{DF20D928-639C-20FE-543C-E621ACD49F38}"/>
          </ac:spMkLst>
        </pc:spChg>
        <pc:spChg chg="mod">
          <ac:chgData name="Madhup, Pooja" userId="S::pmadhup@calstatela.edu::2006dad4-0d81-4b2d-889a-3cccc5789848" providerId="AD" clId="Web-{E6644341-6A9A-49B9-9FAD-B220043AE8BB}" dt="2022-05-10T05:10:01.719" v="18" actId="20577"/>
          <ac:spMkLst>
            <pc:docMk/>
            <pc:sldMk cId="530573606" sldId="319"/>
            <ac:spMk id="11" creationId="{9A99EAF1-41C2-95E4-A56B-3C2581A532C8}"/>
          </ac:spMkLst>
        </pc:spChg>
        <pc:spChg chg="mod">
          <ac:chgData name="Madhup, Pooja" userId="S::pmadhup@calstatela.edu::2006dad4-0d81-4b2d-889a-3cccc5789848" providerId="AD" clId="Web-{E6644341-6A9A-49B9-9FAD-B220043AE8BB}" dt="2022-05-10T05:10:19.689" v="21" actId="14100"/>
          <ac:spMkLst>
            <pc:docMk/>
            <pc:sldMk cId="530573606" sldId="319"/>
            <ac:spMk id="12" creationId="{933F3CA9-837E-7885-6F0B-165950E630C2}"/>
          </ac:spMkLst>
        </pc:spChg>
        <pc:spChg chg="mod">
          <ac:chgData name="Madhup, Pooja" userId="S::pmadhup@calstatela.edu::2006dad4-0d81-4b2d-889a-3cccc5789848" providerId="AD" clId="Web-{E6644341-6A9A-49B9-9FAD-B220043AE8BB}" dt="2022-05-10T05:10:32.923" v="23" actId="20577"/>
          <ac:spMkLst>
            <pc:docMk/>
            <pc:sldMk cId="530573606" sldId="319"/>
            <ac:spMk id="13" creationId="{8EA34FF3-7F18-1864-CE5A-D96E53CC8BBF}"/>
          </ac:spMkLst>
        </pc:spChg>
        <pc:picChg chg="mod">
          <ac:chgData name="Madhup, Pooja" userId="S::pmadhup@calstatela.edu::2006dad4-0d81-4b2d-889a-3cccc5789848" providerId="AD" clId="Web-{E6644341-6A9A-49B9-9FAD-B220043AE8BB}" dt="2022-05-10T05:10:21.595" v="22" actId="1076"/>
          <ac:picMkLst>
            <pc:docMk/>
            <pc:sldMk cId="530573606" sldId="319"/>
            <ac:picMk id="21" creationId="{B1CABB81-CB42-CA65-F4CF-F06E3CA9FA94}"/>
          </ac:picMkLst>
        </pc:picChg>
      </pc:sldChg>
      <pc:sldChg chg="modSp">
        <pc:chgData name="Madhup, Pooja" userId="S::pmadhup@calstatela.edu::2006dad4-0d81-4b2d-889a-3cccc5789848" providerId="AD" clId="Web-{E6644341-6A9A-49B9-9FAD-B220043AE8BB}" dt="2022-05-10T05:11:01.049" v="24" actId="20577"/>
        <pc:sldMkLst>
          <pc:docMk/>
          <pc:sldMk cId="1845361997" sldId="320"/>
        </pc:sldMkLst>
        <pc:spChg chg="mod">
          <ac:chgData name="Madhup, Pooja" userId="S::pmadhup@calstatela.edu::2006dad4-0d81-4b2d-889a-3cccc5789848" providerId="AD" clId="Web-{E6644341-6A9A-49B9-9FAD-B220043AE8BB}" dt="2022-05-10T05:11:01.049" v="24" actId="20577"/>
          <ac:spMkLst>
            <pc:docMk/>
            <pc:sldMk cId="1845361997" sldId="320"/>
            <ac:spMk id="2" creationId="{7095D0D8-A8E2-0CDB-9A7C-234BB17C7B4A}"/>
          </ac:spMkLst>
        </pc:spChg>
      </pc:sldChg>
      <pc:sldChg chg="addSp delSp modSp">
        <pc:chgData name="Madhup, Pooja" userId="S::pmadhup@calstatela.edu::2006dad4-0d81-4b2d-889a-3cccc5789848" providerId="AD" clId="Web-{E6644341-6A9A-49B9-9FAD-B220043AE8BB}" dt="2022-05-10T05:45:31.067" v="102" actId="20577"/>
        <pc:sldMkLst>
          <pc:docMk/>
          <pc:sldMk cId="1659595505" sldId="322"/>
        </pc:sldMkLst>
        <pc:spChg chg="mod">
          <ac:chgData name="Madhup, Pooja" userId="S::pmadhup@calstatela.edu::2006dad4-0d81-4b2d-889a-3cccc5789848" providerId="AD" clId="Web-{E6644341-6A9A-49B9-9FAD-B220043AE8BB}" dt="2022-05-10T05:17:46.404" v="37" actId="14100"/>
          <ac:spMkLst>
            <pc:docMk/>
            <pc:sldMk cId="1659595505" sldId="322"/>
            <ac:spMk id="3" creationId="{F9F0B158-9AD2-2ABE-4A04-F838E871F1EC}"/>
          </ac:spMkLst>
        </pc:spChg>
        <pc:spChg chg="add del mod">
          <ac:chgData name="Madhup, Pooja" userId="S::pmadhup@calstatela.edu::2006dad4-0d81-4b2d-889a-3cccc5789848" providerId="AD" clId="Web-{E6644341-6A9A-49B9-9FAD-B220043AE8BB}" dt="2022-05-10T05:17:33.529" v="36"/>
          <ac:spMkLst>
            <pc:docMk/>
            <pc:sldMk cId="1659595505" sldId="322"/>
            <ac:spMk id="4" creationId="{0C65F188-EA43-11F9-C45F-A9E3DF865757}"/>
          </ac:spMkLst>
        </pc:spChg>
        <pc:spChg chg="mod">
          <ac:chgData name="Madhup, Pooja" userId="S::pmadhup@calstatela.edu::2006dad4-0d81-4b2d-889a-3cccc5789848" providerId="AD" clId="Web-{E6644341-6A9A-49B9-9FAD-B220043AE8BB}" dt="2022-05-10T05:25:07.104" v="84" actId="14100"/>
          <ac:spMkLst>
            <pc:docMk/>
            <pc:sldMk cId="1659595505" sldId="322"/>
            <ac:spMk id="5" creationId="{B3A93106-5F21-4AB1-8706-C55918F3FCDA}"/>
          </ac:spMkLst>
        </pc:spChg>
        <pc:spChg chg="add mod">
          <ac:chgData name="Madhup, Pooja" userId="S::pmadhup@calstatela.edu::2006dad4-0d81-4b2d-889a-3cccc5789848" providerId="AD" clId="Web-{E6644341-6A9A-49B9-9FAD-B220043AE8BB}" dt="2022-05-10T05:45:31.067" v="102" actId="20577"/>
          <ac:spMkLst>
            <pc:docMk/>
            <pc:sldMk cId="1659595505" sldId="322"/>
            <ac:spMk id="6" creationId="{42AF63CE-22E3-E246-4371-25912549EB25}"/>
          </ac:spMkLst>
        </pc:spChg>
        <pc:picChg chg="mod">
          <ac:chgData name="Madhup, Pooja" userId="S::pmadhup@calstatela.edu::2006dad4-0d81-4b2d-889a-3cccc5789848" providerId="AD" clId="Web-{E6644341-6A9A-49B9-9FAD-B220043AE8BB}" dt="2022-05-10T05:22:08.318" v="39" actId="1076"/>
          <ac:picMkLst>
            <pc:docMk/>
            <pc:sldMk cId="1659595505" sldId="322"/>
            <ac:picMk id="2" creationId="{C1FD5FE6-FBF7-7026-6C23-48FD175B83B0}"/>
          </ac:picMkLst>
        </pc:picChg>
      </pc:sldChg>
      <pc:sldChg chg="modSp">
        <pc:chgData name="Madhup, Pooja" userId="S::pmadhup@calstatela.edu::2006dad4-0d81-4b2d-889a-3cccc5789848" providerId="AD" clId="Web-{E6644341-6A9A-49B9-9FAD-B220043AE8BB}" dt="2022-05-10T05:12:26.973" v="30" actId="20577"/>
        <pc:sldMkLst>
          <pc:docMk/>
          <pc:sldMk cId="1582291870" sldId="323"/>
        </pc:sldMkLst>
        <pc:spChg chg="mod">
          <ac:chgData name="Madhup, Pooja" userId="S::pmadhup@calstatela.edu::2006dad4-0d81-4b2d-889a-3cccc5789848" providerId="AD" clId="Web-{E6644341-6A9A-49B9-9FAD-B220043AE8BB}" dt="2022-05-10T05:12:16.458" v="29" actId="20577"/>
          <ac:spMkLst>
            <pc:docMk/>
            <pc:sldMk cId="1582291870" sldId="323"/>
            <ac:spMk id="2" creationId="{29D5C70D-4227-CD09-5D13-72B74031CFA3}"/>
          </ac:spMkLst>
        </pc:spChg>
        <pc:spChg chg="mod">
          <ac:chgData name="Madhup, Pooja" userId="S::pmadhup@calstatela.edu::2006dad4-0d81-4b2d-889a-3cccc5789848" providerId="AD" clId="Web-{E6644341-6A9A-49B9-9FAD-B220043AE8BB}" dt="2022-05-10T05:12:26.973" v="30" actId="20577"/>
          <ac:spMkLst>
            <pc:docMk/>
            <pc:sldMk cId="1582291870" sldId="323"/>
            <ac:spMk id="3" creationId="{AB3B9700-8C8D-5CED-54FE-EB96D9F6E016}"/>
          </ac:spMkLst>
        </pc:spChg>
      </pc:sldChg>
      <pc:sldChg chg="modSp">
        <pc:chgData name="Madhup, Pooja" userId="S::pmadhup@calstatela.edu::2006dad4-0d81-4b2d-889a-3cccc5789848" providerId="AD" clId="Web-{E6644341-6A9A-49B9-9FAD-B220043AE8BB}" dt="2022-05-10T05:11:36.503" v="27" actId="20577"/>
        <pc:sldMkLst>
          <pc:docMk/>
          <pc:sldMk cId="4254386950" sldId="330"/>
        </pc:sldMkLst>
        <pc:spChg chg="mod">
          <ac:chgData name="Madhup, Pooja" userId="S::pmadhup@calstatela.edu::2006dad4-0d81-4b2d-889a-3cccc5789848" providerId="AD" clId="Web-{E6644341-6A9A-49B9-9FAD-B220043AE8BB}" dt="2022-05-10T05:11:36.503" v="27" actId="20577"/>
          <ac:spMkLst>
            <pc:docMk/>
            <pc:sldMk cId="4254386950" sldId="330"/>
            <ac:spMk id="3" creationId="{11917E66-B5D2-56A9-88DE-F43018ECD5EA}"/>
          </ac:spMkLst>
        </pc:spChg>
        <pc:spChg chg="mod">
          <ac:chgData name="Madhup, Pooja" userId="S::pmadhup@calstatela.edu::2006dad4-0d81-4b2d-889a-3cccc5789848" providerId="AD" clId="Web-{E6644341-6A9A-49B9-9FAD-B220043AE8BB}" dt="2022-05-10T05:11:23.347" v="25" actId="20577"/>
          <ac:spMkLst>
            <pc:docMk/>
            <pc:sldMk cId="4254386950" sldId="330"/>
            <ac:spMk id="6" creationId="{44E17EF4-7B29-55E5-8D70-E0AEC374EF29}"/>
          </ac:spMkLst>
        </pc:spChg>
      </pc:sldChg>
      <pc:sldChg chg="modSp">
        <pc:chgData name="Madhup, Pooja" userId="S::pmadhup@calstatela.edu::2006dad4-0d81-4b2d-889a-3cccc5789848" providerId="AD" clId="Web-{E6644341-6A9A-49B9-9FAD-B220043AE8BB}" dt="2022-05-10T05:04:12.882" v="0" actId="20577"/>
        <pc:sldMkLst>
          <pc:docMk/>
          <pc:sldMk cId="275031061" sldId="332"/>
        </pc:sldMkLst>
        <pc:spChg chg="mod">
          <ac:chgData name="Madhup, Pooja" userId="S::pmadhup@calstatela.edu::2006dad4-0d81-4b2d-889a-3cccc5789848" providerId="AD" clId="Web-{E6644341-6A9A-49B9-9FAD-B220043AE8BB}" dt="2022-05-10T05:04:12.882" v="0" actId="20577"/>
          <ac:spMkLst>
            <pc:docMk/>
            <pc:sldMk cId="275031061" sldId="332"/>
            <ac:spMk id="7" creationId="{947380FB-19AC-47D9-B032-48E62ECEB5EF}"/>
          </ac:spMkLst>
        </pc:spChg>
      </pc:sldChg>
    </pc:docChg>
  </pc:docChgLst>
  <pc:docChgLst>
    <pc:chgData name="Yadav, Pratiksha V" userId="S::pyadav@calstatela.edu::bf35a226-c25d-4d63-a162-cc789bac717e" providerId="AD" clId="Web-{41D54357-9EDC-4BE1-8A25-0A370514ABF3}"/>
    <pc:docChg chg="modSld">
      <pc:chgData name="Yadav, Pratiksha V" userId="S::pyadav@calstatela.edu::bf35a226-c25d-4d63-a162-cc789bac717e" providerId="AD" clId="Web-{41D54357-9EDC-4BE1-8A25-0A370514ABF3}" dt="2022-05-10T20:46:17.438" v="294"/>
      <pc:docMkLst>
        <pc:docMk/>
      </pc:docMkLst>
      <pc:sldChg chg="addSp modSp">
        <pc:chgData name="Yadav, Pratiksha V" userId="S::pyadav@calstatela.edu::bf35a226-c25d-4d63-a162-cc789bac717e" providerId="AD" clId="Web-{41D54357-9EDC-4BE1-8A25-0A370514ABF3}" dt="2022-05-10T20:16:42.661" v="122"/>
        <pc:sldMkLst>
          <pc:docMk/>
          <pc:sldMk cId="793161568" sldId="296"/>
        </pc:sldMkLst>
        <pc:spChg chg="add mod">
          <ac:chgData name="Yadav, Pratiksha V" userId="S::pyadav@calstatela.edu::bf35a226-c25d-4d63-a162-cc789bac717e" providerId="AD" clId="Web-{41D54357-9EDC-4BE1-8A25-0A370514ABF3}" dt="2022-05-10T20:16:42.661" v="122"/>
          <ac:spMkLst>
            <pc:docMk/>
            <pc:sldMk cId="793161568" sldId="296"/>
            <ac:spMk id="4" creationId="{85D9E59E-F2B0-DAFA-E342-E70D7C4C20C9}"/>
          </ac:spMkLst>
        </pc:spChg>
      </pc:sldChg>
      <pc:sldChg chg="modSp">
        <pc:chgData name="Yadav, Pratiksha V" userId="S::pyadav@calstatela.edu::bf35a226-c25d-4d63-a162-cc789bac717e" providerId="AD" clId="Web-{41D54357-9EDC-4BE1-8A25-0A370514ABF3}" dt="2022-05-10T20:15:32.925" v="116" actId="20577"/>
        <pc:sldMkLst>
          <pc:docMk/>
          <pc:sldMk cId="1862037227" sldId="317"/>
        </pc:sldMkLst>
        <pc:spChg chg="mod">
          <ac:chgData name="Yadav, Pratiksha V" userId="S::pyadav@calstatela.edu::bf35a226-c25d-4d63-a162-cc789bac717e" providerId="AD" clId="Web-{41D54357-9EDC-4BE1-8A25-0A370514ABF3}" dt="2022-05-10T20:15:32.925" v="116" actId="20577"/>
          <ac:spMkLst>
            <pc:docMk/>
            <pc:sldMk cId="1862037227" sldId="317"/>
            <ac:spMk id="3" creationId="{4C7B38E7-10FA-75C9-25AE-7643518C0B58}"/>
          </ac:spMkLst>
        </pc:spChg>
      </pc:sldChg>
      <pc:sldChg chg="addSp delSp modSp">
        <pc:chgData name="Yadav, Pratiksha V" userId="S::pyadav@calstatela.edu::bf35a226-c25d-4d63-a162-cc789bac717e" providerId="AD" clId="Web-{41D54357-9EDC-4BE1-8A25-0A370514ABF3}" dt="2022-05-10T20:37:39.613" v="293" actId="1076"/>
        <pc:sldMkLst>
          <pc:docMk/>
          <pc:sldMk cId="530573606" sldId="319"/>
        </pc:sldMkLst>
        <pc:spChg chg="mod">
          <ac:chgData name="Yadav, Pratiksha V" userId="S::pyadav@calstatela.edu::bf35a226-c25d-4d63-a162-cc789bac717e" providerId="AD" clId="Web-{41D54357-9EDC-4BE1-8A25-0A370514ABF3}" dt="2022-05-10T20:10:00.338" v="46" actId="20577"/>
          <ac:spMkLst>
            <pc:docMk/>
            <pc:sldMk cId="530573606" sldId="319"/>
            <ac:spMk id="2" creationId="{8381F254-0555-CB09-CAE8-6E41AFD06E8F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37:39.613" v="293" actId="1076"/>
          <ac:spMkLst>
            <pc:docMk/>
            <pc:sldMk cId="530573606" sldId="319"/>
            <ac:spMk id="7" creationId="{751B4161-E123-9D74-D0CB-622FC1C231BE}"/>
          </ac:spMkLst>
        </pc:spChg>
        <pc:spChg chg="del">
          <ac:chgData name="Yadav, Pratiksha V" userId="S::pyadav@calstatela.edu::bf35a226-c25d-4d63-a162-cc789bac717e" providerId="AD" clId="Web-{41D54357-9EDC-4BE1-8A25-0A370514ABF3}" dt="2022-05-10T20:00:36.528" v="1"/>
          <ac:spMkLst>
            <pc:docMk/>
            <pc:sldMk cId="530573606" sldId="319"/>
            <ac:spMk id="8" creationId="{C2408315-876B-68C5-0CEE-1133102D4896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00:48.419" v="3" actId="1076"/>
          <ac:spMkLst>
            <pc:docMk/>
            <pc:sldMk cId="530573606" sldId="319"/>
            <ac:spMk id="9" creationId="{1FDC3750-CA21-F523-76D7-70D7ABA77E28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01:04.357" v="9" actId="1076"/>
          <ac:spMkLst>
            <pc:docMk/>
            <pc:sldMk cId="530573606" sldId="319"/>
            <ac:spMk id="10" creationId="{DF20D928-639C-20FE-543C-E621ACD49F38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01:19.326" v="13" actId="1076"/>
          <ac:spMkLst>
            <pc:docMk/>
            <pc:sldMk cId="530573606" sldId="319"/>
            <ac:spMk id="11" creationId="{9A99EAF1-41C2-95E4-A56B-3C2581A532C8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10:12.229" v="49" actId="1076"/>
          <ac:spMkLst>
            <pc:docMk/>
            <pc:sldMk cId="530573606" sldId="319"/>
            <ac:spMk id="12" creationId="{933F3CA9-837E-7885-6F0B-165950E630C2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10:35.542" v="52" actId="1076"/>
          <ac:spMkLst>
            <pc:docMk/>
            <pc:sldMk cId="530573606" sldId="319"/>
            <ac:spMk id="13" creationId="{8EA34FF3-7F18-1864-CE5A-D96E53CC8BBF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37:32.410" v="287" actId="1076"/>
          <ac:spMkLst>
            <pc:docMk/>
            <pc:sldMk cId="530573606" sldId="319"/>
            <ac:spMk id="14" creationId="{BE377E8C-545E-73D3-85C4-F71287380F5A}"/>
          </ac:spMkLst>
        </pc:spChg>
        <pc:spChg chg="del">
          <ac:chgData name="Yadav, Pratiksha V" userId="S::pyadav@calstatela.edu::bf35a226-c25d-4d63-a162-cc789bac717e" providerId="AD" clId="Web-{41D54357-9EDC-4BE1-8A25-0A370514ABF3}" dt="2022-05-10T20:00:41.700" v="2"/>
          <ac:spMkLst>
            <pc:docMk/>
            <pc:sldMk cId="530573606" sldId="319"/>
            <ac:spMk id="15" creationId="{3377D039-E0C5-6EFA-D71D-2B6332A59B30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01:01.622" v="8" actId="1076"/>
          <ac:spMkLst>
            <pc:docMk/>
            <pc:sldMk cId="530573606" sldId="319"/>
            <ac:spMk id="16" creationId="{BD343F6B-2088-A645-C45E-D9402A6F883B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01:11.388" v="11" actId="1076"/>
          <ac:spMkLst>
            <pc:docMk/>
            <pc:sldMk cId="530573606" sldId="319"/>
            <ac:spMk id="17" creationId="{95C1936D-018A-7FA5-CBAE-C492B7852BF4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10:42.371" v="54" actId="14100"/>
          <ac:spMkLst>
            <pc:docMk/>
            <pc:sldMk cId="530573606" sldId="319"/>
            <ac:spMk id="18" creationId="{BE051DD6-EA3B-5D3B-8F14-18FAFD5CC3BE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10:32.527" v="51" actId="1076"/>
          <ac:spMkLst>
            <pc:docMk/>
            <pc:sldMk cId="530573606" sldId="319"/>
            <ac:spMk id="19" creationId="{02FD349F-09EE-8DE9-C151-55A7C58829A7}"/>
          </ac:spMkLst>
        </pc:spChg>
        <pc:spChg chg="add mod">
          <ac:chgData name="Yadav, Pratiksha V" userId="S::pyadav@calstatela.edu::bf35a226-c25d-4d63-a162-cc789bac717e" providerId="AD" clId="Web-{41D54357-9EDC-4BE1-8A25-0A370514ABF3}" dt="2022-05-10T20:10:26.323" v="50" actId="1076"/>
          <ac:spMkLst>
            <pc:docMk/>
            <pc:sldMk cId="530573606" sldId="319"/>
            <ac:spMk id="25" creationId="{064EA2AC-EA4C-84F5-A485-70548835EF05}"/>
          </ac:spMkLst>
        </pc:spChg>
        <pc:spChg chg="add mod">
          <ac:chgData name="Yadav, Pratiksha V" userId="S::pyadav@calstatela.edu::bf35a226-c25d-4d63-a162-cc789bac717e" providerId="AD" clId="Web-{41D54357-9EDC-4BE1-8A25-0A370514ABF3}" dt="2022-05-10T20:02:12.546" v="36" actId="1076"/>
          <ac:spMkLst>
            <pc:docMk/>
            <pc:sldMk cId="530573606" sldId="319"/>
            <ac:spMk id="26" creationId="{A15EC76B-4571-9178-5168-C1AFC606C89F}"/>
          </ac:spMkLst>
        </pc:spChg>
        <pc:picChg chg="mod">
          <ac:chgData name="Yadav, Pratiksha V" userId="S::pyadav@calstatela.edu::bf35a226-c25d-4d63-a162-cc789bac717e" providerId="AD" clId="Web-{41D54357-9EDC-4BE1-8A25-0A370514ABF3}" dt="2022-05-10T20:10:45.855" v="56" actId="1076"/>
          <ac:picMkLst>
            <pc:docMk/>
            <pc:sldMk cId="530573606" sldId="319"/>
            <ac:picMk id="3" creationId="{E4070CDA-F403-DB57-00E2-3F0E0E1994D1}"/>
          </ac:picMkLst>
        </pc:picChg>
        <pc:picChg chg="mod">
          <ac:chgData name="Yadav, Pratiksha V" userId="S::pyadav@calstatela.edu::bf35a226-c25d-4d63-a162-cc789bac717e" providerId="AD" clId="Web-{41D54357-9EDC-4BE1-8A25-0A370514ABF3}" dt="2022-05-10T20:01:06.200" v="10" actId="1076"/>
          <ac:picMkLst>
            <pc:docMk/>
            <pc:sldMk cId="530573606" sldId="319"/>
            <ac:picMk id="5" creationId="{750A4B99-AC28-0D06-384E-15F39B4171FA}"/>
          </ac:picMkLst>
        </pc:picChg>
        <pc:picChg chg="mod">
          <ac:chgData name="Yadav, Pratiksha V" userId="S::pyadav@calstatela.edu::bf35a226-c25d-4d63-a162-cc789bac717e" providerId="AD" clId="Web-{41D54357-9EDC-4BE1-8A25-0A370514ABF3}" dt="2022-05-10T20:01:13.029" v="12" actId="1076"/>
          <ac:picMkLst>
            <pc:docMk/>
            <pc:sldMk cId="530573606" sldId="319"/>
            <ac:picMk id="20" creationId="{2F03AC05-8874-082A-2224-C0D1065F4823}"/>
          </ac:picMkLst>
        </pc:picChg>
        <pc:picChg chg="mod">
          <ac:chgData name="Yadav, Pratiksha V" userId="S::pyadav@calstatela.edu::bf35a226-c25d-4d63-a162-cc789bac717e" providerId="AD" clId="Web-{41D54357-9EDC-4BE1-8A25-0A370514ABF3}" dt="2022-05-10T20:10:44.152" v="55" actId="1076"/>
          <ac:picMkLst>
            <pc:docMk/>
            <pc:sldMk cId="530573606" sldId="319"/>
            <ac:picMk id="21" creationId="{B1CABB81-CB42-CA65-F4CF-F06E3CA9FA94}"/>
          </ac:picMkLst>
        </pc:picChg>
        <pc:picChg chg="mod">
          <ac:chgData name="Yadav, Pratiksha V" userId="S::pyadav@calstatela.edu::bf35a226-c25d-4d63-a162-cc789bac717e" providerId="AD" clId="Web-{41D54357-9EDC-4BE1-8A25-0A370514ABF3}" dt="2022-05-10T20:36:51.284" v="286" actId="1076"/>
          <ac:picMkLst>
            <pc:docMk/>
            <pc:sldMk cId="530573606" sldId="319"/>
            <ac:picMk id="22" creationId="{5A545245-311E-C549-B9D9-659CDF7258A3}"/>
          </ac:picMkLst>
        </pc:picChg>
        <pc:picChg chg="del">
          <ac:chgData name="Yadav, Pratiksha V" userId="S::pyadav@calstatela.edu::bf35a226-c25d-4d63-a162-cc789bac717e" providerId="AD" clId="Web-{41D54357-9EDC-4BE1-8A25-0A370514ABF3}" dt="2022-05-10T20:00:34.700" v="0"/>
          <ac:picMkLst>
            <pc:docMk/>
            <pc:sldMk cId="530573606" sldId="319"/>
            <ac:picMk id="24" creationId="{E9EE5CD2-6E51-2609-FFF7-B2A51A260F87}"/>
          </ac:picMkLst>
        </pc:picChg>
      </pc:sldChg>
      <pc:sldChg chg="modSp">
        <pc:chgData name="Yadav, Pratiksha V" userId="S::pyadav@calstatela.edu::bf35a226-c25d-4d63-a162-cc789bac717e" providerId="AD" clId="Web-{41D54357-9EDC-4BE1-8A25-0A370514ABF3}" dt="2022-05-10T20:46:17.438" v="294"/>
        <pc:sldMkLst>
          <pc:docMk/>
          <pc:sldMk cId="1582291870" sldId="323"/>
        </pc:sldMkLst>
        <pc:spChg chg="mod">
          <ac:chgData name="Yadav, Pratiksha V" userId="S::pyadav@calstatela.edu::bf35a226-c25d-4d63-a162-cc789bac717e" providerId="AD" clId="Web-{41D54357-9EDC-4BE1-8A25-0A370514ABF3}" dt="2022-05-10T20:46:17.438" v="294"/>
          <ac:spMkLst>
            <pc:docMk/>
            <pc:sldMk cId="1582291870" sldId="323"/>
            <ac:spMk id="4" creationId="{61453675-B4D0-AF09-E94B-2D72972021F6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14:33.064" v="98" actId="1076"/>
          <ac:spMkLst>
            <pc:docMk/>
            <pc:sldMk cId="1582291870" sldId="323"/>
            <ac:spMk id="6" creationId="{A3C7FE0C-8ADC-443C-45F5-35E31DF0B131}"/>
          </ac:spMkLst>
        </pc:spChg>
      </pc:sldChg>
      <pc:sldChg chg="modSp">
        <pc:chgData name="Yadav, Pratiksha V" userId="S::pyadav@calstatela.edu::bf35a226-c25d-4d63-a162-cc789bac717e" providerId="AD" clId="Web-{41D54357-9EDC-4BE1-8A25-0A370514ABF3}" dt="2022-05-10T20:23:19.014" v="285" actId="20577"/>
        <pc:sldMkLst>
          <pc:docMk/>
          <pc:sldMk cId="3603015591" sldId="324"/>
        </pc:sldMkLst>
        <pc:spChg chg="mod">
          <ac:chgData name="Yadav, Pratiksha V" userId="S::pyadav@calstatela.edu::bf35a226-c25d-4d63-a162-cc789bac717e" providerId="AD" clId="Web-{41D54357-9EDC-4BE1-8A25-0A370514ABF3}" dt="2022-05-10T20:17:32.506" v="137" actId="1076"/>
          <ac:spMkLst>
            <pc:docMk/>
            <pc:sldMk cId="3603015591" sldId="324"/>
            <ac:spMk id="2" creationId="{9DCE9236-BDD2-1AB4-46F8-2355FE6F3BB6}"/>
          </ac:spMkLst>
        </pc:spChg>
        <pc:spChg chg="mod">
          <ac:chgData name="Yadav, Pratiksha V" userId="S::pyadav@calstatela.edu::bf35a226-c25d-4d63-a162-cc789bac717e" providerId="AD" clId="Web-{41D54357-9EDC-4BE1-8A25-0A370514ABF3}" dt="2022-05-10T20:23:19.014" v="285" actId="20577"/>
          <ac:spMkLst>
            <pc:docMk/>
            <pc:sldMk cId="3603015591" sldId="324"/>
            <ac:spMk id="5" creationId="{72B836C2-FA03-CFF8-1BC7-C1CB7013D5F0}"/>
          </ac:spMkLst>
        </pc:spChg>
        <pc:picChg chg="mod">
          <ac:chgData name="Yadav, Pratiksha V" userId="S::pyadav@calstatela.edu::bf35a226-c25d-4d63-a162-cc789bac717e" providerId="AD" clId="Web-{41D54357-9EDC-4BE1-8A25-0A370514ABF3}" dt="2022-05-10T20:17:36.006" v="138" actId="1076"/>
          <ac:picMkLst>
            <pc:docMk/>
            <pc:sldMk cId="3603015591" sldId="324"/>
            <ac:picMk id="4" creationId="{3C8A0717-5DA5-EEF4-E611-2C4351BED7D8}"/>
          </ac:picMkLst>
        </pc:picChg>
      </pc:sldChg>
    </pc:docChg>
  </pc:docChgLst>
  <pc:docChgLst>
    <pc:chgData name="Madhup, Pooja" userId="S::pmadhup@calstatela.edu::2006dad4-0d81-4b2d-889a-3cccc5789848" providerId="AD" clId="Web-{625D2FCD-4AB3-4B6A-9923-7E0ABBB0F2F8}"/>
    <pc:docChg chg="modSld">
      <pc:chgData name="Madhup, Pooja" userId="S::pmadhup@calstatela.edu::2006dad4-0d81-4b2d-889a-3cccc5789848" providerId="AD" clId="Web-{625D2FCD-4AB3-4B6A-9923-7E0ABBB0F2F8}" dt="2022-05-11T04:30:54.572" v="16" actId="20577"/>
      <pc:docMkLst>
        <pc:docMk/>
      </pc:docMkLst>
      <pc:sldChg chg="modSp">
        <pc:chgData name="Madhup, Pooja" userId="S::pmadhup@calstatela.edu::2006dad4-0d81-4b2d-889a-3cccc5789848" providerId="AD" clId="Web-{625D2FCD-4AB3-4B6A-9923-7E0ABBB0F2F8}" dt="2022-05-11T04:30:54.572" v="16" actId="20577"/>
        <pc:sldMkLst>
          <pc:docMk/>
          <pc:sldMk cId="3774601138" sldId="281"/>
        </pc:sldMkLst>
        <pc:spChg chg="mod">
          <ac:chgData name="Madhup, Pooja" userId="S::pmadhup@calstatela.edu::2006dad4-0d81-4b2d-889a-3cccc5789848" providerId="AD" clId="Web-{625D2FCD-4AB3-4B6A-9923-7E0ABBB0F2F8}" dt="2022-05-11T04:30:54.572" v="16" actId="20577"/>
          <ac:spMkLst>
            <pc:docMk/>
            <pc:sldMk cId="3774601138" sldId="281"/>
            <ac:spMk id="3" creationId="{86B970F7-EDB2-4932-994E-1EDC5E0372C3}"/>
          </ac:spMkLst>
        </pc:spChg>
      </pc:sldChg>
      <pc:sldChg chg="modSp">
        <pc:chgData name="Madhup, Pooja" userId="S::pmadhup@calstatela.edu::2006dad4-0d81-4b2d-889a-3cccc5789848" providerId="AD" clId="Web-{625D2FCD-4AB3-4B6A-9923-7E0ABBB0F2F8}" dt="2022-05-11T04:28:02.828" v="13" actId="20577"/>
        <pc:sldMkLst>
          <pc:docMk/>
          <pc:sldMk cId="1035939321" sldId="318"/>
        </pc:sldMkLst>
        <pc:spChg chg="mod">
          <ac:chgData name="Madhup, Pooja" userId="S::pmadhup@calstatela.edu::2006dad4-0d81-4b2d-889a-3cccc5789848" providerId="AD" clId="Web-{625D2FCD-4AB3-4B6A-9923-7E0ABBB0F2F8}" dt="2022-05-11T04:28:02.828" v="13" actId="20577"/>
          <ac:spMkLst>
            <pc:docMk/>
            <pc:sldMk cId="1035939321" sldId="318"/>
            <ac:spMk id="3" creationId="{BF73C513-300E-5780-0A6A-2DFEE55A9647}"/>
          </ac:spMkLst>
        </pc:spChg>
      </pc:sldChg>
    </pc:docChg>
  </pc:docChgLst>
  <pc:docChgLst>
    <pc:chgData name="Yadav, Pratiksha V" userId="S::pyadav@calstatela.edu::bf35a226-c25d-4d63-a162-cc789bac717e" providerId="AD" clId="Web-{F5182AD5-58CD-4817-BFB5-8857CDF4CCAA}"/>
    <pc:docChg chg="modSld">
      <pc:chgData name="Yadav, Pratiksha V" userId="S::pyadav@calstatela.edu::bf35a226-c25d-4d63-a162-cc789bac717e" providerId="AD" clId="Web-{F5182AD5-58CD-4817-BFB5-8857CDF4CCAA}" dt="2022-05-10T05:32:18.425" v="24" actId="1076"/>
      <pc:docMkLst>
        <pc:docMk/>
      </pc:docMkLst>
      <pc:sldChg chg="addSp delSp modSp">
        <pc:chgData name="Yadav, Pratiksha V" userId="S::pyadav@calstatela.edu::bf35a226-c25d-4d63-a162-cc789bac717e" providerId="AD" clId="Web-{F5182AD5-58CD-4817-BFB5-8857CDF4CCAA}" dt="2022-05-10T05:32:18.425" v="24" actId="1076"/>
        <pc:sldMkLst>
          <pc:docMk/>
          <pc:sldMk cId="3603015591" sldId="324"/>
        </pc:sldMkLst>
        <pc:picChg chg="del">
          <ac:chgData name="Yadav, Pratiksha V" userId="S::pyadav@calstatela.edu::bf35a226-c25d-4d63-a162-cc789bac717e" providerId="AD" clId="Web-{F5182AD5-58CD-4817-BFB5-8857CDF4CCAA}" dt="2022-05-10T05:28:58.102" v="0"/>
          <ac:picMkLst>
            <pc:docMk/>
            <pc:sldMk cId="3603015591" sldId="324"/>
            <ac:picMk id="4" creationId="{A955A3A7-1F5C-E392-65AA-2837F8C9DC55}"/>
          </ac:picMkLst>
        </pc:picChg>
        <pc:picChg chg="add del mod">
          <ac:chgData name="Yadav, Pratiksha V" userId="S::pyadav@calstatela.edu::bf35a226-c25d-4d63-a162-cc789bac717e" providerId="AD" clId="Web-{F5182AD5-58CD-4817-BFB5-8857CDF4CCAA}" dt="2022-05-10T05:29:07.634" v="2"/>
          <ac:picMkLst>
            <pc:docMk/>
            <pc:sldMk cId="3603015591" sldId="324"/>
            <ac:picMk id="5" creationId="{E41955B2-F01A-AB4B-3BFE-06FB8A53E1EE}"/>
          </ac:picMkLst>
        </pc:picChg>
        <pc:picChg chg="add mod">
          <ac:chgData name="Yadav, Pratiksha V" userId="S::pyadav@calstatela.edu::bf35a226-c25d-4d63-a162-cc789bac717e" providerId="AD" clId="Web-{F5182AD5-58CD-4817-BFB5-8857CDF4CCAA}" dt="2022-05-10T05:32:18.425" v="24" actId="1076"/>
          <ac:picMkLst>
            <pc:docMk/>
            <pc:sldMk cId="3603015591" sldId="324"/>
            <ac:picMk id="6" creationId="{DC4E3E76-9594-5840-180B-B647598A0CD1}"/>
          </ac:picMkLst>
        </pc:picChg>
      </pc:sldChg>
    </pc:docChg>
  </pc:docChgLst>
  <pc:docChgLst>
    <pc:chgData name="Madhup, Pooja" userId="S::pmadhup@calstatela.edu::2006dad4-0d81-4b2d-889a-3cccc5789848" providerId="AD" clId="Web-{D77F552F-3685-4E34-A695-A451D73AB088}"/>
    <pc:docChg chg="modSld">
      <pc:chgData name="Madhup, Pooja" userId="S::pmadhup@calstatela.edu::2006dad4-0d81-4b2d-889a-3cccc5789848" providerId="AD" clId="Web-{D77F552F-3685-4E34-A695-A451D73AB088}" dt="2022-05-11T00:03:37.076" v="0"/>
      <pc:docMkLst>
        <pc:docMk/>
      </pc:docMkLst>
      <pc:sldChg chg="addSp">
        <pc:chgData name="Madhup, Pooja" userId="S::pmadhup@calstatela.edu::2006dad4-0d81-4b2d-889a-3cccc5789848" providerId="AD" clId="Web-{D77F552F-3685-4E34-A695-A451D73AB088}" dt="2022-05-11T00:03:37.076" v="0"/>
        <pc:sldMkLst>
          <pc:docMk/>
          <pc:sldMk cId="530573606" sldId="319"/>
        </pc:sldMkLst>
        <pc:spChg chg="add">
          <ac:chgData name="Madhup, Pooja" userId="S::pmadhup@calstatela.edu::2006dad4-0d81-4b2d-889a-3cccc5789848" providerId="AD" clId="Web-{D77F552F-3685-4E34-A695-A451D73AB088}" dt="2022-05-11T00:03:37.076" v="0"/>
          <ac:spMkLst>
            <pc:docMk/>
            <pc:sldMk cId="530573606" sldId="319"/>
            <ac:spMk id="4" creationId="{AC5AB94A-27ED-C1C7-0B64-C4E28201D1E3}"/>
          </ac:spMkLst>
        </pc:spChg>
      </pc:sldChg>
    </pc:docChg>
  </pc:docChgLst>
  <pc:docChgLst>
    <pc:chgData name="Madhup, Pooja" userId="S::pmadhup@calstatela.edu::2006dad4-0d81-4b2d-889a-3cccc5789848" providerId="AD" clId="Web-{250DE2BF-A42A-4061-9FE3-0EC4A569369A}"/>
    <pc:docChg chg="modSld">
      <pc:chgData name="Madhup, Pooja" userId="S::pmadhup@calstatela.edu::2006dad4-0d81-4b2d-889a-3cccc5789848" providerId="AD" clId="Web-{250DE2BF-A42A-4061-9FE3-0EC4A569369A}" dt="2022-05-10T04:13:58.886" v="67" actId="20577"/>
      <pc:docMkLst>
        <pc:docMk/>
      </pc:docMkLst>
      <pc:sldChg chg="addSp delSp modSp">
        <pc:chgData name="Madhup, Pooja" userId="S::pmadhup@calstatela.edu::2006dad4-0d81-4b2d-889a-3cccc5789848" providerId="AD" clId="Web-{250DE2BF-A42A-4061-9FE3-0EC4A569369A}" dt="2022-05-10T04:04:14.667" v="66" actId="14100"/>
        <pc:sldMkLst>
          <pc:docMk/>
          <pc:sldMk cId="1026559176" sldId="321"/>
        </pc:sldMkLst>
        <pc:spChg chg="mod">
          <ac:chgData name="Madhup, Pooja" userId="S::pmadhup@calstatela.edu::2006dad4-0d81-4b2d-889a-3cccc5789848" providerId="AD" clId="Web-{250DE2BF-A42A-4061-9FE3-0EC4A569369A}" dt="2022-05-10T04:02:21.086" v="47" actId="14100"/>
          <ac:spMkLst>
            <pc:docMk/>
            <pc:sldMk cId="1026559176" sldId="321"/>
            <ac:spMk id="3" creationId="{11917E66-B5D2-56A9-88DE-F43018ECD5EA}"/>
          </ac:spMkLst>
        </pc:spChg>
        <pc:spChg chg="add del mod">
          <ac:chgData name="Madhup, Pooja" userId="S::pmadhup@calstatela.edu::2006dad4-0d81-4b2d-889a-3cccc5789848" providerId="AD" clId="Web-{250DE2BF-A42A-4061-9FE3-0EC4A569369A}" dt="2022-05-10T04:02:47.164" v="53"/>
          <ac:spMkLst>
            <pc:docMk/>
            <pc:sldMk cId="1026559176" sldId="321"/>
            <ac:spMk id="6" creationId="{44E17EF4-7B29-55E5-8D70-E0AEC374EF29}"/>
          </ac:spMkLst>
        </pc:spChg>
        <pc:picChg chg="add del mod">
          <ac:chgData name="Madhup, Pooja" userId="S::pmadhup@calstatela.edu::2006dad4-0d81-4b2d-889a-3cccc5789848" providerId="AD" clId="Web-{250DE2BF-A42A-4061-9FE3-0EC4A569369A}" dt="2022-05-10T03:56:51.874" v="6"/>
          <ac:picMkLst>
            <pc:docMk/>
            <pc:sldMk cId="1026559176" sldId="321"/>
            <ac:picMk id="2" creationId="{C1CBFB7B-9FC9-F509-EBEB-9569A897A673}"/>
          </ac:picMkLst>
        </pc:picChg>
        <pc:picChg chg="del">
          <ac:chgData name="Madhup, Pooja" userId="S::pmadhup@calstatela.edu::2006dad4-0d81-4b2d-889a-3cccc5789848" providerId="AD" clId="Web-{250DE2BF-A42A-4061-9FE3-0EC4A569369A}" dt="2022-05-10T03:55:54.560" v="1"/>
          <ac:picMkLst>
            <pc:docMk/>
            <pc:sldMk cId="1026559176" sldId="321"/>
            <ac:picMk id="4" creationId="{575C53F2-143F-2D30-538A-D5D168E97ECC}"/>
          </ac:picMkLst>
        </pc:picChg>
        <pc:picChg chg="add mod">
          <ac:chgData name="Madhup, Pooja" userId="S::pmadhup@calstatela.edu::2006dad4-0d81-4b2d-889a-3cccc5789848" providerId="AD" clId="Web-{250DE2BF-A42A-4061-9FE3-0EC4A569369A}" dt="2022-05-10T04:04:14.667" v="66" actId="14100"/>
          <ac:picMkLst>
            <pc:docMk/>
            <pc:sldMk cId="1026559176" sldId="321"/>
            <ac:picMk id="5" creationId="{48C5EFC2-F4C7-E63F-7732-7B8D46BED039}"/>
          </ac:picMkLst>
        </pc:picChg>
      </pc:sldChg>
      <pc:sldChg chg="addSp delSp modSp">
        <pc:chgData name="Madhup, Pooja" userId="S::pmadhup@calstatela.edu::2006dad4-0d81-4b2d-889a-3cccc5789848" providerId="AD" clId="Web-{250DE2BF-A42A-4061-9FE3-0EC4A569369A}" dt="2022-05-10T04:04:07.495" v="65" actId="14100"/>
        <pc:sldMkLst>
          <pc:docMk/>
          <pc:sldMk cId="1659595505" sldId="322"/>
        </pc:sldMkLst>
        <pc:spChg chg="mod">
          <ac:chgData name="Madhup, Pooja" userId="S::pmadhup@calstatela.edu::2006dad4-0d81-4b2d-889a-3cccc5789848" providerId="AD" clId="Web-{250DE2BF-A42A-4061-9FE3-0EC4A569369A}" dt="2022-05-10T04:04:07.495" v="65" actId="14100"/>
          <ac:spMkLst>
            <pc:docMk/>
            <pc:sldMk cId="1659595505" sldId="322"/>
            <ac:spMk id="3" creationId="{F9F0B158-9AD2-2ABE-4A04-F838E871F1EC}"/>
          </ac:spMkLst>
        </pc:spChg>
        <pc:spChg chg="del mod">
          <ac:chgData name="Madhup, Pooja" userId="S::pmadhup@calstatela.edu::2006dad4-0d81-4b2d-889a-3cccc5789848" providerId="AD" clId="Web-{250DE2BF-A42A-4061-9FE3-0EC4A569369A}" dt="2022-05-10T04:03:52.947" v="61"/>
          <ac:spMkLst>
            <pc:docMk/>
            <pc:sldMk cId="1659595505" sldId="322"/>
            <ac:spMk id="6" creationId="{DCC65DEA-8A10-BF7A-A7DA-230450AEABBE}"/>
          </ac:spMkLst>
        </pc:spChg>
        <pc:picChg chg="add mod">
          <ac:chgData name="Madhup, Pooja" userId="S::pmadhup@calstatela.edu::2006dad4-0d81-4b2d-889a-3cccc5789848" providerId="AD" clId="Web-{250DE2BF-A42A-4061-9FE3-0EC4A569369A}" dt="2022-05-10T04:04:00.120" v="63" actId="1076"/>
          <ac:picMkLst>
            <pc:docMk/>
            <pc:sldMk cId="1659595505" sldId="322"/>
            <ac:picMk id="2" creationId="{C1FD5FE6-FBF7-7026-6C23-48FD175B83B0}"/>
          </ac:picMkLst>
        </pc:picChg>
        <pc:picChg chg="del">
          <ac:chgData name="Madhup, Pooja" userId="S::pmadhup@calstatela.edu::2006dad4-0d81-4b2d-889a-3cccc5789848" providerId="AD" clId="Web-{250DE2BF-A42A-4061-9FE3-0EC4A569369A}" dt="2022-05-10T04:01:25.084" v="26"/>
          <ac:picMkLst>
            <pc:docMk/>
            <pc:sldMk cId="1659595505" sldId="322"/>
            <ac:picMk id="4" creationId="{EA94DB5D-7C24-ABA4-9597-59C4DD1AB28A}"/>
          </ac:picMkLst>
        </pc:picChg>
      </pc:sldChg>
      <pc:sldChg chg="modSp">
        <pc:chgData name="Madhup, Pooja" userId="S::pmadhup@calstatela.edu::2006dad4-0d81-4b2d-889a-3cccc5789848" providerId="AD" clId="Web-{250DE2BF-A42A-4061-9FE3-0EC4A569369A}" dt="2022-05-10T04:13:58.886" v="67" actId="20577"/>
        <pc:sldMkLst>
          <pc:docMk/>
          <pc:sldMk cId="445084799" sldId="326"/>
        </pc:sldMkLst>
        <pc:spChg chg="mod">
          <ac:chgData name="Madhup, Pooja" userId="S::pmadhup@calstatela.edu::2006dad4-0d81-4b2d-889a-3cccc5789848" providerId="AD" clId="Web-{250DE2BF-A42A-4061-9FE3-0EC4A569369A}" dt="2022-05-10T04:13:58.886" v="67" actId="20577"/>
          <ac:spMkLst>
            <pc:docMk/>
            <pc:sldMk cId="445084799" sldId="326"/>
            <ac:spMk id="2" creationId="{9D3338F6-4E77-412F-83C2-26B7C64F21AD}"/>
          </ac:spMkLst>
        </pc:spChg>
      </pc:sldChg>
    </pc:docChg>
  </pc:docChgLst>
  <pc:docChgLst>
    <pc:chgData name="Yadav, Pratiksha V" userId="S::pyadav@calstatela.edu::bf35a226-c25d-4d63-a162-cc789bac717e" providerId="AD" clId="Web-{D971DABE-086B-4D9A-9D8A-C83E898516E9}"/>
    <pc:docChg chg="modSld">
      <pc:chgData name="Yadav, Pratiksha V" userId="S::pyadav@calstatela.edu::bf35a226-c25d-4d63-a162-cc789bac717e" providerId="AD" clId="Web-{D971DABE-086B-4D9A-9D8A-C83E898516E9}" dt="2022-05-10T19:22:26.564" v="680" actId="20577"/>
      <pc:docMkLst>
        <pc:docMk/>
      </pc:docMkLst>
      <pc:sldChg chg="addSp delSp modSp">
        <pc:chgData name="Yadav, Pratiksha V" userId="S::pyadav@calstatela.edu::bf35a226-c25d-4d63-a162-cc789bac717e" providerId="AD" clId="Web-{D971DABE-086B-4D9A-9D8A-C83E898516E9}" dt="2022-05-10T19:22:26.564" v="680" actId="20577"/>
        <pc:sldMkLst>
          <pc:docMk/>
          <pc:sldMk cId="1582291870" sldId="323"/>
        </pc:sldMkLst>
        <pc:spChg chg="mod">
          <ac:chgData name="Yadav, Pratiksha V" userId="S::pyadav@calstatela.edu::bf35a226-c25d-4d63-a162-cc789bac717e" providerId="AD" clId="Web-{D971DABE-086B-4D9A-9D8A-C83E898516E9}" dt="2022-05-10T19:19:41.716" v="653" actId="14100"/>
          <ac:spMkLst>
            <pc:docMk/>
            <pc:sldMk cId="1582291870" sldId="323"/>
            <ac:spMk id="2" creationId="{29D5C70D-4227-CD09-5D13-72B74031CFA3}"/>
          </ac:spMkLst>
        </pc:spChg>
        <pc:spChg chg="del mod">
          <ac:chgData name="Yadav, Pratiksha V" userId="S::pyadav@calstatela.edu::bf35a226-c25d-4d63-a162-cc789bac717e" providerId="AD" clId="Web-{D971DABE-086B-4D9A-9D8A-C83E898516E9}" dt="2022-05-10T19:19:36.341" v="651"/>
          <ac:spMkLst>
            <pc:docMk/>
            <pc:sldMk cId="1582291870" sldId="323"/>
            <ac:spMk id="3" creationId="{AB3B9700-8C8D-5CED-54FE-EB96D9F6E016}"/>
          </ac:spMkLst>
        </pc:spChg>
        <pc:spChg chg="add mod">
          <ac:chgData name="Yadav, Pratiksha V" userId="S::pyadav@calstatela.edu::bf35a226-c25d-4d63-a162-cc789bac717e" providerId="AD" clId="Web-{D971DABE-086B-4D9A-9D8A-C83E898516E9}" dt="2022-05-10T19:22:26.564" v="680" actId="20577"/>
          <ac:spMkLst>
            <pc:docMk/>
            <pc:sldMk cId="1582291870" sldId="323"/>
            <ac:spMk id="4" creationId="{61453675-B4D0-AF09-E94B-2D72972021F6}"/>
          </ac:spMkLst>
        </pc:spChg>
        <pc:spChg chg="add mod">
          <ac:chgData name="Yadav, Pratiksha V" userId="S::pyadav@calstatela.edu::bf35a226-c25d-4d63-a162-cc789bac717e" providerId="AD" clId="Web-{D971DABE-086B-4D9A-9D8A-C83E898516E9}" dt="2022-05-10T19:19:49.685" v="657" actId="1076"/>
          <ac:spMkLst>
            <pc:docMk/>
            <pc:sldMk cId="1582291870" sldId="323"/>
            <ac:spMk id="6" creationId="{A3C7FE0C-8ADC-443C-45F5-35E31DF0B131}"/>
          </ac:spMkLst>
        </pc:spChg>
        <pc:spChg chg="add del mod">
          <ac:chgData name="Yadav, Pratiksha V" userId="S::pyadav@calstatela.edu::bf35a226-c25d-4d63-a162-cc789bac717e" providerId="AD" clId="Web-{D971DABE-086B-4D9A-9D8A-C83E898516E9}" dt="2022-05-10T19:19:53.857" v="658"/>
          <ac:spMkLst>
            <pc:docMk/>
            <pc:sldMk cId="1582291870" sldId="323"/>
            <ac:spMk id="8" creationId="{61B1EBEB-D2D0-E259-B4D0-0F6B69ED7DAF}"/>
          </ac:spMkLst>
        </pc:spChg>
        <pc:picChg chg="mod">
          <ac:chgData name="Yadav, Pratiksha V" userId="S::pyadav@calstatela.edu::bf35a226-c25d-4d63-a162-cc789bac717e" providerId="AD" clId="Web-{D971DABE-086B-4D9A-9D8A-C83E898516E9}" dt="2022-05-10T19:19:45.685" v="655" actId="14100"/>
          <ac:picMkLst>
            <pc:docMk/>
            <pc:sldMk cId="1582291870" sldId="323"/>
            <ac:picMk id="5" creationId="{E3AAC7E4-112B-709D-080B-AD87143FAADF}"/>
          </ac:picMkLst>
        </pc:picChg>
      </pc:sldChg>
      <pc:sldChg chg="addSp delSp modSp">
        <pc:chgData name="Yadav, Pratiksha V" userId="S::pyadav@calstatela.edu::bf35a226-c25d-4d63-a162-cc789bac717e" providerId="AD" clId="Web-{D971DABE-086B-4D9A-9D8A-C83E898516E9}" dt="2022-05-10T19:17:12.009" v="597" actId="1076"/>
        <pc:sldMkLst>
          <pc:docMk/>
          <pc:sldMk cId="3603015591" sldId="324"/>
        </pc:sldMkLst>
        <pc:spChg chg="mod">
          <ac:chgData name="Yadav, Pratiksha V" userId="S::pyadav@calstatela.edu::bf35a226-c25d-4d63-a162-cc789bac717e" providerId="AD" clId="Web-{D971DABE-086B-4D9A-9D8A-C83E898516E9}" dt="2022-05-10T19:17:05.853" v="595" actId="1076"/>
          <ac:spMkLst>
            <pc:docMk/>
            <pc:sldMk cId="3603015591" sldId="324"/>
            <ac:spMk id="2" creationId="{9DCE9236-BDD2-1AB4-46F8-2355FE6F3BB6}"/>
          </ac:spMkLst>
        </pc:spChg>
        <pc:spChg chg="add mod">
          <ac:chgData name="Yadav, Pratiksha V" userId="S::pyadav@calstatela.edu::bf35a226-c25d-4d63-a162-cc789bac717e" providerId="AD" clId="Web-{D971DABE-086B-4D9A-9D8A-C83E898516E9}" dt="2022-05-10T19:17:12.009" v="597" actId="1076"/>
          <ac:spMkLst>
            <pc:docMk/>
            <pc:sldMk cId="3603015591" sldId="324"/>
            <ac:spMk id="5" creationId="{72B836C2-FA03-CFF8-1BC7-C1CB7013D5F0}"/>
          </ac:spMkLst>
        </pc:spChg>
        <pc:spChg chg="add del mod">
          <ac:chgData name="Yadav, Pratiksha V" userId="S::pyadav@calstatela.edu::bf35a226-c25d-4d63-a162-cc789bac717e" providerId="AD" clId="Web-{D971DABE-086B-4D9A-9D8A-C83E898516E9}" dt="2022-05-10T17:54:15.674" v="49"/>
          <ac:spMkLst>
            <pc:docMk/>
            <pc:sldMk cId="3603015591" sldId="324"/>
            <ac:spMk id="6" creationId="{5FCDE8B9-6DEB-C70D-EFD0-E7ED410523EA}"/>
          </ac:spMkLst>
        </pc:spChg>
        <pc:picChg chg="mod">
          <ac:chgData name="Yadav, Pratiksha V" userId="S::pyadav@calstatela.edu::bf35a226-c25d-4d63-a162-cc789bac717e" providerId="AD" clId="Web-{D971DABE-086B-4D9A-9D8A-C83E898516E9}" dt="2022-05-10T19:16:47.634" v="589" actId="14100"/>
          <ac:picMkLst>
            <pc:docMk/>
            <pc:sldMk cId="3603015591" sldId="324"/>
            <ac:picMk id="4" creationId="{3C8A0717-5DA5-EEF4-E611-2C4351BED7D8}"/>
          </ac:picMkLst>
        </pc:picChg>
      </pc:sldChg>
      <pc:sldChg chg="modSp">
        <pc:chgData name="Yadav, Pratiksha V" userId="S::pyadav@calstatela.edu::bf35a226-c25d-4d63-a162-cc789bac717e" providerId="AD" clId="Web-{D971DABE-086B-4D9A-9D8A-C83E898516E9}" dt="2022-05-10T18:31:40.602" v="357" actId="1076"/>
        <pc:sldMkLst>
          <pc:docMk/>
          <pc:sldMk cId="1607316028" sldId="329"/>
        </pc:sldMkLst>
        <pc:picChg chg="mod">
          <ac:chgData name="Yadav, Pratiksha V" userId="S::pyadav@calstatela.edu::bf35a226-c25d-4d63-a162-cc789bac717e" providerId="AD" clId="Web-{D971DABE-086B-4D9A-9D8A-C83E898516E9}" dt="2022-05-10T18:31:40.602" v="357" actId="1076"/>
          <ac:picMkLst>
            <pc:docMk/>
            <pc:sldMk cId="1607316028" sldId="329"/>
            <ac:picMk id="4" creationId="{3F65238E-9C59-448F-800C-5DEEE04E0CDA}"/>
          </ac:picMkLst>
        </pc:picChg>
      </pc:sldChg>
      <pc:sldChg chg="modSp">
        <pc:chgData name="Yadav, Pratiksha V" userId="S::pyadav@calstatela.edu::bf35a226-c25d-4d63-a162-cc789bac717e" providerId="AD" clId="Web-{D971DABE-086B-4D9A-9D8A-C83E898516E9}" dt="2022-05-10T17:51:12.201" v="18" actId="1076"/>
        <pc:sldMkLst>
          <pc:docMk/>
          <pc:sldMk cId="2196205570" sldId="334"/>
        </pc:sldMkLst>
        <pc:picChg chg="mod">
          <ac:chgData name="Yadav, Pratiksha V" userId="S::pyadav@calstatela.edu::bf35a226-c25d-4d63-a162-cc789bac717e" providerId="AD" clId="Web-{D971DABE-086B-4D9A-9D8A-C83E898516E9}" dt="2022-05-10T17:51:12.201" v="18" actId="1076"/>
          <ac:picMkLst>
            <pc:docMk/>
            <pc:sldMk cId="2196205570" sldId="334"/>
            <ac:picMk id="8" creationId="{C4119931-45C3-3B59-C289-97AB0975EA41}"/>
          </ac:picMkLst>
        </pc:picChg>
      </pc:sldChg>
    </pc:docChg>
  </pc:docChgLst>
  <pc:docChgLst>
    <pc:chgData name="Wong, Philip A" userId="S::pwong4@calstatela.edu::e96ba537-e726-4b0c-92b7-c93274f444e5" providerId="AD" clId="Web-{D580EC1E-3539-404B-B1EF-FC616085B276}"/>
    <pc:docChg chg="modSld">
      <pc:chgData name="Wong, Philip A" userId="S::pwong4@calstatela.edu::e96ba537-e726-4b0c-92b7-c93274f444e5" providerId="AD" clId="Web-{D580EC1E-3539-404B-B1EF-FC616085B276}" dt="2022-05-11T04:18:57.068" v="161" actId="20577"/>
      <pc:docMkLst>
        <pc:docMk/>
      </pc:docMkLst>
      <pc:sldChg chg="modSp">
        <pc:chgData name="Wong, Philip A" userId="S::pwong4@calstatela.edu::e96ba537-e726-4b0c-92b7-c93274f444e5" providerId="AD" clId="Web-{D580EC1E-3539-404B-B1EF-FC616085B276}" dt="2022-05-11T04:18:57.068" v="161" actId="20577"/>
        <pc:sldMkLst>
          <pc:docMk/>
          <pc:sldMk cId="3774601138" sldId="281"/>
        </pc:sldMkLst>
        <pc:spChg chg="mod">
          <ac:chgData name="Wong, Philip A" userId="S::pwong4@calstatela.edu::e96ba537-e726-4b0c-92b7-c93274f444e5" providerId="AD" clId="Web-{D580EC1E-3539-404B-B1EF-FC616085B276}" dt="2022-05-11T04:18:57.068" v="161" actId="20577"/>
          <ac:spMkLst>
            <pc:docMk/>
            <pc:sldMk cId="3774601138" sldId="281"/>
            <ac:spMk id="3" creationId="{86B970F7-EDB2-4932-994E-1EDC5E0372C3}"/>
          </ac:spMkLst>
        </pc:spChg>
      </pc:sldChg>
    </pc:docChg>
  </pc:docChgLst>
  <pc:docChgLst>
    <pc:chgData name="Pandit, Shailja" userId="S::spandit3@calstatela.edu::dd998adc-1d7b-442a-833b-0bcf1eba572d" providerId="AD" clId="Web-{B02CA6CF-21D8-4028-A352-05D9558822CF}"/>
    <pc:docChg chg="modSld">
      <pc:chgData name="Pandit, Shailja" userId="S::spandit3@calstatela.edu::dd998adc-1d7b-442a-833b-0bcf1eba572d" providerId="AD" clId="Web-{B02CA6CF-21D8-4028-A352-05D9558822CF}" dt="2022-05-10T04:59:07.266" v="19"/>
      <pc:docMkLst>
        <pc:docMk/>
      </pc:docMkLst>
      <pc:sldChg chg="modNotes">
        <pc:chgData name="Pandit, Shailja" userId="S::spandit3@calstatela.edu::dd998adc-1d7b-442a-833b-0bcf1eba572d" providerId="AD" clId="Web-{B02CA6CF-21D8-4028-A352-05D9558822CF}" dt="2022-05-10T04:58:56.610" v="11"/>
        <pc:sldMkLst>
          <pc:docMk/>
          <pc:sldMk cId="1862037227" sldId="317"/>
        </pc:sldMkLst>
      </pc:sldChg>
      <pc:sldChg chg="modNotes">
        <pc:chgData name="Pandit, Shailja" userId="S::spandit3@calstatela.edu::dd998adc-1d7b-442a-833b-0bcf1eba572d" providerId="AD" clId="Web-{B02CA6CF-21D8-4028-A352-05D9558822CF}" dt="2022-05-10T04:59:07.266" v="19"/>
        <pc:sldMkLst>
          <pc:docMk/>
          <pc:sldMk cId="1035939321" sldId="318"/>
        </pc:sldMkLst>
      </pc:sldChg>
    </pc:docChg>
  </pc:docChgLst>
  <pc:docChgLst>
    <pc:chgData name="Yadav, Pratiksha V" userId="S::pyadav@calstatela.edu::bf35a226-c25d-4d63-a162-cc789bac717e" providerId="AD" clId="Web-{D80CF267-3FFD-4915-B488-58699F4F3C29}"/>
    <pc:docChg chg="modSld">
      <pc:chgData name="Yadav, Pratiksha V" userId="S::pyadav@calstatela.edu::bf35a226-c25d-4d63-a162-cc789bac717e" providerId="AD" clId="Web-{D80CF267-3FFD-4915-B488-58699F4F3C29}" dt="2022-05-10T07:18:55.832" v="45" actId="1076"/>
      <pc:docMkLst>
        <pc:docMk/>
      </pc:docMkLst>
      <pc:sldChg chg="addSp modSp">
        <pc:chgData name="Yadav, Pratiksha V" userId="S::pyadav@calstatela.edu::bf35a226-c25d-4d63-a162-cc789bac717e" providerId="AD" clId="Web-{D80CF267-3FFD-4915-B488-58699F4F3C29}" dt="2022-05-10T07:16:01.405" v="41" actId="14100"/>
        <pc:sldMkLst>
          <pc:docMk/>
          <pc:sldMk cId="530573606" sldId="319"/>
        </pc:sldMkLst>
        <pc:spChg chg="mod">
          <ac:chgData name="Yadav, Pratiksha V" userId="S::pyadav@calstatela.edu::bf35a226-c25d-4d63-a162-cc789bac717e" providerId="AD" clId="Web-{D80CF267-3FFD-4915-B488-58699F4F3C29}" dt="2022-05-10T07:15:58.858" v="40" actId="14100"/>
          <ac:spMkLst>
            <pc:docMk/>
            <pc:sldMk cId="530573606" sldId="319"/>
            <ac:spMk id="11" creationId="{9A99EAF1-41C2-95E4-A56B-3C2581A532C8}"/>
          </ac:spMkLst>
        </pc:spChg>
        <pc:spChg chg="mod">
          <ac:chgData name="Yadav, Pratiksha V" userId="S::pyadav@calstatela.edu::bf35a226-c25d-4d63-a162-cc789bac717e" providerId="AD" clId="Web-{D80CF267-3FFD-4915-B488-58699F4F3C29}" dt="2022-05-10T07:15:54.233" v="39" actId="14100"/>
          <ac:spMkLst>
            <pc:docMk/>
            <pc:sldMk cId="530573606" sldId="319"/>
            <ac:spMk id="12" creationId="{933F3CA9-837E-7885-6F0B-165950E630C2}"/>
          </ac:spMkLst>
        </pc:spChg>
        <pc:spChg chg="mod">
          <ac:chgData name="Yadav, Pratiksha V" userId="S::pyadav@calstatela.edu::bf35a226-c25d-4d63-a162-cc789bac717e" providerId="AD" clId="Web-{D80CF267-3FFD-4915-B488-58699F4F3C29}" dt="2022-05-10T07:16:01.405" v="41" actId="14100"/>
          <ac:spMkLst>
            <pc:docMk/>
            <pc:sldMk cId="530573606" sldId="319"/>
            <ac:spMk id="13" creationId="{8EA34FF3-7F18-1864-CE5A-D96E53CC8BBF}"/>
          </ac:spMkLst>
        </pc:spChg>
        <pc:spChg chg="mod">
          <ac:chgData name="Yadav, Pratiksha V" userId="S::pyadav@calstatela.edu::bf35a226-c25d-4d63-a162-cc789bac717e" providerId="AD" clId="Web-{D80CF267-3FFD-4915-B488-58699F4F3C29}" dt="2022-05-10T07:15:35.451" v="38" actId="14100"/>
          <ac:spMkLst>
            <pc:docMk/>
            <pc:sldMk cId="530573606" sldId="319"/>
            <ac:spMk id="17" creationId="{95C1936D-018A-7FA5-CBAE-C492B7852BF4}"/>
          </ac:spMkLst>
        </pc:spChg>
        <pc:picChg chg="add mod">
          <ac:chgData name="Yadav, Pratiksha V" userId="S::pyadav@calstatela.edu::bf35a226-c25d-4d63-a162-cc789bac717e" providerId="AD" clId="Web-{D80CF267-3FFD-4915-B488-58699F4F3C29}" dt="2022-05-10T07:12:13.134" v="16" actId="1076"/>
          <ac:picMkLst>
            <pc:docMk/>
            <pc:sldMk cId="530573606" sldId="319"/>
            <ac:picMk id="3" creationId="{E4070CDA-F403-DB57-00E2-3F0E0E1994D1}"/>
          </ac:picMkLst>
        </pc:picChg>
        <pc:picChg chg="mod">
          <ac:chgData name="Yadav, Pratiksha V" userId="S::pyadav@calstatela.edu::bf35a226-c25d-4d63-a162-cc789bac717e" providerId="AD" clId="Web-{D80CF267-3FFD-4915-B488-58699F4F3C29}" dt="2022-05-10T07:12:36.681" v="22" actId="1076"/>
          <ac:picMkLst>
            <pc:docMk/>
            <pc:sldMk cId="530573606" sldId="319"/>
            <ac:picMk id="5" creationId="{750A4B99-AC28-0D06-384E-15F39B4171FA}"/>
          </ac:picMkLst>
        </pc:picChg>
        <pc:picChg chg="mod">
          <ac:chgData name="Yadav, Pratiksha V" userId="S::pyadav@calstatela.edu::bf35a226-c25d-4d63-a162-cc789bac717e" providerId="AD" clId="Web-{D80CF267-3FFD-4915-B488-58699F4F3C29}" dt="2022-05-10T07:12:27.306" v="19" actId="1076"/>
          <ac:picMkLst>
            <pc:docMk/>
            <pc:sldMk cId="530573606" sldId="319"/>
            <ac:picMk id="20" creationId="{2F03AC05-8874-082A-2224-C0D1065F4823}"/>
          </ac:picMkLst>
        </pc:picChg>
        <pc:picChg chg="mod">
          <ac:chgData name="Yadav, Pratiksha V" userId="S::pyadav@calstatela.edu::bf35a226-c25d-4d63-a162-cc789bac717e" providerId="AD" clId="Web-{D80CF267-3FFD-4915-B488-58699F4F3C29}" dt="2022-05-10T07:12:15.837" v="17" actId="14100"/>
          <ac:picMkLst>
            <pc:docMk/>
            <pc:sldMk cId="530573606" sldId="319"/>
            <ac:picMk id="21" creationId="{B1CABB81-CB42-CA65-F4CF-F06E3CA9FA94}"/>
          </ac:picMkLst>
        </pc:picChg>
        <pc:picChg chg="mod">
          <ac:chgData name="Yadav, Pratiksha V" userId="S::pyadav@calstatela.edu::bf35a226-c25d-4d63-a162-cc789bac717e" providerId="AD" clId="Web-{D80CF267-3FFD-4915-B488-58699F4F3C29}" dt="2022-05-10T07:12:54.447" v="26" actId="1076"/>
          <ac:picMkLst>
            <pc:docMk/>
            <pc:sldMk cId="530573606" sldId="319"/>
            <ac:picMk id="22" creationId="{5A545245-311E-C549-B9D9-659CDF7258A3}"/>
          </ac:picMkLst>
        </pc:picChg>
        <pc:picChg chg="mod">
          <ac:chgData name="Yadav, Pratiksha V" userId="S::pyadav@calstatela.edu::bf35a226-c25d-4d63-a162-cc789bac717e" providerId="AD" clId="Web-{D80CF267-3FFD-4915-B488-58699F4F3C29}" dt="2022-05-10T07:12:44.681" v="25" actId="1076"/>
          <ac:picMkLst>
            <pc:docMk/>
            <pc:sldMk cId="530573606" sldId="319"/>
            <ac:picMk id="24" creationId="{E9EE5CD2-6E51-2609-FFF7-B2A51A260F87}"/>
          </ac:picMkLst>
        </pc:picChg>
      </pc:sldChg>
      <pc:sldChg chg="modSp">
        <pc:chgData name="Yadav, Pratiksha V" userId="S::pyadav@calstatela.edu::bf35a226-c25d-4d63-a162-cc789bac717e" providerId="AD" clId="Web-{D80CF267-3FFD-4915-B488-58699F4F3C29}" dt="2022-05-10T07:14:01.105" v="36" actId="1076"/>
        <pc:sldMkLst>
          <pc:docMk/>
          <pc:sldMk cId="1582291870" sldId="323"/>
        </pc:sldMkLst>
        <pc:picChg chg="mod">
          <ac:chgData name="Yadav, Pratiksha V" userId="S::pyadav@calstatela.edu::bf35a226-c25d-4d63-a162-cc789bac717e" providerId="AD" clId="Web-{D80CF267-3FFD-4915-B488-58699F4F3C29}" dt="2022-05-10T07:14:01.105" v="36" actId="1076"/>
          <ac:picMkLst>
            <pc:docMk/>
            <pc:sldMk cId="1582291870" sldId="323"/>
            <ac:picMk id="5" creationId="{E3AAC7E4-112B-709D-080B-AD87143FAADF}"/>
          </ac:picMkLst>
        </pc:picChg>
      </pc:sldChg>
      <pc:sldChg chg="modSp">
        <pc:chgData name="Yadav, Pratiksha V" userId="S::pyadav@calstatela.edu::bf35a226-c25d-4d63-a162-cc789bac717e" providerId="AD" clId="Web-{D80CF267-3FFD-4915-B488-58699F4F3C29}" dt="2022-05-10T07:16:56.578" v="43" actId="14100"/>
        <pc:sldMkLst>
          <pc:docMk/>
          <pc:sldMk cId="3603015591" sldId="324"/>
        </pc:sldMkLst>
        <pc:spChg chg="mod">
          <ac:chgData name="Yadav, Pratiksha V" userId="S::pyadav@calstatela.edu::bf35a226-c25d-4d63-a162-cc789bac717e" providerId="AD" clId="Web-{D80CF267-3FFD-4915-B488-58699F4F3C29}" dt="2022-05-10T07:16:56.578" v="43" actId="14100"/>
          <ac:spMkLst>
            <pc:docMk/>
            <pc:sldMk cId="3603015591" sldId="324"/>
            <ac:spMk id="2" creationId="{9DCE9236-BDD2-1AB4-46F8-2355FE6F3BB6}"/>
          </ac:spMkLst>
        </pc:spChg>
        <pc:picChg chg="mod">
          <ac:chgData name="Yadav, Pratiksha V" userId="S::pyadav@calstatela.edu::bf35a226-c25d-4d63-a162-cc789bac717e" providerId="AD" clId="Web-{D80CF267-3FFD-4915-B488-58699F4F3C29}" dt="2022-05-10T07:14:16.324" v="37" actId="1076"/>
          <ac:picMkLst>
            <pc:docMk/>
            <pc:sldMk cId="3603015591" sldId="324"/>
            <ac:picMk id="4" creationId="{3C8A0717-5DA5-EEF4-E611-2C4351BED7D8}"/>
          </ac:picMkLst>
        </pc:picChg>
      </pc:sldChg>
      <pc:sldChg chg="modSp">
        <pc:chgData name="Yadav, Pratiksha V" userId="S::pyadav@calstatela.edu::bf35a226-c25d-4d63-a162-cc789bac717e" providerId="AD" clId="Web-{D80CF267-3FFD-4915-B488-58699F4F3C29}" dt="2022-05-10T07:18:55.832" v="45" actId="1076"/>
        <pc:sldMkLst>
          <pc:docMk/>
          <pc:sldMk cId="1607316028" sldId="329"/>
        </pc:sldMkLst>
        <pc:picChg chg="mod">
          <ac:chgData name="Yadav, Pratiksha V" userId="S::pyadav@calstatela.edu::bf35a226-c25d-4d63-a162-cc789bac717e" providerId="AD" clId="Web-{D80CF267-3FFD-4915-B488-58699F4F3C29}" dt="2022-05-10T07:18:55.832" v="45" actId="1076"/>
          <ac:picMkLst>
            <pc:docMk/>
            <pc:sldMk cId="1607316028" sldId="329"/>
            <ac:picMk id="4" creationId="{3F65238E-9C59-448F-800C-5DEEE04E0CDA}"/>
          </ac:picMkLst>
        </pc:picChg>
      </pc:sldChg>
    </pc:docChg>
  </pc:docChgLst>
  <pc:docChgLst>
    <pc:chgData name="Yadav, Pratiksha V" userId="S::pyadav@calstatela.edu::bf35a226-c25d-4d63-a162-cc789bac717e" providerId="AD" clId="Web-{C6FB6F1E-1916-452F-B4E2-5021EC0B8CFA}"/>
    <pc:docChg chg="addSld modSld">
      <pc:chgData name="Yadav, Pratiksha V" userId="S::pyadav@calstatela.edu::bf35a226-c25d-4d63-a162-cc789bac717e" providerId="AD" clId="Web-{C6FB6F1E-1916-452F-B4E2-5021EC0B8CFA}" dt="2022-05-10T03:43:33.950" v="55"/>
      <pc:docMkLst>
        <pc:docMk/>
      </pc:docMkLst>
      <pc:sldChg chg="modSp">
        <pc:chgData name="Yadav, Pratiksha V" userId="S::pyadav@calstatela.edu::bf35a226-c25d-4d63-a162-cc789bac717e" providerId="AD" clId="Web-{C6FB6F1E-1916-452F-B4E2-5021EC0B8CFA}" dt="2022-05-10T03:03:15.216" v="2" actId="20577"/>
        <pc:sldMkLst>
          <pc:docMk/>
          <pc:sldMk cId="530573606" sldId="319"/>
        </pc:sldMkLst>
        <pc:spChg chg="mod">
          <ac:chgData name="Yadav, Pratiksha V" userId="S::pyadav@calstatela.edu::bf35a226-c25d-4d63-a162-cc789bac717e" providerId="AD" clId="Web-{C6FB6F1E-1916-452F-B4E2-5021EC0B8CFA}" dt="2022-05-10T03:03:15.216" v="2" actId="20577"/>
          <ac:spMkLst>
            <pc:docMk/>
            <pc:sldMk cId="530573606" sldId="319"/>
            <ac:spMk id="7" creationId="{751B4161-E123-9D74-D0CB-622FC1C231BE}"/>
          </ac:spMkLst>
        </pc:spChg>
      </pc:sldChg>
      <pc:sldChg chg="addSp delSp modSp">
        <pc:chgData name="Yadav, Pratiksha V" userId="S::pyadav@calstatela.edu::bf35a226-c25d-4d63-a162-cc789bac717e" providerId="AD" clId="Web-{C6FB6F1E-1916-452F-B4E2-5021EC0B8CFA}" dt="2022-05-10T03:43:28.013" v="54"/>
        <pc:sldMkLst>
          <pc:docMk/>
          <pc:sldMk cId="1026559176" sldId="321"/>
        </pc:sldMkLst>
        <pc:spChg chg="del">
          <ac:chgData name="Yadav, Pratiksha V" userId="S::pyadav@calstatela.edu::bf35a226-c25d-4d63-a162-cc789bac717e" providerId="AD" clId="Web-{C6FB6F1E-1916-452F-B4E2-5021EC0B8CFA}" dt="2022-05-10T03:43:25.028" v="53"/>
          <ac:spMkLst>
            <pc:docMk/>
            <pc:sldMk cId="1026559176" sldId="321"/>
            <ac:spMk id="2" creationId="{CA580B86-43FA-9304-6E0C-B2550BD1546B}"/>
          </ac:spMkLst>
        </pc:spChg>
        <pc:spChg chg="add del mod">
          <ac:chgData name="Yadav, Pratiksha V" userId="S::pyadav@calstatela.edu::bf35a226-c25d-4d63-a162-cc789bac717e" providerId="AD" clId="Web-{C6FB6F1E-1916-452F-B4E2-5021EC0B8CFA}" dt="2022-05-10T03:43:28.013" v="54"/>
          <ac:spMkLst>
            <pc:docMk/>
            <pc:sldMk cId="1026559176" sldId="321"/>
            <ac:spMk id="6" creationId="{8AFEEE21-30D4-3CF6-DFEA-890F2232B59C}"/>
          </ac:spMkLst>
        </pc:spChg>
      </pc:sldChg>
      <pc:sldChg chg="addSp delSp modSp">
        <pc:chgData name="Yadav, Pratiksha V" userId="S::pyadav@calstatela.edu::bf35a226-c25d-4d63-a162-cc789bac717e" providerId="AD" clId="Web-{C6FB6F1E-1916-452F-B4E2-5021EC0B8CFA}" dt="2022-05-10T03:43:33.950" v="55"/>
        <pc:sldMkLst>
          <pc:docMk/>
          <pc:sldMk cId="1659595505" sldId="322"/>
        </pc:sldMkLst>
        <pc:spChg chg="del">
          <ac:chgData name="Yadav, Pratiksha V" userId="S::pyadav@calstatela.edu::bf35a226-c25d-4d63-a162-cc789bac717e" providerId="AD" clId="Web-{C6FB6F1E-1916-452F-B4E2-5021EC0B8CFA}" dt="2022-05-10T03:43:33.950" v="55"/>
          <ac:spMkLst>
            <pc:docMk/>
            <pc:sldMk cId="1659595505" sldId="322"/>
            <ac:spMk id="2" creationId="{B78B2681-A0F2-AA4C-9E78-602A9C0A1212}"/>
          </ac:spMkLst>
        </pc:spChg>
        <pc:spChg chg="add mod">
          <ac:chgData name="Yadav, Pratiksha V" userId="S::pyadav@calstatela.edu::bf35a226-c25d-4d63-a162-cc789bac717e" providerId="AD" clId="Web-{C6FB6F1E-1916-452F-B4E2-5021EC0B8CFA}" dt="2022-05-10T03:43:33.950" v="55"/>
          <ac:spMkLst>
            <pc:docMk/>
            <pc:sldMk cId="1659595505" sldId="322"/>
            <ac:spMk id="6" creationId="{DCC65DEA-8A10-BF7A-A7DA-230450AEABBE}"/>
          </ac:spMkLst>
        </pc:spChg>
      </pc:sldChg>
      <pc:sldChg chg="addSp delSp modSp">
        <pc:chgData name="Yadav, Pratiksha V" userId="S::pyadav@calstatela.edu::bf35a226-c25d-4d63-a162-cc789bac717e" providerId="AD" clId="Web-{C6FB6F1E-1916-452F-B4E2-5021EC0B8CFA}" dt="2022-05-10T03:29:11.423" v="13" actId="14100"/>
        <pc:sldMkLst>
          <pc:docMk/>
          <pc:sldMk cId="3603015591" sldId="324"/>
        </pc:sldMkLst>
        <pc:picChg chg="mod">
          <ac:chgData name="Yadav, Pratiksha V" userId="S::pyadav@calstatela.edu::bf35a226-c25d-4d63-a162-cc789bac717e" providerId="AD" clId="Web-{C6FB6F1E-1916-452F-B4E2-5021EC0B8CFA}" dt="2022-05-10T03:27:48.761" v="5" actId="14100"/>
          <ac:picMkLst>
            <pc:docMk/>
            <pc:sldMk cId="3603015591" sldId="324"/>
            <ac:picMk id="4" creationId="{A955A3A7-1F5C-E392-65AA-2837F8C9DC55}"/>
          </ac:picMkLst>
        </pc:picChg>
        <pc:picChg chg="add del mod">
          <ac:chgData name="Yadav, Pratiksha V" userId="S::pyadav@calstatela.edu::bf35a226-c25d-4d63-a162-cc789bac717e" providerId="AD" clId="Web-{C6FB6F1E-1916-452F-B4E2-5021EC0B8CFA}" dt="2022-05-10T03:28:45.234" v="8"/>
          <ac:picMkLst>
            <pc:docMk/>
            <pc:sldMk cId="3603015591" sldId="324"/>
            <ac:picMk id="5" creationId="{ECBFCE3A-F17F-C44A-3D72-7E4C5B66ECE8}"/>
          </ac:picMkLst>
        </pc:picChg>
        <pc:picChg chg="add mod">
          <ac:chgData name="Yadav, Pratiksha V" userId="S::pyadav@calstatela.edu::bf35a226-c25d-4d63-a162-cc789bac717e" providerId="AD" clId="Web-{C6FB6F1E-1916-452F-B4E2-5021EC0B8CFA}" dt="2022-05-10T03:29:11.423" v="13" actId="14100"/>
          <ac:picMkLst>
            <pc:docMk/>
            <pc:sldMk cId="3603015591" sldId="324"/>
            <ac:picMk id="6" creationId="{928F800B-C95A-073D-FDC3-083C60E24992}"/>
          </ac:picMkLst>
        </pc:picChg>
      </pc:sldChg>
      <pc:sldChg chg="addSp delSp modSp new mod setBg">
        <pc:chgData name="Yadav, Pratiksha V" userId="S::pyadav@calstatela.edu::bf35a226-c25d-4d63-a162-cc789bac717e" providerId="AD" clId="Web-{C6FB6F1E-1916-452F-B4E2-5021EC0B8CFA}" dt="2022-05-10T03:36:47.579" v="32"/>
        <pc:sldMkLst>
          <pc:docMk/>
          <pc:sldMk cId="1697843637" sldId="328"/>
        </pc:sldMkLst>
        <pc:spChg chg="del">
          <ac:chgData name="Yadav, Pratiksha V" userId="S::pyadav@calstatela.edu::bf35a226-c25d-4d63-a162-cc789bac717e" providerId="AD" clId="Web-{C6FB6F1E-1916-452F-B4E2-5021EC0B8CFA}" dt="2022-05-10T03:35:44.356" v="16"/>
          <ac:spMkLst>
            <pc:docMk/>
            <pc:sldMk cId="1697843637" sldId="328"/>
            <ac:spMk id="2" creationId="{F6F4D69D-AB5F-9880-EFEB-7FC47ACEF68E}"/>
          </ac:spMkLst>
        </pc:spChg>
        <pc:spChg chg="del">
          <ac:chgData name="Yadav, Pratiksha V" userId="S::pyadav@calstatela.edu::bf35a226-c25d-4d63-a162-cc789bac717e" providerId="AD" clId="Web-{C6FB6F1E-1916-452F-B4E2-5021EC0B8CFA}" dt="2022-05-10T03:35:41.325" v="15"/>
          <ac:spMkLst>
            <pc:docMk/>
            <pc:sldMk cId="1697843637" sldId="328"/>
            <ac:spMk id="3" creationId="{B450F156-8FED-E8C2-1E04-A8CD719E52F3}"/>
          </ac:spMkLst>
        </pc:spChg>
        <pc:spChg chg="add del">
          <ac:chgData name="Yadav, Pratiksha V" userId="S::pyadav@calstatela.edu::bf35a226-c25d-4d63-a162-cc789bac717e" providerId="AD" clId="Web-{C6FB6F1E-1916-452F-B4E2-5021EC0B8CFA}" dt="2022-05-10T03:36:44.689" v="29"/>
          <ac:spMkLst>
            <pc:docMk/>
            <pc:sldMk cId="1697843637" sldId="328"/>
            <ac:spMk id="6" creationId="{A67AC8C2-7CB1-4E9C-8AB7-47B632D436C3}"/>
          </ac:spMkLst>
        </pc:spChg>
        <pc:spChg chg="add del">
          <ac:chgData name="Yadav, Pratiksha V" userId="S::pyadav@calstatela.edu::bf35a226-c25d-4d63-a162-cc789bac717e" providerId="AD" clId="Web-{C6FB6F1E-1916-452F-B4E2-5021EC0B8CFA}" dt="2022-05-10T03:36:22.109" v="25"/>
          <ac:spMkLst>
            <pc:docMk/>
            <pc:sldMk cId="1697843637" sldId="328"/>
            <ac:spMk id="9" creationId="{65041AB2-A9B4-4D3F-B120-38E7860A8F1A}"/>
          </ac:spMkLst>
        </pc:spChg>
        <pc:spChg chg="add del">
          <ac:chgData name="Yadav, Pratiksha V" userId="S::pyadav@calstatela.edu::bf35a226-c25d-4d63-a162-cc789bac717e" providerId="AD" clId="Web-{C6FB6F1E-1916-452F-B4E2-5021EC0B8CFA}" dt="2022-05-10T03:36:44.689" v="29"/>
          <ac:spMkLst>
            <pc:docMk/>
            <pc:sldMk cId="1697843637" sldId="328"/>
            <ac:spMk id="11" creationId="{B298CEC4-AAEA-44CE-9159-E949362D42B4}"/>
          </ac:spMkLst>
        </pc:spChg>
        <pc:spChg chg="add del">
          <ac:chgData name="Yadav, Pratiksha V" userId="S::pyadav@calstatela.edu::bf35a226-c25d-4d63-a162-cc789bac717e" providerId="AD" clId="Web-{C6FB6F1E-1916-452F-B4E2-5021EC0B8CFA}" dt="2022-05-10T03:36:47.579" v="31"/>
          <ac:spMkLst>
            <pc:docMk/>
            <pc:sldMk cId="1697843637" sldId="328"/>
            <ac:spMk id="13" creationId="{65041AB2-A9B4-4D3F-B120-38E7860A8F1A}"/>
          </ac:spMkLst>
        </pc:spChg>
        <pc:picChg chg="add mod">
          <ac:chgData name="Yadav, Pratiksha V" userId="S::pyadav@calstatela.edu::bf35a226-c25d-4d63-a162-cc789bac717e" providerId="AD" clId="Web-{C6FB6F1E-1916-452F-B4E2-5021EC0B8CFA}" dt="2022-05-10T03:36:47.579" v="32"/>
          <ac:picMkLst>
            <pc:docMk/>
            <pc:sldMk cId="1697843637" sldId="328"/>
            <ac:picMk id="4" creationId="{1BF0170E-940E-D27E-83E7-2C238928993E}"/>
          </ac:picMkLst>
        </pc:picChg>
      </pc:sldChg>
      <pc:sldChg chg="addSp delSp modSp new mod setBg">
        <pc:chgData name="Yadav, Pratiksha V" userId="S::pyadav@calstatela.edu::bf35a226-c25d-4d63-a162-cc789bac717e" providerId="AD" clId="Web-{C6FB6F1E-1916-452F-B4E2-5021EC0B8CFA}" dt="2022-05-10T03:43:05.073" v="52" actId="14100"/>
        <pc:sldMkLst>
          <pc:docMk/>
          <pc:sldMk cId="1607316028" sldId="329"/>
        </pc:sldMkLst>
        <pc:spChg chg="del">
          <ac:chgData name="Yadav, Pratiksha V" userId="S::pyadav@calstatela.edu::bf35a226-c25d-4d63-a162-cc789bac717e" providerId="AD" clId="Web-{C6FB6F1E-1916-452F-B4E2-5021EC0B8CFA}" dt="2022-05-10T03:41:15.988" v="34"/>
          <ac:spMkLst>
            <pc:docMk/>
            <pc:sldMk cId="1607316028" sldId="329"/>
            <ac:spMk id="2" creationId="{2AD3F326-0898-6184-9EA1-CB28E632C9EF}"/>
          </ac:spMkLst>
        </pc:spChg>
        <pc:spChg chg="del">
          <ac:chgData name="Yadav, Pratiksha V" userId="S::pyadav@calstatela.edu::bf35a226-c25d-4d63-a162-cc789bac717e" providerId="AD" clId="Web-{C6FB6F1E-1916-452F-B4E2-5021EC0B8CFA}" dt="2022-05-10T03:41:19.035" v="35"/>
          <ac:spMkLst>
            <pc:docMk/>
            <pc:sldMk cId="1607316028" sldId="329"/>
            <ac:spMk id="3" creationId="{4CD74CFA-5E06-309B-39AF-D93FC3F822FD}"/>
          </ac:spMkLst>
        </pc:spChg>
        <pc:picChg chg="add mod">
          <ac:chgData name="Yadav, Pratiksha V" userId="S::pyadav@calstatela.edu::bf35a226-c25d-4d63-a162-cc789bac717e" providerId="AD" clId="Web-{C6FB6F1E-1916-452F-B4E2-5021EC0B8CFA}" dt="2022-05-10T03:43:05.073" v="52" actId="14100"/>
          <ac:picMkLst>
            <pc:docMk/>
            <pc:sldMk cId="1607316028" sldId="329"/>
            <ac:picMk id="4" creationId="{3F65238E-9C59-448F-800C-5DEEE04E0CDA}"/>
          </ac:picMkLst>
        </pc:picChg>
      </pc:sldChg>
    </pc:docChg>
  </pc:docChgLst>
  <pc:docChgLst>
    <pc:chgData name="Wong, Philip A" userId="S::pwong4@calstatela.edu::e96ba537-e726-4b0c-92b7-c93274f444e5" providerId="AD" clId="Web-{D2A0BE6A-B510-4669-BD06-C75EAAC24B1C}"/>
    <pc:docChg chg="modSld sldOrd">
      <pc:chgData name="Wong, Philip A" userId="S::pwong4@calstatela.edu::e96ba537-e726-4b0c-92b7-c93274f444e5" providerId="AD" clId="Web-{D2A0BE6A-B510-4669-BD06-C75EAAC24B1C}" dt="2022-05-11T04:01:01.448" v="662" actId="20577"/>
      <pc:docMkLst>
        <pc:docMk/>
      </pc:docMkLst>
      <pc:sldChg chg="modSp ord">
        <pc:chgData name="Wong, Philip A" userId="S::pwong4@calstatela.edu::e96ba537-e726-4b0c-92b7-c93274f444e5" providerId="AD" clId="Web-{D2A0BE6A-B510-4669-BD06-C75EAAC24B1C}" dt="2022-05-11T04:01:01.448" v="662" actId="20577"/>
        <pc:sldMkLst>
          <pc:docMk/>
          <pc:sldMk cId="3774601138" sldId="281"/>
        </pc:sldMkLst>
        <pc:spChg chg="mod">
          <ac:chgData name="Wong, Philip A" userId="S::pwong4@calstatela.edu::e96ba537-e726-4b0c-92b7-c93274f444e5" providerId="AD" clId="Web-{D2A0BE6A-B510-4669-BD06-C75EAAC24B1C}" dt="2022-05-11T03:50:10.555" v="393" actId="20577"/>
          <ac:spMkLst>
            <pc:docMk/>
            <pc:sldMk cId="3774601138" sldId="281"/>
            <ac:spMk id="2" creationId="{D25345EC-95C8-4211-A45B-333D463C6C70}"/>
          </ac:spMkLst>
        </pc:spChg>
        <pc:spChg chg="mod">
          <ac:chgData name="Wong, Philip A" userId="S::pwong4@calstatela.edu::e96ba537-e726-4b0c-92b7-c93274f444e5" providerId="AD" clId="Web-{D2A0BE6A-B510-4669-BD06-C75EAAC24B1C}" dt="2022-05-11T04:01:01.448" v="662" actId="20577"/>
          <ac:spMkLst>
            <pc:docMk/>
            <pc:sldMk cId="3774601138" sldId="281"/>
            <ac:spMk id="3" creationId="{86B970F7-EDB2-4932-994E-1EDC5E0372C3}"/>
          </ac:spMkLst>
        </pc:spChg>
      </pc:sldChg>
      <pc:sldChg chg="modSp">
        <pc:chgData name="Wong, Philip A" userId="S::pwong4@calstatela.edu::e96ba537-e726-4b0c-92b7-c93274f444e5" providerId="AD" clId="Web-{D2A0BE6A-B510-4669-BD06-C75EAAC24B1C}" dt="2022-05-11T03:44:11.167" v="312" actId="20577"/>
        <pc:sldMkLst>
          <pc:docMk/>
          <pc:sldMk cId="1582291870" sldId="323"/>
        </pc:sldMkLst>
        <pc:spChg chg="mod">
          <ac:chgData name="Wong, Philip A" userId="S::pwong4@calstatela.edu::e96ba537-e726-4b0c-92b7-c93274f444e5" providerId="AD" clId="Web-{D2A0BE6A-B510-4669-BD06-C75EAAC24B1C}" dt="2022-05-11T03:44:11.167" v="312" actId="20577"/>
          <ac:spMkLst>
            <pc:docMk/>
            <pc:sldMk cId="1582291870" sldId="323"/>
            <ac:spMk id="4" creationId="{61453675-B4D0-AF09-E94B-2D72972021F6}"/>
          </ac:spMkLst>
        </pc:spChg>
      </pc:sldChg>
      <pc:sldChg chg="modNotes">
        <pc:chgData name="Wong, Philip A" userId="S::pwong4@calstatela.edu::e96ba537-e726-4b0c-92b7-c93274f444e5" providerId="AD" clId="Web-{D2A0BE6A-B510-4669-BD06-C75EAAC24B1C}" dt="2022-05-11T03:34:07.604" v="69"/>
        <pc:sldMkLst>
          <pc:docMk/>
          <pc:sldMk cId="4254386950" sldId="330"/>
        </pc:sldMkLst>
      </pc:sldChg>
      <pc:sldChg chg="modSp">
        <pc:chgData name="Wong, Philip A" userId="S::pwong4@calstatela.edu::e96ba537-e726-4b0c-92b7-c93274f444e5" providerId="AD" clId="Web-{D2A0BE6A-B510-4669-BD06-C75EAAC24B1C}" dt="2022-05-11T03:59:51.337" v="656" actId="20577"/>
        <pc:sldMkLst>
          <pc:docMk/>
          <pc:sldMk cId="1748228219" sldId="333"/>
        </pc:sldMkLst>
        <pc:spChg chg="mod">
          <ac:chgData name="Wong, Philip A" userId="S::pwong4@calstatela.edu::e96ba537-e726-4b0c-92b7-c93274f444e5" providerId="AD" clId="Web-{D2A0BE6A-B510-4669-BD06-C75EAAC24B1C}" dt="2022-05-11T03:52:11.246" v="416" actId="20577"/>
          <ac:spMkLst>
            <pc:docMk/>
            <pc:sldMk cId="1748228219" sldId="333"/>
            <ac:spMk id="2" creationId="{0AAD42CF-3A5D-21F2-0B73-506749EC68D7}"/>
          </ac:spMkLst>
        </pc:spChg>
        <pc:spChg chg="mod">
          <ac:chgData name="Wong, Philip A" userId="S::pwong4@calstatela.edu::e96ba537-e726-4b0c-92b7-c93274f444e5" providerId="AD" clId="Web-{D2A0BE6A-B510-4669-BD06-C75EAAC24B1C}" dt="2022-05-11T03:59:51.337" v="656" actId="20577"/>
          <ac:spMkLst>
            <pc:docMk/>
            <pc:sldMk cId="1748228219" sldId="333"/>
            <ac:spMk id="20" creationId="{B8E352F5-9EE1-7F46-7B2D-09A7DD3C1F22}"/>
          </ac:spMkLst>
        </pc:spChg>
      </pc:sldChg>
    </pc:docChg>
  </pc:docChgLst>
  <pc:docChgLst>
    <pc:chgData name="Wong, Philip A" userId="S::pwong4@calstatela.edu::e96ba537-e726-4b0c-92b7-c93274f444e5" providerId="AD" clId="Web-{D64064BA-EF31-4741-9285-E3BC544665C1}"/>
    <pc:docChg chg="addSld delSld modSld">
      <pc:chgData name="Wong, Philip A" userId="S::pwong4@calstatela.edu::e96ba537-e726-4b0c-92b7-c93274f444e5" providerId="AD" clId="Web-{D64064BA-EF31-4741-9285-E3BC544665C1}" dt="2022-05-10T04:26:06.408" v="2"/>
      <pc:docMkLst>
        <pc:docMk/>
      </pc:docMkLst>
      <pc:sldChg chg="del">
        <pc:chgData name="Wong, Philip A" userId="S::pwong4@calstatela.edu::e96ba537-e726-4b0c-92b7-c93274f444e5" providerId="AD" clId="Web-{D64064BA-EF31-4741-9285-E3BC544665C1}" dt="2022-05-10T04:26:06.408" v="2"/>
        <pc:sldMkLst>
          <pc:docMk/>
          <pc:sldMk cId="1026559176" sldId="321"/>
        </pc:sldMkLst>
      </pc:sldChg>
      <pc:sldChg chg="modSp add">
        <pc:chgData name="Wong, Philip A" userId="S::pwong4@calstatela.edu::e96ba537-e726-4b0c-92b7-c93274f444e5" providerId="AD" clId="Web-{D64064BA-EF31-4741-9285-E3BC544665C1}" dt="2022-05-10T04:26:00.142" v="1" actId="14100"/>
        <pc:sldMkLst>
          <pc:docMk/>
          <pc:sldMk cId="4254386950" sldId="330"/>
        </pc:sldMkLst>
        <pc:picChg chg="mod">
          <ac:chgData name="Wong, Philip A" userId="S::pwong4@calstatela.edu::e96ba537-e726-4b0c-92b7-c93274f444e5" providerId="AD" clId="Web-{D64064BA-EF31-4741-9285-E3BC544665C1}" dt="2022-05-10T04:26:00.142" v="1" actId="14100"/>
          <ac:picMkLst>
            <pc:docMk/>
            <pc:sldMk cId="4254386950" sldId="330"/>
            <ac:picMk id="5" creationId="{48C5EFC2-F4C7-E63F-7732-7B8D46BED039}"/>
          </ac:picMkLst>
        </pc:picChg>
      </pc:sldChg>
    </pc:docChg>
  </pc:docChgLst>
  <pc:docChgLst>
    <pc:chgData name="Pandit, Shailja" userId="dd998adc-1d7b-442a-833b-0bcf1eba572d" providerId="ADAL" clId="{E61F32C4-25CB-414D-877E-5E912F768540}"/>
    <pc:docChg chg="undo custSel modSld sldOrd">
      <pc:chgData name="Pandit, Shailja" userId="dd998adc-1d7b-442a-833b-0bcf1eba572d" providerId="ADAL" clId="{E61F32C4-25CB-414D-877E-5E912F768540}" dt="2022-05-10T05:39:57.529" v="140" actId="20577"/>
      <pc:docMkLst>
        <pc:docMk/>
      </pc:docMkLst>
      <pc:sldChg chg="modSp mod">
        <pc:chgData name="Pandit, Shailja" userId="dd998adc-1d7b-442a-833b-0bcf1eba572d" providerId="ADAL" clId="{E61F32C4-25CB-414D-877E-5E912F768540}" dt="2022-05-10T05:17:52.666" v="79" actId="20577"/>
        <pc:sldMkLst>
          <pc:docMk/>
          <pc:sldMk cId="793161568" sldId="296"/>
        </pc:sldMkLst>
        <pc:spChg chg="mod">
          <ac:chgData name="Pandit, Shailja" userId="dd998adc-1d7b-442a-833b-0bcf1eba572d" providerId="ADAL" clId="{E61F32C4-25CB-414D-877E-5E912F768540}" dt="2022-05-10T05:17:52.666" v="79" actId="20577"/>
          <ac:spMkLst>
            <pc:docMk/>
            <pc:sldMk cId="793161568" sldId="296"/>
            <ac:spMk id="2" creationId="{DDEEA4C4-4A7B-4AD8-941F-8F9446C015AB}"/>
          </ac:spMkLst>
        </pc:spChg>
      </pc:sldChg>
      <pc:sldChg chg="modSp mod ord">
        <pc:chgData name="Pandit, Shailja" userId="dd998adc-1d7b-442a-833b-0bcf1eba572d" providerId="ADAL" clId="{E61F32C4-25CB-414D-877E-5E912F768540}" dt="2022-05-10T05:22:02.810" v="115" actId="1076"/>
        <pc:sldMkLst>
          <pc:docMk/>
          <pc:sldMk cId="1862037227" sldId="317"/>
        </pc:sldMkLst>
        <pc:spChg chg="mod">
          <ac:chgData name="Pandit, Shailja" userId="dd998adc-1d7b-442a-833b-0bcf1eba572d" providerId="ADAL" clId="{E61F32C4-25CB-414D-877E-5E912F768540}" dt="2022-05-10T05:22:02.810" v="115" actId="1076"/>
          <ac:spMkLst>
            <pc:docMk/>
            <pc:sldMk cId="1862037227" sldId="317"/>
            <ac:spMk id="2" creationId="{449D6A5D-B778-D6F7-EC36-E7285A6073EC}"/>
          </ac:spMkLst>
        </pc:spChg>
        <pc:spChg chg="mod">
          <ac:chgData name="Pandit, Shailja" userId="dd998adc-1d7b-442a-833b-0bcf1eba572d" providerId="ADAL" clId="{E61F32C4-25CB-414D-877E-5E912F768540}" dt="2022-05-10T05:21:56.075" v="114" actId="14100"/>
          <ac:spMkLst>
            <pc:docMk/>
            <pc:sldMk cId="1862037227" sldId="317"/>
            <ac:spMk id="3" creationId="{4C7B38E7-10FA-75C9-25AE-7643518C0B58}"/>
          </ac:spMkLst>
        </pc:spChg>
      </pc:sldChg>
      <pc:sldChg chg="modSp mod">
        <pc:chgData name="Pandit, Shailja" userId="dd998adc-1d7b-442a-833b-0bcf1eba572d" providerId="ADAL" clId="{E61F32C4-25CB-414D-877E-5E912F768540}" dt="2022-05-10T05:37:53.005" v="134" actId="14100"/>
        <pc:sldMkLst>
          <pc:docMk/>
          <pc:sldMk cId="1035939321" sldId="318"/>
        </pc:sldMkLst>
        <pc:spChg chg="mod">
          <ac:chgData name="Pandit, Shailja" userId="dd998adc-1d7b-442a-833b-0bcf1eba572d" providerId="ADAL" clId="{E61F32C4-25CB-414D-877E-5E912F768540}" dt="2022-05-10T05:37:53.005" v="134" actId="14100"/>
          <ac:spMkLst>
            <pc:docMk/>
            <pc:sldMk cId="1035939321" sldId="318"/>
            <ac:spMk id="2" creationId="{0617879F-7E87-CC38-54DF-8C2000EAE9E8}"/>
          </ac:spMkLst>
        </pc:spChg>
        <pc:spChg chg="mod">
          <ac:chgData name="Pandit, Shailja" userId="dd998adc-1d7b-442a-833b-0bcf1eba572d" providerId="ADAL" clId="{E61F32C4-25CB-414D-877E-5E912F768540}" dt="2022-05-10T05:11:40.650" v="39" actId="13926"/>
          <ac:spMkLst>
            <pc:docMk/>
            <pc:sldMk cId="1035939321" sldId="318"/>
            <ac:spMk id="3" creationId="{BF73C513-300E-5780-0A6A-2DFEE55A9647}"/>
          </ac:spMkLst>
        </pc:spChg>
      </pc:sldChg>
      <pc:sldChg chg="modSp mod">
        <pc:chgData name="Pandit, Shailja" userId="dd998adc-1d7b-442a-833b-0bcf1eba572d" providerId="ADAL" clId="{E61F32C4-25CB-414D-877E-5E912F768540}" dt="2022-05-10T05:12:15.367" v="41" actId="20577"/>
        <pc:sldMkLst>
          <pc:docMk/>
          <pc:sldMk cId="530573606" sldId="319"/>
        </pc:sldMkLst>
        <pc:spChg chg="mod">
          <ac:chgData name="Pandit, Shailja" userId="dd998adc-1d7b-442a-833b-0bcf1eba572d" providerId="ADAL" clId="{E61F32C4-25CB-414D-877E-5E912F768540}" dt="2022-05-10T05:12:15.367" v="41" actId="20577"/>
          <ac:spMkLst>
            <pc:docMk/>
            <pc:sldMk cId="530573606" sldId="319"/>
            <ac:spMk id="2" creationId="{8381F254-0555-CB09-CAE8-6E41AFD06E8F}"/>
          </ac:spMkLst>
        </pc:spChg>
      </pc:sldChg>
      <pc:sldChg chg="modSp mod">
        <pc:chgData name="Pandit, Shailja" userId="dd998adc-1d7b-442a-833b-0bcf1eba572d" providerId="ADAL" clId="{E61F32C4-25CB-414D-877E-5E912F768540}" dt="2022-05-10T05:13:11.508" v="51" actId="1076"/>
        <pc:sldMkLst>
          <pc:docMk/>
          <pc:sldMk cId="1845361997" sldId="320"/>
        </pc:sldMkLst>
        <pc:spChg chg="mod">
          <ac:chgData name="Pandit, Shailja" userId="dd998adc-1d7b-442a-833b-0bcf1eba572d" providerId="ADAL" clId="{E61F32C4-25CB-414D-877E-5E912F768540}" dt="2022-05-10T05:13:01.153" v="49" actId="2711"/>
          <ac:spMkLst>
            <pc:docMk/>
            <pc:sldMk cId="1845361997" sldId="320"/>
            <ac:spMk id="2" creationId="{7095D0D8-A8E2-0CDB-9A7C-234BB17C7B4A}"/>
          </ac:spMkLst>
        </pc:spChg>
        <pc:picChg chg="mod">
          <ac:chgData name="Pandit, Shailja" userId="dd998adc-1d7b-442a-833b-0bcf1eba572d" providerId="ADAL" clId="{E61F32C4-25CB-414D-877E-5E912F768540}" dt="2022-05-10T05:13:11.508" v="51" actId="1076"/>
          <ac:picMkLst>
            <pc:docMk/>
            <pc:sldMk cId="1845361997" sldId="320"/>
            <ac:picMk id="7" creationId="{58075692-C447-DAF1-8B5E-68DCCA44711D}"/>
          </ac:picMkLst>
        </pc:picChg>
      </pc:sldChg>
      <pc:sldChg chg="addSp modSp mod">
        <pc:chgData name="Pandit, Shailja" userId="dd998adc-1d7b-442a-833b-0bcf1eba572d" providerId="ADAL" clId="{E61F32C4-25CB-414D-877E-5E912F768540}" dt="2022-05-10T05:21:00.056" v="106" actId="14100"/>
        <pc:sldMkLst>
          <pc:docMk/>
          <pc:sldMk cId="1659595505" sldId="322"/>
        </pc:sldMkLst>
        <pc:spChg chg="mod">
          <ac:chgData name="Pandit, Shailja" userId="dd998adc-1d7b-442a-833b-0bcf1eba572d" providerId="ADAL" clId="{E61F32C4-25CB-414D-877E-5E912F768540}" dt="2022-05-10T05:19:09.094" v="85" actId="21"/>
          <ac:spMkLst>
            <pc:docMk/>
            <pc:sldMk cId="1659595505" sldId="322"/>
            <ac:spMk id="3" creationId="{F9F0B158-9AD2-2ABE-4A04-F838E871F1EC}"/>
          </ac:spMkLst>
        </pc:spChg>
        <pc:spChg chg="add mod">
          <ac:chgData name="Pandit, Shailja" userId="dd998adc-1d7b-442a-833b-0bcf1eba572d" providerId="ADAL" clId="{E61F32C4-25CB-414D-877E-5E912F768540}" dt="2022-05-10T05:20:51.536" v="105" actId="1076"/>
          <ac:spMkLst>
            <pc:docMk/>
            <pc:sldMk cId="1659595505" sldId="322"/>
            <ac:spMk id="5" creationId="{B3A93106-5F21-4AB1-8706-C55918F3FCDA}"/>
          </ac:spMkLst>
        </pc:spChg>
        <pc:picChg chg="mod">
          <ac:chgData name="Pandit, Shailja" userId="dd998adc-1d7b-442a-833b-0bcf1eba572d" providerId="ADAL" clId="{E61F32C4-25CB-414D-877E-5E912F768540}" dt="2022-05-10T05:21:00.056" v="106" actId="14100"/>
          <ac:picMkLst>
            <pc:docMk/>
            <pc:sldMk cId="1659595505" sldId="322"/>
            <ac:picMk id="2" creationId="{C1FD5FE6-FBF7-7026-6C23-48FD175B83B0}"/>
          </ac:picMkLst>
        </pc:picChg>
      </pc:sldChg>
      <pc:sldChg chg="modSp mod">
        <pc:chgData name="Pandit, Shailja" userId="dd998adc-1d7b-442a-833b-0bcf1eba572d" providerId="ADAL" clId="{E61F32C4-25CB-414D-877E-5E912F768540}" dt="2022-05-10T05:23:06.195" v="129" actId="1076"/>
        <pc:sldMkLst>
          <pc:docMk/>
          <pc:sldMk cId="1582291870" sldId="323"/>
        </pc:sldMkLst>
        <pc:spChg chg="mod">
          <ac:chgData name="Pandit, Shailja" userId="dd998adc-1d7b-442a-833b-0bcf1eba572d" providerId="ADAL" clId="{E61F32C4-25CB-414D-877E-5E912F768540}" dt="2022-05-10T05:21:10.488" v="107" actId="113"/>
          <ac:spMkLst>
            <pc:docMk/>
            <pc:sldMk cId="1582291870" sldId="323"/>
            <ac:spMk id="2" creationId="{29D5C70D-4227-CD09-5D13-72B74031CFA3}"/>
          </ac:spMkLst>
        </pc:spChg>
        <pc:spChg chg="mod">
          <ac:chgData name="Pandit, Shailja" userId="dd998adc-1d7b-442a-833b-0bcf1eba572d" providerId="ADAL" clId="{E61F32C4-25CB-414D-877E-5E912F768540}" dt="2022-05-10T05:16:57.390" v="68" actId="20577"/>
          <ac:spMkLst>
            <pc:docMk/>
            <pc:sldMk cId="1582291870" sldId="323"/>
            <ac:spMk id="3" creationId="{AB3B9700-8C8D-5CED-54FE-EB96D9F6E016}"/>
          </ac:spMkLst>
        </pc:spChg>
        <pc:picChg chg="mod">
          <ac:chgData name="Pandit, Shailja" userId="dd998adc-1d7b-442a-833b-0bcf1eba572d" providerId="ADAL" clId="{E61F32C4-25CB-414D-877E-5E912F768540}" dt="2022-05-10T05:23:06.195" v="129" actId="1076"/>
          <ac:picMkLst>
            <pc:docMk/>
            <pc:sldMk cId="1582291870" sldId="323"/>
            <ac:picMk id="4" creationId="{FC07C9F5-AB79-CEB4-AC0A-93D7DEFF2329}"/>
          </ac:picMkLst>
        </pc:picChg>
      </pc:sldChg>
      <pc:sldChg chg="delSp modSp mod">
        <pc:chgData name="Pandit, Shailja" userId="dd998adc-1d7b-442a-833b-0bcf1eba572d" providerId="ADAL" clId="{E61F32C4-25CB-414D-877E-5E912F768540}" dt="2022-05-10T05:21:16.223" v="108" actId="113"/>
        <pc:sldMkLst>
          <pc:docMk/>
          <pc:sldMk cId="3603015591" sldId="324"/>
        </pc:sldMkLst>
        <pc:spChg chg="mod">
          <ac:chgData name="Pandit, Shailja" userId="dd998adc-1d7b-442a-833b-0bcf1eba572d" providerId="ADAL" clId="{E61F32C4-25CB-414D-877E-5E912F768540}" dt="2022-05-10T05:21:16.223" v="108" actId="113"/>
          <ac:spMkLst>
            <pc:docMk/>
            <pc:sldMk cId="3603015591" sldId="324"/>
            <ac:spMk id="2" creationId="{9DCE9236-BDD2-1AB4-46F8-2355FE6F3BB6}"/>
          </ac:spMkLst>
        </pc:spChg>
        <pc:spChg chg="mod">
          <ac:chgData name="Pandit, Shailja" userId="dd998adc-1d7b-442a-833b-0bcf1eba572d" providerId="ADAL" clId="{E61F32C4-25CB-414D-877E-5E912F768540}" dt="2022-05-10T05:17:20.541" v="70" actId="21"/>
          <ac:spMkLst>
            <pc:docMk/>
            <pc:sldMk cId="3603015591" sldId="324"/>
            <ac:spMk id="3" creationId="{DA000940-EF0A-5F80-3D6F-D3A25717D1F7}"/>
          </ac:spMkLst>
        </pc:spChg>
        <pc:picChg chg="mod">
          <ac:chgData name="Pandit, Shailja" userId="dd998adc-1d7b-442a-833b-0bcf1eba572d" providerId="ADAL" clId="{E61F32C4-25CB-414D-877E-5E912F768540}" dt="2022-05-10T05:18:40.996" v="83" actId="14100"/>
          <ac:picMkLst>
            <pc:docMk/>
            <pc:sldMk cId="3603015591" sldId="324"/>
            <ac:picMk id="4" creationId="{A955A3A7-1F5C-E392-65AA-2837F8C9DC55}"/>
          </ac:picMkLst>
        </pc:picChg>
        <pc:picChg chg="del">
          <ac:chgData name="Pandit, Shailja" userId="dd998adc-1d7b-442a-833b-0bcf1eba572d" providerId="ADAL" clId="{E61F32C4-25CB-414D-877E-5E912F768540}" dt="2022-05-10T05:18:30.468" v="81" actId="478"/>
          <ac:picMkLst>
            <pc:docMk/>
            <pc:sldMk cId="3603015591" sldId="324"/>
            <ac:picMk id="6" creationId="{928F800B-C95A-073D-FDC3-083C60E24992}"/>
          </ac:picMkLst>
        </pc:picChg>
      </pc:sldChg>
      <pc:sldChg chg="modSp mod">
        <pc:chgData name="Pandit, Shailja" userId="dd998adc-1d7b-442a-833b-0bcf1eba572d" providerId="ADAL" clId="{E61F32C4-25CB-414D-877E-5E912F768540}" dt="2022-05-10T05:22:46.040" v="128" actId="403"/>
        <pc:sldMkLst>
          <pc:docMk/>
          <pc:sldMk cId="2217722981" sldId="327"/>
        </pc:sldMkLst>
        <pc:spChg chg="mod">
          <ac:chgData name="Pandit, Shailja" userId="dd998adc-1d7b-442a-833b-0bcf1eba572d" providerId="ADAL" clId="{E61F32C4-25CB-414D-877E-5E912F768540}" dt="2022-05-10T05:22:46.040" v="128" actId="403"/>
          <ac:spMkLst>
            <pc:docMk/>
            <pc:sldMk cId="2217722981" sldId="327"/>
            <ac:spMk id="3" creationId="{A87C6EA3-5879-C1E6-1705-CDEE83B70998}"/>
          </ac:spMkLst>
        </pc:spChg>
      </pc:sldChg>
      <pc:sldChg chg="addSp delSp modSp mod">
        <pc:chgData name="Pandit, Shailja" userId="dd998adc-1d7b-442a-833b-0bcf1eba572d" providerId="ADAL" clId="{E61F32C4-25CB-414D-877E-5E912F768540}" dt="2022-05-10T05:20:38.796" v="104" actId="14100"/>
        <pc:sldMkLst>
          <pc:docMk/>
          <pc:sldMk cId="4254386950" sldId="330"/>
        </pc:sldMkLst>
        <pc:spChg chg="mod">
          <ac:chgData name="Pandit, Shailja" userId="dd998adc-1d7b-442a-833b-0bcf1eba572d" providerId="ADAL" clId="{E61F32C4-25CB-414D-877E-5E912F768540}" dt="2022-05-10T05:20:20.790" v="99" actId="21"/>
          <ac:spMkLst>
            <pc:docMk/>
            <pc:sldMk cId="4254386950" sldId="330"/>
            <ac:spMk id="6" creationId="{44E17EF4-7B29-55E5-8D70-E0AEC374EF29}"/>
          </ac:spMkLst>
        </pc:spChg>
        <pc:spChg chg="add del">
          <ac:chgData name="Pandit, Shailja" userId="dd998adc-1d7b-442a-833b-0bcf1eba572d" providerId="ADAL" clId="{E61F32C4-25CB-414D-877E-5E912F768540}" dt="2022-05-10T05:20:03.212" v="96" actId="22"/>
          <ac:spMkLst>
            <pc:docMk/>
            <pc:sldMk cId="4254386950" sldId="330"/>
            <ac:spMk id="7" creationId="{7FD5A24D-A4ED-44E4-864C-99B022934ADA}"/>
          </ac:spMkLst>
        </pc:spChg>
        <pc:spChg chg="add mod">
          <ac:chgData name="Pandit, Shailja" userId="dd998adc-1d7b-442a-833b-0bcf1eba572d" providerId="ADAL" clId="{E61F32C4-25CB-414D-877E-5E912F768540}" dt="2022-05-10T05:20:34.487" v="103" actId="1076"/>
          <ac:spMkLst>
            <pc:docMk/>
            <pc:sldMk cId="4254386950" sldId="330"/>
            <ac:spMk id="8" creationId="{57C568CB-D4B3-4AC3-A7D1-9F20E48B2D1F}"/>
          </ac:spMkLst>
        </pc:spChg>
        <pc:picChg chg="mod">
          <ac:chgData name="Pandit, Shailja" userId="dd998adc-1d7b-442a-833b-0bcf1eba572d" providerId="ADAL" clId="{E61F32C4-25CB-414D-877E-5E912F768540}" dt="2022-05-10T05:20:38.796" v="104" actId="14100"/>
          <ac:picMkLst>
            <pc:docMk/>
            <pc:sldMk cId="4254386950" sldId="330"/>
            <ac:picMk id="5" creationId="{48C5EFC2-F4C7-E63F-7732-7B8D46BED039}"/>
          </ac:picMkLst>
        </pc:picChg>
      </pc:sldChg>
      <pc:sldChg chg="modSp mod">
        <pc:chgData name="Pandit, Shailja" userId="dd998adc-1d7b-442a-833b-0bcf1eba572d" providerId="ADAL" clId="{E61F32C4-25CB-414D-877E-5E912F768540}" dt="2022-05-10T05:38:38.925" v="137" actId="14100"/>
        <pc:sldMkLst>
          <pc:docMk/>
          <pc:sldMk cId="1770548657" sldId="331"/>
        </pc:sldMkLst>
        <pc:spChg chg="mod">
          <ac:chgData name="Pandit, Shailja" userId="dd998adc-1d7b-442a-833b-0bcf1eba572d" providerId="ADAL" clId="{E61F32C4-25CB-414D-877E-5E912F768540}" dt="2022-05-10T05:21:21.103" v="109" actId="113"/>
          <ac:spMkLst>
            <pc:docMk/>
            <pc:sldMk cId="1770548657" sldId="331"/>
            <ac:spMk id="2" creationId="{C2A3313D-47EB-174F-5C8A-D75FED8A441D}"/>
          </ac:spMkLst>
        </pc:spChg>
        <pc:spChg chg="mod">
          <ac:chgData name="Pandit, Shailja" userId="dd998adc-1d7b-442a-833b-0bcf1eba572d" providerId="ADAL" clId="{E61F32C4-25CB-414D-877E-5E912F768540}" dt="2022-05-10T05:38:38.925" v="137" actId="14100"/>
          <ac:spMkLst>
            <pc:docMk/>
            <pc:sldMk cId="1770548657" sldId="331"/>
            <ac:spMk id="3" creationId="{B07A1F63-E196-66B9-9803-6DAB77C675E9}"/>
          </ac:spMkLst>
        </pc:spChg>
      </pc:sldChg>
      <pc:sldChg chg="addSp delSp modSp mod">
        <pc:chgData name="Pandit, Shailja" userId="dd998adc-1d7b-442a-833b-0bcf1eba572d" providerId="ADAL" clId="{E61F32C4-25CB-414D-877E-5E912F768540}" dt="2022-05-10T05:39:57.529" v="140" actId="20577"/>
        <pc:sldMkLst>
          <pc:docMk/>
          <pc:sldMk cId="275031061" sldId="332"/>
        </pc:sldMkLst>
        <pc:spChg chg="mod">
          <ac:chgData name="Pandit, Shailja" userId="dd998adc-1d7b-442a-833b-0bcf1eba572d" providerId="ADAL" clId="{E61F32C4-25CB-414D-877E-5E912F768540}" dt="2022-05-10T05:35:10.948" v="133" actId="14100"/>
          <ac:spMkLst>
            <pc:docMk/>
            <pc:sldMk cId="275031061" sldId="332"/>
            <ac:spMk id="7" creationId="{947380FB-19AC-47D9-B032-48E62ECEB5EF}"/>
          </ac:spMkLst>
        </pc:spChg>
        <pc:spChg chg="mod">
          <ac:chgData name="Pandit, Shailja" userId="dd998adc-1d7b-442a-833b-0bcf1eba572d" providerId="ADAL" clId="{E61F32C4-25CB-414D-877E-5E912F768540}" dt="2022-05-10T05:39:57.529" v="140" actId="20577"/>
          <ac:spMkLst>
            <pc:docMk/>
            <pc:sldMk cId="275031061" sldId="332"/>
            <ac:spMk id="24" creationId="{F260476B-CCA6-412B-A9C5-399C34AE6F05}"/>
          </ac:spMkLst>
        </pc:spChg>
        <pc:picChg chg="add del mod">
          <ac:chgData name="Pandit, Shailja" userId="dd998adc-1d7b-442a-833b-0bcf1eba572d" providerId="ADAL" clId="{E61F32C4-25CB-414D-877E-5E912F768540}" dt="2022-05-10T05:00:22.448" v="6" actId="478"/>
          <ac:picMkLst>
            <pc:docMk/>
            <pc:sldMk cId="275031061" sldId="332"/>
            <ac:picMk id="3" creationId="{72B2D6DE-C9B5-4678-91EF-77E85F2350DA}"/>
          </ac:picMkLst>
        </pc:picChg>
        <pc:picChg chg="mod">
          <ac:chgData name="Pandit, Shailja" userId="dd998adc-1d7b-442a-833b-0bcf1eba572d" providerId="ADAL" clId="{E61F32C4-25CB-414D-877E-5E912F768540}" dt="2022-05-10T05:25:21.868" v="132" actId="14100"/>
          <ac:picMkLst>
            <pc:docMk/>
            <pc:sldMk cId="275031061" sldId="332"/>
            <ac:picMk id="5" creationId="{84110CF6-4129-5E30-9205-EBF18AF173BE}"/>
          </ac:picMkLst>
        </pc:picChg>
        <pc:picChg chg="mod">
          <ac:chgData name="Pandit, Shailja" userId="dd998adc-1d7b-442a-833b-0bcf1eba572d" providerId="ADAL" clId="{E61F32C4-25CB-414D-877E-5E912F768540}" dt="2022-05-10T05:00:19.456" v="4" actId="1076"/>
          <ac:picMkLst>
            <pc:docMk/>
            <pc:sldMk cId="275031061" sldId="332"/>
            <ac:picMk id="6" creationId="{039983DF-5306-37C3-F841-0580143D10D0}"/>
          </ac:picMkLst>
        </pc:picChg>
      </pc:sldChg>
      <pc:sldChg chg="modSp mod ord">
        <pc:chgData name="Pandit, Shailja" userId="dd998adc-1d7b-442a-833b-0bcf1eba572d" providerId="ADAL" clId="{E61F32C4-25CB-414D-877E-5E912F768540}" dt="2022-05-10T05:04:55.535" v="19"/>
        <pc:sldMkLst>
          <pc:docMk/>
          <pc:sldMk cId="1748228219" sldId="333"/>
        </pc:sldMkLst>
        <pc:spChg chg="mod">
          <ac:chgData name="Pandit, Shailja" userId="dd998adc-1d7b-442a-833b-0bcf1eba572d" providerId="ADAL" clId="{E61F32C4-25CB-414D-877E-5E912F768540}" dt="2022-05-10T05:03:53.768" v="15" actId="27636"/>
          <ac:spMkLst>
            <pc:docMk/>
            <pc:sldMk cId="1748228219" sldId="333"/>
            <ac:spMk id="2" creationId="{0AAD42CF-3A5D-21F2-0B73-506749EC68D7}"/>
          </ac:spMkLst>
        </pc:spChg>
      </pc:sldChg>
    </pc:docChg>
  </pc:docChgLst>
  <pc:docChgLst>
    <pc:chgData name="Madhup, Pooja" userId="S::pmadhup@calstatela.edu::2006dad4-0d81-4b2d-889a-3cccc5789848" providerId="AD" clId="Web-{4AFCD5A9-AAA3-4992-878A-6A65BB1AEFF5}"/>
    <pc:docChg chg="modSld sldOrd">
      <pc:chgData name="Madhup, Pooja" userId="S::pmadhup@calstatela.edu::2006dad4-0d81-4b2d-889a-3cccc5789848" providerId="AD" clId="Web-{4AFCD5A9-AAA3-4992-878A-6A65BB1AEFF5}" dt="2022-05-10T14:56:48.617" v="128" actId="20577"/>
      <pc:docMkLst>
        <pc:docMk/>
      </pc:docMkLst>
      <pc:sldChg chg="modSp">
        <pc:chgData name="Madhup, Pooja" userId="S::pmadhup@calstatela.edu::2006dad4-0d81-4b2d-889a-3cccc5789848" providerId="AD" clId="Web-{4AFCD5A9-AAA3-4992-878A-6A65BB1AEFF5}" dt="2022-05-10T14:39:23.118" v="27" actId="20577"/>
        <pc:sldMkLst>
          <pc:docMk/>
          <pc:sldMk cId="3774601138" sldId="281"/>
        </pc:sldMkLst>
        <pc:spChg chg="mod">
          <ac:chgData name="Madhup, Pooja" userId="S::pmadhup@calstatela.edu::2006dad4-0d81-4b2d-889a-3cccc5789848" providerId="AD" clId="Web-{4AFCD5A9-AAA3-4992-878A-6A65BB1AEFF5}" dt="2022-05-10T14:39:23.118" v="27" actId="20577"/>
          <ac:spMkLst>
            <pc:docMk/>
            <pc:sldMk cId="3774601138" sldId="281"/>
            <ac:spMk id="3" creationId="{86B970F7-EDB2-4932-994E-1EDC5E0372C3}"/>
          </ac:spMkLst>
        </pc:spChg>
      </pc:sldChg>
      <pc:sldChg chg="modSp">
        <pc:chgData name="Madhup, Pooja" userId="S::pmadhup@calstatela.edu::2006dad4-0d81-4b2d-889a-3cccc5789848" providerId="AD" clId="Web-{4AFCD5A9-AAA3-4992-878A-6A65BB1AEFF5}" dt="2022-05-10T14:56:48.617" v="128" actId="20577"/>
        <pc:sldMkLst>
          <pc:docMk/>
          <pc:sldMk cId="1659595505" sldId="322"/>
        </pc:sldMkLst>
        <pc:spChg chg="mod">
          <ac:chgData name="Madhup, Pooja" userId="S::pmadhup@calstatela.edu::2006dad4-0d81-4b2d-889a-3cccc5789848" providerId="AD" clId="Web-{4AFCD5A9-AAA3-4992-878A-6A65BB1AEFF5}" dt="2022-05-10T14:56:48.617" v="128" actId="20577"/>
          <ac:spMkLst>
            <pc:docMk/>
            <pc:sldMk cId="1659595505" sldId="322"/>
            <ac:spMk id="6" creationId="{42AF63CE-22E3-E246-4371-25912549EB25}"/>
          </ac:spMkLst>
        </pc:spChg>
      </pc:sldChg>
      <pc:sldChg chg="ord">
        <pc:chgData name="Madhup, Pooja" userId="S::pmadhup@calstatela.edu::2006dad4-0d81-4b2d-889a-3cccc5789848" providerId="AD" clId="Web-{4AFCD5A9-AAA3-4992-878A-6A65BB1AEFF5}" dt="2022-05-10T14:40:50.308" v="28"/>
        <pc:sldMkLst>
          <pc:docMk/>
          <pc:sldMk cId="4254386950" sldId="330"/>
        </pc:sldMkLst>
      </pc:sldChg>
    </pc:docChg>
  </pc:docChgLst>
  <pc:docChgLst>
    <pc:chgData name="Philip Wong" userId="e96ba537-e726-4b0c-92b7-c93274f444e5" providerId="ADAL" clId="{92F18D3B-8164-4883-BD3A-6C9850723C16}"/>
    <pc:docChg chg="undo custSel modSld sldOrd">
      <pc:chgData name="Philip Wong" userId="e96ba537-e726-4b0c-92b7-c93274f444e5" providerId="ADAL" clId="{92F18D3B-8164-4883-BD3A-6C9850723C16}" dt="2022-05-11T04:32:43.685" v="1184" actId="20577"/>
      <pc:docMkLst>
        <pc:docMk/>
      </pc:docMkLst>
      <pc:sldChg chg="modSp mod">
        <pc:chgData name="Philip Wong" userId="e96ba537-e726-4b0c-92b7-c93274f444e5" providerId="ADAL" clId="{92F18D3B-8164-4883-BD3A-6C9850723C16}" dt="2022-05-11T04:22:21.384" v="292" actId="20577"/>
        <pc:sldMkLst>
          <pc:docMk/>
          <pc:sldMk cId="3774601138" sldId="281"/>
        </pc:sldMkLst>
        <pc:spChg chg="mod">
          <ac:chgData name="Philip Wong" userId="e96ba537-e726-4b0c-92b7-c93274f444e5" providerId="ADAL" clId="{92F18D3B-8164-4883-BD3A-6C9850723C16}" dt="2022-05-11T04:22:21.384" v="292" actId="20577"/>
          <ac:spMkLst>
            <pc:docMk/>
            <pc:sldMk cId="3774601138" sldId="281"/>
            <ac:spMk id="2" creationId="{D25345EC-95C8-4211-A45B-333D463C6C70}"/>
          </ac:spMkLst>
        </pc:spChg>
        <pc:spChg chg="mod">
          <ac:chgData name="Philip Wong" userId="e96ba537-e726-4b0c-92b7-c93274f444e5" providerId="ADAL" clId="{92F18D3B-8164-4883-BD3A-6C9850723C16}" dt="2022-05-11T04:21:54.254" v="285" actId="20577"/>
          <ac:spMkLst>
            <pc:docMk/>
            <pc:sldMk cId="3774601138" sldId="281"/>
            <ac:spMk id="3" creationId="{86B970F7-EDB2-4932-994E-1EDC5E0372C3}"/>
          </ac:spMkLst>
        </pc:spChg>
      </pc:sldChg>
      <pc:sldChg chg="modSp mod">
        <pc:chgData name="Philip Wong" userId="e96ba537-e726-4b0c-92b7-c93274f444e5" providerId="ADAL" clId="{92F18D3B-8164-4883-BD3A-6C9850723C16}" dt="2022-05-11T04:32:43.685" v="1184" actId="20577"/>
        <pc:sldMkLst>
          <pc:docMk/>
          <pc:sldMk cId="793161568" sldId="296"/>
        </pc:sldMkLst>
        <pc:spChg chg="mod">
          <ac:chgData name="Philip Wong" userId="e96ba537-e726-4b0c-92b7-c93274f444e5" providerId="ADAL" clId="{92F18D3B-8164-4883-BD3A-6C9850723C16}" dt="2022-05-11T04:32:43.685" v="1184" actId="20577"/>
          <ac:spMkLst>
            <pc:docMk/>
            <pc:sldMk cId="793161568" sldId="296"/>
            <ac:spMk id="4" creationId="{85D9E59E-F2B0-DAFA-E342-E70D7C4C20C9}"/>
          </ac:spMkLst>
        </pc:spChg>
      </pc:sldChg>
      <pc:sldChg chg="ord">
        <pc:chgData name="Philip Wong" userId="e96ba537-e726-4b0c-92b7-c93274f444e5" providerId="ADAL" clId="{92F18D3B-8164-4883-BD3A-6C9850723C16}" dt="2022-05-11T04:22:01.492" v="287"/>
        <pc:sldMkLst>
          <pc:docMk/>
          <pc:sldMk cId="1845361997" sldId="320"/>
        </pc:sldMkLst>
      </pc:sldChg>
      <pc:sldChg chg="modSp mod">
        <pc:chgData name="Philip Wong" userId="e96ba537-e726-4b0c-92b7-c93274f444e5" providerId="ADAL" clId="{92F18D3B-8164-4883-BD3A-6C9850723C16}" dt="2022-05-11T04:28:55.945" v="606" actId="20577"/>
        <pc:sldMkLst>
          <pc:docMk/>
          <pc:sldMk cId="1582291870" sldId="323"/>
        </pc:sldMkLst>
        <pc:spChg chg="mod">
          <ac:chgData name="Philip Wong" userId="e96ba537-e726-4b0c-92b7-c93274f444e5" providerId="ADAL" clId="{92F18D3B-8164-4883-BD3A-6C9850723C16}" dt="2022-05-11T04:28:55.945" v="606" actId="20577"/>
          <ac:spMkLst>
            <pc:docMk/>
            <pc:sldMk cId="1582291870" sldId="323"/>
            <ac:spMk id="4" creationId="{61453675-B4D0-AF09-E94B-2D72972021F6}"/>
          </ac:spMkLst>
        </pc:spChg>
      </pc:sldChg>
      <pc:sldChg chg="modSp mod">
        <pc:chgData name="Philip Wong" userId="e96ba537-e726-4b0c-92b7-c93274f444e5" providerId="ADAL" clId="{92F18D3B-8164-4883-BD3A-6C9850723C16}" dt="2022-05-11T04:27:11.768" v="532" actId="6549"/>
        <pc:sldMkLst>
          <pc:docMk/>
          <pc:sldMk cId="3603015591" sldId="324"/>
        </pc:sldMkLst>
        <pc:spChg chg="mod">
          <ac:chgData name="Philip Wong" userId="e96ba537-e726-4b0c-92b7-c93274f444e5" providerId="ADAL" clId="{92F18D3B-8164-4883-BD3A-6C9850723C16}" dt="2022-05-11T04:27:11.768" v="532" actId="6549"/>
          <ac:spMkLst>
            <pc:docMk/>
            <pc:sldMk cId="3603015591" sldId="324"/>
            <ac:spMk id="5" creationId="{72B836C2-FA03-CFF8-1BC7-C1CB7013D5F0}"/>
          </ac:spMkLst>
        </pc:spChg>
      </pc:sldChg>
      <pc:sldChg chg="modSp mod">
        <pc:chgData name="Philip Wong" userId="e96ba537-e726-4b0c-92b7-c93274f444e5" providerId="ADAL" clId="{92F18D3B-8164-4883-BD3A-6C9850723C16}" dt="2022-05-11T04:26:01.590" v="518" actId="20577"/>
        <pc:sldMkLst>
          <pc:docMk/>
          <pc:sldMk cId="2196205570" sldId="334"/>
        </pc:sldMkLst>
        <pc:spChg chg="mod">
          <ac:chgData name="Philip Wong" userId="e96ba537-e726-4b0c-92b7-c93274f444e5" providerId="ADAL" clId="{92F18D3B-8164-4883-BD3A-6C9850723C16}" dt="2022-05-11T04:26:01.590" v="518" actId="20577"/>
          <ac:spMkLst>
            <pc:docMk/>
            <pc:sldMk cId="2196205570" sldId="334"/>
            <ac:spMk id="5" creationId="{751DA738-B957-4EDC-3F63-63F0DE84C107}"/>
          </ac:spMkLst>
        </pc:spChg>
      </pc:sldChg>
    </pc:docChg>
  </pc:docChgLst>
  <pc:docChgLst>
    <pc:chgData name="Yadav, Pratiksha V" userId="S::pyadav@calstatela.edu::bf35a226-c25d-4d63-a162-cc789bac717e" providerId="AD" clId="Web-{D2DD453A-410E-44DE-8DA6-0611FB8C25B4}"/>
    <pc:docChg chg="delSld modSld">
      <pc:chgData name="Yadav, Pratiksha V" userId="S::pyadav@calstatela.edu::bf35a226-c25d-4d63-a162-cc789bac717e" providerId="AD" clId="Web-{D2DD453A-410E-44DE-8DA6-0611FB8C25B4}" dt="2022-05-10T04:49:59.493" v="47"/>
      <pc:docMkLst>
        <pc:docMk/>
      </pc:docMkLst>
      <pc:sldChg chg="modSp">
        <pc:chgData name="Yadav, Pratiksha V" userId="S::pyadav@calstatela.edu::bf35a226-c25d-4d63-a162-cc789bac717e" providerId="AD" clId="Web-{D2DD453A-410E-44DE-8DA6-0611FB8C25B4}" dt="2022-05-10T04:41:46.681" v="36" actId="1076"/>
        <pc:sldMkLst>
          <pc:docMk/>
          <pc:sldMk cId="3220235682" sldId="279"/>
        </pc:sldMkLst>
        <pc:spChg chg="mod">
          <ac:chgData name="Yadav, Pratiksha V" userId="S::pyadav@calstatela.edu::bf35a226-c25d-4d63-a162-cc789bac717e" providerId="AD" clId="Web-{D2DD453A-410E-44DE-8DA6-0611FB8C25B4}" dt="2022-05-10T04:41:45.088" v="35" actId="1076"/>
          <ac:spMkLst>
            <pc:docMk/>
            <pc:sldMk cId="3220235682" sldId="279"/>
            <ac:spMk id="24" creationId="{F260476B-CCA6-412B-A9C5-399C34AE6F05}"/>
          </ac:spMkLst>
        </pc:spChg>
        <pc:picChg chg="mod">
          <ac:chgData name="Yadav, Pratiksha V" userId="S::pyadav@calstatela.edu::bf35a226-c25d-4d63-a162-cc789bac717e" providerId="AD" clId="Web-{D2DD453A-410E-44DE-8DA6-0611FB8C25B4}" dt="2022-05-10T04:41:41.275" v="34" actId="1076"/>
          <ac:picMkLst>
            <pc:docMk/>
            <pc:sldMk cId="3220235682" sldId="279"/>
            <ac:picMk id="5" creationId="{84110CF6-4129-5E30-9205-EBF18AF173BE}"/>
          </ac:picMkLst>
        </pc:picChg>
        <pc:picChg chg="mod">
          <ac:chgData name="Yadav, Pratiksha V" userId="S::pyadav@calstatela.edu::bf35a226-c25d-4d63-a162-cc789bac717e" providerId="AD" clId="Web-{D2DD453A-410E-44DE-8DA6-0611FB8C25B4}" dt="2022-05-10T04:41:46.681" v="36" actId="1076"/>
          <ac:picMkLst>
            <pc:docMk/>
            <pc:sldMk cId="3220235682" sldId="279"/>
            <ac:picMk id="6" creationId="{039983DF-5306-37C3-F841-0580143D10D0}"/>
          </ac:picMkLst>
        </pc:picChg>
      </pc:sldChg>
      <pc:sldChg chg="modSp">
        <pc:chgData name="Yadav, Pratiksha V" userId="S::pyadav@calstatela.edu::bf35a226-c25d-4d63-a162-cc789bac717e" providerId="AD" clId="Web-{D2DD453A-410E-44DE-8DA6-0611FB8C25B4}" dt="2022-05-10T04:49:59.493" v="47"/>
        <pc:sldMkLst>
          <pc:docMk/>
          <pc:sldMk cId="530573606" sldId="319"/>
        </pc:sldMkLst>
        <pc:spChg chg="mod">
          <ac:chgData name="Yadav, Pratiksha V" userId="S::pyadav@calstatela.edu::bf35a226-c25d-4d63-a162-cc789bac717e" providerId="AD" clId="Web-{D2DD453A-410E-44DE-8DA6-0611FB8C25B4}" dt="2022-05-10T04:40:11.335" v="14"/>
          <ac:spMkLst>
            <pc:docMk/>
            <pc:sldMk cId="530573606" sldId="319"/>
            <ac:spMk id="7" creationId="{751B4161-E123-9D74-D0CB-622FC1C231BE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7:55.380" v="37"/>
          <ac:spMkLst>
            <pc:docMk/>
            <pc:sldMk cId="530573606" sldId="319"/>
            <ac:spMk id="8" creationId="{C2408315-876B-68C5-0CEE-1133102D4896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8:16.146" v="40"/>
          <ac:spMkLst>
            <pc:docMk/>
            <pc:sldMk cId="530573606" sldId="319"/>
            <ac:spMk id="9" creationId="{1FDC3750-CA21-F523-76D7-70D7ABA77E28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8:28.959" v="43"/>
          <ac:spMkLst>
            <pc:docMk/>
            <pc:sldMk cId="530573606" sldId="319"/>
            <ac:spMk id="10" creationId="{DF20D928-639C-20FE-543C-E621ACD49F38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9:24.445" v="44"/>
          <ac:spMkLst>
            <pc:docMk/>
            <pc:sldMk cId="530573606" sldId="319"/>
            <ac:spMk id="11" creationId="{9A99EAF1-41C2-95E4-A56B-3C2581A532C8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9:27.758" v="45"/>
          <ac:spMkLst>
            <pc:docMk/>
            <pc:sldMk cId="530573606" sldId="319"/>
            <ac:spMk id="12" creationId="{933F3CA9-837E-7885-6F0B-165950E630C2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8:02.693" v="38"/>
          <ac:spMkLst>
            <pc:docMk/>
            <pc:sldMk cId="530573606" sldId="319"/>
            <ac:spMk id="14" creationId="{BE377E8C-545E-73D3-85C4-F71287380F5A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8:10.052" v="39"/>
          <ac:spMkLst>
            <pc:docMk/>
            <pc:sldMk cId="530573606" sldId="319"/>
            <ac:spMk id="15" creationId="{3377D039-E0C5-6EFA-D71D-2B6332A59B30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8:20.396" v="41"/>
          <ac:spMkLst>
            <pc:docMk/>
            <pc:sldMk cId="530573606" sldId="319"/>
            <ac:spMk id="16" creationId="{BD343F6B-2088-A645-C45E-D9402A6F883B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8:24.787" v="42"/>
          <ac:spMkLst>
            <pc:docMk/>
            <pc:sldMk cId="530573606" sldId="319"/>
            <ac:spMk id="17" creationId="{95C1936D-018A-7FA5-CBAE-C492B7852BF4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9:32.008" v="46"/>
          <ac:spMkLst>
            <pc:docMk/>
            <pc:sldMk cId="530573606" sldId="319"/>
            <ac:spMk id="18" creationId="{BE051DD6-EA3B-5D3B-8F14-18FAFD5CC3BE}"/>
          </ac:spMkLst>
        </pc:spChg>
        <pc:spChg chg="mod">
          <ac:chgData name="Yadav, Pratiksha V" userId="S::pyadav@calstatela.edu::bf35a226-c25d-4d63-a162-cc789bac717e" providerId="AD" clId="Web-{D2DD453A-410E-44DE-8DA6-0611FB8C25B4}" dt="2022-05-10T04:49:59.493" v="47"/>
          <ac:spMkLst>
            <pc:docMk/>
            <pc:sldMk cId="530573606" sldId="319"/>
            <ac:spMk id="19" creationId="{02FD349F-09EE-8DE9-C151-55A7C58829A7}"/>
          </ac:spMkLst>
        </pc:spChg>
      </pc:sldChg>
      <pc:sldChg chg="modSp">
        <pc:chgData name="Yadav, Pratiksha V" userId="S::pyadav@calstatela.edu::bf35a226-c25d-4d63-a162-cc789bac717e" providerId="AD" clId="Web-{D2DD453A-410E-44DE-8DA6-0611FB8C25B4}" dt="2022-05-10T04:38:41.348" v="3" actId="14100"/>
        <pc:sldMkLst>
          <pc:docMk/>
          <pc:sldMk cId="1659595505" sldId="322"/>
        </pc:sldMkLst>
        <pc:picChg chg="mod">
          <ac:chgData name="Yadav, Pratiksha V" userId="S::pyadav@calstatela.edu::bf35a226-c25d-4d63-a162-cc789bac717e" providerId="AD" clId="Web-{D2DD453A-410E-44DE-8DA6-0611FB8C25B4}" dt="2022-05-10T04:38:41.348" v="3" actId="14100"/>
          <ac:picMkLst>
            <pc:docMk/>
            <pc:sldMk cId="1659595505" sldId="322"/>
            <ac:picMk id="2" creationId="{C1FD5FE6-FBF7-7026-6C23-48FD175B83B0}"/>
          </ac:picMkLst>
        </pc:picChg>
      </pc:sldChg>
      <pc:sldChg chg="modSp">
        <pc:chgData name="Yadav, Pratiksha V" userId="S::pyadav@calstatela.edu::bf35a226-c25d-4d63-a162-cc789bac717e" providerId="AD" clId="Web-{D2DD453A-410E-44DE-8DA6-0611FB8C25B4}" dt="2022-05-10T04:39:02.802" v="6" actId="1076"/>
        <pc:sldMkLst>
          <pc:docMk/>
          <pc:sldMk cId="3603015591" sldId="324"/>
        </pc:sldMkLst>
        <pc:picChg chg="mod">
          <ac:chgData name="Yadav, Pratiksha V" userId="S::pyadav@calstatela.edu::bf35a226-c25d-4d63-a162-cc789bac717e" providerId="AD" clId="Web-{D2DD453A-410E-44DE-8DA6-0611FB8C25B4}" dt="2022-05-10T04:39:02.802" v="6" actId="1076"/>
          <ac:picMkLst>
            <pc:docMk/>
            <pc:sldMk cId="3603015591" sldId="324"/>
            <ac:picMk id="6" creationId="{928F800B-C95A-073D-FDC3-083C60E24992}"/>
          </ac:picMkLst>
        </pc:picChg>
      </pc:sldChg>
      <pc:sldChg chg="del">
        <pc:chgData name="Yadav, Pratiksha V" userId="S::pyadav@calstatela.edu::bf35a226-c25d-4d63-a162-cc789bac717e" providerId="AD" clId="Web-{D2DD453A-410E-44DE-8DA6-0611FB8C25B4}" dt="2022-05-10T04:39:23.130" v="9"/>
        <pc:sldMkLst>
          <pc:docMk/>
          <pc:sldMk cId="1697843637" sldId="328"/>
        </pc:sldMkLst>
      </pc:sldChg>
      <pc:sldChg chg="modSp">
        <pc:chgData name="Yadav, Pratiksha V" userId="S::pyadav@calstatela.edu::bf35a226-c25d-4d63-a162-cc789bac717e" providerId="AD" clId="Web-{D2DD453A-410E-44DE-8DA6-0611FB8C25B4}" dt="2022-05-10T04:39:33.209" v="11" actId="1076"/>
        <pc:sldMkLst>
          <pc:docMk/>
          <pc:sldMk cId="1607316028" sldId="329"/>
        </pc:sldMkLst>
        <pc:picChg chg="mod">
          <ac:chgData name="Yadav, Pratiksha V" userId="S::pyadav@calstatela.edu::bf35a226-c25d-4d63-a162-cc789bac717e" providerId="AD" clId="Web-{D2DD453A-410E-44DE-8DA6-0611FB8C25B4}" dt="2022-05-10T04:39:33.209" v="11" actId="1076"/>
          <ac:picMkLst>
            <pc:docMk/>
            <pc:sldMk cId="1607316028" sldId="329"/>
            <ac:picMk id="4" creationId="{3F65238E-9C59-448F-800C-5DEEE04E0CDA}"/>
          </ac:picMkLst>
        </pc:picChg>
      </pc:sldChg>
      <pc:sldChg chg="modSp">
        <pc:chgData name="Yadav, Pratiksha V" userId="S::pyadav@calstatela.edu::bf35a226-c25d-4d63-a162-cc789bac717e" providerId="AD" clId="Web-{D2DD453A-410E-44DE-8DA6-0611FB8C25B4}" dt="2022-05-10T04:38:53.551" v="5" actId="1076"/>
        <pc:sldMkLst>
          <pc:docMk/>
          <pc:sldMk cId="4254386950" sldId="330"/>
        </pc:sldMkLst>
        <pc:picChg chg="mod">
          <ac:chgData name="Yadav, Pratiksha V" userId="S::pyadav@calstatela.edu::bf35a226-c25d-4d63-a162-cc789bac717e" providerId="AD" clId="Web-{D2DD453A-410E-44DE-8DA6-0611FB8C25B4}" dt="2022-05-10T04:38:53.551" v="5" actId="1076"/>
          <ac:picMkLst>
            <pc:docMk/>
            <pc:sldMk cId="4254386950" sldId="330"/>
            <ac:picMk id="5" creationId="{48C5EFC2-F4C7-E63F-7732-7B8D46BED039}"/>
          </ac:picMkLst>
        </pc:picChg>
      </pc:sldChg>
    </pc:docChg>
  </pc:docChgLst>
  <pc:docChgLst>
    <pc:chgData name="Yadav, Pratiksha V" userId="S::pyadav@calstatela.edu::bf35a226-c25d-4d63-a162-cc789bac717e" providerId="AD" clId="Web-{50A6496D-80A3-47F5-9635-CDA4443A6B88}"/>
    <pc:docChg chg="modSld">
      <pc:chgData name="Yadav, Pratiksha V" userId="S::pyadav@calstatela.edu::bf35a226-c25d-4d63-a162-cc789bac717e" providerId="AD" clId="Web-{50A6496D-80A3-47F5-9635-CDA4443A6B88}" dt="2022-05-10T22:51:08.707" v="6" actId="20577"/>
      <pc:docMkLst>
        <pc:docMk/>
      </pc:docMkLst>
      <pc:sldChg chg="modSp">
        <pc:chgData name="Yadav, Pratiksha V" userId="S::pyadav@calstatela.edu::bf35a226-c25d-4d63-a162-cc789bac717e" providerId="AD" clId="Web-{50A6496D-80A3-47F5-9635-CDA4443A6B88}" dt="2022-05-10T22:44:08.574" v="4" actId="1076"/>
        <pc:sldMkLst>
          <pc:docMk/>
          <pc:sldMk cId="530573606" sldId="319"/>
        </pc:sldMkLst>
        <pc:spChg chg="mod">
          <ac:chgData name="Yadav, Pratiksha V" userId="S::pyadav@calstatela.edu::bf35a226-c25d-4d63-a162-cc789bac717e" providerId="AD" clId="Web-{50A6496D-80A3-47F5-9635-CDA4443A6B88}" dt="2022-05-10T22:42:50.054" v="0" actId="1076"/>
          <ac:spMkLst>
            <pc:docMk/>
            <pc:sldMk cId="530573606" sldId="319"/>
            <ac:spMk id="7" creationId="{751B4161-E123-9D74-D0CB-622FC1C231BE}"/>
          </ac:spMkLst>
        </pc:spChg>
        <pc:spChg chg="mod">
          <ac:chgData name="Yadav, Pratiksha V" userId="S::pyadav@calstatela.edu::bf35a226-c25d-4d63-a162-cc789bac717e" providerId="AD" clId="Web-{50A6496D-80A3-47F5-9635-CDA4443A6B88}" dt="2022-05-10T22:42:57.008" v="2" actId="14100"/>
          <ac:spMkLst>
            <pc:docMk/>
            <pc:sldMk cId="530573606" sldId="319"/>
            <ac:spMk id="16" creationId="{BD343F6B-2088-A645-C45E-D9402A6F883B}"/>
          </ac:spMkLst>
        </pc:spChg>
        <pc:spChg chg="mod">
          <ac:chgData name="Yadav, Pratiksha V" userId="S::pyadav@calstatela.edu::bf35a226-c25d-4d63-a162-cc789bac717e" providerId="AD" clId="Web-{50A6496D-80A3-47F5-9635-CDA4443A6B88}" dt="2022-05-10T22:44:08.574" v="4" actId="1076"/>
          <ac:spMkLst>
            <pc:docMk/>
            <pc:sldMk cId="530573606" sldId="319"/>
            <ac:spMk id="25" creationId="{064EA2AC-EA4C-84F5-A485-70548835EF05}"/>
          </ac:spMkLst>
        </pc:spChg>
        <pc:picChg chg="mod">
          <ac:chgData name="Yadav, Pratiksha V" userId="S::pyadav@calstatela.edu::bf35a226-c25d-4d63-a162-cc789bac717e" providerId="AD" clId="Web-{50A6496D-80A3-47F5-9635-CDA4443A6B88}" dt="2022-05-10T22:43:01.289" v="3" actId="1076"/>
          <ac:picMkLst>
            <pc:docMk/>
            <pc:sldMk cId="530573606" sldId="319"/>
            <ac:picMk id="20" creationId="{2F03AC05-8874-082A-2224-C0D1065F4823}"/>
          </ac:picMkLst>
        </pc:picChg>
        <pc:picChg chg="mod">
          <ac:chgData name="Yadav, Pratiksha V" userId="S::pyadav@calstatela.edu::bf35a226-c25d-4d63-a162-cc789bac717e" providerId="AD" clId="Web-{50A6496D-80A3-47F5-9635-CDA4443A6B88}" dt="2022-05-10T22:42:51.492" v="1" actId="1076"/>
          <ac:picMkLst>
            <pc:docMk/>
            <pc:sldMk cId="530573606" sldId="319"/>
            <ac:picMk id="23" creationId="{9FF3F24B-D085-C21F-C5D1-42CCAF10E134}"/>
          </ac:picMkLst>
        </pc:picChg>
      </pc:sldChg>
      <pc:sldChg chg="modSp">
        <pc:chgData name="Yadav, Pratiksha V" userId="S::pyadav@calstatela.edu::bf35a226-c25d-4d63-a162-cc789bac717e" providerId="AD" clId="Web-{50A6496D-80A3-47F5-9635-CDA4443A6B88}" dt="2022-05-10T22:51:08.707" v="6" actId="20577"/>
        <pc:sldMkLst>
          <pc:docMk/>
          <pc:sldMk cId="1582291870" sldId="323"/>
        </pc:sldMkLst>
        <pc:spChg chg="mod">
          <ac:chgData name="Yadav, Pratiksha V" userId="S::pyadav@calstatela.edu::bf35a226-c25d-4d63-a162-cc789bac717e" providerId="AD" clId="Web-{50A6496D-80A3-47F5-9635-CDA4443A6B88}" dt="2022-05-10T22:51:08.707" v="6" actId="20577"/>
          <ac:spMkLst>
            <pc:docMk/>
            <pc:sldMk cId="1582291870" sldId="323"/>
            <ac:spMk id="6" creationId="{A3C7FE0C-8ADC-443C-45F5-35E31DF0B1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4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1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than 2 million records by city.  2/3 of the data presented</a:t>
            </a:r>
          </a:p>
          <a:p>
            <a:r>
              <a:rPr lang="en-US">
                <a:cs typeface="Calibri"/>
              </a:rPr>
              <a:t>Issue with displaying all data through power-map.</a:t>
            </a:r>
          </a:p>
          <a:p>
            <a:r>
              <a:rPr lang="en-US">
                <a:cs typeface="Calibri"/>
              </a:rPr>
              <a:t>-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Sentiment by WORD -&gt; SENTENCE -&gt; REVIEW -&gt; </a:t>
            </a:r>
            <a:r>
              <a:rPr lang="en-US" err="1"/>
              <a:t>Finallly</a:t>
            </a:r>
            <a:r>
              <a:rPr lang="en-US"/>
              <a:t> Group by USER.</a:t>
            </a:r>
          </a:p>
          <a:p>
            <a:r>
              <a:rPr lang="en-US"/>
              <a:t>Then we filtered ASCENDING/DESIGNED LIMIT 10.</a:t>
            </a:r>
          </a:p>
          <a:p>
            <a:r>
              <a:rPr lang="en-US"/>
              <a:t>So-called “NET” polarity</a:t>
            </a:r>
          </a:p>
          <a:p>
            <a:r>
              <a:rPr lang="en-US"/>
              <a:t>Average was about 16.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7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1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87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886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00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7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399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8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1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3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A15526-7079-4B7B-987C-1B5FAE11A0FF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9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7380FB-19AC-47D9-B032-48E62ECE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83315"/>
            <a:ext cx="9682707" cy="971352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  <a:cs typeface="Arial"/>
              </a:rPr>
              <a:t>YELP Data Analysis using HIVE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5550972" cy="3830489"/>
          </a:xfrm>
        </p:spPr>
        <p:txBody>
          <a:bodyPr>
            <a:normAutofit/>
          </a:bodyPr>
          <a:lstStyle/>
          <a:p>
            <a:pPr marL="36830" lvl="0" indent="0">
              <a:lnSpc>
                <a:spcPct val="90000"/>
              </a:lnSpc>
              <a:buNone/>
            </a:pPr>
            <a:r>
              <a:rPr lang="en-US" sz="2800">
                <a:latin typeface="Arial"/>
                <a:cs typeface="Arial"/>
              </a:rPr>
              <a:t>CIS 5200</a:t>
            </a:r>
          </a:p>
          <a:p>
            <a:pPr marL="36830" lvl="0" indent="0">
              <a:lnSpc>
                <a:spcPct val="90000"/>
              </a:lnSpc>
              <a:buNone/>
            </a:pPr>
            <a:r>
              <a:rPr lang="en-US" sz="2400" b="1">
                <a:latin typeface="Arial"/>
                <a:cs typeface="Arial"/>
              </a:rPr>
              <a:t>Professor Jongwook Woo</a:t>
            </a:r>
          </a:p>
          <a:p>
            <a:pPr marL="36830" lvl="0" indent="0">
              <a:lnSpc>
                <a:spcPct val="90000"/>
              </a:lnSpc>
              <a:buNone/>
            </a:pPr>
            <a:r>
              <a:rPr lang="en-US" sz="2400" b="1">
                <a:latin typeface="Arial"/>
                <a:cs typeface="Arial"/>
              </a:rPr>
              <a:t>Submitted By: </a:t>
            </a:r>
            <a:r>
              <a:rPr lang="en-US" sz="2400" b="1" i="1">
                <a:latin typeface="Arial"/>
                <a:cs typeface="Arial"/>
              </a:rPr>
              <a:t>(Team 2)</a:t>
            </a:r>
          </a:p>
          <a:p>
            <a:pPr marL="322580" indent="-285750">
              <a:lnSpc>
                <a:spcPct val="90000"/>
              </a:lnSpc>
            </a:pPr>
            <a:r>
              <a:rPr lang="en-US" sz="2400">
                <a:latin typeface="Arial"/>
                <a:cs typeface="Arial"/>
              </a:rPr>
              <a:t>Philip Wong</a:t>
            </a:r>
          </a:p>
          <a:p>
            <a:pPr marL="322580" indent="-285750">
              <a:lnSpc>
                <a:spcPct val="90000"/>
              </a:lnSpc>
            </a:pPr>
            <a:r>
              <a:rPr lang="en-US" sz="2400">
                <a:latin typeface="Arial"/>
                <a:cs typeface="Arial"/>
              </a:rPr>
              <a:t>Pratiksha Yadav</a:t>
            </a:r>
          </a:p>
          <a:p>
            <a:pPr marL="322580" indent="-285750">
              <a:lnSpc>
                <a:spcPct val="90000"/>
              </a:lnSpc>
            </a:pPr>
            <a:r>
              <a:rPr lang="en-US" sz="2400">
                <a:latin typeface="Arial"/>
                <a:cs typeface="Arial"/>
              </a:rPr>
              <a:t>Pooja Madhup</a:t>
            </a:r>
          </a:p>
          <a:p>
            <a:pPr marL="322580" indent="-285750">
              <a:lnSpc>
                <a:spcPct val="90000"/>
              </a:lnSpc>
            </a:pPr>
            <a:r>
              <a:rPr lang="en-US" sz="2400">
                <a:latin typeface="Arial"/>
                <a:cs typeface="Arial"/>
              </a:rPr>
              <a:t>Shailja Pandit</a:t>
            </a:r>
            <a:endParaRPr lang="en-US" sz="2400"/>
          </a:p>
        </p:txBody>
      </p:sp>
      <p:pic>
        <p:nvPicPr>
          <p:cNvPr id="6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39983DF-5306-37C3-F841-0580143D10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5" r="-3" b="16494"/>
          <a:stretch/>
        </p:blipFill>
        <p:spPr bwMode="auto">
          <a:xfrm>
            <a:off x="11071426" y="154864"/>
            <a:ext cx="894798" cy="80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110CF6-4129-5E30-9205-EBF18AF173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93" r="4374" b="-2"/>
          <a:stretch/>
        </p:blipFill>
        <p:spPr>
          <a:xfrm>
            <a:off x="6254044" y="2874988"/>
            <a:ext cx="5113055" cy="340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1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B158-9AD2-2ABE-4A04-F838E871F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329" y="520227"/>
            <a:ext cx="3377978" cy="1559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 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Picture 4" descr="Map&#10;&#10;Description automatically generated">
            <a:extLst>
              <a:ext uri="{FF2B5EF4-FFF2-40B4-BE49-F238E27FC236}">
                <a16:creationId xmlns:a16="http://schemas.microsoft.com/office/drawing/2014/main" id="{C1FD5FE6-FBF7-7026-6C23-48FD175B8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64" y="1928636"/>
            <a:ext cx="7177718" cy="47413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3A93106-5F21-4AB1-8706-C55918F3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72" y="380827"/>
            <a:ext cx="10404664" cy="1157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>
                <a:latin typeface="Arial"/>
                <a:cs typeface="Arial"/>
              </a:rPr>
              <a:t>Total yelper using hospital as category in yelp for different cities in USA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F63CE-22E3-E246-4371-25912549EB25}"/>
              </a:ext>
            </a:extLst>
          </p:cNvPr>
          <p:cNvSpPr txBox="1"/>
          <p:nvPr/>
        </p:nvSpPr>
        <p:spPr>
          <a:xfrm flipH="1">
            <a:off x="8189912" y="2033588"/>
            <a:ext cx="370205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In this geographical map , we found that most of the yelp users in North-East region have the positive sentiment for hospitals. Hospital users in Philadelphia are more as compared to other cities in America.</a:t>
            </a:r>
            <a:endParaRPr lang="en-US" sz="2400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9236-BDD2-1AB4-46F8-2355FE6F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231" y="159106"/>
            <a:ext cx="9755751" cy="741957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/>
                <a:cs typeface="Arial"/>
              </a:rPr>
              <a:t>Top 10 states with THE highest review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00940-EF0A-5F80-3D6F-D3A25717D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" y="1517716"/>
            <a:ext cx="10539167" cy="422231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                                      </a:t>
            </a:r>
            <a:endParaRPr lang="en-US" sz="20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C8A0717-5DA5-EEF4-E611-2C4351BE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22" y="1050562"/>
            <a:ext cx="10263410" cy="3239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B836C2-FA03-CFF8-1BC7-C1CB7013D5F0}"/>
              </a:ext>
            </a:extLst>
          </p:cNvPr>
          <p:cNvSpPr txBox="1"/>
          <p:nvPr/>
        </p:nvSpPr>
        <p:spPr>
          <a:xfrm>
            <a:off x="1421907" y="4438600"/>
            <a:ext cx="867412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 Insights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The maximum review count is observed in </a:t>
            </a:r>
            <a:r>
              <a:rPr lang="en-US" sz="2400">
                <a:ea typeface="+mn-lt"/>
                <a:cs typeface="+mn-lt"/>
              </a:rPr>
              <a:t>Pennsylvania of 1.52 Million.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Gill Sans MT"/>
                <a:cs typeface="Arial"/>
              </a:rPr>
              <a:t>Followed by Florida, Louisiana, Tennessee as observed in the graph.</a:t>
            </a:r>
          </a:p>
          <a:p>
            <a:endParaRPr lang="en-US" sz="2400">
              <a:latin typeface="Arial"/>
              <a:cs typeface="Arial"/>
            </a:endParaRPr>
          </a:p>
          <a:p>
            <a:endParaRPr lang="en-US" sz="2400">
              <a:latin typeface="Arial"/>
              <a:cs typeface="Arial"/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03015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C70D-4227-CD09-5D13-72B74031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465" y="355284"/>
            <a:ext cx="7729728" cy="926683"/>
          </a:xfrm>
        </p:spPr>
        <p:txBody>
          <a:bodyPr>
            <a:normAutofit fontScale="90000"/>
          </a:bodyPr>
          <a:lstStyle/>
          <a:p>
            <a:r>
              <a:rPr lang="en-US" sz="2800" b="1">
                <a:latin typeface="Arial"/>
                <a:cs typeface="Arial"/>
              </a:rPr>
              <a:t>total count of yelp users for last 10 years</a:t>
            </a:r>
            <a:endParaRPr lang="en-US" b="1">
              <a:highlight>
                <a:srgbClr val="FFFF00"/>
              </a:highlight>
              <a:latin typeface="Arial"/>
              <a:cs typeface="Arial"/>
            </a:endParaRP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3AAC7E4-112B-709D-080B-AD87143F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466" y="1819035"/>
            <a:ext cx="5813657" cy="3823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453675-B4D0-AF09-E94B-2D72972021F6}"/>
              </a:ext>
            </a:extLst>
          </p:cNvPr>
          <p:cNvSpPr txBox="1"/>
          <p:nvPr/>
        </p:nvSpPr>
        <p:spPr>
          <a:xfrm>
            <a:off x="383311" y="2138671"/>
            <a:ext cx="532937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The visual data shows in which year yelp had peaked users using yelp app or yelp.com to post their reviews.</a:t>
            </a:r>
          </a:p>
          <a:p>
            <a:endParaRPr lang="en-US" sz="2400">
              <a:latin typeface="Arial"/>
              <a:cs typeface="Arial"/>
            </a:endParaRPr>
          </a:p>
          <a:p>
            <a:r>
              <a:rPr lang="en-US" sz="2400">
                <a:latin typeface="Arial"/>
                <a:cs typeface="Arial"/>
              </a:rPr>
              <a:t>Yelp got maximum number of users in 2015 and from 2016 the count of users is declining.</a:t>
            </a:r>
          </a:p>
          <a:p>
            <a:endParaRPr lang="en-US" sz="2400">
              <a:latin typeface="Arial"/>
              <a:cs typeface="Arial"/>
            </a:endParaRPr>
          </a:p>
          <a:p>
            <a:r>
              <a:rPr lang="en-US" sz="2400">
                <a:latin typeface="Arial"/>
                <a:cs typeface="Arial"/>
              </a:rPr>
              <a:t>Users are generally loyal to the platform</a:t>
            </a:r>
          </a:p>
          <a:p>
            <a:endParaRPr lang="en-US" sz="2400">
              <a:latin typeface="Arial"/>
              <a:cs typeface="Arial"/>
            </a:endParaRPr>
          </a:p>
          <a:p>
            <a:endParaRPr lang="en-US" sz="2400">
              <a:latin typeface="Arial"/>
              <a:cs typeface="Arial"/>
            </a:endParaRPr>
          </a:p>
          <a:p>
            <a:endParaRPr lang="en-US">
              <a:latin typeface="Gill Sans MT" panose="020B0502020104020203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7FE0C-8ADC-443C-45F5-35E31DF0B131}"/>
              </a:ext>
            </a:extLst>
          </p:cNvPr>
          <p:cNvSpPr txBox="1"/>
          <p:nvPr/>
        </p:nvSpPr>
        <p:spPr>
          <a:xfrm>
            <a:off x="520495" y="1486872"/>
            <a:ext cx="34975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Arial"/>
                <a:cs typeface="Arial"/>
              </a:rPr>
              <a:t>Insights</a:t>
            </a:r>
            <a:endParaRPr lang="en-US" sz="2400" b="1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2291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E17EF4-7B29-55E5-8D70-E0AEC374EF29}"/>
              </a:ext>
            </a:extLst>
          </p:cNvPr>
          <p:cNvSpPr txBox="1"/>
          <p:nvPr/>
        </p:nvSpPr>
        <p:spPr>
          <a:xfrm>
            <a:off x="2004822" y="547003"/>
            <a:ext cx="9370192" cy="1188720"/>
          </a:xfrm>
          <a:prstGeom prst="rect">
            <a:avLst/>
          </a:prstGeom>
        </p:spPr>
        <p:txBody>
          <a:bodyPr rot="0" spcFirstLastPara="0" vertOverflow="overflow" horzOverflow="overflow" vert="horz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cap="all" spc="20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+mj-ea"/>
              <a:cs typeface="Arial"/>
            </a:endParaRPr>
          </a:p>
        </p:txBody>
      </p:sp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48C5EFC2-F4C7-E63F-7732-7B8D46BED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77" y="1735724"/>
            <a:ext cx="7635179" cy="47553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17E66-B5D2-56A9-88DE-F43018EC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1780794"/>
            <a:ext cx="3055828" cy="41204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Arial"/>
                <a:cs typeface="Arial"/>
              </a:rPr>
              <a:t>Sentiment is very consistent throughout the country.  Overall positive sentiment.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Arial"/>
                <a:cs typeface="Arial"/>
              </a:rPr>
              <a:t>We have the most restaurant reviewers in Philadelphia than any other part of country.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  <a:p>
            <a:pPr marL="0"/>
            <a:endParaRPr lang="en-US"/>
          </a:p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C568CB-D4B3-4AC3-A7D1-9F20E48B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50" y="398887"/>
            <a:ext cx="7729728" cy="1115725"/>
          </a:xfrm>
        </p:spPr>
        <p:txBody>
          <a:bodyPr>
            <a:normAutofit fontScale="9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+mj-ea"/>
                <a:cs typeface="Arial"/>
              </a:rPr>
              <a:t>Sentiment of Restaurants BY City</a:t>
            </a:r>
          </a:p>
        </p:txBody>
      </p:sp>
    </p:spTree>
    <p:extLst>
      <p:ext uri="{BB962C8B-B14F-4D97-AF65-F5344CB8AC3E}">
        <p14:creationId xmlns:p14="http://schemas.microsoft.com/office/powerpoint/2010/main" val="425438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313D-47EB-174F-5C8A-D75FED8A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0512"/>
            <a:ext cx="7729728" cy="1055802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  <a:cs typeface="Arial"/>
              </a:rPr>
              <a:t>Aggregated Sentiment by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A1F63-E196-66B9-9803-6DAB77C6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5" y="1490133"/>
            <a:ext cx="11444139" cy="15691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latin typeface="Arial"/>
                <a:cs typeface="Arial"/>
              </a:rPr>
              <a:t>When users' polarity was positive it was extremely positive.  </a:t>
            </a:r>
          </a:p>
          <a:p>
            <a:r>
              <a:rPr lang="en-US" sz="2400">
                <a:latin typeface="Arial"/>
                <a:cs typeface="Arial"/>
              </a:rPr>
              <a:t>Negative polarity users were generally a bit more </a:t>
            </a:r>
          </a:p>
          <a:p>
            <a:r>
              <a:rPr lang="en-US" sz="2400">
                <a:latin typeface="Arial"/>
                <a:cs typeface="Arial"/>
              </a:rPr>
              <a:t>The Average/Mean polarity was +16.  </a:t>
            </a:r>
          </a:p>
        </p:txBody>
      </p:sp>
      <p:pic>
        <p:nvPicPr>
          <p:cNvPr id="4" name="Picture 20" descr="Chart, treemap chart&#10;&#10;Description automatically generated">
            <a:extLst>
              <a:ext uri="{FF2B5EF4-FFF2-40B4-BE49-F238E27FC236}">
                <a16:creationId xmlns:a16="http://schemas.microsoft.com/office/drawing/2014/main" id="{CCE18FA4-7378-4BD0-F52F-9C78B831F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85" y="3262886"/>
            <a:ext cx="5335571" cy="3015366"/>
          </a:xfrm>
          <a:prstGeom prst="rect">
            <a:avLst/>
          </a:prstGeom>
        </p:spPr>
      </p:pic>
      <p:pic>
        <p:nvPicPr>
          <p:cNvPr id="5" name="Picture 17" descr="Chart, waterfall chart&#10;&#10;Description automatically generated">
            <a:extLst>
              <a:ext uri="{FF2B5EF4-FFF2-40B4-BE49-F238E27FC236}">
                <a16:creationId xmlns:a16="http://schemas.microsoft.com/office/drawing/2014/main" id="{FAED1142-56BC-854A-9480-8CAA55099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62886"/>
            <a:ext cx="5659224" cy="30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4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A4C4-4A7B-4AD8-941F-8F9446C0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043"/>
            <a:ext cx="7729728" cy="807664"/>
          </a:xfrm>
        </p:spPr>
        <p:txBody>
          <a:bodyPr/>
          <a:lstStyle/>
          <a:p>
            <a:r>
              <a:rPr lang="en-US" b="1">
                <a:latin typeface="Arial"/>
                <a:cs typeface="Arial"/>
              </a:rPr>
              <a:t>CONCLUSION</a:t>
            </a:r>
            <a:endParaRPr lang="en-US" b="1"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B7215-09EF-4B4C-AA85-DCD796231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33" y="1603022"/>
            <a:ext cx="10069689" cy="4673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9E59E-F2B0-DAFA-E342-E70D7C4C20C9}"/>
              </a:ext>
            </a:extLst>
          </p:cNvPr>
          <p:cNvSpPr txBox="1"/>
          <p:nvPr/>
        </p:nvSpPr>
        <p:spPr>
          <a:xfrm>
            <a:off x="1847850" y="3246966"/>
            <a:ext cx="8331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</a:rPr>
              <a:t>This information is valuable for the business as they can improve their product/service quality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Issues with visualizing large datasets in Excel Power-map.</a:t>
            </a:r>
          </a:p>
          <a:p>
            <a:r>
              <a:rPr lang="en-US" err="1"/>
              <a:t>Elminating</a:t>
            </a:r>
            <a:r>
              <a:rPr lang="en-US"/>
              <a:t> NULL values through optimizing the query, data clean-up, filtering was a constant process.</a:t>
            </a:r>
          </a:p>
        </p:txBody>
      </p:sp>
    </p:spTree>
    <p:extLst>
      <p:ext uri="{BB962C8B-B14F-4D97-AF65-F5344CB8AC3E}">
        <p14:creationId xmlns:p14="http://schemas.microsoft.com/office/powerpoint/2010/main" val="793161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C6EA3-5879-C1E6-1705-CDEE83B70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8800" b="1">
                <a:latin typeface="Arial"/>
                <a:cs typeface="Arial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1772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42CF-3A5D-21F2-0B73-506749EC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558" y="534277"/>
            <a:ext cx="5925310" cy="669402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/>
                <a:ea typeface="+mj-lt"/>
                <a:cs typeface="+mj-lt"/>
              </a:rPr>
              <a:t>GOALS</a:t>
            </a:r>
            <a:endParaRPr lang="en-US" sz="24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3F962-6F27-DEF3-B563-184AC4649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9" r="5681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8E352F5-9EE1-7F46-7B2D-09A7DD3C1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1656442"/>
            <a:ext cx="5925310" cy="47654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latin typeface="Arial"/>
                <a:cs typeface="Arial"/>
              </a:rPr>
              <a:t>Provide a high level, general, and aggregated approach to sentiment analysis.  Visualize the results to find insights.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"/>
                <a:cs typeface="Arial"/>
              </a:rPr>
              <a:t>Overall sentiment of yelp users (yelpers) and behaviors 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"/>
                <a:cs typeface="Arial"/>
              </a:rPr>
              <a:t>Healthcare and Food/Beverage category</a:t>
            </a:r>
            <a:endParaRPr lang="en-US"/>
          </a:p>
          <a:p>
            <a:pPr lvl="1" indent="-305435">
              <a:lnSpc>
                <a:spcPct val="90000"/>
              </a:lnSpc>
            </a:pPr>
            <a:r>
              <a:rPr lang="en-US" sz="2200">
                <a:latin typeface="Arial"/>
                <a:cs typeface="Arial"/>
              </a:rPr>
              <a:t>What insights can we obtain for the US healthcare system?</a:t>
            </a:r>
          </a:p>
          <a:p>
            <a:pPr lvl="1" indent="-305435">
              <a:lnSpc>
                <a:spcPct val="90000"/>
              </a:lnSpc>
            </a:pPr>
            <a:r>
              <a:rPr lang="en-US" sz="2200">
                <a:latin typeface="Arial"/>
                <a:cs typeface="Arial"/>
              </a:rPr>
              <a:t>What does the data show towards food establishments across the country?</a:t>
            </a:r>
          </a:p>
          <a:p>
            <a:pPr>
              <a:lnSpc>
                <a:spcPct val="90000"/>
              </a:lnSpc>
            </a:pPr>
            <a:endParaRPr lang="en-US" sz="2400">
              <a:latin typeface="Arial"/>
              <a:cs typeface="Arial"/>
            </a:endParaRPr>
          </a:p>
          <a:p>
            <a:pPr marL="305435" indent="-305435">
              <a:lnSpc>
                <a:spcPct val="90000"/>
              </a:lnSpc>
            </a:pPr>
            <a:endParaRPr lang="en-US" sz="2400">
              <a:latin typeface="Arial"/>
              <a:cs typeface="Arial"/>
            </a:endParaRPr>
          </a:p>
          <a:p>
            <a:pPr marL="305435" indent="-305435">
              <a:lnSpc>
                <a:spcPct val="90000"/>
              </a:lnSpc>
            </a:pPr>
            <a:endParaRPr lang="en-US" sz="2400">
              <a:latin typeface="Arial"/>
              <a:cs typeface="Arial"/>
            </a:endParaRPr>
          </a:p>
          <a:p>
            <a:pPr marL="305435" indent="-305435">
              <a:lnSpc>
                <a:spcPct val="90000"/>
              </a:lnSpc>
            </a:pPr>
            <a:endParaRPr lang="en-US" sz="1500">
              <a:highlight>
                <a:srgbClr val="FFFF00"/>
              </a:highlight>
            </a:endParaRPr>
          </a:p>
          <a:p>
            <a:pPr>
              <a:lnSpc>
                <a:spcPct val="9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74822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45EC-95C8-4211-A45B-333D463C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9799"/>
            <a:ext cx="7715751" cy="1149070"/>
          </a:xfrm>
        </p:spPr>
        <p:txBody>
          <a:bodyPr/>
          <a:lstStyle/>
          <a:p>
            <a:r>
              <a:rPr lang="en-US" b="1">
                <a:latin typeface="Arial"/>
                <a:cs typeface="Arial"/>
              </a:rPr>
              <a:t>YELP INTRODUCTION 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70F7-EDB2-4932-994E-1EDC5E03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95" y="1929161"/>
            <a:ext cx="10437542" cy="44270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rial"/>
                <a:cs typeface="Arial"/>
              </a:rPr>
              <a:t>Yelp is an internet-based company that focuses on crowd-sourced review  system for millions of businesses and establishments across the US and globally.</a:t>
            </a:r>
          </a:p>
          <a:p>
            <a:r>
              <a:rPr lang="en-US" sz="2400">
                <a:latin typeface="Arial"/>
                <a:cs typeface="Arial"/>
              </a:rPr>
              <a:t>Yelp users can submit feedback in terms of reviews, ratings, and list information pertaining to the establishment.     </a:t>
            </a:r>
          </a:p>
          <a:p>
            <a:r>
              <a:rPr lang="en-US" sz="2400">
                <a:latin typeface="Arial"/>
                <a:cs typeface="Arial"/>
              </a:rPr>
              <a:t>The yelp data set and will include three Json files (Business, User, and Reviews) which we will join with the dictionary dataset required for sentiment analysis.</a:t>
            </a:r>
          </a:p>
          <a:p>
            <a:endParaRPr lang="en-US" sz="2400">
              <a:latin typeface="Arial"/>
              <a:cs typeface="Arial"/>
            </a:endParaRP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7460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D0D8-A8E2-0CDB-9A7C-234BB17C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4779"/>
            <a:ext cx="7729728" cy="942681"/>
          </a:xfrm>
        </p:spPr>
        <p:txBody>
          <a:bodyPr>
            <a:normAutofit fontScale="90000"/>
          </a:bodyPr>
          <a:lstStyle/>
          <a:p>
            <a:br>
              <a:rPr lang="en-US" sz="2800" b="1">
                <a:latin typeface="Arial Rounded MT Bold"/>
              </a:rPr>
            </a:br>
            <a:r>
              <a:rPr lang="en-US" b="1">
                <a:latin typeface="Arial"/>
                <a:cs typeface="Arial"/>
              </a:rPr>
              <a:t>TABLE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REFERENCE DIAGRAM</a:t>
            </a:r>
            <a:br>
              <a:rPr lang="en-US" b="1">
                <a:highlight>
                  <a:srgbClr val="FFFF00"/>
                </a:highlight>
                <a:latin typeface="Arial"/>
              </a:rPr>
            </a:b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75692-C447-DAF1-8B5E-68DCCA447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06" y="1597033"/>
            <a:ext cx="9018860" cy="501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6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6A5D-B778-D6F7-EC36-E7285A60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699" y="580870"/>
            <a:ext cx="7729728" cy="1188720"/>
          </a:xfrm>
        </p:spPr>
        <p:txBody>
          <a:bodyPr/>
          <a:lstStyle/>
          <a:p>
            <a:r>
              <a:rPr lang="en-US" sz="2800" b="1">
                <a:solidFill>
                  <a:srgbClr val="000000"/>
                </a:solidFill>
                <a:latin typeface="Arial"/>
                <a:cs typeface="Arial"/>
              </a:rPr>
              <a:t>DATASET INFO</a:t>
            </a:r>
            <a:endParaRPr lang="en-US"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38E7-10FA-75C9-25AE-7643518C0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489" y="2638044"/>
            <a:ext cx="8222375" cy="35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sz="2400" b="1">
                <a:latin typeface="Arial"/>
                <a:cs typeface="Arial"/>
              </a:rPr>
              <a:t>DATASET NAME: </a:t>
            </a:r>
            <a:r>
              <a:rPr lang="en-US" sz="2400">
                <a:latin typeface="Arial"/>
                <a:cs typeface="Arial"/>
              </a:rPr>
              <a:t>Yelp Dataset</a:t>
            </a:r>
          </a:p>
          <a:p>
            <a:pPr marL="305435" indent="-305435"/>
            <a:r>
              <a:rPr lang="en-US" sz="2400" b="1">
                <a:latin typeface="Arial"/>
                <a:cs typeface="Arial"/>
              </a:rPr>
              <a:t>DATASET URL:​ </a:t>
            </a:r>
            <a:r>
              <a:rPr lang="en-US" sz="2400">
                <a:latin typeface="Arial"/>
                <a:ea typeface="+mn-lt"/>
                <a:cs typeface="Arial"/>
              </a:rPr>
              <a:t>https://www.yelp.com/dataset/download</a:t>
            </a:r>
          </a:p>
          <a:p>
            <a:pPr marL="305435" indent="-305435" fontAlgn="base"/>
            <a:r>
              <a:rPr lang="en-US" sz="2400" b="1">
                <a:latin typeface="Arial"/>
                <a:cs typeface="Arial"/>
              </a:rPr>
              <a:t>TOTAL SIZE:</a:t>
            </a:r>
            <a:r>
              <a:rPr lang="en-US" sz="2400">
                <a:latin typeface="Arial"/>
                <a:cs typeface="Arial"/>
              </a:rPr>
              <a:t>​​ 8.21 GB</a:t>
            </a:r>
          </a:p>
          <a:p>
            <a:pPr marL="305435" indent="-305435"/>
            <a:r>
              <a:rPr lang="en-US" sz="2400" b="1">
                <a:latin typeface="Arial"/>
                <a:cs typeface="Arial"/>
              </a:rPr>
              <a:t>COUNTRIES CONSIDERED: </a:t>
            </a:r>
            <a:r>
              <a:rPr lang="en-US" sz="2400">
                <a:latin typeface="Arial"/>
                <a:cs typeface="Arial"/>
              </a:rPr>
              <a:t>USA and World</a:t>
            </a:r>
          </a:p>
          <a:p>
            <a:pPr marL="305435" indent="-305435"/>
            <a:r>
              <a:rPr lang="en-US" sz="2400" b="1">
                <a:latin typeface="Arial"/>
                <a:cs typeface="Arial"/>
              </a:rPr>
              <a:t>NUMBER OF FILES: </a:t>
            </a:r>
            <a:r>
              <a:rPr lang="en-US" sz="2400">
                <a:latin typeface="Arial"/>
                <a:cs typeface="Arial"/>
              </a:rPr>
              <a:t>3</a:t>
            </a:r>
          </a:p>
          <a:p>
            <a:pPr marL="305435" indent="-305435" fontAlgn="base"/>
            <a:r>
              <a:rPr lang="en-US" sz="2400" b="1">
                <a:latin typeface="Arial"/>
                <a:cs typeface="Arial"/>
              </a:rPr>
              <a:t>FILE FORMAT:​ </a:t>
            </a:r>
            <a:r>
              <a:rPr lang="en-US" sz="2400">
                <a:latin typeface="Arial"/>
                <a:cs typeface="Arial"/>
              </a:rPr>
              <a:t>JSON, CSV</a:t>
            </a:r>
          </a:p>
          <a:p>
            <a:pPr marL="305435" indent="-305435"/>
            <a:r>
              <a:rPr lang="en-US" sz="2400" b="1">
                <a:highlight>
                  <a:srgbClr val="FFFF00"/>
                </a:highlight>
                <a:latin typeface="Arial"/>
                <a:cs typeface="Arial"/>
              </a:rPr>
              <a:t>GIT HUB LINK: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3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879F-7E87-CC38-54DF-8C2000EA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943130"/>
          </a:xfrm>
        </p:spPr>
        <p:txBody>
          <a:bodyPr>
            <a:normAutofit fontScale="90000"/>
          </a:bodyPr>
          <a:lstStyle/>
          <a:p>
            <a:br>
              <a:rPr lang="en-US" sz="2800" b="1">
                <a:latin typeface="Arial Rounded MT Bold"/>
              </a:rPr>
            </a:br>
            <a:r>
              <a:rPr lang="en-US" sz="3100" b="1">
                <a:solidFill>
                  <a:srgbClr val="000000"/>
                </a:solidFill>
                <a:latin typeface="Arial"/>
                <a:cs typeface="Arial"/>
              </a:rPr>
              <a:t>HADOOP CLUSTER SPECIFICATIONS</a:t>
            </a:r>
            <a:br>
              <a:rPr lang="en-US" sz="2800" b="1">
                <a:latin typeface="Arial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3C513-300E-5780-0A6A-2DFEE55A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888" y="2638044"/>
            <a:ext cx="9234311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fontAlgn="base">
              <a:buNone/>
            </a:pPr>
            <a:r>
              <a:rPr lang="en-US" sz="2400" b="1">
                <a:latin typeface="Arial"/>
                <a:cs typeface="Arial"/>
              </a:rPr>
              <a:t>VERSION:​  </a:t>
            </a:r>
            <a:r>
              <a:rPr lang="en-US" sz="2400">
                <a:latin typeface="Arial"/>
                <a:cs typeface="Arial"/>
              </a:rPr>
              <a:t>3.2.1-amzn-3.1</a:t>
            </a:r>
          </a:p>
          <a:p>
            <a:pPr marL="0" indent="0" fontAlgn="base">
              <a:buNone/>
            </a:pPr>
            <a:r>
              <a:rPr lang="en-US" sz="2400" b="1">
                <a:latin typeface="Arial"/>
                <a:cs typeface="Arial"/>
              </a:rPr>
              <a:t>TOTAL NODES:​  </a:t>
            </a:r>
            <a:r>
              <a:rPr lang="en-US" sz="2400">
                <a:latin typeface="Arial"/>
                <a:cs typeface="Arial"/>
              </a:rPr>
              <a:t>4</a:t>
            </a:r>
          </a:p>
          <a:p>
            <a:pPr marL="0" indent="0" fontAlgn="base">
              <a:buNone/>
            </a:pPr>
            <a:r>
              <a:rPr lang="en-US" sz="2400" b="1">
                <a:latin typeface="Arial"/>
                <a:cs typeface="Arial"/>
              </a:rPr>
              <a:t>TOTAL NODE MEMORY SIZE:​ </a:t>
            </a:r>
            <a:r>
              <a:rPr lang="en-US" sz="2400">
                <a:latin typeface="Arial"/>
                <a:cs typeface="Arial"/>
              </a:rPr>
              <a:t>027-30874 KB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buNone/>
            </a:pPr>
            <a:r>
              <a:rPr lang="en-US" sz="2400" b="1">
                <a:latin typeface="Arial"/>
                <a:cs typeface="Arial"/>
              </a:rPr>
              <a:t>TOTAL NUMBER OF CPUS</a:t>
            </a:r>
            <a:r>
              <a:rPr lang="en-US" sz="2400">
                <a:latin typeface="Arial"/>
                <a:cs typeface="Arial"/>
              </a:rPr>
              <a:t>:​ 4</a:t>
            </a:r>
          </a:p>
          <a:p>
            <a:pPr marL="0" indent="0" fontAlgn="base">
              <a:buNone/>
            </a:pPr>
            <a:r>
              <a:rPr lang="en-US" sz="2400" b="1">
                <a:latin typeface="Arial"/>
                <a:cs typeface="Arial"/>
              </a:rPr>
              <a:t>TOTAL STORAGE:​</a:t>
            </a:r>
            <a:r>
              <a:rPr lang="en-US" sz="2400">
                <a:latin typeface="Arial"/>
                <a:cs typeface="Arial"/>
              </a:rPr>
              <a:t> 481GB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3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F254-0555-CB09-CAE8-6E41AFD0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4070"/>
            <a:ext cx="7729728" cy="1087658"/>
          </a:xfrm>
        </p:spPr>
        <p:txBody>
          <a:bodyPr>
            <a:normAutofit fontScale="90000"/>
          </a:bodyPr>
          <a:lstStyle/>
          <a:p>
            <a:r>
              <a:rPr lang="en-US" sz="3100" b="1">
                <a:solidFill>
                  <a:srgbClr val="000000"/>
                </a:solidFill>
                <a:latin typeface="Arial"/>
                <a:cs typeface="Arial"/>
              </a:rPr>
              <a:t>ARCHITECTURE workflow</a:t>
            </a:r>
            <a:br>
              <a:rPr lang="en-US" sz="3100" b="1">
                <a:latin typeface="Arial"/>
              </a:rPr>
            </a:br>
            <a:endParaRPr lang="en-US" sz="3100"/>
          </a:p>
        </p:txBody>
      </p:sp>
      <p:pic>
        <p:nvPicPr>
          <p:cNvPr id="5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50A4B99-AC28-0D06-384E-15F39B417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978" y="1939398"/>
            <a:ext cx="1366019" cy="59160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1B4161-E123-9D74-D0CB-622FC1C231BE}"/>
              </a:ext>
            </a:extLst>
          </p:cNvPr>
          <p:cNvSpPr/>
          <p:nvPr/>
        </p:nvSpPr>
        <p:spPr>
          <a:xfrm>
            <a:off x="650667" y="2745786"/>
            <a:ext cx="1873250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/>
                <a:cs typeface="Arial"/>
              </a:rPr>
              <a:t>Data</a:t>
            </a:r>
            <a:r>
              <a:rPr lang="en-US" b="1">
                <a:solidFill>
                  <a:schemeClr val="tx1"/>
                </a:solidFill>
                <a:latin typeface="Arial"/>
                <a:cs typeface="Arial"/>
              </a:rPr>
              <a:t> Source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DC3750-CA21-F523-76D7-70D7ABA77E28}"/>
              </a:ext>
            </a:extLst>
          </p:cNvPr>
          <p:cNvSpPr/>
          <p:nvPr/>
        </p:nvSpPr>
        <p:spPr>
          <a:xfrm>
            <a:off x="2921656" y="2729845"/>
            <a:ext cx="1762125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/>
                <a:cs typeface="Arial"/>
              </a:rPr>
              <a:t>Download Dataset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20D928-639C-20FE-543C-E621ACD49F38}"/>
              </a:ext>
            </a:extLst>
          </p:cNvPr>
          <p:cNvSpPr/>
          <p:nvPr/>
        </p:nvSpPr>
        <p:spPr>
          <a:xfrm>
            <a:off x="5311964" y="2755711"/>
            <a:ext cx="1762125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/>
                <a:cs typeface="Arial"/>
              </a:rPr>
              <a:t>Upload data into HDFS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99EAF1-41C2-95E4-A56B-3C2581A532C8}"/>
              </a:ext>
            </a:extLst>
          </p:cNvPr>
          <p:cNvSpPr/>
          <p:nvPr/>
        </p:nvSpPr>
        <p:spPr>
          <a:xfrm>
            <a:off x="7544732" y="2730090"/>
            <a:ext cx="1950700" cy="730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/>
                <a:cs typeface="Arial"/>
              </a:rPr>
              <a:t>Data Warehousing</a:t>
            </a:r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3F3CA9-837E-7885-6F0B-165950E630C2}"/>
              </a:ext>
            </a:extLst>
          </p:cNvPr>
          <p:cNvSpPr/>
          <p:nvPr/>
        </p:nvSpPr>
        <p:spPr>
          <a:xfrm>
            <a:off x="9923509" y="3863599"/>
            <a:ext cx="1956233" cy="7699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/>
                <a:cs typeface="Arial"/>
              </a:rPr>
              <a:t>Visualizations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A34FF3-7F18-1864-CE5A-D96E53CC8BBF}"/>
              </a:ext>
            </a:extLst>
          </p:cNvPr>
          <p:cNvSpPr/>
          <p:nvPr/>
        </p:nvSpPr>
        <p:spPr>
          <a:xfrm>
            <a:off x="9948240" y="5068023"/>
            <a:ext cx="1953827" cy="6826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/>
                <a:cs typeface="Arial"/>
              </a:rPr>
              <a:t>Find insights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E377E8C-545E-73D3-85C4-F71287380F5A}"/>
              </a:ext>
            </a:extLst>
          </p:cNvPr>
          <p:cNvSpPr/>
          <p:nvPr/>
        </p:nvSpPr>
        <p:spPr>
          <a:xfrm>
            <a:off x="2519911" y="3020624"/>
            <a:ext cx="452438" cy="20637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D343F6B-2088-A645-C45E-D9402A6F883B}"/>
              </a:ext>
            </a:extLst>
          </p:cNvPr>
          <p:cNvSpPr/>
          <p:nvPr/>
        </p:nvSpPr>
        <p:spPr>
          <a:xfrm>
            <a:off x="4687391" y="2993625"/>
            <a:ext cx="580570" cy="2768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5C1936D-018A-7FA5-CBAE-C492B7852BF4}"/>
              </a:ext>
            </a:extLst>
          </p:cNvPr>
          <p:cNvSpPr/>
          <p:nvPr/>
        </p:nvSpPr>
        <p:spPr>
          <a:xfrm>
            <a:off x="7065147" y="2997214"/>
            <a:ext cx="521710" cy="20637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E051DD6-EA3B-5D3B-8F14-18FAFD5CC3BE}"/>
              </a:ext>
            </a:extLst>
          </p:cNvPr>
          <p:cNvSpPr/>
          <p:nvPr/>
        </p:nvSpPr>
        <p:spPr>
          <a:xfrm rot="5520000">
            <a:off x="10691214" y="3514713"/>
            <a:ext cx="450383" cy="28911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2FD349F-09EE-8DE9-C151-55A7C58829A7}"/>
              </a:ext>
            </a:extLst>
          </p:cNvPr>
          <p:cNvSpPr/>
          <p:nvPr/>
        </p:nvSpPr>
        <p:spPr>
          <a:xfrm rot="5400000">
            <a:off x="10672418" y="4734499"/>
            <a:ext cx="436563" cy="23018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pic>
        <p:nvPicPr>
          <p:cNvPr id="20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03AC05-8874-082A-2224-C0D1065F4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783" y="1979088"/>
            <a:ext cx="840077" cy="615036"/>
          </a:xfrm>
          <a:prstGeom prst="rect">
            <a:avLst/>
          </a:prstGeom>
        </p:spPr>
      </p:pic>
      <p:pic>
        <p:nvPicPr>
          <p:cNvPr id="21" name="Picture 19" descr="Chart&#10;&#10;Description automatically generated">
            <a:extLst>
              <a:ext uri="{FF2B5EF4-FFF2-40B4-BE49-F238E27FC236}">
                <a16:creationId xmlns:a16="http://schemas.microsoft.com/office/drawing/2014/main" id="{B1CABB81-CB42-CA65-F4CF-F06E3CA9F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688" y="3893712"/>
            <a:ext cx="523347" cy="383307"/>
          </a:xfrm>
          <a:prstGeom prst="rect">
            <a:avLst/>
          </a:prstGeom>
        </p:spPr>
      </p:pic>
      <p:pic>
        <p:nvPicPr>
          <p:cNvPr id="22" name="Picture 20" descr="Icon&#10;&#10;Description automatically generated">
            <a:extLst>
              <a:ext uri="{FF2B5EF4-FFF2-40B4-BE49-F238E27FC236}">
                <a16:creationId xmlns:a16="http://schemas.microsoft.com/office/drawing/2014/main" id="{5A545245-311E-C549-B9D9-659CDF725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029" y="5856191"/>
            <a:ext cx="442142" cy="4353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FF3F24B-D085-C21F-C5D1-42CCAF10E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62" y="2089886"/>
            <a:ext cx="887969" cy="566898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4070CDA-F403-DB57-00E2-3F0E0E199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6032" y="4442760"/>
            <a:ext cx="500783" cy="390141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4EA2AC-EA4C-84F5-A485-70548835EF05}"/>
              </a:ext>
            </a:extLst>
          </p:cNvPr>
          <p:cNvSpPr/>
          <p:nvPr/>
        </p:nvSpPr>
        <p:spPr>
          <a:xfrm>
            <a:off x="9987026" y="2726378"/>
            <a:ext cx="1950700" cy="730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/>
                <a:cs typeface="Arial"/>
              </a:rPr>
              <a:t>Data Manipulation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15EC76B-4571-9178-5168-C1AFC606C89F}"/>
              </a:ext>
            </a:extLst>
          </p:cNvPr>
          <p:cNvSpPr/>
          <p:nvPr/>
        </p:nvSpPr>
        <p:spPr>
          <a:xfrm>
            <a:off x="9485617" y="2988249"/>
            <a:ext cx="521710" cy="20637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AB94A-27ED-C1C7-0B64-C4E28201D1E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3057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F65238E-9C59-448F-800C-5DEEE04E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261" y="458159"/>
            <a:ext cx="9281320" cy="611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1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91DD-C3D5-3DA6-7E3D-DD683539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1" y="223093"/>
            <a:ext cx="5960193" cy="1003106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YELP HOSPITAL SENTIMENT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DA738-B957-4EDC-3F63-63F0DE84C107}"/>
              </a:ext>
            </a:extLst>
          </p:cNvPr>
          <p:cNvSpPr txBox="1"/>
          <p:nvPr/>
        </p:nvSpPr>
        <p:spPr>
          <a:xfrm>
            <a:off x="-45569" y="1314077"/>
            <a:ext cx="7432501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Arial"/>
                <a:cs typeface="Arial"/>
              </a:rPr>
              <a:t>Analysis &amp; Conclusion</a:t>
            </a:r>
          </a:p>
          <a:p>
            <a:r>
              <a:rPr lang="en-US" sz="2400" b="1">
                <a:latin typeface="Arial"/>
                <a:cs typeface="Arial"/>
              </a:rPr>
              <a:t>Key Findings:</a:t>
            </a:r>
          </a:p>
          <a:p>
            <a:pPr marL="285750" indent="-285750">
              <a:buFont typeface="Wingdings"/>
              <a:buChar char="§"/>
            </a:pPr>
            <a:r>
              <a:rPr lang="en-US" sz="2400">
                <a:latin typeface="Arial"/>
                <a:cs typeface="Arial"/>
              </a:rPr>
              <a:t>Overall city-wide sentiment breakdown is:</a:t>
            </a:r>
          </a:p>
          <a:p>
            <a:r>
              <a:rPr lang="en-US" sz="2400">
                <a:latin typeface="Arial"/>
                <a:cs typeface="Arial"/>
              </a:rPr>
              <a:t>~62.80% Positive, ~negative 11.07%, ~neutral 26.13%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Most cities overall conform to this trend with low variance</a:t>
            </a:r>
          </a:p>
          <a:p>
            <a:endParaRPr lang="en-US" sz="2400">
              <a:latin typeface="Arial"/>
              <a:cs typeface="Arial"/>
            </a:endParaRPr>
          </a:p>
          <a:p>
            <a:r>
              <a:rPr lang="en-US" sz="2400" b="1">
                <a:latin typeface="Arial"/>
                <a:cs typeface="Arial"/>
              </a:rPr>
              <a:t>Insights:</a:t>
            </a:r>
          </a:p>
          <a:p>
            <a:r>
              <a:rPr lang="en-US" sz="2400">
                <a:latin typeface="Arial"/>
                <a:cs typeface="Arial"/>
              </a:rPr>
              <a:t>From this pie chart, we find that most of the yelp users have positive sentiment about the hospital category meaning they are overall satisfied in terms of hospital in USA</a:t>
            </a:r>
          </a:p>
        </p:txBody>
      </p:sp>
      <p:pic>
        <p:nvPicPr>
          <p:cNvPr id="8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C4119931-45C3-3B59-C289-97AB0975E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8120" y="2046961"/>
            <a:ext cx="3672374" cy="3374319"/>
          </a:xfrm>
        </p:spPr>
      </p:pic>
    </p:spTree>
    <p:extLst>
      <p:ext uri="{BB962C8B-B14F-4D97-AF65-F5344CB8AC3E}">
        <p14:creationId xmlns:p14="http://schemas.microsoft.com/office/powerpoint/2010/main" val="21962055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041741C6E1B5489EA1D4393EDC174C" ma:contentTypeVersion="12" ma:contentTypeDescription="Create a new document." ma:contentTypeScope="" ma:versionID="de7d4d8f956431fd09df621d38194b5c">
  <xsd:schema xmlns:xsd="http://www.w3.org/2001/XMLSchema" xmlns:xs="http://www.w3.org/2001/XMLSchema" xmlns:p="http://schemas.microsoft.com/office/2006/metadata/properties" xmlns:ns2="8d7d1547-f790-45a6-b14d-bd636f0de4ae" xmlns:ns3="5bb356ec-b1a5-41a8-a544-c74a36823a8d" targetNamespace="http://schemas.microsoft.com/office/2006/metadata/properties" ma:root="true" ma:fieldsID="7069ba3bb2f67ae9d41589457db13b32" ns2:_="" ns3:_="">
    <xsd:import namespace="8d7d1547-f790-45a6-b14d-bd636f0de4ae"/>
    <xsd:import namespace="5bb356ec-b1a5-41a8-a544-c74a36823a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d1547-f790-45a6-b14d-bd636f0de4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356ec-b1a5-41a8-a544-c74a36823a8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d7d1547-f790-45a6-b14d-bd636f0de4a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FECAEA-D222-4342-8327-1ED737B5211B}">
  <ds:schemaRefs>
    <ds:schemaRef ds:uri="5bb356ec-b1a5-41a8-a544-c74a36823a8d"/>
    <ds:schemaRef ds:uri="8d7d1547-f790-45a6-b14d-bd636f0de4a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71af3243-3dd4-4a8d-8c0d-dd76da1f02a5"/>
    <ds:schemaRef ds:uri="802ee658-55cd-4fe8-b867-15106501e0d6"/>
    <ds:schemaRef ds:uri="8d7d1547-f790-45a6-b14d-bd636f0de4ae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Parcel</vt:lpstr>
      <vt:lpstr>YELP Data Analysis using HIVE</vt:lpstr>
      <vt:lpstr>GOALS</vt:lpstr>
      <vt:lpstr>YELP INTRODUCTION </vt:lpstr>
      <vt:lpstr> TABLE REFERENCE DIAGRAM </vt:lpstr>
      <vt:lpstr>DATASET INFO</vt:lpstr>
      <vt:lpstr> HADOOP CLUSTER SPECIFICATIONS </vt:lpstr>
      <vt:lpstr>ARCHITECTURE workflow </vt:lpstr>
      <vt:lpstr>PowerPoint Presentation</vt:lpstr>
      <vt:lpstr>YELP HOSPITAL SENTIMENT</vt:lpstr>
      <vt:lpstr>Total yelper using hospital as category in yelp for different cities in USA</vt:lpstr>
      <vt:lpstr>Top 10 states with THE highest review count</vt:lpstr>
      <vt:lpstr>total count of yelp users for last 10 years</vt:lpstr>
      <vt:lpstr>Sentiment of Restaurants BY City</vt:lpstr>
      <vt:lpstr>Aggregated Sentiment by USER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 </dc:title>
  <dc:creator>Pandit, Shailja</dc:creator>
  <cp:revision>1</cp:revision>
  <dcterms:created xsi:type="dcterms:W3CDTF">2022-04-13T22:07:16Z</dcterms:created>
  <dcterms:modified xsi:type="dcterms:W3CDTF">2022-05-11T04:33:06Z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0x01010008041741C6E1B5489EA1D4393EDC174C</vt:lpwstr>
  </property>
</Properties>
</file>