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ask_management" TargetMode="External"/><Relationship Id="rId13" Type="http://schemas.openxmlformats.org/officeDocument/2006/relationships/hyperlink" Target="https://en.wikipedia.org/wiki/Open_source" TargetMode="External"/><Relationship Id="rId3" Type="http://schemas.openxmlformats.org/officeDocument/2006/relationships/hyperlink" Target="https://en.wikipedia.org/wiki/Git" TargetMode="External"/><Relationship Id="rId7" Type="http://schemas.openxmlformats.org/officeDocument/2006/relationships/hyperlink" Target="https://en.wikipedia.org/wiki/Software_feature" TargetMode="External"/><Relationship Id="rId12" Type="http://schemas.openxmlformats.org/officeDocument/2006/relationships/hyperlink" Target="https://en.wikipedia.org/wiki/Microsoft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en.wikipedia.org/wiki/Bug_tracking_system" TargetMode="External"/><Relationship Id="rId11" Type="http://schemas.openxmlformats.org/officeDocument/2006/relationships/hyperlink" Target="https://en.wikipedia.org/wiki/California" TargetMode="External"/><Relationship Id="rId5" Type="http://schemas.openxmlformats.org/officeDocument/2006/relationships/hyperlink" Target="https://en.wikipedia.org/wiki/Access_control" TargetMode="External"/><Relationship Id="rId15" Type="http://schemas.openxmlformats.org/officeDocument/2006/relationships/hyperlink" Target="https://en.wikipedia.org/wiki/Source_code" TargetMode="External"/><Relationship Id="rId10" Type="http://schemas.openxmlformats.org/officeDocument/2006/relationships/hyperlink" Target="https://en.wikipedia.org/wiki/Wiki" TargetMode="External"/><Relationship Id="rId4" Type="http://schemas.openxmlformats.org/officeDocument/2006/relationships/hyperlink" Target="https://en.wikipedia.org/wiki/Distributed_version_control" TargetMode="External"/><Relationship Id="rId9" Type="http://schemas.openxmlformats.org/officeDocument/2006/relationships/hyperlink" Target="https://en.wikipedia.org/wiki/Continuous_integration" TargetMode="External"/><Relationship Id="rId14" Type="http://schemas.openxmlformats.org/officeDocument/2006/relationships/hyperlink" Target="https://en.wikipedia.org/wiki/Repository_(version_control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Shailja Upadhyay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9931-DD7E-5830-2CC2-4FB61296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GitHub is a developer platform that allows developers to create, store, manage and share their code. It uses 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3" tooltip="G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 software, providing the 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4" tooltip="Distributed version contr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distributed version control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 of Git plus 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5" tooltip="Access contr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 control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 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6" tooltip="Bug tracking syst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bug tracking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 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7" tooltip="Software featu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feature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 requests, 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8" tooltip="Task manag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 management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 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9" tooltip="Continuous integr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continuous integration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and 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10" tooltip="Wik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 for every project. Headquartered in 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11" tooltip="Californ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California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it has been a subsidiary of 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12" tooltip="Microsof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 since 2018.</a:t>
            </a:r>
          </a:p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It is commonly used to host 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13" tooltip="Open sour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source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 software development projects. As of January 2023, GitHub reported having over 100 million developers and more than 420 million 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14" tooltip="Repository (version control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repositories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 including at least 28 million public repositories. It is the world's largest 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hlinkClick r:id="rId15" tooltip="Source 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 host as of June 2023.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86F9-127A-42A1-1436-D0138A36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code file on GitHub involves a few straightforward steps. Here’s a basic guide to get you started: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0815-C38C-2247-C4AB-25416720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  <a:p>
            <a:pPr marL="342900" indent="-342900">
              <a:buAutoNum type="arabicPeriod"/>
            </a:pPr>
            <a:r>
              <a:rPr lang="en-US" b="1" dirty="0"/>
              <a:t>Sign in to GitHub:</a:t>
            </a:r>
            <a:r>
              <a:rPr lang="en-US" dirty="0"/>
              <a:t> Ensure you are logged into your GitHub account.</a:t>
            </a:r>
          </a:p>
          <a:p>
            <a:pPr marL="0" indent="0">
              <a:buNone/>
            </a:pPr>
            <a:r>
              <a:rPr lang="en-US" b="1" dirty="0"/>
              <a:t>2.     Create a New Repository: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Click on the </a:t>
            </a:r>
            <a:r>
              <a:rPr lang="en-US" b="1" dirty="0"/>
              <a:t>+</a:t>
            </a:r>
            <a:r>
              <a:rPr lang="en-US" dirty="0"/>
              <a:t> sign in the upper right corner of any GitHub page and select </a:t>
            </a:r>
            <a:r>
              <a:rPr lang="en-US" b="1" dirty="0"/>
              <a:t>New repository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Choose a name for your repository. This should be meaningful and related to the project you're working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Optionally, add a description to explain what your project is about.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Decide if you want your repository to be public (visible to everyone) or private (accessible only to you or collaborators). Public repositories are free on GitHub.</a:t>
            </a:r>
          </a:p>
          <a:p>
            <a:pPr marL="0" marR="0" lvl="0" indent="0" fontAlgn="base">
              <a:buSzTx/>
              <a:buNone/>
              <a:tabLst/>
            </a:pPr>
            <a:r>
              <a:rPr lang="en-US" dirty="0"/>
              <a:t>3</a:t>
            </a:r>
            <a:r>
              <a:rPr lang="en-US" b="1" dirty="0"/>
              <a:t>.         Initialize with a README file</a:t>
            </a:r>
            <a:r>
              <a:rPr lang="en-US" dirty="0"/>
              <a:t>: </a:t>
            </a:r>
            <a:r>
              <a:rPr lang="en-US" altLang="en-US" dirty="0"/>
              <a:t>You have the option to initialize your repository with a README, which is a good practice as it helps others understand your project. Select the checkbox labeled Initialize this repository with a README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25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B125-4DD6-7C79-7BFD-8C670290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733425"/>
            <a:ext cx="10564761" cy="521931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4.            </a:t>
            </a:r>
            <a:r>
              <a:rPr lang="en-IN" b="1" dirty="0"/>
              <a:t>Create a New File</a:t>
            </a:r>
            <a:r>
              <a:rPr lang="en-IN" dirty="0"/>
              <a:t>: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your repository is created, click on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button and choose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new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Give your file a name ending with the appropriate file extension.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5.       </a:t>
            </a:r>
            <a:r>
              <a:rPr lang="en-IN" b="1" dirty="0"/>
              <a:t>Write Your Code</a:t>
            </a:r>
            <a:r>
              <a:rPr lang="en-IN" dirty="0"/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provides a text editor where you can write or paste your code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Write or paste your code into the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      Commit Your Changes: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Scroll down to the bottom of the page. You'll see a section where you can add a commit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Enter a brief description of the changes you made (e.g., "Initial commit: added Python script for data analysis").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7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 the commit message, select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 new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button to save your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8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Pushing Changes (if using Git locally):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 have Git installed locally and want to push your existing code 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GitHub,follow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latin typeface="Arial" panose="020B0604020202020204" pitchFamily="34" charset="0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instructions provided on GitHub after creating your repository. Typically, this involves adding your GitHub repository as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latin typeface="Arial" panose="020B0604020202020204" pitchFamily="34" charset="0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remote and pushing your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75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5029-2B67-5A49-443A-D19C1275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925" y="2395194"/>
            <a:ext cx="10058400" cy="1371600"/>
          </a:xfrm>
        </p:spPr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275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{970873BC-C4A1-4B8E-962E-C4321590051C}tf78829772_win32</Template>
  <TotalTime>12</TotalTime>
  <Words>487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Garamond</vt:lpstr>
      <vt:lpstr>Sagona Book</vt:lpstr>
      <vt:lpstr>Sagona ExtraLight</vt:lpstr>
      <vt:lpstr>SavonVTI</vt:lpstr>
      <vt:lpstr>GITHUB</vt:lpstr>
      <vt:lpstr>Introduction</vt:lpstr>
      <vt:lpstr>Creating a code file on GitHub involves a few straightforward steps. Here’s a basic guide to get you started: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shailja upadhyay</dc:creator>
  <cp:lastModifiedBy>shailja upadhyay</cp:lastModifiedBy>
  <cp:revision>1</cp:revision>
  <dcterms:created xsi:type="dcterms:W3CDTF">2024-07-02T09:44:17Z</dcterms:created>
  <dcterms:modified xsi:type="dcterms:W3CDTF">2024-07-02T09:56:40Z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