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6" r:id="rId3"/>
    <p:sldId id="287" r:id="rId4"/>
    <p:sldId id="280" r:id="rId5"/>
    <p:sldId id="281" r:id="rId6"/>
    <p:sldId id="282" r:id="rId7"/>
    <p:sldId id="290" r:id="rId8"/>
    <p:sldId id="283" r:id="rId9"/>
    <p:sldId id="284" r:id="rId10"/>
    <p:sldId id="291" r:id="rId11"/>
    <p:sldId id="25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CBB6BA-8E32-4186-B56C-3FB8624F0BC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E0DE65-D1AB-4628-BA38-502FB1780B59}">
      <dgm:prSet phldrT="[Text]"/>
      <dgm:spPr/>
      <dgm:t>
        <a:bodyPr/>
        <a:lstStyle/>
        <a:p>
          <a:r>
            <a:rPr lang="en-IN" dirty="0" err="1"/>
            <a:t>WiFi</a:t>
          </a:r>
          <a:r>
            <a:rPr lang="en-IN" dirty="0"/>
            <a:t> module scans available</a:t>
          </a:r>
        </a:p>
        <a:p>
          <a:r>
            <a:rPr lang="en-IN" dirty="0" err="1"/>
            <a:t>WiFi</a:t>
          </a:r>
          <a:r>
            <a:rPr lang="en-IN" dirty="0"/>
            <a:t> networks</a:t>
          </a:r>
        </a:p>
      </dgm:t>
    </dgm:pt>
    <dgm:pt modelId="{B7A51D34-26E3-4588-834B-3DDA595B3A45}" type="parTrans" cxnId="{73CAC444-A0DF-44DB-A11F-71B561E6E2B2}">
      <dgm:prSet/>
      <dgm:spPr/>
      <dgm:t>
        <a:bodyPr/>
        <a:lstStyle/>
        <a:p>
          <a:endParaRPr lang="en-IN"/>
        </a:p>
      </dgm:t>
    </dgm:pt>
    <dgm:pt modelId="{50BF83E8-7650-4BBE-897B-4B5B198BA52E}" type="sibTrans" cxnId="{73CAC444-A0DF-44DB-A11F-71B561E6E2B2}">
      <dgm:prSet/>
      <dgm:spPr/>
      <dgm:t>
        <a:bodyPr/>
        <a:lstStyle/>
        <a:p>
          <a:endParaRPr lang="en-IN"/>
        </a:p>
      </dgm:t>
    </dgm:pt>
    <dgm:pt modelId="{5180D8F3-3469-4674-A7FA-3286DE2B7F73}">
      <dgm:prSet phldrT="[Text]"/>
      <dgm:spPr/>
      <dgm:t>
        <a:bodyPr/>
        <a:lstStyle/>
        <a:p>
          <a:r>
            <a:rPr lang="en-IN" dirty="0"/>
            <a:t>Sends network details to Google</a:t>
          </a:r>
        </a:p>
        <a:p>
          <a:r>
            <a:rPr lang="en-IN" dirty="0"/>
            <a:t>Geolocation API</a:t>
          </a:r>
        </a:p>
      </dgm:t>
    </dgm:pt>
    <dgm:pt modelId="{8137EFA5-D943-45A8-AFAB-0CEAB6E363BC}" type="parTrans" cxnId="{63AF547D-8364-4F1D-BA45-4823D2B7CF99}">
      <dgm:prSet/>
      <dgm:spPr/>
      <dgm:t>
        <a:bodyPr/>
        <a:lstStyle/>
        <a:p>
          <a:endParaRPr lang="en-IN"/>
        </a:p>
      </dgm:t>
    </dgm:pt>
    <dgm:pt modelId="{2CAB664C-D23F-40F7-9F6F-7EC736983693}" type="sibTrans" cxnId="{63AF547D-8364-4F1D-BA45-4823D2B7CF99}">
      <dgm:prSet/>
      <dgm:spPr/>
      <dgm:t>
        <a:bodyPr/>
        <a:lstStyle/>
        <a:p>
          <a:endParaRPr lang="en-IN"/>
        </a:p>
      </dgm:t>
    </dgm:pt>
    <dgm:pt modelId="{2DA4FE68-D7FF-43DD-8D4F-3D7DF25AD451}">
      <dgm:prSet phldrT="[Text]"/>
      <dgm:spPr/>
      <dgm:t>
        <a:bodyPr/>
        <a:lstStyle/>
        <a:p>
          <a:r>
            <a:rPr lang="en-IN" dirty="0"/>
            <a:t>It has private database from which it decides location</a:t>
          </a:r>
        </a:p>
      </dgm:t>
    </dgm:pt>
    <dgm:pt modelId="{8F283B37-FE5B-4731-937E-1489C71202A4}" type="parTrans" cxnId="{B237A207-F045-4C87-A125-62FE1C07C0C4}">
      <dgm:prSet/>
      <dgm:spPr/>
      <dgm:t>
        <a:bodyPr/>
        <a:lstStyle/>
        <a:p>
          <a:endParaRPr lang="en-IN"/>
        </a:p>
      </dgm:t>
    </dgm:pt>
    <dgm:pt modelId="{FF285091-135D-46C9-B13A-D1FA3DBDE65B}" type="sibTrans" cxnId="{B237A207-F045-4C87-A125-62FE1C07C0C4}">
      <dgm:prSet/>
      <dgm:spPr/>
      <dgm:t>
        <a:bodyPr/>
        <a:lstStyle/>
        <a:p>
          <a:endParaRPr lang="en-IN"/>
        </a:p>
      </dgm:t>
    </dgm:pt>
    <dgm:pt modelId="{6B059217-FCC6-4325-8C75-AA36378CA882}">
      <dgm:prSet phldrT="[Text]"/>
      <dgm:spPr/>
      <dgm:t>
        <a:bodyPr/>
        <a:lstStyle/>
        <a:p>
          <a:r>
            <a:rPr lang="en-IN" dirty="0"/>
            <a:t>Google sends response containing location and accuracy</a:t>
          </a:r>
        </a:p>
      </dgm:t>
    </dgm:pt>
    <dgm:pt modelId="{59AC272C-202E-49F5-8D18-316FB5F14A02}" type="parTrans" cxnId="{CDEC15A7-E654-489B-A707-E38D02808E26}">
      <dgm:prSet/>
      <dgm:spPr/>
      <dgm:t>
        <a:bodyPr/>
        <a:lstStyle/>
        <a:p>
          <a:endParaRPr lang="en-IN"/>
        </a:p>
      </dgm:t>
    </dgm:pt>
    <dgm:pt modelId="{94226CE3-CB55-4A32-9C8B-0D56A847A63B}" type="sibTrans" cxnId="{CDEC15A7-E654-489B-A707-E38D02808E26}">
      <dgm:prSet/>
      <dgm:spPr/>
      <dgm:t>
        <a:bodyPr/>
        <a:lstStyle/>
        <a:p>
          <a:endParaRPr lang="en-IN"/>
        </a:p>
      </dgm:t>
    </dgm:pt>
    <dgm:pt modelId="{9B66C506-9ED4-4696-A9D1-E519E99A5036}" type="pres">
      <dgm:prSet presAssocID="{FACBB6BA-8E32-4186-B56C-3FB8624F0BC7}" presName="linearFlow" presStyleCnt="0">
        <dgm:presLayoutVars>
          <dgm:resizeHandles val="exact"/>
        </dgm:presLayoutVars>
      </dgm:prSet>
      <dgm:spPr/>
    </dgm:pt>
    <dgm:pt modelId="{C0272F71-BEB7-4C73-87D5-72C2F3459193}" type="pres">
      <dgm:prSet presAssocID="{9CE0DE65-D1AB-4628-BA38-502FB1780B59}" presName="node" presStyleLbl="node1" presStyleIdx="0" presStyleCnt="4">
        <dgm:presLayoutVars>
          <dgm:bulletEnabled val="1"/>
        </dgm:presLayoutVars>
      </dgm:prSet>
      <dgm:spPr/>
    </dgm:pt>
    <dgm:pt modelId="{2E333795-2354-4A29-A190-8E0EAC207BA0}" type="pres">
      <dgm:prSet presAssocID="{50BF83E8-7650-4BBE-897B-4B5B198BA52E}" presName="sibTrans" presStyleLbl="sibTrans2D1" presStyleIdx="0" presStyleCnt="3"/>
      <dgm:spPr/>
    </dgm:pt>
    <dgm:pt modelId="{4134DC8A-6CFF-447D-B899-A230FB55C93A}" type="pres">
      <dgm:prSet presAssocID="{50BF83E8-7650-4BBE-897B-4B5B198BA52E}" presName="connectorText" presStyleLbl="sibTrans2D1" presStyleIdx="0" presStyleCnt="3"/>
      <dgm:spPr/>
    </dgm:pt>
    <dgm:pt modelId="{E212CC49-11A0-4C53-9480-54120EEE818B}" type="pres">
      <dgm:prSet presAssocID="{5180D8F3-3469-4674-A7FA-3286DE2B7F73}" presName="node" presStyleLbl="node1" presStyleIdx="1" presStyleCnt="4">
        <dgm:presLayoutVars>
          <dgm:bulletEnabled val="1"/>
        </dgm:presLayoutVars>
      </dgm:prSet>
      <dgm:spPr/>
    </dgm:pt>
    <dgm:pt modelId="{1847562E-552C-4D80-AC29-59B5C6FC5F87}" type="pres">
      <dgm:prSet presAssocID="{2CAB664C-D23F-40F7-9F6F-7EC736983693}" presName="sibTrans" presStyleLbl="sibTrans2D1" presStyleIdx="1" presStyleCnt="3"/>
      <dgm:spPr/>
    </dgm:pt>
    <dgm:pt modelId="{6BCAB2A3-9D9E-49EC-838F-D181E5626944}" type="pres">
      <dgm:prSet presAssocID="{2CAB664C-D23F-40F7-9F6F-7EC736983693}" presName="connectorText" presStyleLbl="sibTrans2D1" presStyleIdx="1" presStyleCnt="3"/>
      <dgm:spPr/>
    </dgm:pt>
    <dgm:pt modelId="{261C18A7-D48D-4E48-A10A-A7056D4666BD}" type="pres">
      <dgm:prSet presAssocID="{2DA4FE68-D7FF-43DD-8D4F-3D7DF25AD451}" presName="node" presStyleLbl="node1" presStyleIdx="2" presStyleCnt="4">
        <dgm:presLayoutVars>
          <dgm:bulletEnabled val="1"/>
        </dgm:presLayoutVars>
      </dgm:prSet>
      <dgm:spPr/>
    </dgm:pt>
    <dgm:pt modelId="{AC656024-646B-4773-BCA4-8B12597492A5}" type="pres">
      <dgm:prSet presAssocID="{FF285091-135D-46C9-B13A-D1FA3DBDE65B}" presName="sibTrans" presStyleLbl="sibTrans2D1" presStyleIdx="2" presStyleCnt="3"/>
      <dgm:spPr/>
    </dgm:pt>
    <dgm:pt modelId="{EFDEDA11-01C0-4725-B07A-6A69463666CB}" type="pres">
      <dgm:prSet presAssocID="{FF285091-135D-46C9-B13A-D1FA3DBDE65B}" presName="connectorText" presStyleLbl="sibTrans2D1" presStyleIdx="2" presStyleCnt="3"/>
      <dgm:spPr/>
    </dgm:pt>
    <dgm:pt modelId="{219227BF-D91E-449B-9E76-C760C7419FF0}" type="pres">
      <dgm:prSet presAssocID="{6B059217-FCC6-4325-8C75-AA36378CA882}" presName="node" presStyleLbl="node1" presStyleIdx="3" presStyleCnt="4">
        <dgm:presLayoutVars>
          <dgm:bulletEnabled val="1"/>
        </dgm:presLayoutVars>
      </dgm:prSet>
      <dgm:spPr/>
    </dgm:pt>
  </dgm:ptLst>
  <dgm:cxnLst>
    <dgm:cxn modelId="{B237A207-F045-4C87-A125-62FE1C07C0C4}" srcId="{FACBB6BA-8E32-4186-B56C-3FB8624F0BC7}" destId="{2DA4FE68-D7FF-43DD-8D4F-3D7DF25AD451}" srcOrd="2" destOrd="0" parTransId="{8F283B37-FE5B-4731-937E-1489C71202A4}" sibTransId="{FF285091-135D-46C9-B13A-D1FA3DBDE65B}"/>
    <dgm:cxn modelId="{ABD9090C-EF5E-4DE6-BB00-2F25232F8551}" type="presOf" srcId="{FACBB6BA-8E32-4186-B56C-3FB8624F0BC7}" destId="{9B66C506-9ED4-4696-A9D1-E519E99A5036}" srcOrd="0" destOrd="0" presId="urn:microsoft.com/office/officeart/2005/8/layout/process2"/>
    <dgm:cxn modelId="{8C9F232D-177E-4028-9D31-BE18887F54E3}" type="presOf" srcId="{2CAB664C-D23F-40F7-9F6F-7EC736983693}" destId="{1847562E-552C-4D80-AC29-59B5C6FC5F87}" srcOrd="0" destOrd="0" presId="urn:microsoft.com/office/officeart/2005/8/layout/process2"/>
    <dgm:cxn modelId="{54E43161-167B-4D1C-99EB-F3CF640B4C53}" type="presOf" srcId="{5180D8F3-3469-4674-A7FA-3286DE2B7F73}" destId="{E212CC49-11A0-4C53-9480-54120EEE818B}" srcOrd="0" destOrd="0" presId="urn:microsoft.com/office/officeart/2005/8/layout/process2"/>
    <dgm:cxn modelId="{73CAC444-A0DF-44DB-A11F-71B561E6E2B2}" srcId="{FACBB6BA-8E32-4186-B56C-3FB8624F0BC7}" destId="{9CE0DE65-D1AB-4628-BA38-502FB1780B59}" srcOrd="0" destOrd="0" parTransId="{B7A51D34-26E3-4588-834B-3DDA595B3A45}" sibTransId="{50BF83E8-7650-4BBE-897B-4B5B198BA52E}"/>
    <dgm:cxn modelId="{4BB1A66E-3F98-4D69-B4B0-845CF805C496}" type="presOf" srcId="{6B059217-FCC6-4325-8C75-AA36378CA882}" destId="{219227BF-D91E-449B-9E76-C760C7419FF0}" srcOrd="0" destOrd="0" presId="urn:microsoft.com/office/officeart/2005/8/layout/process2"/>
    <dgm:cxn modelId="{E9D13652-25A4-415B-93D3-666B7F2F22C2}" type="presOf" srcId="{50BF83E8-7650-4BBE-897B-4B5B198BA52E}" destId="{2E333795-2354-4A29-A190-8E0EAC207BA0}" srcOrd="0" destOrd="0" presId="urn:microsoft.com/office/officeart/2005/8/layout/process2"/>
    <dgm:cxn modelId="{1BF5215A-A839-4597-B79E-DB9F545B6253}" type="presOf" srcId="{50BF83E8-7650-4BBE-897B-4B5B198BA52E}" destId="{4134DC8A-6CFF-447D-B899-A230FB55C93A}" srcOrd="1" destOrd="0" presId="urn:microsoft.com/office/officeart/2005/8/layout/process2"/>
    <dgm:cxn modelId="{63AF547D-8364-4F1D-BA45-4823D2B7CF99}" srcId="{FACBB6BA-8E32-4186-B56C-3FB8624F0BC7}" destId="{5180D8F3-3469-4674-A7FA-3286DE2B7F73}" srcOrd="1" destOrd="0" parTransId="{8137EFA5-D943-45A8-AFAB-0CEAB6E363BC}" sibTransId="{2CAB664C-D23F-40F7-9F6F-7EC736983693}"/>
    <dgm:cxn modelId="{2B32838C-0138-425F-A13D-27329693C747}" type="presOf" srcId="{9CE0DE65-D1AB-4628-BA38-502FB1780B59}" destId="{C0272F71-BEB7-4C73-87D5-72C2F3459193}" srcOrd="0" destOrd="0" presId="urn:microsoft.com/office/officeart/2005/8/layout/process2"/>
    <dgm:cxn modelId="{5B22A3A6-0878-4AF1-BBB2-A177473766BF}" type="presOf" srcId="{2CAB664C-D23F-40F7-9F6F-7EC736983693}" destId="{6BCAB2A3-9D9E-49EC-838F-D181E5626944}" srcOrd="1" destOrd="0" presId="urn:microsoft.com/office/officeart/2005/8/layout/process2"/>
    <dgm:cxn modelId="{CDEC15A7-E654-489B-A707-E38D02808E26}" srcId="{FACBB6BA-8E32-4186-B56C-3FB8624F0BC7}" destId="{6B059217-FCC6-4325-8C75-AA36378CA882}" srcOrd="3" destOrd="0" parTransId="{59AC272C-202E-49F5-8D18-316FB5F14A02}" sibTransId="{94226CE3-CB55-4A32-9C8B-0D56A847A63B}"/>
    <dgm:cxn modelId="{F07518A8-E680-47DE-8FF0-5084C28846E8}" type="presOf" srcId="{2DA4FE68-D7FF-43DD-8D4F-3D7DF25AD451}" destId="{261C18A7-D48D-4E48-A10A-A7056D4666BD}" srcOrd="0" destOrd="0" presId="urn:microsoft.com/office/officeart/2005/8/layout/process2"/>
    <dgm:cxn modelId="{20F8A2AF-321D-491C-9A30-8806BC661404}" type="presOf" srcId="{FF285091-135D-46C9-B13A-D1FA3DBDE65B}" destId="{EFDEDA11-01C0-4725-B07A-6A69463666CB}" srcOrd="1" destOrd="0" presId="urn:microsoft.com/office/officeart/2005/8/layout/process2"/>
    <dgm:cxn modelId="{828D92C4-CD94-4AD1-8EBB-6EE800746BDC}" type="presOf" srcId="{FF285091-135D-46C9-B13A-D1FA3DBDE65B}" destId="{AC656024-646B-4773-BCA4-8B12597492A5}" srcOrd="0" destOrd="0" presId="urn:microsoft.com/office/officeart/2005/8/layout/process2"/>
    <dgm:cxn modelId="{F0A18E05-1C71-427B-AB67-B4BE3D647C7C}" type="presParOf" srcId="{9B66C506-9ED4-4696-A9D1-E519E99A5036}" destId="{C0272F71-BEB7-4C73-87D5-72C2F3459193}" srcOrd="0" destOrd="0" presId="urn:microsoft.com/office/officeart/2005/8/layout/process2"/>
    <dgm:cxn modelId="{94CF8B39-7806-4173-B1C9-CED59A620DEC}" type="presParOf" srcId="{9B66C506-9ED4-4696-A9D1-E519E99A5036}" destId="{2E333795-2354-4A29-A190-8E0EAC207BA0}" srcOrd="1" destOrd="0" presId="urn:microsoft.com/office/officeart/2005/8/layout/process2"/>
    <dgm:cxn modelId="{AE86647C-CBD5-4181-9D20-A2B32641C3BA}" type="presParOf" srcId="{2E333795-2354-4A29-A190-8E0EAC207BA0}" destId="{4134DC8A-6CFF-447D-B899-A230FB55C93A}" srcOrd="0" destOrd="0" presId="urn:microsoft.com/office/officeart/2005/8/layout/process2"/>
    <dgm:cxn modelId="{53085062-7925-4A82-A851-3EB4DB96554E}" type="presParOf" srcId="{9B66C506-9ED4-4696-A9D1-E519E99A5036}" destId="{E212CC49-11A0-4C53-9480-54120EEE818B}" srcOrd="2" destOrd="0" presId="urn:microsoft.com/office/officeart/2005/8/layout/process2"/>
    <dgm:cxn modelId="{F99A490F-90D9-479C-AA68-231C89E1DBB6}" type="presParOf" srcId="{9B66C506-9ED4-4696-A9D1-E519E99A5036}" destId="{1847562E-552C-4D80-AC29-59B5C6FC5F87}" srcOrd="3" destOrd="0" presId="urn:microsoft.com/office/officeart/2005/8/layout/process2"/>
    <dgm:cxn modelId="{4C8DE45F-2133-46A3-AF01-5EBAF75350EE}" type="presParOf" srcId="{1847562E-552C-4D80-AC29-59B5C6FC5F87}" destId="{6BCAB2A3-9D9E-49EC-838F-D181E5626944}" srcOrd="0" destOrd="0" presId="urn:microsoft.com/office/officeart/2005/8/layout/process2"/>
    <dgm:cxn modelId="{8E5854D5-3391-4465-B012-14E5D41BAFD9}" type="presParOf" srcId="{9B66C506-9ED4-4696-A9D1-E519E99A5036}" destId="{261C18A7-D48D-4E48-A10A-A7056D4666BD}" srcOrd="4" destOrd="0" presId="urn:microsoft.com/office/officeart/2005/8/layout/process2"/>
    <dgm:cxn modelId="{A590956C-95A0-419B-960E-12C8A51AD53E}" type="presParOf" srcId="{9B66C506-9ED4-4696-A9D1-E519E99A5036}" destId="{AC656024-646B-4773-BCA4-8B12597492A5}" srcOrd="5" destOrd="0" presId="urn:microsoft.com/office/officeart/2005/8/layout/process2"/>
    <dgm:cxn modelId="{D2DBE250-8FC2-46A4-BA6C-4312D424A1D6}" type="presParOf" srcId="{AC656024-646B-4773-BCA4-8B12597492A5}" destId="{EFDEDA11-01C0-4725-B07A-6A69463666CB}" srcOrd="0" destOrd="0" presId="urn:microsoft.com/office/officeart/2005/8/layout/process2"/>
    <dgm:cxn modelId="{D899818A-05BF-495A-B384-48D2BACCF279}" type="presParOf" srcId="{9B66C506-9ED4-4696-A9D1-E519E99A5036}" destId="{219227BF-D91E-449B-9E76-C760C7419FF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DFB12-D60E-4335-B685-21D3248A212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07623C-804E-4CBD-AB52-CF57E25DD591}">
      <dgm:prSet phldrT="[Text]"/>
      <dgm:spPr/>
      <dgm:t>
        <a:bodyPr/>
        <a:lstStyle/>
        <a:p>
          <a:pPr algn="ctr"/>
          <a:r>
            <a:rPr lang="en-US" dirty="0"/>
            <a:t>Machine Learning for Time Series Prediction</a:t>
          </a:r>
        </a:p>
      </dgm:t>
    </dgm:pt>
    <dgm:pt modelId="{91AE2BF0-225C-4ED4-8556-9F0930464A7B}" type="parTrans" cxnId="{E727DF18-9C4F-4843-AFCD-FAD82081A911}">
      <dgm:prSet/>
      <dgm:spPr/>
      <dgm:t>
        <a:bodyPr/>
        <a:lstStyle/>
        <a:p>
          <a:pPr algn="ctr"/>
          <a:endParaRPr lang="en-US"/>
        </a:p>
      </dgm:t>
    </dgm:pt>
    <dgm:pt modelId="{A390E846-BD06-4F39-99A7-BBC1D6702D45}" type="sibTrans" cxnId="{E727DF18-9C4F-4843-AFCD-FAD82081A911}">
      <dgm:prSet/>
      <dgm:spPr/>
      <dgm:t>
        <a:bodyPr/>
        <a:lstStyle/>
        <a:p>
          <a:pPr algn="ctr"/>
          <a:endParaRPr lang="en-US"/>
        </a:p>
      </dgm:t>
    </dgm:pt>
    <dgm:pt modelId="{90701805-A10D-4E58-A83C-9AA5374A646D}">
      <dgm:prSet phldrT="[Text]"/>
      <dgm:spPr/>
      <dgm:t>
        <a:bodyPr/>
        <a:lstStyle/>
        <a:p>
          <a:pPr algn="ctr"/>
          <a:r>
            <a:rPr lang="en-US" dirty="0"/>
            <a:t>Artificial Neural Network(Recurrent Neural Network)</a:t>
          </a:r>
        </a:p>
      </dgm:t>
    </dgm:pt>
    <dgm:pt modelId="{97AE4C01-5384-4DFE-BB97-D7D129ABB68E}" type="parTrans" cxnId="{325CB3BE-AC4B-4506-B954-46AE824AFE38}">
      <dgm:prSet/>
      <dgm:spPr/>
      <dgm:t>
        <a:bodyPr/>
        <a:lstStyle/>
        <a:p>
          <a:pPr algn="ctr"/>
          <a:endParaRPr lang="en-US"/>
        </a:p>
      </dgm:t>
    </dgm:pt>
    <dgm:pt modelId="{7C7237F5-9421-4573-86C8-7D115E8C58B4}" type="sibTrans" cxnId="{325CB3BE-AC4B-4506-B954-46AE824AFE38}">
      <dgm:prSet/>
      <dgm:spPr/>
      <dgm:t>
        <a:bodyPr/>
        <a:lstStyle/>
        <a:p>
          <a:pPr algn="ctr"/>
          <a:endParaRPr lang="en-US"/>
        </a:p>
      </dgm:t>
    </dgm:pt>
    <dgm:pt modelId="{58FF630E-EF90-4F2E-971F-A85AE7F328BC}" type="pres">
      <dgm:prSet presAssocID="{512DFB12-D60E-4335-B685-21D3248A21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C48C85-067D-4698-B607-05BA29A14783}" type="pres">
      <dgm:prSet presAssocID="{6407623C-804E-4CBD-AB52-CF57E25DD591}" presName="hierRoot1" presStyleCnt="0">
        <dgm:presLayoutVars>
          <dgm:hierBranch val="init"/>
        </dgm:presLayoutVars>
      </dgm:prSet>
      <dgm:spPr/>
    </dgm:pt>
    <dgm:pt modelId="{3ABFD38A-AA33-46B4-A9BA-B996D9FBE29C}" type="pres">
      <dgm:prSet presAssocID="{6407623C-804E-4CBD-AB52-CF57E25DD591}" presName="rootComposite1" presStyleCnt="0"/>
      <dgm:spPr/>
    </dgm:pt>
    <dgm:pt modelId="{5B20094F-2DA5-4DFA-88BE-E9949237F2C3}" type="pres">
      <dgm:prSet presAssocID="{6407623C-804E-4CBD-AB52-CF57E25DD591}" presName="rootText1" presStyleLbl="node0" presStyleIdx="0" presStyleCnt="1" custScaleX="171358">
        <dgm:presLayoutVars>
          <dgm:chPref val="3"/>
        </dgm:presLayoutVars>
      </dgm:prSet>
      <dgm:spPr/>
    </dgm:pt>
    <dgm:pt modelId="{FE1965B6-54AC-4880-921D-F50E1D315499}" type="pres">
      <dgm:prSet presAssocID="{6407623C-804E-4CBD-AB52-CF57E25DD591}" presName="rootConnector1" presStyleLbl="node1" presStyleIdx="0" presStyleCnt="0"/>
      <dgm:spPr/>
    </dgm:pt>
    <dgm:pt modelId="{A5A2C10A-1DB2-483B-937F-F8E2525CA53B}" type="pres">
      <dgm:prSet presAssocID="{6407623C-804E-4CBD-AB52-CF57E25DD591}" presName="hierChild2" presStyleCnt="0"/>
      <dgm:spPr/>
    </dgm:pt>
    <dgm:pt modelId="{C0D62367-0863-4CD0-A867-7B2F39C66A9D}" type="pres">
      <dgm:prSet presAssocID="{97AE4C01-5384-4DFE-BB97-D7D129ABB68E}" presName="Name37" presStyleLbl="parChTrans1D2" presStyleIdx="0" presStyleCnt="1"/>
      <dgm:spPr/>
    </dgm:pt>
    <dgm:pt modelId="{58C10845-A7B5-4E4D-B1E3-3A5766BDCEBB}" type="pres">
      <dgm:prSet presAssocID="{90701805-A10D-4E58-A83C-9AA5374A646D}" presName="hierRoot2" presStyleCnt="0">
        <dgm:presLayoutVars>
          <dgm:hierBranch val="init"/>
        </dgm:presLayoutVars>
      </dgm:prSet>
      <dgm:spPr/>
    </dgm:pt>
    <dgm:pt modelId="{897A25AF-6A8A-4328-A5B6-A8207677B66F}" type="pres">
      <dgm:prSet presAssocID="{90701805-A10D-4E58-A83C-9AA5374A646D}" presName="rootComposite" presStyleCnt="0"/>
      <dgm:spPr/>
    </dgm:pt>
    <dgm:pt modelId="{A0F599A7-4166-446C-BB20-0A3B90F56242}" type="pres">
      <dgm:prSet presAssocID="{90701805-A10D-4E58-A83C-9AA5374A646D}" presName="rootText" presStyleLbl="node2" presStyleIdx="0" presStyleCnt="1" custScaleX="144825">
        <dgm:presLayoutVars>
          <dgm:chPref val="3"/>
        </dgm:presLayoutVars>
      </dgm:prSet>
      <dgm:spPr/>
    </dgm:pt>
    <dgm:pt modelId="{7042E986-44D6-4464-90FE-9F1CA6877F1B}" type="pres">
      <dgm:prSet presAssocID="{90701805-A10D-4E58-A83C-9AA5374A646D}" presName="rootConnector" presStyleLbl="node2" presStyleIdx="0" presStyleCnt="1"/>
      <dgm:spPr/>
    </dgm:pt>
    <dgm:pt modelId="{628C065D-BD6C-4B18-B992-08692FC44803}" type="pres">
      <dgm:prSet presAssocID="{90701805-A10D-4E58-A83C-9AA5374A646D}" presName="hierChild4" presStyleCnt="0"/>
      <dgm:spPr/>
    </dgm:pt>
    <dgm:pt modelId="{7EA580F8-23FE-4569-A6CE-7C41345032C6}" type="pres">
      <dgm:prSet presAssocID="{90701805-A10D-4E58-A83C-9AA5374A646D}" presName="hierChild5" presStyleCnt="0"/>
      <dgm:spPr/>
    </dgm:pt>
    <dgm:pt modelId="{1E5FF008-336C-466C-A0BE-50C620049684}" type="pres">
      <dgm:prSet presAssocID="{6407623C-804E-4CBD-AB52-CF57E25DD591}" presName="hierChild3" presStyleCnt="0"/>
      <dgm:spPr/>
    </dgm:pt>
  </dgm:ptLst>
  <dgm:cxnLst>
    <dgm:cxn modelId="{71D74815-A3E0-43B2-A8E2-06E722357435}" type="presOf" srcId="{90701805-A10D-4E58-A83C-9AA5374A646D}" destId="{7042E986-44D6-4464-90FE-9F1CA6877F1B}" srcOrd="1" destOrd="0" presId="urn:microsoft.com/office/officeart/2005/8/layout/orgChart1"/>
    <dgm:cxn modelId="{E727DF18-9C4F-4843-AFCD-FAD82081A911}" srcId="{512DFB12-D60E-4335-B685-21D3248A2127}" destId="{6407623C-804E-4CBD-AB52-CF57E25DD591}" srcOrd="0" destOrd="0" parTransId="{91AE2BF0-225C-4ED4-8556-9F0930464A7B}" sibTransId="{A390E846-BD06-4F39-99A7-BBC1D6702D45}"/>
    <dgm:cxn modelId="{26DAF61C-0E35-40D6-828F-C73E08378AE0}" type="presOf" srcId="{6407623C-804E-4CBD-AB52-CF57E25DD591}" destId="{5B20094F-2DA5-4DFA-88BE-E9949237F2C3}" srcOrd="0" destOrd="0" presId="urn:microsoft.com/office/officeart/2005/8/layout/orgChart1"/>
    <dgm:cxn modelId="{2CC52431-8A0F-4EE4-BBF8-F0B68E44AA22}" type="presOf" srcId="{512DFB12-D60E-4335-B685-21D3248A2127}" destId="{58FF630E-EF90-4F2E-971F-A85AE7F328BC}" srcOrd="0" destOrd="0" presId="urn:microsoft.com/office/officeart/2005/8/layout/orgChart1"/>
    <dgm:cxn modelId="{7D8A7FA5-0C68-4275-9B37-8F0291708F81}" type="presOf" srcId="{97AE4C01-5384-4DFE-BB97-D7D129ABB68E}" destId="{C0D62367-0863-4CD0-A867-7B2F39C66A9D}" srcOrd="0" destOrd="0" presId="urn:microsoft.com/office/officeart/2005/8/layout/orgChart1"/>
    <dgm:cxn modelId="{325CB3BE-AC4B-4506-B954-46AE824AFE38}" srcId="{6407623C-804E-4CBD-AB52-CF57E25DD591}" destId="{90701805-A10D-4E58-A83C-9AA5374A646D}" srcOrd="0" destOrd="0" parTransId="{97AE4C01-5384-4DFE-BB97-D7D129ABB68E}" sibTransId="{7C7237F5-9421-4573-86C8-7D115E8C58B4}"/>
    <dgm:cxn modelId="{C2E526C9-B1E5-4F8B-A0CA-A81581978825}" type="presOf" srcId="{6407623C-804E-4CBD-AB52-CF57E25DD591}" destId="{FE1965B6-54AC-4880-921D-F50E1D315499}" srcOrd="1" destOrd="0" presId="urn:microsoft.com/office/officeart/2005/8/layout/orgChart1"/>
    <dgm:cxn modelId="{C3E0F3E0-1223-4668-BBB7-6061FBE31236}" type="presOf" srcId="{90701805-A10D-4E58-A83C-9AA5374A646D}" destId="{A0F599A7-4166-446C-BB20-0A3B90F56242}" srcOrd="0" destOrd="0" presId="urn:microsoft.com/office/officeart/2005/8/layout/orgChart1"/>
    <dgm:cxn modelId="{070CC139-860B-4831-9D8E-317E6CE97559}" type="presParOf" srcId="{58FF630E-EF90-4F2E-971F-A85AE7F328BC}" destId="{FCC48C85-067D-4698-B607-05BA29A14783}" srcOrd="0" destOrd="0" presId="urn:microsoft.com/office/officeart/2005/8/layout/orgChart1"/>
    <dgm:cxn modelId="{ED45F9F4-F0DF-4118-8C75-1539353005EC}" type="presParOf" srcId="{FCC48C85-067D-4698-B607-05BA29A14783}" destId="{3ABFD38A-AA33-46B4-A9BA-B996D9FBE29C}" srcOrd="0" destOrd="0" presId="urn:microsoft.com/office/officeart/2005/8/layout/orgChart1"/>
    <dgm:cxn modelId="{817B0776-A633-4F73-98B6-F469FA593AC6}" type="presParOf" srcId="{3ABFD38A-AA33-46B4-A9BA-B996D9FBE29C}" destId="{5B20094F-2DA5-4DFA-88BE-E9949237F2C3}" srcOrd="0" destOrd="0" presId="urn:microsoft.com/office/officeart/2005/8/layout/orgChart1"/>
    <dgm:cxn modelId="{63548691-1094-4A5E-A38E-F82974886905}" type="presParOf" srcId="{3ABFD38A-AA33-46B4-A9BA-B996D9FBE29C}" destId="{FE1965B6-54AC-4880-921D-F50E1D315499}" srcOrd="1" destOrd="0" presId="urn:microsoft.com/office/officeart/2005/8/layout/orgChart1"/>
    <dgm:cxn modelId="{CA59B755-4FB2-4ECF-B5A0-466EC3CE1E1A}" type="presParOf" srcId="{FCC48C85-067D-4698-B607-05BA29A14783}" destId="{A5A2C10A-1DB2-483B-937F-F8E2525CA53B}" srcOrd="1" destOrd="0" presId="urn:microsoft.com/office/officeart/2005/8/layout/orgChart1"/>
    <dgm:cxn modelId="{59EB7F64-2E09-474E-A336-4B93A9D70F98}" type="presParOf" srcId="{A5A2C10A-1DB2-483B-937F-F8E2525CA53B}" destId="{C0D62367-0863-4CD0-A867-7B2F39C66A9D}" srcOrd="0" destOrd="0" presId="urn:microsoft.com/office/officeart/2005/8/layout/orgChart1"/>
    <dgm:cxn modelId="{981B2E07-8759-435C-A46C-771B37A2E59D}" type="presParOf" srcId="{A5A2C10A-1DB2-483B-937F-F8E2525CA53B}" destId="{58C10845-A7B5-4E4D-B1E3-3A5766BDCEBB}" srcOrd="1" destOrd="0" presId="urn:microsoft.com/office/officeart/2005/8/layout/orgChart1"/>
    <dgm:cxn modelId="{B3C03AAB-F423-4127-B6E8-4C436CFA6EE5}" type="presParOf" srcId="{58C10845-A7B5-4E4D-B1E3-3A5766BDCEBB}" destId="{897A25AF-6A8A-4328-A5B6-A8207677B66F}" srcOrd="0" destOrd="0" presId="urn:microsoft.com/office/officeart/2005/8/layout/orgChart1"/>
    <dgm:cxn modelId="{8B43972A-5732-4342-B95D-3C212B8FFC57}" type="presParOf" srcId="{897A25AF-6A8A-4328-A5B6-A8207677B66F}" destId="{A0F599A7-4166-446C-BB20-0A3B90F56242}" srcOrd="0" destOrd="0" presId="urn:microsoft.com/office/officeart/2005/8/layout/orgChart1"/>
    <dgm:cxn modelId="{F2304A2B-9149-44FA-B621-E5E804BCC313}" type="presParOf" srcId="{897A25AF-6A8A-4328-A5B6-A8207677B66F}" destId="{7042E986-44D6-4464-90FE-9F1CA6877F1B}" srcOrd="1" destOrd="0" presId="urn:microsoft.com/office/officeart/2005/8/layout/orgChart1"/>
    <dgm:cxn modelId="{EE789233-C1FC-4725-A3E5-608DDF6BA916}" type="presParOf" srcId="{58C10845-A7B5-4E4D-B1E3-3A5766BDCEBB}" destId="{628C065D-BD6C-4B18-B992-08692FC44803}" srcOrd="1" destOrd="0" presId="urn:microsoft.com/office/officeart/2005/8/layout/orgChart1"/>
    <dgm:cxn modelId="{50F0E5C0-4169-4FC8-AAF9-018DAE940627}" type="presParOf" srcId="{58C10845-A7B5-4E4D-B1E3-3A5766BDCEBB}" destId="{7EA580F8-23FE-4569-A6CE-7C41345032C6}" srcOrd="2" destOrd="0" presId="urn:microsoft.com/office/officeart/2005/8/layout/orgChart1"/>
    <dgm:cxn modelId="{B27CD183-9238-4212-B5EF-D0B5C5AFABA2}" type="presParOf" srcId="{FCC48C85-067D-4698-B607-05BA29A14783}" destId="{1E5FF008-336C-466C-A0BE-50C6200496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72F71-BEB7-4C73-87D5-72C2F3459193}">
      <dsp:nvSpPr>
        <dsp:cNvPr id="0" name=""/>
        <dsp:cNvSpPr/>
      </dsp:nvSpPr>
      <dsp:spPr>
        <a:xfrm>
          <a:off x="2433835" y="2645"/>
          <a:ext cx="3260328" cy="98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WiFi</a:t>
          </a:r>
          <a:r>
            <a:rPr lang="en-IN" sz="1800" kern="1200" dirty="0"/>
            <a:t> module scans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WiFi</a:t>
          </a:r>
          <a:r>
            <a:rPr lang="en-IN" sz="1800" kern="1200" dirty="0"/>
            <a:t> networks</a:t>
          </a:r>
        </a:p>
      </dsp:txBody>
      <dsp:txXfrm>
        <a:off x="2462663" y="31473"/>
        <a:ext cx="3202672" cy="926594"/>
      </dsp:txXfrm>
    </dsp:sp>
    <dsp:sp modelId="{2E333795-2354-4A29-A190-8E0EAC207BA0}">
      <dsp:nvSpPr>
        <dsp:cNvPr id="0" name=""/>
        <dsp:cNvSpPr/>
      </dsp:nvSpPr>
      <dsp:spPr>
        <a:xfrm rot="5400000">
          <a:off x="3879453" y="101150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3931126" y="1048411"/>
        <a:ext cx="265748" cy="258365"/>
      </dsp:txXfrm>
    </dsp:sp>
    <dsp:sp modelId="{E212CC49-11A0-4C53-9480-54120EEE818B}">
      <dsp:nvSpPr>
        <dsp:cNvPr id="0" name=""/>
        <dsp:cNvSpPr/>
      </dsp:nvSpPr>
      <dsp:spPr>
        <a:xfrm>
          <a:off x="2433835" y="1479020"/>
          <a:ext cx="3260328" cy="98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Sends network details to Google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Geolocation API</a:t>
          </a:r>
        </a:p>
      </dsp:txBody>
      <dsp:txXfrm>
        <a:off x="2462663" y="1507848"/>
        <a:ext cx="3202672" cy="926594"/>
      </dsp:txXfrm>
    </dsp:sp>
    <dsp:sp modelId="{1847562E-552C-4D80-AC29-59B5C6FC5F87}">
      <dsp:nvSpPr>
        <dsp:cNvPr id="0" name=""/>
        <dsp:cNvSpPr/>
      </dsp:nvSpPr>
      <dsp:spPr>
        <a:xfrm rot="5400000">
          <a:off x="3879453" y="2487877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3931126" y="2524786"/>
        <a:ext cx="265748" cy="258365"/>
      </dsp:txXfrm>
    </dsp:sp>
    <dsp:sp modelId="{261C18A7-D48D-4E48-A10A-A7056D4666BD}">
      <dsp:nvSpPr>
        <dsp:cNvPr id="0" name=""/>
        <dsp:cNvSpPr/>
      </dsp:nvSpPr>
      <dsp:spPr>
        <a:xfrm>
          <a:off x="2433835" y="2955396"/>
          <a:ext cx="3260328" cy="98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It has private database from which it decides location</a:t>
          </a:r>
        </a:p>
      </dsp:txBody>
      <dsp:txXfrm>
        <a:off x="2462663" y="2984224"/>
        <a:ext cx="3202672" cy="926594"/>
      </dsp:txXfrm>
    </dsp:sp>
    <dsp:sp modelId="{AC656024-646B-4773-BCA4-8B12597492A5}">
      <dsp:nvSpPr>
        <dsp:cNvPr id="0" name=""/>
        <dsp:cNvSpPr/>
      </dsp:nvSpPr>
      <dsp:spPr>
        <a:xfrm rot="5400000">
          <a:off x="3879453" y="396425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3931126" y="4001161"/>
        <a:ext cx="265748" cy="258365"/>
      </dsp:txXfrm>
    </dsp:sp>
    <dsp:sp modelId="{219227BF-D91E-449B-9E76-C760C7419FF0}">
      <dsp:nvSpPr>
        <dsp:cNvPr id="0" name=""/>
        <dsp:cNvSpPr/>
      </dsp:nvSpPr>
      <dsp:spPr>
        <a:xfrm>
          <a:off x="2433835" y="4431771"/>
          <a:ext cx="3260328" cy="98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Google sends response containing location and accuracy</a:t>
          </a:r>
        </a:p>
      </dsp:txBody>
      <dsp:txXfrm>
        <a:off x="2462663" y="4460599"/>
        <a:ext cx="3202672" cy="926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62367-0863-4CD0-A867-7B2F39C66A9D}">
      <dsp:nvSpPr>
        <dsp:cNvPr id="0" name=""/>
        <dsp:cNvSpPr/>
      </dsp:nvSpPr>
      <dsp:spPr>
        <a:xfrm>
          <a:off x="3129512" y="1395664"/>
          <a:ext cx="91440" cy="585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52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0094F-2DA5-4DFA-88BE-E9949237F2C3}">
      <dsp:nvSpPr>
        <dsp:cNvPr id="0" name=""/>
        <dsp:cNvSpPr/>
      </dsp:nvSpPr>
      <dsp:spPr>
        <a:xfrm>
          <a:off x="787482" y="2236"/>
          <a:ext cx="4775500" cy="1393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Machine Learning for Time Series Prediction</a:t>
          </a:r>
        </a:p>
      </dsp:txBody>
      <dsp:txXfrm>
        <a:off x="787482" y="2236"/>
        <a:ext cx="4775500" cy="1393427"/>
      </dsp:txXfrm>
    </dsp:sp>
    <dsp:sp modelId="{A0F599A7-4166-446C-BB20-0A3B90F56242}">
      <dsp:nvSpPr>
        <dsp:cNvPr id="0" name=""/>
        <dsp:cNvSpPr/>
      </dsp:nvSpPr>
      <dsp:spPr>
        <a:xfrm>
          <a:off x="1157200" y="1980903"/>
          <a:ext cx="4036063" cy="1393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Artificial Neural Network(Recurrent Neural Network)</a:t>
          </a:r>
        </a:p>
      </dsp:txBody>
      <dsp:txXfrm>
        <a:off x="1157200" y="1980903"/>
        <a:ext cx="4036063" cy="1393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FD3733-59BF-42FE-9104-EE8B8E7BF1A6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986968-E72B-4C71-AA78-1DDD2C3155A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94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733-59BF-42FE-9104-EE8B8E7BF1A6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968-E72B-4C71-AA78-1DDD2C31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86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733-59BF-42FE-9104-EE8B8E7BF1A6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968-E72B-4C71-AA78-1DDD2C31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97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733-59BF-42FE-9104-EE8B8E7BF1A6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968-E72B-4C71-AA78-1DDD2C31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63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733-59BF-42FE-9104-EE8B8E7BF1A6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968-E72B-4C71-AA78-1DDD2C3155A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08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733-59BF-42FE-9104-EE8B8E7BF1A6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968-E72B-4C71-AA78-1DDD2C31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8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733-59BF-42FE-9104-EE8B8E7BF1A6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968-E72B-4C71-AA78-1DDD2C31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0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733-59BF-42FE-9104-EE8B8E7BF1A6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968-E72B-4C71-AA78-1DDD2C31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94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733-59BF-42FE-9104-EE8B8E7BF1A6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968-E72B-4C71-AA78-1DDD2C31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4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733-59BF-42FE-9104-EE8B8E7BF1A6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968-E72B-4C71-AA78-1DDD2C31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63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3733-59BF-42FE-9104-EE8B8E7BF1A6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6968-E72B-4C71-AA78-1DDD2C31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87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AFD3733-59BF-42FE-9104-EE8B8E7BF1A6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8986968-E72B-4C71-AA78-1DDD2C315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9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CA41C0-F883-445F-8C5E-40796B7C2878}"/>
              </a:ext>
            </a:extLst>
          </p:cNvPr>
          <p:cNvSpPr txBox="1"/>
          <p:nvPr/>
        </p:nvSpPr>
        <p:spPr>
          <a:xfrm>
            <a:off x="1992257" y="3040918"/>
            <a:ext cx="870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PURSE FOR WOMEN</a:t>
            </a:r>
          </a:p>
        </p:txBody>
      </p:sp>
    </p:spTree>
    <p:extLst>
      <p:ext uri="{BB962C8B-B14F-4D97-AF65-F5344CB8AC3E}">
        <p14:creationId xmlns:p14="http://schemas.microsoft.com/office/powerpoint/2010/main" val="103434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6863-CDD6-4AD6-88B6-83C34BB1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139C-7B4D-455E-BC00-87E07647C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Purse will connect to phone with app</a:t>
            </a:r>
          </a:p>
        </p:txBody>
      </p:sp>
    </p:spTree>
    <p:extLst>
      <p:ext uri="{BB962C8B-B14F-4D97-AF65-F5344CB8AC3E}">
        <p14:creationId xmlns:p14="http://schemas.microsoft.com/office/powerpoint/2010/main" val="61515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MODULE: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Predicting length of women’s menstruation cycle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D7840A7-FD74-4EF5-A08D-C5B6E45948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276146"/>
              </p:ext>
            </p:extLst>
          </p:nvPr>
        </p:nvGraphicFramePr>
        <p:xfrm>
          <a:off x="2474753" y="2810872"/>
          <a:ext cx="6350465" cy="3376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6521"/>
            <a:ext cx="10515600" cy="422232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Fehring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Richard J., "Menstrual Cycle Data" (2012). 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Randomized Comparison of Two Internet-Supported Methods of Natural Family Planning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Total rows: 1665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Contains the data of 142 women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Main Attributes: </a:t>
            </a:r>
          </a:p>
          <a:p>
            <a:pPr lvl="1">
              <a:buFontTx/>
              <a:buChar char="-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LengthofCycle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buFontTx/>
              <a:buChar char="-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EstimatedDayofOvulation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Tx/>
              <a:buChar char="-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LengthofLutealPhase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Tx/>
              <a:buChar char="-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MeanMensesLength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pPr lvl="1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</a:p>
          <a:p>
            <a:pPr lvl="1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156D-C56C-48C3-9E27-D78A149A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A1E6-E0D5-45FA-8233-B4CDA6243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Hardware module: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NodeMCU,BLE,Battery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Sanitary napkin compartment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Geolocation module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Android App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module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8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96A7-89D5-4A6B-BBE7-542C38E8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PURSE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C4F2A-554F-4FF1-8644-35E17246F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62" t="38803" r="28647" b="25884"/>
          <a:stretch/>
        </p:blipFill>
        <p:spPr>
          <a:xfrm>
            <a:off x="1286785" y="1786854"/>
            <a:ext cx="9389604" cy="437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8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80470"/>
            <a:ext cx="10081470" cy="401553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PUSH BUTTON-1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activate SOS alarm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deactivate SOS alarm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notify trusted contacts (if pushed for 3-4 seconds)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PUSH BUTTON-2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find a phone if BLE is in range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stop distance alarm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BUZZER: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SOS alarm when pushbutton-1 is pushed for 2 seconds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Distance alarm when BLE goes out of range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finding a purse with pressing a button on the app when BLE is in range </a:t>
            </a:r>
          </a:p>
        </p:txBody>
      </p:sp>
    </p:spTree>
    <p:extLst>
      <p:ext uri="{BB962C8B-B14F-4D97-AF65-F5344CB8AC3E}">
        <p14:creationId xmlns:p14="http://schemas.microsoft.com/office/powerpoint/2010/main" val="322157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220" y="1503726"/>
            <a:ext cx="9872871" cy="4038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distance alarm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communicating with smart phone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BATTERY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used as a power bank for smart phone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NodeMCU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BLE goes out of range for long time it will find location of purse using geolocation whenever open WIFI is available near purse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1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FUTURE SCOPE: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352" y="1753299"/>
            <a:ext cx="9875520" cy="4384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FINGERPRINT SENSOR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secure purse biometrically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GPRS MODULE WITH NODEMCU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know location of purse countrywide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RFID PROTECTED MATERIAL 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protect against swipe less transactions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CAMERA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click a photo of thief incase purse gets stolen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click a selfie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1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F4B3-FCF6-406F-A65A-066431E4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Google Geolocation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0FE2-208E-4E1B-ABA8-1AB28A4B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100" y="2114655"/>
            <a:ext cx="4522365" cy="406230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Returns the location of a device without GPS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Location data gained from cell towers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nodes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Communication is done over HTTPS using POST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successful geolocation request will return a response defining a location and radius.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E4C657-DE66-4636-A3BE-3A00507FA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155188"/>
              </p:ext>
            </p:extLst>
          </p:nvPr>
        </p:nvGraphicFramePr>
        <p:xfrm>
          <a:off x="4833923" y="7582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91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0"/>
            <a:ext cx="8229600" cy="3429000"/>
          </a:xfrm>
        </p:spPr>
        <p:txBody>
          <a:bodyPr>
            <a:normAutofit/>
          </a:bodyPr>
          <a:lstStyle/>
          <a:p>
            <a:r>
              <a:rPr lang="en-US" dirty="0"/>
              <a:t>Why Machine Learning/AI is required for prediction of Menstruation Cycle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/>
              <a:t>At least 30% of women have unpredictable cycles.</a:t>
            </a:r>
          </a:p>
          <a:p>
            <a:r>
              <a:rPr lang="en-US" dirty="0"/>
              <a:t>This may result in an error of 5-6 days if traditional calendar methods are used.</a:t>
            </a:r>
          </a:p>
          <a:p>
            <a:r>
              <a:rPr lang="en-US" dirty="0"/>
              <a:t>Implementation of Neural Network can improve irregular cycle predictions by up to 54.2% depending on the quality of input data, with prediction error reduced from 5.6 to 2.6 days.</a:t>
            </a:r>
          </a:p>
          <a:p>
            <a:r>
              <a:rPr lang="en-US" dirty="0"/>
              <a:t>Flo became the most downloaded app worldwide in its category within months after neural network implementation into its prediction algorithm.</a:t>
            </a:r>
          </a:p>
          <a:p>
            <a:r>
              <a:rPr lang="en-US" dirty="0"/>
              <a:t>Has over 90 million users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192</TotalTime>
  <Words>435</Words>
  <Application>Microsoft Office PowerPoint</Application>
  <PresentationFormat>Widescreen</PresentationFormat>
  <Paragraphs>76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</vt:lpstr>
      <vt:lpstr>Basis</vt:lpstr>
      <vt:lpstr>PowerPoint Presentation</vt:lpstr>
      <vt:lpstr>MODULES:</vt:lpstr>
      <vt:lpstr>PURSE MODEL:</vt:lpstr>
      <vt:lpstr>APPLICATIONS</vt:lpstr>
      <vt:lpstr>PowerPoint Presentation</vt:lpstr>
      <vt:lpstr>FUTURE SCOPE:</vt:lpstr>
      <vt:lpstr>Google Geolocation API</vt:lpstr>
      <vt:lpstr>Why Machine Learning/AI is required for prediction of Menstruation Cycle</vt:lpstr>
      <vt:lpstr>PowerPoint Presentation</vt:lpstr>
      <vt:lpstr>ANDROID APP</vt:lpstr>
      <vt:lpstr>MACHINE LEARNING MODULE: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Nirzari gupta</dc:creator>
  <cp:lastModifiedBy>Nirzari gupta</cp:lastModifiedBy>
  <cp:revision>16</cp:revision>
  <dcterms:created xsi:type="dcterms:W3CDTF">2019-08-18T16:32:23Z</dcterms:created>
  <dcterms:modified xsi:type="dcterms:W3CDTF">2020-10-02T07:10:54Z</dcterms:modified>
</cp:coreProperties>
</file>