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fb9bb4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fb9bb4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bfb9bb4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bfb9bb4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bfb9bb4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bfb9bb4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bfb9bb4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bfb9bb4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bfb9bb4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bfb9bb4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bfb9bb4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bfb9bb4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Search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Shailesh 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Breadth-First-Search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75" y="1170125"/>
            <a:ext cx="7184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Depth-First-Search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00" y="1170125"/>
            <a:ext cx="6568551" cy="3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Uniform-Cost-Search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00" y="1170125"/>
            <a:ext cx="7533400" cy="3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Depth-Limited-Search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0125"/>
            <a:ext cx="7622476" cy="37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Greedy-Best-First Search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5" y="1170125"/>
            <a:ext cx="7521634" cy="35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0" y="1160100"/>
            <a:ext cx="4759500" cy="3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