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DC58-417F-4E6F-8E90-9E4A029A3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D4B8F-AD9A-4624-9617-A77FCBD90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F24E-9201-4811-B5E4-03EDFB49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E63F-F726-4B51-8D01-6F663C65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9F44-F2A8-4596-82D3-6FA78136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DF4B-8F74-44B0-A7C2-2E7C8DC7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D81C9-6473-41D8-A1FD-D190BD1E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4A5F-11AD-4C84-9F7F-511D7DF9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D70B-7F42-445B-9471-35567F80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EF7E-AB8D-4C3D-86B5-FED62302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2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788C3-2FE5-42FF-A040-F16E2AB5D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4FD40-B2CE-4AA4-84E7-582DDC38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541E-D464-4F37-AEAD-05AE1C37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8490-14BB-4C9F-A204-CE0E0C30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00B53-1B04-44BF-BAF4-AC1D0EB0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1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F0B9-E23D-49E9-85D6-B29B89B8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89AA-6232-4A21-BAA5-F7341CD5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9D92D-F16B-4A93-8EBE-6476256D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E070-BAEE-457E-9057-21E7D100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1D73-2EF6-453C-8699-AAFC6926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2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1BC1-5B85-470D-8949-80AD72C7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17ED-112E-4D31-99D2-43AFE534E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597B-B8EF-4B63-867B-197A8857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89FA-4974-4D39-A0E1-2181E455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90C6-F68B-4A16-A8BF-C7F0358F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6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3E0B-AD2A-4152-8457-F358943A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0EC6-AF03-4438-9A4C-2B2233A39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29D8-0BD7-4915-98F7-C1E387D3D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2F9E-776F-4909-B4D4-EC85E545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DF485-AE9B-4B13-9EFB-E7A68733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E7434-4D4B-4CD0-A59A-E47FF537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6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7A34-11A6-4D1C-820D-C237FD1C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94C1-08FE-430F-A251-FB0472D7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C7C0-8772-468E-A0B1-D999442F6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F41CD-26AC-4C59-9314-CF204270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80B59-DDEF-4027-954D-9A6B54665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74C39-54B0-4724-95B6-6399F0E0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8F503-3CDB-4618-818A-FFFECE8F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90C05-8A34-43E7-B925-74E8F7C8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73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13C8-FDB0-49C3-9629-FB6E8E63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E0897-5C3E-4EAE-86CC-450F0133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70E6F-2415-448F-B6F4-72F0C0AA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1C233-140F-44B1-AFFF-E5D456F9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6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C72B7-32D5-49C7-9BEC-D884B951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2112F-AF69-4BA2-A7D0-33C107BE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C962B-DB9F-4F9B-BEB6-AD622483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38AA-ADEF-4579-9826-B4F166F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8D33-A239-4255-B9C4-84FCF554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56110-23AE-4F96-9618-ABFAD3FA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5CE47-DDEB-4DF6-8FCA-21D87303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8FB4-C05E-4B97-8C8F-D54A923E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F1102-9AC6-49C9-B7B4-BF7164E6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5BA2-EF14-4FEE-8BEB-4DFAF39F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6B2E7-D781-4722-A790-43B1A3A23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CDB07-48F5-4C04-B94D-5EB2FB5D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B886D-8FB6-4DEF-B905-27F3FEBA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A3F9-132F-40BC-96F2-5E96F332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8EC24-1485-4561-ADB2-BCDB7B4F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01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44749-C06D-48C7-9D24-63E214A4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A01E-3DE1-4273-AEE2-4E3D63EA2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F1F18-162C-4926-A136-DFD7E759D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1CAA-D89C-4A5F-889A-3C9FB7B38037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FE9B8-D6C5-4A9E-9DC7-4BF91DD2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4D7BC-49C8-4B40-9BD6-E4B01349B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0571-B75F-4511-933F-4FE72A9C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8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8.xlsx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8E68-9183-4406-9DAD-D704C02A1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Means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51AE0-7000-4ADF-90B0-3E711DBF0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96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FA248CA-738C-40B8-A57F-B47E6D0F7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90" y="796123"/>
            <a:ext cx="4457700" cy="4410075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6B4F05D-FD55-4845-8B96-8E143D810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601505"/>
              </p:ext>
            </p:extLst>
          </p:nvPr>
        </p:nvGraphicFramePr>
        <p:xfrm>
          <a:off x="1535010" y="1866667"/>
          <a:ext cx="3522546" cy="257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838369" imgH="1343143" progId="Excel.Sheet.12">
                  <p:embed/>
                </p:oleObj>
              </mc:Choice>
              <mc:Fallback>
                <p:oleObj name="Worksheet" r:id="rId3" imgW="1838369" imgH="1343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5010" y="1866667"/>
                        <a:ext cx="3522546" cy="2573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61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CACEDC8-C516-4C22-82B7-39BEBF10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86" y="710584"/>
            <a:ext cx="4076700" cy="442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48D9F5-0928-4386-BB77-6CBFF06B744F}"/>
              </a:ext>
            </a:extLst>
          </p:cNvPr>
          <p:cNvSpPr txBox="1"/>
          <p:nvPr/>
        </p:nvSpPr>
        <p:spPr>
          <a:xfrm>
            <a:off x="10100345" y="2273417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(7,6)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A61A9-73C0-4C47-90B8-166EC84E107B}"/>
              </a:ext>
            </a:extLst>
          </p:cNvPr>
          <p:cNvSpPr txBox="1"/>
          <p:nvPr/>
        </p:nvSpPr>
        <p:spPr>
          <a:xfrm>
            <a:off x="7987718" y="3059668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(2,3)</a:t>
            </a:r>
            <a:endParaRPr lang="en-IN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B96DB64-12D8-4003-9280-512EDC7C1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158426"/>
              </p:ext>
            </p:extLst>
          </p:nvPr>
        </p:nvGraphicFramePr>
        <p:xfrm>
          <a:off x="872279" y="986684"/>
          <a:ext cx="3074066" cy="22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838369" imgH="1343143" progId="Excel.Sheet.12">
                  <p:embed/>
                </p:oleObj>
              </mc:Choice>
              <mc:Fallback>
                <p:oleObj name="Worksheet" r:id="rId3" imgW="1838369" imgH="1343143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6B4F05D-FD55-4845-8B96-8E143D810B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2279" y="986684"/>
                        <a:ext cx="3074066" cy="224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9A91ACB-8715-455B-A7C4-FEF943AEE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617779"/>
              </p:ext>
            </p:extLst>
          </p:nvPr>
        </p:nvGraphicFramePr>
        <p:xfrm>
          <a:off x="1207009" y="4079478"/>
          <a:ext cx="5112824" cy="22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057392" imgH="1343143" progId="Excel.Sheet.12">
                  <p:embed/>
                </p:oleObj>
              </mc:Choice>
              <mc:Fallback>
                <p:oleObj name="Worksheet" r:id="rId5" imgW="3057392" imgH="1343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7009" y="4079478"/>
                        <a:ext cx="5112824" cy="224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7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A9E9BBA-812C-4D37-82EB-4105C35C1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126860"/>
              </p:ext>
            </p:extLst>
          </p:nvPr>
        </p:nvGraphicFramePr>
        <p:xfrm>
          <a:off x="968361" y="2543895"/>
          <a:ext cx="4870378" cy="213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57392" imgH="1343143" progId="Excel.Sheet.12">
                  <p:embed/>
                </p:oleObj>
              </mc:Choice>
              <mc:Fallback>
                <p:oleObj name="Worksheet" r:id="rId2" imgW="3057392" imgH="1343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8361" y="2543895"/>
                        <a:ext cx="4870378" cy="213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picture containing sport&#10;&#10;Description automatically generated">
            <a:extLst>
              <a:ext uri="{FF2B5EF4-FFF2-40B4-BE49-F238E27FC236}">
                <a16:creationId xmlns:a16="http://schemas.microsoft.com/office/drawing/2014/main" id="{916F4E9E-BA8C-428C-BC88-374AB123B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08" y="1376319"/>
            <a:ext cx="4086225" cy="445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0578B-B24A-4ACC-81DB-B6E122306E80}"/>
              </a:ext>
            </a:extLst>
          </p:cNvPr>
          <p:cNvSpPr txBox="1"/>
          <p:nvPr/>
        </p:nvSpPr>
        <p:spPr>
          <a:xfrm>
            <a:off x="9454392" y="2667699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(7,6)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16DE4-D30E-4754-981D-F6D2573D60C5}"/>
              </a:ext>
            </a:extLst>
          </p:cNvPr>
          <p:cNvSpPr txBox="1"/>
          <p:nvPr/>
        </p:nvSpPr>
        <p:spPr>
          <a:xfrm>
            <a:off x="7650760" y="3674378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76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1A28394-F674-4C6B-9D44-EB795E080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733" y="848948"/>
            <a:ext cx="4381500" cy="4438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2532F-1F2D-4F32-BDB6-F186BEE0A245}"/>
              </a:ext>
            </a:extLst>
          </p:cNvPr>
          <p:cNvSpPr txBox="1"/>
          <p:nvPr/>
        </p:nvSpPr>
        <p:spPr>
          <a:xfrm>
            <a:off x="9546671" y="2449585"/>
            <a:ext cx="1283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(5.5, 5.5)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74CE5-D15C-415C-A580-10803EF91D97}"/>
              </a:ext>
            </a:extLst>
          </p:cNvPr>
          <p:cNvSpPr txBox="1"/>
          <p:nvPr/>
        </p:nvSpPr>
        <p:spPr>
          <a:xfrm>
            <a:off x="7716474" y="3581883"/>
            <a:ext cx="151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(2.375,3.375)</a:t>
            </a:r>
            <a:endParaRPr lang="en-IN" sz="12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6083AA9-951D-4CB6-82C4-AD00F40B0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27406"/>
              </p:ext>
            </p:extLst>
          </p:nvPr>
        </p:nvGraphicFramePr>
        <p:xfrm>
          <a:off x="973954" y="661942"/>
          <a:ext cx="3409143" cy="249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838369" imgH="1343143" progId="Excel.Sheet.12">
                  <p:embed/>
                </p:oleObj>
              </mc:Choice>
              <mc:Fallback>
                <p:oleObj name="Worksheet" r:id="rId3" imgW="1838369" imgH="1343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954" y="661942"/>
                        <a:ext cx="3409143" cy="2490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C0146CA-33BC-4A22-A480-B4662992D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734300"/>
              </p:ext>
            </p:extLst>
          </p:nvPr>
        </p:nvGraphicFramePr>
        <p:xfrm>
          <a:off x="940398" y="3645133"/>
          <a:ext cx="5967965" cy="262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057392" imgH="1343143" progId="Excel.Sheet.12">
                  <p:embed/>
                </p:oleObj>
              </mc:Choice>
              <mc:Fallback>
                <p:oleObj name="Worksheet" r:id="rId5" imgW="3057392" imgH="1343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0398" y="3645133"/>
                        <a:ext cx="5967965" cy="262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46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EF09C72-E2BD-4D66-997F-E0DA21CF5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15288"/>
              </p:ext>
            </p:extLst>
          </p:nvPr>
        </p:nvGraphicFramePr>
        <p:xfrm>
          <a:off x="1044691" y="2192854"/>
          <a:ext cx="4461436" cy="1959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57392" imgH="1343143" progId="Excel.Sheet.12">
                  <p:embed/>
                </p:oleObj>
              </mc:Choice>
              <mc:Fallback>
                <p:oleObj name="Worksheet" r:id="rId2" imgW="3057392" imgH="1343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4691" y="2192854"/>
                        <a:ext cx="4461436" cy="1959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BCB7E07-12D1-459A-92F3-B6AFF389C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71" y="1017736"/>
            <a:ext cx="4429125" cy="4695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BC5FA-9145-45D9-8FC2-971E6B333FBB}"/>
              </a:ext>
            </a:extLst>
          </p:cNvPr>
          <p:cNvSpPr txBox="1"/>
          <p:nvPr/>
        </p:nvSpPr>
        <p:spPr>
          <a:xfrm>
            <a:off x="8598433" y="2895703"/>
            <a:ext cx="1283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(5.5, 5.5)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609E2-0FF3-4722-A046-6B4E9D289718}"/>
              </a:ext>
            </a:extLst>
          </p:cNvPr>
          <p:cNvSpPr txBox="1"/>
          <p:nvPr/>
        </p:nvSpPr>
        <p:spPr>
          <a:xfrm>
            <a:off x="7157208" y="4014050"/>
            <a:ext cx="163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(2.375,3.375)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3632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54077FD-D5A8-4D86-B76E-E4745658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26" y="975157"/>
            <a:ext cx="4210050" cy="441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39AAD-A81E-4C67-AA10-1165761C9977}"/>
              </a:ext>
            </a:extLst>
          </p:cNvPr>
          <p:cNvSpPr txBox="1"/>
          <p:nvPr/>
        </p:nvSpPr>
        <p:spPr>
          <a:xfrm>
            <a:off x="9409651" y="2558034"/>
            <a:ext cx="12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(5,5)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54664-FB06-4A87-BF0F-C0FDE27E9A78}"/>
              </a:ext>
            </a:extLst>
          </p:cNvPr>
          <p:cNvSpPr txBox="1"/>
          <p:nvPr/>
        </p:nvSpPr>
        <p:spPr>
          <a:xfrm>
            <a:off x="8172275" y="3747566"/>
            <a:ext cx="151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(1.833,3)</a:t>
            </a:r>
            <a:endParaRPr lang="en-IN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D72ED1E-07F5-49C6-8CF2-6AAEA6B578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67256"/>
              </p:ext>
            </p:extLst>
          </p:nvPr>
        </p:nvGraphicFramePr>
        <p:xfrm>
          <a:off x="1594738" y="1086491"/>
          <a:ext cx="2641702" cy="1929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838369" imgH="1343143" progId="Excel.Sheet.12">
                  <p:embed/>
                </p:oleObj>
              </mc:Choice>
              <mc:Fallback>
                <p:oleObj name="Worksheet" r:id="rId3" imgW="1838369" imgH="1343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4738" y="1086491"/>
                        <a:ext cx="2641702" cy="1929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2C2563-3F57-418A-9DF1-77FB8EE98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564961"/>
              </p:ext>
            </p:extLst>
          </p:nvPr>
        </p:nvGraphicFramePr>
        <p:xfrm>
          <a:off x="1278035" y="3496807"/>
          <a:ext cx="5533826" cy="2430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057392" imgH="1343143" progId="Excel.Sheet.12">
                  <p:embed/>
                </p:oleObj>
              </mc:Choice>
              <mc:Fallback>
                <p:oleObj name="Worksheet" r:id="rId5" imgW="3057392" imgH="1343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8035" y="3496807"/>
                        <a:ext cx="5533826" cy="2430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54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970282B-1096-4D18-B8BF-046D11BA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61" y="1136446"/>
            <a:ext cx="4219575" cy="440055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3007D10-8A8C-4487-9439-3EF2B0DD3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566956"/>
              </p:ext>
            </p:extLst>
          </p:nvPr>
        </p:nvGraphicFramePr>
        <p:xfrm>
          <a:off x="876082" y="2101559"/>
          <a:ext cx="4607211" cy="2023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057392" imgH="1343143" progId="Excel.Sheet.12">
                  <p:embed/>
                </p:oleObj>
              </mc:Choice>
              <mc:Fallback>
                <p:oleObj name="Worksheet" r:id="rId3" imgW="3057392" imgH="1343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082" y="2101559"/>
                        <a:ext cx="4607211" cy="2023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81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Microsoft Excel Worksheet</vt:lpstr>
      <vt:lpstr>K 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Means</dc:title>
  <dc:creator>Shailesh Sivan</dc:creator>
  <cp:lastModifiedBy>Shailesh Sivan</cp:lastModifiedBy>
  <cp:revision>6</cp:revision>
  <dcterms:created xsi:type="dcterms:W3CDTF">2021-03-24T14:44:35Z</dcterms:created>
  <dcterms:modified xsi:type="dcterms:W3CDTF">2021-03-25T13:26:10Z</dcterms:modified>
</cp:coreProperties>
</file>