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2D3EB-4E17-47D0-B9AF-7F443B67A6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EE07E4-32C1-4815-A432-ADB075EB40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19ABE7-B2FC-478E-AF15-F827B1E486A5}"/>
              </a:ext>
            </a:extLst>
          </p:cNvPr>
          <p:cNvSpPr>
            <a:spLocks noGrp="1"/>
          </p:cNvSpPr>
          <p:nvPr>
            <p:ph type="dt" sz="half" idx="10"/>
          </p:nvPr>
        </p:nvSpPr>
        <p:spPr/>
        <p:txBody>
          <a:bodyPr/>
          <a:lstStyle/>
          <a:p>
            <a:fld id="{660760C1-4800-44FB-9CD9-473D157EA812}" type="datetimeFigureOut">
              <a:rPr lang="en-US" smtClean="0"/>
              <a:t>5/5/2020</a:t>
            </a:fld>
            <a:endParaRPr lang="en-US"/>
          </a:p>
        </p:txBody>
      </p:sp>
      <p:sp>
        <p:nvSpPr>
          <p:cNvPr id="5" name="Footer Placeholder 4">
            <a:extLst>
              <a:ext uri="{FF2B5EF4-FFF2-40B4-BE49-F238E27FC236}">
                <a16:creationId xmlns:a16="http://schemas.microsoft.com/office/drawing/2014/main" id="{EE9DB546-5D19-4BEB-AAD6-D4775BE213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C62C13-D7B0-468A-BDB8-A8BF1754A387}"/>
              </a:ext>
            </a:extLst>
          </p:cNvPr>
          <p:cNvSpPr>
            <a:spLocks noGrp="1"/>
          </p:cNvSpPr>
          <p:nvPr>
            <p:ph type="sldNum" sz="quarter" idx="12"/>
          </p:nvPr>
        </p:nvSpPr>
        <p:spPr/>
        <p:txBody>
          <a:bodyPr/>
          <a:lstStyle/>
          <a:p>
            <a:fld id="{376558E4-1378-457C-A470-A2D12F31C052}" type="slidenum">
              <a:rPr lang="en-US" smtClean="0"/>
              <a:t>‹#›</a:t>
            </a:fld>
            <a:endParaRPr lang="en-US"/>
          </a:p>
        </p:txBody>
      </p:sp>
    </p:spTree>
    <p:extLst>
      <p:ext uri="{BB962C8B-B14F-4D97-AF65-F5344CB8AC3E}">
        <p14:creationId xmlns:p14="http://schemas.microsoft.com/office/powerpoint/2010/main" val="557077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D31C-F443-4738-9126-43BEC3E4DE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B576E8-BA4E-43C5-A7B0-51E30EFFC4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62A854-BC2A-4697-87C7-75F4AF00D025}"/>
              </a:ext>
            </a:extLst>
          </p:cNvPr>
          <p:cNvSpPr>
            <a:spLocks noGrp="1"/>
          </p:cNvSpPr>
          <p:nvPr>
            <p:ph type="dt" sz="half" idx="10"/>
          </p:nvPr>
        </p:nvSpPr>
        <p:spPr/>
        <p:txBody>
          <a:bodyPr/>
          <a:lstStyle/>
          <a:p>
            <a:fld id="{660760C1-4800-44FB-9CD9-473D157EA812}" type="datetimeFigureOut">
              <a:rPr lang="en-US" smtClean="0"/>
              <a:t>5/5/2020</a:t>
            </a:fld>
            <a:endParaRPr lang="en-US"/>
          </a:p>
        </p:txBody>
      </p:sp>
      <p:sp>
        <p:nvSpPr>
          <p:cNvPr id="5" name="Footer Placeholder 4">
            <a:extLst>
              <a:ext uri="{FF2B5EF4-FFF2-40B4-BE49-F238E27FC236}">
                <a16:creationId xmlns:a16="http://schemas.microsoft.com/office/drawing/2014/main" id="{54269087-2832-4108-B7EC-584BD88FC4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E28B3A-C95A-48C8-9294-10F1B1126946}"/>
              </a:ext>
            </a:extLst>
          </p:cNvPr>
          <p:cNvSpPr>
            <a:spLocks noGrp="1"/>
          </p:cNvSpPr>
          <p:nvPr>
            <p:ph type="sldNum" sz="quarter" idx="12"/>
          </p:nvPr>
        </p:nvSpPr>
        <p:spPr/>
        <p:txBody>
          <a:bodyPr/>
          <a:lstStyle/>
          <a:p>
            <a:fld id="{376558E4-1378-457C-A470-A2D12F31C052}" type="slidenum">
              <a:rPr lang="en-US" smtClean="0"/>
              <a:t>‹#›</a:t>
            </a:fld>
            <a:endParaRPr lang="en-US"/>
          </a:p>
        </p:txBody>
      </p:sp>
    </p:spTree>
    <p:extLst>
      <p:ext uri="{BB962C8B-B14F-4D97-AF65-F5344CB8AC3E}">
        <p14:creationId xmlns:p14="http://schemas.microsoft.com/office/powerpoint/2010/main" val="2514025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B1D3BB-CBFC-4C25-BAB4-A147779BBB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8D8A50-63B5-41C0-8FFB-0D2BFCC4D5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75F8DD-32AE-404B-BFF3-140FCD6F9EB4}"/>
              </a:ext>
            </a:extLst>
          </p:cNvPr>
          <p:cNvSpPr>
            <a:spLocks noGrp="1"/>
          </p:cNvSpPr>
          <p:nvPr>
            <p:ph type="dt" sz="half" idx="10"/>
          </p:nvPr>
        </p:nvSpPr>
        <p:spPr/>
        <p:txBody>
          <a:bodyPr/>
          <a:lstStyle/>
          <a:p>
            <a:fld id="{660760C1-4800-44FB-9CD9-473D157EA812}" type="datetimeFigureOut">
              <a:rPr lang="en-US" smtClean="0"/>
              <a:t>5/5/2020</a:t>
            </a:fld>
            <a:endParaRPr lang="en-US"/>
          </a:p>
        </p:txBody>
      </p:sp>
      <p:sp>
        <p:nvSpPr>
          <p:cNvPr id="5" name="Footer Placeholder 4">
            <a:extLst>
              <a:ext uri="{FF2B5EF4-FFF2-40B4-BE49-F238E27FC236}">
                <a16:creationId xmlns:a16="http://schemas.microsoft.com/office/drawing/2014/main" id="{5AB56E48-D0E1-44F8-8193-7F3000702A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408973-C0F7-449A-BC15-7C6C4E50C491}"/>
              </a:ext>
            </a:extLst>
          </p:cNvPr>
          <p:cNvSpPr>
            <a:spLocks noGrp="1"/>
          </p:cNvSpPr>
          <p:nvPr>
            <p:ph type="sldNum" sz="quarter" idx="12"/>
          </p:nvPr>
        </p:nvSpPr>
        <p:spPr/>
        <p:txBody>
          <a:bodyPr/>
          <a:lstStyle/>
          <a:p>
            <a:fld id="{376558E4-1378-457C-A470-A2D12F31C052}" type="slidenum">
              <a:rPr lang="en-US" smtClean="0"/>
              <a:t>‹#›</a:t>
            </a:fld>
            <a:endParaRPr lang="en-US"/>
          </a:p>
        </p:txBody>
      </p:sp>
    </p:spTree>
    <p:extLst>
      <p:ext uri="{BB962C8B-B14F-4D97-AF65-F5344CB8AC3E}">
        <p14:creationId xmlns:p14="http://schemas.microsoft.com/office/powerpoint/2010/main" val="2500078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9CAF9-DE24-44AB-A342-BFCFEA207C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2F747C-7A9B-4CFD-986A-61DD7304F6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1BAD0-FC09-4289-97EE-3E81B24BD30F}"/>
              </a:ext>
            </a:extLst>
          </p:cNvPr>
          <p:cNvSpPr>
            <a:spLocks noGrp="1"/>
          </p:cNvSpPr>
          <p:nvPr>
            <p:ph type="dt" sz="half" idx="10"/>
          </p:nvPr>
        </p:nvSpPr>
        <p:spPr/>
        <p:txBody>
          <a:bodyPr/>
          <a:lstStyle/>
          <a:p>
            <a:fld id="{660760C1-4800-44FB-9CD9-473D157EA812}" type="datetimeFigureOut">
              <a:rPr lang="en-US" smtClean="0"/>
              <a:t>5/5/2020</a:t>
            </a:fld>
            <a:endParaRPr lang="en-US"/>
          </a:p>
        </p:txBody>
      </p:sp>
      <p:sp>
        <p:nvSpPr>
          <p:cNvPr id="5" name="Footer Placeholder 4">
            <a:extLst>
              <a:ext uri="{FF2B5EF4-FFF2-40B4-BE49-F238E27FC236}">
                <a16:creationId xmlns:a16="http://schemas.microsoft.com/office/drawing/2014/main" id="{7F817C5A-158E-41C8-8ECA-79F1BE7848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E197BB-C0D4-41B2-A9E1-4F11DA7E17EC}"/>
              </a:ext>
            </a:extLst>
          </p:cNvPr>
          <p:cNvSpPr>
            <a:spLocks noGrp="1"/>
          </p:cNvSpPr>
          <p:nvPr>
            <p:ph type="sldNum" sz="quarter" idx="12"/>
          </p:nvPr>
        </p:nvSpPr>
        <p:spPr/>
        <p:txBody>
          <a:bodyPr/>
          <a:lstStyle/>
          <a:p>
            <a:fld id="{376558E4-1378-457C-A470-A2D12F31C052}" type="slidenum">
              <a:rPr lang="en-US" smtClean="0"/>
              <a:t>‹#›</a:t>
            </a:fld>
            <a:endParaRPr lang="en-US"/>
          </a:p>
        </p:txBody>
      </p:sp>
    </p:spTree>
    <p:extLst>
      <p:ext uri="{BB962C8B-B14F-4D97-AF65-F5344CB8AC3E}">
        <p14:creationId xmlns:p14="http://schemas.microsoft.com/office/powerpoint/2010/main" val="1876887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8F240-D8C8-4351-A930-465775CA12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EFBAAA-F90C-44D8-9838-0C3B6E441F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718DF9-8F78-4500-B884-2A32EDBA781B}"/>
              </a:ext>
            </a:extLst>
          </p:cNvPr>
          <p:cNvSpPr>
            <a:spLocks noGrp="1"/>
          </p:cNvSpPr>
          <p:nvPr>
            <p:ph type="dt" sz="half" idx="10"/>
          </p:nvPr>
        </p:nvSpPr>
        <p:spPr/>
        <p:txBody>
          <a:bodyPr/>
          <a:lstStyle/>
          <a:p>
            <a:fld id="{660760C1-4800-44FB-9CD9-473D157EA812}" type="datetimeFigureOut">
              <a:rPr lang="en-US" smtClean="0"/>
              <a:t>5/5/2020</a:t>
            </a:fld>
            <a:endParaRPr lang="en-US"/>
          </a:p>
        </p:txBody>
      </p:sp>
      <p:sp>
        <p:nvSpPr>
          <p:cNvPr id="5" name="Footer Placeholder 4">
            <a:extLst>
              <a:ext uri="{FF2B5EF4-FFF2-40B4-BE49-F238E27FC236}">
                <a16:creationId xmlns:a16="http://schemas.microsoft.com/office/drawing/2014/main" id="{2285A682-5E27-4208-9BF2-54EA38504D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0EA338-C89A-49C0-9528-FF7AF3382E98}"/>
              </a:ext>
            </a:extLst>
          </p:cNvPr>
          <p:cNvSpPr>
            <a:spLocks noGrp="1"/>
          </p:cNvSpPr>
          <p:nvPr>
            <p:ph type="sldNum" sz="quarter" idx="12"/>
          </p:nvPr>
        </p:nvSpPr>
        <p:spPr/>
        <p:txBody>
          <a:bodyPr/>
          <a:lstStyle/>
          <a:p>
            <a:fld id="{376558E4-1378-457C-A470-A2D12F31C052}" type="slidenum">
              <a:rPr lang="en-US" smtClean="0"/>
              <a:t>‹#›</a:t>
            </a:fld>
            <a:endParaRPr lang="en-US"/>
          </a:p>
        </p:txBody>
      </p:sp>
    </p:spTree>
    <p:extLst>
      <p:ext uri="{BB962C8B-B14F-4D97-AF65-F5344CB8AC3E}">
        <p14:creationId xmlns:p14="http://schemas.microsoft.com/office/powerpoint/2010/main" val="3169263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B6EF7-6A5F-404E-9041-777481486B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B6F27A-05CB-493F-A508-F3600906ED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1CB1B0-A191-40EF-A345-302077B30E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11997A-0E16-4177-8616-762EEE1EB4C0}"/>
              </a:ext>
            </a:extLst>
          </p:cNvPr>
          <p:cNvSpPr>
            <a:spLocks noGrp="1"/>
          </p:cNvSpPr>
          <p:nvPr>
            <p:ph type="dt" sz="half" idx="10"/>
          </p:nvPr>
        </p:nvSpPr>
        <p:spPr/>
        <p:txBody>
          <a:bodyPr/>
          <a:lstStyle/>
          <a:p>
            <a:fld id="{660760C1-4800-44FB-9CD9-473D157EA812}" type="datetimeFigureOut">
              <a:rPr lang="en-US" smtClean="0"/>
              <a:t>5/5/2020</a:t>
            </a:fld>
            <a:endParaRPr lang="en-US"/>
          </a:p>
        </p:txBody>
      </p:sp>
      <p:sp>
        <p:nvSpPr>
          <p:cNvPr id="6" name="Footer Placeholder 5">
            <a:extLst>
              <a:ext uri="{FF2B5EF4-FFF2-40B4-BE49-F238E27FC236}">
                <a16:creationId xmlns:a16="http://schemas.microsoft.com/office/drawing/2014/main" id="{F6B46645-8F75-4833-9B51-E3E15436F8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D43C60-5F5B-424F-A160-68E690AE932F}"/>
              </a:ext>
            </a:extLst>
          </p:cNvPr>
          <p:cNvSpPr>
            <a:spLocks noGrp="1"/>
          </p:cNvSpPr>
          <p:nvPr>
            <p:ph type="sldNum" sz="quarter" idx="12"/>
          </p:nvPr>
        </p:nvSpPr>
        <p:spPr/>
        <p:txBody>
          <a:bodyPr/>
          <a:lstStyle/>
          <a:p>
            <a:fld id="{376558E4-1378-457C-A470-A2D12F31C052}" type="slidenum">
              <a:rPr lang="en-US" smtClean="0"/>
              <a:t>‹#›</a:t>
            </a:fld>
            <a:endParaRPr lang="en-US"/>
          </a:p>
        </p:txBody>
      </p:sp>
    </p:spTree>
    <p:extLst>
      <p:ext uri="{BB962C8B-B14F-4D97-AF65-F5344CB8AC3E}">
        <p14:creationId xmlns:p14="http://schemas.microsoft.com/office/powerpoint/2010/main" val="195781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DBD3B-C567-46D0-BD1E-CA66E44530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DCF5CE-F5A0-412A-A40D-3C8275F4E9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CAA5C5-8627-45C8-9098-FE6A349A8E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631068-8C3A-4681-87FB-74A53CB8C5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48AD1D-1D4A-47E2-B8E9-8B613234A0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E940A1-B430-42EE-BA65-0FE6E308019C}"/>
              </a:ext>
            </a:extLst>
          </p:cNvPr>
          <p:cNvSpPr>
            <a:spLocks noGrp="1"/>
          </p:cNvSpPr>
          <p:nvPr>
            <p:ph type="dt" sz="half" idx="10"/>
          </p:nvPr>
        </p:nvSpPr>
        <p:spPr/>
        <p:txBody>
          <a:bodyPr/>
          <a:lstStyle/>
          <a:p>
            <a:fld id="{660760C1-4800-44FB-9CD9-473D157EA812}" type="datetimeFigureOut">
              <a:rPr lang="en-US" smtClean="0"/>
              <a:t>5/5/2020</a:t>
            </a:fld>
            <a:endParaRPr lang="en-US"/>
          </a:p>
        </p:txBody>
      </p:sp>
      <p:sp>
        <p:nvSpPr>
          <p:cNvPr id="8" name="Footer Placeholder 7">
            <a:extLst>
              <a:ext uri="{FF2B5EF4-FFF2-40B4-BE49-F238E27FC236}">
                <a16:creationId xmlns:a16="http://schemas.microsoft.com/office/drawing/2014/main" id="{38B967E2-8906-48DB-87B6-5A87C98D1D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DEEA25-1C8F-4ECA-8C73-64D907A1B0D9}"/>
              </a:ext>
            </a:extLst>
          </p:cNvPr>
          <p:cNvSpPr>
            <a:spLocks noGrp="1"/>
          </p:cNvSpPr>
          <p:nvPr>
            <p:ph type="sldNum" sz="quarter" idx="12"/>
          </p:nvPr>
        </p:nvSpPr>
        <p:spPr/>
        <p:txBody>
          <a:bodyPr/>
          <a:lstStyle/>
          <a:p>
            <a:fld id="{376558E4-1378-457C-A470-A2D12F31C052}" type="slidenum">
              <a:rPr lang="en-US" smtClean="0"/>
              <a:t>‹#›</a:t>
            </a:fld>
            <a:endParaRPr lang="en-US"/>
          </a:p>
        </p:txBody>
      </p:sp>
    </p:spTree>
    <p:extLst>
      <p:ext uri="{BB962C8B-B14F-4D97-AF65-F5344CB8AC3E}">
        <p14:creationId xmlns:p14="http://schemas.microsoft.com/office/powerpoint/2010/main" val="120914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6B2E0-0744-4FD1-8533-A1F04020BC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A2CDE5-640F-4718-B72C-4935A93F4333}"/>
              </a:ext>
            </a:extLst>
          </p:cNvPr>
          <p:cNvSpPr>
            <a:spLocks noGrp="1"/>
          </p:cNvSpPr>
          <p:nvPr>
            <p:ph type="dt" sz="half" idx="10"/>
          </p:nvPr>
        </p:nvSpPr>
        <p:spPr/>
        <p:txBody>
          <a:bodyPr/>
          <a:lstStyle/>
          <a:p>
            <a:fld id="{660760C1-4800-44FB-9CD9-473D157EA812}" type="datetimeFigureOut">
              <a:rPr lang="en-US" smtClean="0"/>
              <a:t>5/5/2020</a:t>
            </a:fld>
            <a:endParaRPr lang="en-US"/>
          </a:p>
        </p:txBody>
      </p:sp>
      <p:sp>
        <p:nvSpPr>
          <p:cNvPr id="4" name="Footer Placeholder 3">
            <a:extLst>
              <a:ext uri="{FF2B5EF4-FFF2-40B4-BE49-F238E27FC236}">
                <a16:creationId xmlns:a16="http://schemas.microsoft.com/office/drawing/2014/main" id="{2D22D611-F257-4650-8572-8911B297D5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B7DBF8-7FFE-49E8-9503-A79DC97DFB6A}"/>
              </a:ext>
            </a:extLst>
          </p:cNvPr>
          <p:cNvSpPr>
            <a:spLocks noGrp="1"/>
          </p:cNvSpPr>
          <p:nvPr>
            <p:ph type="sldNum" sz="quarter" idx="12"/>
          </p:nvPr>
        </p:nvSpPr>
        <p:spPr/>
        <p:txBody>
          <a:bodyPr/>
          <a:lstStyle/>
          <a:p>
            <a:fld id="{376558E4-1378-457C-A470-A2D12F31C052}" type="slidenum">
              <a:rPr lang="en-US" smtClean="0"/>
              <a:t>‹#›</a:t>
            </a:fld>
            <a:endParaRPr lang="en-US"/>
          </a:p>
        </p:txBody>
      </p:sp>
    </p:spTree>
    <p:extLst>
      <p:ext uri="{BB962C8B-B14F-4D97-AF65-F5344CB8AC3E}">
        <p14:creationId xmlns:p14="http://schemas.microsoft.com/office/powerpoint/2010/main" val="2729488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DA1463-06B8-4E12-87BB-7656F0F77DEF}"/>
              </a:ext>
            </a:extLst>
          </p:cNvPr>
          <p:cNvSpPr>
            <a:spLocks noGrp="1"/>
          </p:cNvSpPr>
          <p:nvPr>
            <p:ph type="dt" sz="half" idx="10"/>
          </p:nvPr>
        </p:nvSpPr>
        <p:spPr/>
        <p:txBody>
          <a:bodyPr/>
          <a:lstStyle/>
          <a:p>
            <a:fld id="{660760C1-4800-44FB-9CD9-473D157EA812}" type="datetimeFigureOut">
              <a:rPr lang="en-US" smtClean="0"/>
              <a:t>5/5/2020</a:t>
            </a:fld>
            <a:endParaRPr lang="en-US"/>
          </a:p>
        </p:txBody>
      </p:sp>
      <p:sp>
        <p:nvSpPr>
          <p:cNvPr id="3" name="Footer Placeholder 2">
            <a:extLst>
              <a:ext uri="{FF2B5EF4-FFF2-40B4-BE49-F238E27FC236}">
                <a16:creationId xmlns:a16="http://schemas.microsoft.com/office/drawing/2014/main" id="{1DF41803-AD38-47DC-9CCA-BC756045F9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BBC2E1-0550-49DE-90E4-497EEEE25734}"/>
              </a:ext>
            </a:extLst>
          </p:cNvPr>
          <p:cNvSpPr>
            <a:spLocks noGrp="1"/>
          </p:cNvSpPr>
          <p:nvPr>
            <p:ph type="sldNum" sz="quarter" idx="12"/>
          </p:nvPr>
        </p:nvSpPr>
        <p:spPr/>
        <p:txBody>
          <a:bodyPr/>
          <a:lstStyle/>
          <a:p>
            <a:fld id="{376558E4-1378-457C-A470-A2D12F31C052}" type="slidenum">
              <a:rPr lang="en-US" smtClean="0"/>
              <a:t>‹#›</a:t>
            </a:fld>
            <a:endParaRPr lang="en-US"/>
          </a:p>
        </p:txBody>
      </p:sp>
    </p:spTree>
    <p:extLst>
      <p:ext uri="{BB962C8B-B14F-4D97-AF65-F5344CB8AC3E}">
        <p14:creationId xmlns:p14="http://schemas.microsoft.com/office/powerpoint/2010/main" val="2492205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BEEB6-FFB7-435C-B2FB-4EE449AA90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5C48A6-6402-4515-80E8-8BC665348A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1C0CC2-9240-46E0-A17C-EEB4CFD8B1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78FA59-A579-4540-98FC-8E1ED9BB8D8B}"/>
              </a:ext>
            </a:extLst>
          </p:cNvPr>
          <p:cNvSpPr>
            <a:spLocks noGrp="1"/>
          </p:cNvSpPr>
          <p:nvPr>
            <p:ph type="dt" sz="half" idx="10"/>
          </p:nvPr>
        </p:nvSpPr>
        <p:spPr/>
        <p:txBody>
          <a:bodyPr/>
          <a:lstStyle/>
          <a:p>
            <a:fld id="{660760C1-4800-44FB-9CD9-473D157EA812}" type="datetimeFigureOut">
              <a:rPr lang="en-US" smtClean="0"/>
              <a:t>5/5/2020</a:t>
            </a:fld>
            <a:endParaRPr lang="en-US"/>
          </a:p>
        </p:txBody>
      </p:sp>
      <p:sp>
        <p:nvSpPr>
          <p:cNvPr id="6" name="Footer Placeholder 5">
            <a:extLst>
              <a:ext uri="{FF2B5EF4-FFF2-40B4-BE49-F238E27FC236}">
                <a16:creationId xmlns:a16="http://schemas.microsoft.com/office/drawing/2014/main" id="{F8F5C747-997F-48F6-B9D1-208E0E1270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91956D-F169-4D13-8F1C-728CCABFBDAE}"/>
              </a:ext>
            </a:extLst>
          </p:cNvPr>
          <p:cNvSpPr>
            <a:spLocks noGrp="1"/>
          </p:cNvSpPr>
          <p:nvPr>
            <p:ph type="sldNum" sz="quarter" idx="12"/>
          </p:nvPr>
        </p:nvSpPr>
        <p:spPr/>
        <p:txBody>
          <a:bodyPr/>
          <a:lstStyle/>
          <a:p>
            <a:fld id="{376558E4-1378-457C-A470-A2D12F31C052}" type="slidenum">
              <a:rPr lang="en-US" smtClean="0"/>
              <a:t>‹#›</a:t>
            </a:fld>
            <a:endParaRPr lang="en-US"/>
          </a:p>
        </p:txBody>
      </p:sp>
    </p:spTree>
    <p:extLst>
      <p:ext uri="{BB962C8B-B14F-4D97-AF65-F5344CB8AC3E}">
        <p14:creationId xmlns:p14="http://schemas.microsoft.com/office/powerpoint/2010/main" val="268058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D8E44-469A-432F-B092-77BBB98317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29B77E-2F57-4E97-A5D9-37930A8E36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C3B791-79D3-4A9F-AF42-660E7E1640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ED4F24-8D19-4D4F-A2D0-E829DF6B98C2}"/>
              </a:ext>
            </a:extLst>
          </p:cNvPr>
          <p:cNvSpPr>
            <a:spLocks noGrp="1"/>
          </p:cNvSpPr>
          <p:nvPr>
            <p:ph type="dt" sz="half" idx="10"/>
          </p:nvPr>
        </p:nvSpPr>
        <p:spPr/>
        <p:txBody>
          <a:bodyPr/>
          <a:lstStyle/>
          <a:p>
            <a:fld id="{660760C1-4800-44FB-9CD9-473D157EA812}" type="datetimeFigureOut">
              <a:rPr lang="en-US" smtClean="0"/>
              <a:t>5/5/2020</a:t>
            </a:fld>
            <a:endParaRPr lang="en-US"/>
          </a:p>
        </p:txBody>
      </p:sp>
      <p:sp>
        <p:nvSpPr>
          <p:cNvPr id="6" name="Footer Placeholder 5">
            <a:extLst>
              <a:ext uri="{FF2B5EF4-FFF2-40B4-BE49-F238E27FC236}">
                <a16:creationId xmlns:a16="http://schemas.microsoft.com/office/drawing/2014/main" id="{F76E9B77-3919-406B-B0EB-CF87522A56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CC637-EFB6-4170-A3CC-1A2533899AD1}"/>
              </a:ext>
            </a:extLst>
          </p:cNvPr>
          <p:cNvSpPr>
            <a:spLocks noGrp="1"/>
          </p:cNvSpPr>
          <p:nvPr>
            <p:ph type="sldNum" sz="quarter" idx="12"/>
          </p:nvPr>
        </p:nvSpPr>
        <p:spPr/>
        <p:txBody>
          <a:bodyPr/>
          <a:lstStyle/>
          <a:p>
            <a:fld id="{376558E4-1378-457C-A470-A2D12F31C052}" type="slidenum">
              <a:rPr lang="en-US" smtClean="0"/>
              <a:t>‹#›</a:t>
            </a:fld>
            <a:endParaRPr lang="en-US"/>
          </a:p>
        </p:txBody>
      </p:sp>
    </p:spTree>
    <p:extLst>
      <p:ext uri="{BB962C8B-B14F-4D97-AF65-F5344CB8AC3E}">
        <p14:creationId xmlns:p14="http://schemas.microsoft.com/office/powerpoint/2010/main" val="2436357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C857DC-A348-40C0-A729-D04B426064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5C9C8D-019B-4551-B6CE-AB07FB64F4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FD0542-BE9A-467B-AC3B-DA2CDE7042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0760C1-4800-44FB-9CD9-473D157EA812}" type="datetimeFigureOut">
              <a:rPr lang="en-US" smtClean="0"/>
              <a:t>5/5/2020</a:t>
            </a:fld>
            <a:endParaRPr lang="en-US"/>
          </a:p>
        </p:txBody>
      </p:sp>
      <p:sp>
        <p:nvSpPr>
          <p:cNvPr id="5" name="Footer Placeholder 4">
            <a:extLst>
              <a:ext uri="{FF2B5EF4-FFF2-40B4-BE49-F238E27FC236}">
                <a16:creationId xmlns:a16="http://schemas.microsoft.com/office/drawing/2014/main" id="{E4118C31-384C-481E-B91E-9C748C2E9A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6F6DAA-93C0-40F0-95AD-5C3B75F436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6558E4-1378-457C-A470-A2D12F31C052}" type="slidenum">
              <a:rPr lang="en-US" smtClean="0"/>
              <a:t>‹#›</a:t>
            </a:fld>
            <a:endParaRPr lang="en-US"/>
          </a:p>
        </p:txBody>
      </p:sp>
    </p:spTree>
    <p:extLst>
      <p:ext uri="{BB962C8B-B14F-4D97-AF65-F5344CB8AC3E}">
        <p14:creationId xmlns:p14="http://schemas.microsoft.com/office/powerpoint/2010/main" val="3930603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A307A-DFF1-43D7-A616-FDB63BAE82CC}"/>
              </a:ext>
            </a:extLst>
          </p:cNvPr>
          <p:cNvSpPr>
            <a:spLocks noGrp="1"/>
          </p:cNvSpPr>
          <p:nvPr>
            <p:ph type="ctrTitle"/>
          </p:nvPr>
        </p:nvSpPr>
        <p:spPr>
          <a:xfrm>
            <a:off x="1124504" y="79898"/>
            <a:ext cx="10185647" cy="585927"/>
          </a:xfrm>
        </p:spPr>
        <p:txBody>
          <a:bodyPr>
            <a:normAutofit/>
          </a:bodyPr>
          <a:lstStyle/>
          <a:p>
            <a:r>
              <a:rPr lang="en-US" sz="2800" dirty="0"/>
              <a:t>PROBLEM STATEMENT</a:t>
            </a:r>
          </a:p>
        </p:txBody>
      </p:sp>
      <p:sp>
        <p:nvSpPr>
          <p:cNvPr id="3" name="Subtitle 2">
            <a:extLst>
              <a:ext uri="{FF2B5EF4-FFF2-40B4-BE49-F238E27FC236}">
                <a16:creationId xmlns:a16="http://schemas.microsoft.com/office/drawing/2014/main" id="{3101414B-72B0-4D2D-86B6-3476D3119F6B}"/>
              </a:ext>
            </a:extLst>
          </p:cNvPr>
          <p:cNvSpPr>
            <a:spLocks noGrp="1"/>
          </p:cNvSpPr>
          <p:nvPr>
            <p:ph type="subTitle" idx="1"/>
          </p:nvPr>
        </p:nvSpPr>
        <p:spPr>
          <a:xfrm>
            <a:off x="1524000" y="849960"/>
            <a:ext cx="9144000" cy="1655762"/>
          </a:xfrm>
        </p:spPr>
        <p:txBody>
          <a:bodyPr>
            <a:normAutofit fontScale="70000" lnSpcReduction="20000"/>
          </a:bodyPr>
          <a:lstStyle/>
          <a:p>
            <a:r>
              <a:rPr lang="en-US" dirty="0"/>
              <a:t>a. Build a classifier to predict the outcome of a new patient with high accuracy. Also, remember</a:t>
            </a:r>
          </a:p>
          <a:p>
            <a:r>
              <a:rPr lang="en-US" dirty="0"/>
              <a:t>that as a data-scientist working on healthcare problems, your intent should also be to minimize</a:t>
            </a:r>
          </a:p>
          <a:p>
            <a:r>
              <a:rPr lang="en-US" dirty="0"/>
              <a:t>the number of false-negatives.</a:t>
            </a:r>
          </a:p>
          <a:p>
            <a:endParaRPr lang="en-US" dirty="0"/>
          </a:p>
          <a:p>
            <a:r>
              <a:rPr lang="en-US" dirty="0"/>
              <a:t>b. Build a regression model to predict the recurrence time for patients whose outcome is R.</a:t>
            </a:r>
          </a:p>
        </p:txBody>
      </p:sp>
      <p:sp>
        <p:nvSpPr>
          <p:cNvPr id="4" name="TextBox 3">
            <a:extLst>
              <a:ext uri="{FF2B5EF4-FFF2-40B4-BE49-F238E27FC236}">
                <a16:creationId xmlns:a16="http://schemas.microsoft.com/office/drawing/2014/main" id="{2359CEAE-73F2-459F-98F0-D1A69FE7D934}"/>
              </a:ext>
            </a:extLst>
          </p:cNvPr>
          <p:cNvSpPr txBox="1"/>
          <p:nvPr/>
        </p:nvSpPr>
        <p:spPr>
          <a:xfrm>
            <a:off x="532660" y="2769833"/>
            <a:ext cx="11230253" cy="923330"/>
          </a:xfrm>
          <a:prstGeom prst="rect">
            <a:avLst/>
          </a:prstGeom>
          <a:noFill/>
        </p:spPr>
        <p:txBody>
          <a:bodyPr wrap="square" rtlCol="0">
            <a:spAutoFit/>
          </a:bodyPr>
          <a:lstStyle/>
          <a:p>
            <a:r>
              <a:rPr lang="en-US" dirty="0"/>
              <a:t>MODELS USED </a:t>
            </a:r>
          </a:p>
          <a:p>
            <a:r>
              <a:rPr lang="en-US" dirty="0"/>
              <a:t>a: Support Vector Classifier with Ensemble Learning(Bagging)</a:t>
            </a:r>
          </a:p>
          <a:p>
            <a:r>
              <a:rPr lang="en-US" dirty="0"/>
              <a:t>b: Support Vector Regression</a:t>
            </a:r>
          </a:p>
        </p:txBody>
      </p:sp>
    </p:spTree>
    <p:extLst>
      <p:ext uri="{BB962C8B-B14F-4D97-AF65-F5344CB8AC3E}">
        <p14:creationId xmlns:p14="http://schemas.microsoft.com/office/powerpoint/2010/main" val="3274810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85DEC-AE9E-499F-B96C-F1E88CF5A9C9}"/>
              </a:ext>
            </a:extLst>
          </p:cNvPr>
          <p:cNvSpPr>
            <a:spLocks noGrp="1"/>
          </p:cNvSpPr>
          <p:nvPr>
            <p:ph type="title"/>
          </p:nvPr>
        </p:nvSpPr>
        <p:spPr>
          <a:xfrm>
            <a:off x="838200" y="365125"/>
            <a:ext cx="10515600" cy="664685"/>
          </a:xfrm>
        </p:spPr>
        <p:txBody>
          <a:bodyPr>
            <a:normAutofit fontScale="90000"/>
          </a:bodyPr>
          <a:lstStyle/>
          <a:p>
            <a:r>
              <a:rPr lang="en-US" dirty="0"/>
              <a:t>Support Vector Classifier with Bagging</a:t>
            </a:r>
          </a:p>
        </p:txBody>
      </p:sp>
      <p:sp>
        <p:nvSpPr>
          <p:cNvPr id="3" name="Content Placeholder 2">
            <a:extLst>
              <a:ext uri="{FF2B5EF4-FFF2-40B4-BE49-F238E27FC236}">
                <a16:creationId xmlns:a16="http://schemas.microsoft.com/office/drawing/2014/main" id="{7BD47C1D-8156-4ACC-BDA4-4B08EDD61332}"/>
              </a:ext>
            </a:extLst>
          </p:cNvPr>
          <p:cNvSpPr>
            <a:spLocks noGrp="1"/>
          </p:cNvSpPr>
          <p:nvPr>
            <p:ph idx="1"/>
          </p:nvPr>
        </p:nvSpPr>
        <p:spPr>
          <a:xfrm>
            <a:off x="838200" y="1358283"/>
            <a:ext cx="10515600" cy="4818680"/>
          </a:xfrm>
        </p:spPr>
        <p:txBody>
          <a:bodyPr/>
          <a:lstStyle/>
          <a:p>
            <a:r>
              <a:rPr lang="en-US" dirty="0"/>
              <a:t>Even the support vector machine (SVM) has been proposed to provide a good generalization performance, the classification result of the practically implemented SVM is often far from the theoretically expected level because their implementations are based on the approximated algorithms due to the high complexity of time and space. To improve the limited classification performance of the real SVM, we propose to use the SVM ensembles with bagging (bootstrap aggregating). Each individual SVM is trained independently using the randomly chosen training samples via a bootstrap technique. Then, they are aggregated into to make a collective decision</a:t>
            </a:r>
          </a:p>
        </p:txBody>
      </p:sp>
    </p:spTree>
    <p:extLst>
      <p:ext uri="{BB962C8B-B14F-4D97-AF65-F5344CB8AC3E}">
        <p14:creationId xmlns:p14="http://schemas.microsoft.com/office/powerpoint/2010/main" val="1502531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37DB-EDE2-4698-8E45-43C0FAB5AEEF}"/>
              </a:ext>
            </a:extLst>
          </p:cNvPr>
          <p:cNvSpPr>
            <a:spLocks noGrp="1"/>
          </p:cNvSpPr>
          <p:nvPr>
            <p:ph type="title"/>
          </p:nvPr>
        </p:nvSpPr>
        <p:spPr/>
        <p:txBody>
          <a:bodyPr/>
          <a:lstStyle/>
          <a:p>
            <a:r>
              <a:rPr lang="en-US" dirty="0"/>
              <a:t>Execution Flow of Problem a</a:t>
            </a:r>
          </a:p>
        </p:txBody>
      </p:sp>
      <p:pic>
        <p:nvPicPr>
          <p:cNvPr id="1026" name="Picture 2" descr="Bagging based ensemble of Support Vector Machines with improved ...">
            <a:extLst>
              <a:ext uri="{FF2B5EF4-FFF2-40B4-BE49-F238E27FC236}">
                <a16:creationId xmlns:a16="http://schemas.microsoft.com/office/drawing/2014/main" id="{4FE750E2-1830-487B-93B3-F6C0AB1BF0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94306" y="1825625"/>
            <a:ext cx="540338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009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93D8C-DA01-47E9-9174-270DDB85DC99}"/>
              </a:ext>
            </a:extLst>
          </p:cNvPr>
          <p:cNvSpPr>
            <a:spLocks noGrp="1"/>
          </p:cNvSpPr>
          <p:nvPr>
            <p:ph type="title"/>
          </p:nvPr>
        </p:nvSpPr>
        <p:spPr/>
        <p:txBody>
          <a:bodyPr/>
          <a:lstStyle/>
          <a:p>
            <a:r>
              <a:rPr lang="en-US" dirty="0"/>
              <a:t>Support Vector Regression</a:t>
            </a:r>
          </a:p>
        </p:txBody>
      </p:sp>
      <p:sp>
        <p:nvSpPr>
          <p:cNvPr id="3" name="Content Placeholder 2">
            <a:extLst>
              <a:ext uri="{FF2B5EF4-FFF2-40B4-BE49-F238E27FC236}">
                <a16:creationId xmlns:a16="http://schemas.microsoft.com/office/drawing/2014/main" id="{5FA26899-3615-4873-B6C6-FBD8EC29C3F2}"/>
              </a:ext>
            </a:extLst>
          </p:cNvPr>
          <p:cNvSpPr>
            <a:spLocks noGrp="1"/>
          </p:cNvSpPr>
          <p:nvPr>
            <p:ph idx="1"/>
          </p:nvPr>
        </p:nvSpPr>
        <p:spPr/>
        <p:txBody>
          <a:bodyPr/>
          <a:lstStyle/>
          <a:p>
            <a:r>
              <a:rPr lang="en-US" dirty="0"/>
              <a:t>the objective function of SVR is to minimize the coefficients — more specifically, the </a:t>
            </a:r>
            <a:r>
              <a:rPr lang="en-US" i="1" dirty="0"/>
              <a:t>l</a:t>
            </a:r>
            <a:r>
              <a:rPr lang="en-US" dirty="0"/>
              <a:t>2-norm of the coefficient vector — not the squared error. The error term is instead handled in the constraints, where we set the absolute error less than or equal to a specified margin, called the maximum error, ϵ (epsilon).</a:t>
            </a:r>
          </a:p>
        </p:txBody>
      </p:sp>
    </p:spTree>
    <p:extLst>
      <p:ext uri="{BB962C8B-B14F-4D97-AF65-F5344CB8AC3E}">
        <p14:creationId xmlns:p14="http://schemas.microsoft.com/office/powerpoint/2010/main" val="858878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9F504-5213-465C-AB72-81BC72EFF56D}"/>
              </a:ext>
            </a:extLst>
          </p:cNvPr>
          <p:cNvSpPr>
            <a:spLocks noGrp="1"/>
          </p:cNvSpPr>
          <p:nvPr>
            <p:ph type="title"/>
          </p:nvPr>
        </p:nvSpPr>
        <p:spPr>
          <a:xfrm>
            <a:off x="838200" y="224998"/>
            <a:ext cx="10515600" cy="973488"/>
          </a:xfrm>
        </p:spPr>
        <p:txBody>
          <a:bodyPr/>
          <a:lstStyle/>
          <a:p>
            <a:r>
              <a:rPr lang="en-US" dirty="0"/>
              <a:t>SVR (Diagrammatically)</a:t>
            </a:r>
          </a:p>
        </p:txBody>
      </p:sp>
      <p:pic>
        <p:nvPicPr>
          <p:cNvPr id="2050" name="Picture 2">
            <a:extLst>
              <a:ext uri="{FF2B5EF4-FFF2-40B4-BE49-F238E27FC236}">
                <a16:creationId xmlns:a16="http://schemas.microsoft.com/office/drawing/2014/main" id="{B60F230C-58B0-4EB2-B02E-BBFCE62973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536" y="1690688"/>
            <a:ext cx="8083858" cy="4626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178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261</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PROBLEM STATEMENT</vt:lpstr>
      <vt:lpstr>Support Vector Classifier with Bagging</vt:lpstr>
      <vt:lpstr>Execution Flow of Problem a</vt:lpstr>
      <vt:lpstr>Support Vector Regression</vt:lpstr>
      <vt:lpstr>SVR (Diagrammatically)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Shail Patel</dc:creator>
  <cp:lastModifiedBy>Shail Patel</cp:lastModifiedBy>
  <cp:revision>2</cp:revision>
  <dcterms:created xsi:type="dcterms:W3CDTF">2020-05-05T17:36:16Z</dcterms:created>
  <dcterms:modified xsi:type="dcterms:W3CDTF">2020-05-05T17:50:22Z</dcterms:modified>
</cp:coreProperties>
</file>