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1ED-40FA-4C6E-BB5C-910ABC6970B0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76D-803B-4039-9968-0D94A76A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1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1ED-40FA-4C6E-BB5C-910ABC6970B0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76D-803B-4039-9968-0D94A76A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1ED-40FA-4C6E-BB5C-910ABC6970B0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76D-803B-4039-9968-0D94A76A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1ED-40FA-4C6E-BB5C-910ABC6970B0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76D-803B-4039-9968-0D94A76A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1ED-40FA-4C6E-BB5C-910ABC6970B0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76D-803B-4039-9968-0D94A76A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1ED-40FA-4C6E-BB5C-910ABC6970B0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76D-803B-4039-9968-0D94A76A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1ED-40FA-4C6E-BB5C-910ABC6970B0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76D-803B-4039-9968-0D94A76A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1ED-40FA-4C6E-BB5C-910ABC6970B0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76D-803B-4039-9968-0D94A76A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1ED-40FA-4C6E-BB5C-910ABC6970B0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76D-803B-4039-9968-0D94A76A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1ED-40FA-4C6E-BB5C-910ABC6970B0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76D-803B-4039-9968-0D94A76A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0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1ED-40FA-4C6E-BB5C-910ABC6970B0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76D-803B-4039-9968-0D94A76A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C31ED-40FA-4C6E-BB5C-910ABC6970B0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976D-803B-4039-9968-0D94A76A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Created By Er. Shailu</a:t>
            </a:r>
            <a:b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Csharp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17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395952" cy="52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48" y="225549"/>
            <a:ext cx="8227365" cy="645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8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56" y="458474"/>
            <a:ext cx="7391401" cy="61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6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82" y="233898"/>
            <a:ext cx="7354307" cy="62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4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865" y="342631"/>
            <a:ext cx="8144681" cy="62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02" y="1246432"/>
            <a:ext cx="7802115" cy="508252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3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Find Factorial Number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2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00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Created By Er. Shailu Csharp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Factorial Number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</dc:creator>
  <cp:lastModifiedBy>Sameer</cp:lastModifiedBy>
  <cp:revision>9</cp:revision>
  <dcterms:created xsi:type="dcterms:W3CDTF">2019-01-03T11:24:00Z</dcterms:created>
  <dcterms:modified xsi:type="dcterms:W3CDTF">2019-02-02T09:07:09Z</dcterms:modified>
</cp:coreProperties>
</file>