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algn="ctr"/>
            <a:r>
              <a:rPr lang="en-US" dirty="0" smtClean="0"/>
              <a:t>CREATED BY </a:t>
            </a:r>
            <a:br>
              <a:rPr lang="en-US" dirty="0" smtClean="0"/>
            </a:br>
            <a:r>
              <a:rPr lang="en-US" dirty="0" smtClean="0"/>
              <a:t>SHAILU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3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8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Different Types Patterns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802" y="1730073"/>
            <a:ext cx="4349498" cy="3228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486" y="2431899"/>
            <a:ext cx="2354377" cy="182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1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34097"/>
            <a:ext cx="8596668" cy="53072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Pattern Types 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469" y="3940868"/>
            <a:ext cx="2028052" cy="1674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70" y="1300768"/>
            <a:ext cx="5905299" cy="410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2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89397"/>
            <a:ext cx="8596668" cy="5551965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Pattern Type 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23584"/>
            <a:ext cx="5564843" cy="38953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12" y="3133725"/>
            <a:ext cx="2149566" cy="160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0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82581"/>
            <a:ext cx="8596668" cy="5358782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Pattern Rule 1 &amp; 2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61417"/>
            <a:ext cx="4358306" cy="3527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634" y="3534005"/>
            <a:ext cx="1512339" cy="1751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639" y="1461417"/>
            <a:ext cx="4736307" cy="385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3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63639"/>
            <a:ext cx="8596668" cy="5577723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4.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81649"/>
            <a:ext cx="5466277" cy="4396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543" y="2058608"/>
            <a:ext cx="2870141" cy="203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5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2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384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18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CREATED BY  SHAILU</vt:lpstr>
      <vt:lpstr>Different Types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Shailendra Kumar</dc:creator>
  <cp:lastModifiedBy>Shailendra Kumar</cp:lastModifiedBy>
  <cp:revision>15</cp:revision>
  <dcterms:created xsi:type="dcterms:W3CDTF">2018-12-14T08:57:05Z</dcterms:created>
  <dcterms:modified xsi:type="dcterms:W3CDTF">2018-12-21T18:51:34Z</dcterms:modified>
</cp:coreProperties>
</file>