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6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55DD-4FE3-4FB5-9A7A-BEA9E2901C19}" type="datetimeFigureOut">
              <a:rPr lang="en-US" smtClean="0"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9CB6F-833D-45AD-8242-81FE89F647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operators/member-access-op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4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540913"/>
            <a:ext cx="8901045" cy="57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592428"/>
            <a:ext cx="9259910" cy="54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6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84" y="828150"/>
            <a:ext cx="9126546" cy="49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1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00125" y="685800"/>
            <a:ext cx="11191875" cy="51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4" y="341626"/>
            <a:ext cx="10470822" cy="295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30" y="222428"/>
            <a:ext cx="9898487" cy="611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Thread and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1094704"/>
            <a:ext cx="11225011" cy="50822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1. Thread is a execution of path of program</a:t>
            </a:r>
          </a:p>
          <a:p>
            <a:pPr marL="0" indent="0">
              <a:buNone/>
            </a:pPr>
            <a:r>
              <a:rPr lang="en-US" sz="2000" dirty="0"/>
              <a:t>2. Thread is a lightweight process </a:t>
            </a:r>
          </a:p>
          <a:p>
            <a:pPr marL="0" indent="0">
              <a:buNone/>
            </a:pPr>
            <a:r>
              <a:rPr lang="en-US" sz="2000" dirty="0"/>
              <a:t>3. Thread is parallel execution process</a:t>
            </a:r>
          </a:p>
          <a:p>
            <a:pPr marL="0" indent="0">
              <a:buNone/>
            </a:pPr>
            <a:r>
              <a:rPr lang="en-US" sz="2000" dirty="0"/>
              <a:t>4. When we program execute the</a:t>
            </a:r>
          </a:p>
          <a:p>
            <a:pPr marL="0" indent="0">
              <a:buNone/>
            </a:pPr>
            <a:r>
              <a:rPr lang="en-US" sz="2000" dirty="0"/>
              <a:t>      different small thread execute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using </a:t>
            </a:r>
            <a:r>
              <a:rPr lang="en-US" sz="2000" dirty="0" err="1">
                <a:solidFill>
                  <a:schemeClr val="accent1"/>
                </a:solidFill>
              </a:rPr>
              <a:t>System.Threading</a:t>
            </a:r>
            <a:r>
              <a:rPr lang="en-US" sz="2000" dirty="0">
                <a:solidFill>
                  <a:schemeClr val="accent1"/>
                </a:solidFill>
              </a:rPr>
              <a:t>;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164095"/>
            <a:ext cx="69151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0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just like a class but it can have a only signature of method it does not contain the implementation methods</a:t>
            </a:r>
          </a:p>
          <a:p>
            <a:r>
              <a:rPr lang="en-US" dirty="0"/>
              <a:t>By default interface (internal ) 	</a:t>
            </a:r>
          </a:p>
        </p:txBody>
      </p:sp>
    </p:spTree>
    <p:extLst>
      <p:ext uri="{BB962C8B-B14F-4D97-AF65-F5344CB8AC3E}">
        <p14:creationId xmlns:p14="http://schemas.microsoft.com/office/powerpoint/2010/main" val="1179992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Abstract Class</a:t>
            </a:r>
            <a:endParaRPr lang="en-US" b="1" dirty="0"/>
          </a:p>
          <a:p>
            <a:r>
              <a:rPr lang="en-US" dirty="0"/>
              <a:t>Abstract class can not be create object </a:t>
            </a:r>
          </a:p>
          <a:p>
            <a:r>
              <a:rPr lang="en-US" dirty="0"/>
              <a:t>Abstract class use always base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3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938950" y="453018"/>
            <a:ext cx="9879304" cy="60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6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314077"/>
          </a:xfrm>
        </p:spPr>
        <p:txBody>
          <a:bodyPr>
            <a:normAutofit/>
          </a:bodyPr>
          <a:lstStyle/>
          <a:p>
            <a:r>
              <a:rPr lang="en-US" sz="2000" dirty="0"/>
              <a:t>C# is Object oriented programing language.</a:t>
            </a:r>
          </a:p>
          <a:p>
            <a:r>
              <a:rPr lang="en-US" sz="2000" dirty="0"/>
              <a:t>It developed by Microsoft and release 2002 latest version 7.3</a:t>
            </a:r>
          </a:p>
          <a:p>
            <a:r>
              <a:rPr lang="en-US" sz="2000" dirty="0"/>
              <a:t>C# can be use create various of application like Web , Windows, Console and other type using Visual Studio.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0" y="2356699"/>
            <a:ext cx="7931642" cy="43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3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937942" y="544523"/>
            <a:ext cx="4870430" cy="5674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941556" y="544522"/>
            <a:ext cx="5169407" cy="56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54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190634" y="353419"/>
            <a:ext cx="5540530" cy="6008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731164" y="353418"/>
            <a:ext cx="6008745" cy="60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91527" y="221458"/>
            <a:ext cx="4703508" cy="49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9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/>
          <a:lstStyle/>
          <a:p>
            <a:r>
              <a:rPr lang="en-US" sz="2000" dirty="0"/>
              <a:t>Data type as a Caste Which is define category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Enum</a:t>
            </a:r>
            <a:r>
              <a:rPr lang="en-US" sz="2000" dirty="0"/>
              <a:t> </a:t>
            </a:r>
          </a:p>
          <a:p>
            <a:r>
              <a:rPr lang="en-US" sz="2000" dirty="0"/>
              <a:t>Char</a:t>
            </a:r>
          </a:p>
          <a:p>
            <a:r>
              <a:rPr lang="en-US" sz="2000" dirty="0"/>
              <a:t>double</a:t>
            </a:r>
          </a:p>
          <a:p>
            <a:r>
              <a:rPr lang="en-US" sz="2000" dirty="0"/>
              <a:t>Float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59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"/>
            <a:ext cx="10515600" cy="6035295"/>
          </a:xfrm>
        </p:spPr>
        <p:txBody>
          <a:bodyPr/>
          <a:lstStyle/>
          <a:p>
            <a:pPr marL="285750" indent="-285750"/>
            <a:r>
              <a:rPr lang="en-US" dirty="0">
                <a:solidFill>
                  <a:schemeClr val="accent2"/>
                </a:solidFill>
              </a:rPr>
              <a:t>What Is Name Space</a:t>
            </a:r>
          </a:p>
          <a:p>
            <a:r>
              <a:rPr lang="en-US" sz="2000" dirty="0"/>
              <a:t>	Name SPACE is a collection of class,</a:t>
            </a:r>
          </a:p>
          <a:p>
            <a:r>
              <a:rPr lang="en-US" sz="2000" dirty="0"/>
              <a:t>	its define two way 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System.Console.WriteLine</a:t>
            </a:r>
            <a:r>
              <a:rPr lang="en-US" sz="2000" dirty="0"/>
              <a:t>("Hello World!");</a:t>
            </a:r>
          </a:p>
          <a:p>
            <a:r>
              <a:rPr lang="en-US" sz="2000" dirty="0"/>
              <a:t>	system is name space and console is class and 2. we know</a:t>
            </a:r>
          </a:p>
          <a:p>
            <a:r>
              <a:rPr lang="en-US" sz="2000" dirty="0"/>
              <a:t>	  </a:t>
            </a:r>
            <a:r>
              <a:rPr lang="en-US" sz="2000" u="sng" dirty="0">
                <a:hlinkClick r:id="rId2"/>
              </a:rPr>
              <a:t>. Operator</a:t>
            </a:r>
            <a:r>
              <a:rPr lang="en-US" sz="2000" dirty="0"/>
              <a:t> is used to differentiate which method gets called.</a:t>
            </a:r>
          </a:p>
          <a:p>
            <a:endParaRPr lang="en-US" sz="2000" dirty="0"/>
          </a:p>
          <a:p>
            <a:r>
              <a:rPr lang="en-US" sz="2000" dirty="0"/>
              <a:t>What is Class</a:t>
            </a:r>
          </a:p>
          <a:p>
            <a:r>
              <a:rPr lang="en-US" sz="2000" dirty="0"/>
              <a:t>	Group of object </a:t>
            </a:r>
          </a:p>
          <a:p>
            <a:r>
              <a:rPr lang="en-US" sz="2000" dirty="0"/>
              <a:t>	Object is a real entity</a:t>
            </a:r>
          </a:p>
          <a:p>
            <a:r>
              <a:rPr lang="en-US" sz="2000" dirty="0"/>
              <a:t>What is Method   	</a:t>
            </a:r>
          </a:p>
          <a:p>
            <a:r>
              <a:rPr lang="en-US" sz="2000" dirty="0"/>
              <a:t>	 A method is a group of statements that together perform a task.</a:t>
            </a:r>
          </a:p>
          <a:p>
            <a:r>
              <a:rPr lang="en-US" sz="2000" dirty="0"/>
              <a:t>	1. </a:t>
            </a:r>
            <a:r>
              <a:rPr lang="en-US" sz="2000"/>
              <a:t>Define the method 		2.Call the method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8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Constants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415" y="1263985"/>
            <a:ext cx="9757022" cy="783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5" y="2047740"/>
            <a:ext cx="9757022" cy="1171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15" y="3429000"/>
            <a:ext cx="9622934" cy="18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145" y="4248150"/>
            <a:ext cx="4243656" cy="2033224"/>
          </a:xfrm>
          <a:prstGeom prst="rect">
            <a:avLst/>
          </a:prstGeom>
          <a:effectLst>
            <a:outerShdw dist="901700" dir="10140000" sx="1000" sy="1000" algn="ctr" rotWithShape="0">
              <a:schemeClr val="accent1">
                <a:alpha val="87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56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Main method()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9" y="815926"/>
            <a:ext cx="10536701" cy="759656"/>
          </a:xfrm>
          <a:prstGeom prst="rect">
            <a:avLst/>
          </a:prstGeom>
          <a:effectLst>
            <a:glow rad="88900">
              <a:schemeClr val="accent1">
                <a:alpha val="97000"/>
              </a:schemeClr>
            </a:glow>
            <a:outerShdw blurRad="50800" dist="50800" dir="5400000" sx="1000" sy="1000" algn="ctr" rotWithShape="0">
              <a:srgbClr val="000000">
                <a:alpha val="85000"/>
              </a:srgbClr>
            </a:outerShdw>
            <a:softEdge rad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7" y="2708617"/>
            <a:ext cx="3970062" cy="344072"/>
          </a:xfrm>
          <a:prstGeom prst="rect">
            <a:avLst/>
          </a:prstGeom>
          <a:effectLst>
            <a:glow rad="76200">
              <a:schemeClr val="accent1">
                <a:alpha val="97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38" y="1575582"/>
            <a:ext cx="10536701" cy="1133035"/>
          </a:xfrm>
          <a:prstGeom prst="rect">
            <a:avLst/>
          </a:prstGeom>
          <a:effectLst>
            <a:glow rad="12700">
              <a:schemeClr val="accent1"/>
            </a:glow>
            <a:softEdge rad="254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36" y="3198788"/>
            <a:ext cx="4797085" cy="18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1" y="397962"/>
            <a:ext cx="1050856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Array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256" y="1032971"/>
            <a:ext cx="56248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9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Delegates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3" y="1331913"/>
            <a:ext cx="8337930" cy="47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3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255</Words>
  <Application>Microsoft Office PowerPoint</Application>
  <PresentationFormat>Widescreen</PresentationFormat>
  <Paragraphs>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C#</vt:lpstr>
      <vt:lpstr>Data type</vt:lpstr>
      <vt:lpstr>PowerPoint Presentation</vt:lpstr>
      <vt:lpstr>Constants</vt:lpstr>
      <vt:lpstr>Main method()</vt:lpstr>
      <vt:lpstr>PowerPoint Presentation</vt:lpstr>
      <vt:lpstr>Array</vt:lpstr>
      <vt:lpstr>Delegates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and Multithreading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</dc:creator>
  <cp:lastModifiedBy>Shailendra Bharti</cp:lastModifiedBy>
  <cp:revision>38</cp:revision>
  <dcterms:created xsi:type="dcterms:W3CDTF">2018-10-24T16:23:32Z</dcterms:created>
  <dcterms:modified xsi:type="dcterms:W3CDTF">2023-01-21T01:41:16Z</dcterms:modified>
</cp:coreProperties>
</file>