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2"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69F71-81EF-4B8C-890D-22053B76E581}"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AC06-04DD-4AA1-8F92-8143D7BBA7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2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69F71-81EF-4B8C-890D-22053B76E581}"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AC06-04DD-4AA1-8F92-8143D7BBA74B}" type="slidenum">
              <a:rPr lang="en-US" smtClean="0"/>
              <a:t>‹#›</a:t>
            </a:fld>
            <a:endParaRPr lang="en-US"/>
          </a:p>
        </p:txBody>
      </p:sp>
    </p:spTree>
    <p:extLst>
      <p:ext uri="{BB962C8B-B14F-4D97-AF65-F5344CB8AC3E}">
        <p14:creationId xmlns:p14="http://schemas.microsoft.com/office/powerpoint/2010/main" val="401269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69F71-81EF-4B8C-890D-22053B76E581}"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AC06-04DD-4AA1-8F92-8143D7BBA74B}" type="slidenum">
              <a:rPr lang="en-US" smtClean="0"/>
              <a:t>‹#›</a:t>
            </a:fld>
            <a:endParaRPr lang="en-US"/>
          </a:p>
        </p:txBody>
      </p:sp>
    </p:spTree>
    <p:extLst>
      <p:ext uri="{BB962C8B-B14F-4D97-AF65-F5344CB8AC3E}">
        <p14:creationId xmlns:p14="http://schemas.microsoft.com/office/powerpoint/2010/main" val="246675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69F71-81EF-4B8C-890D-22053B76E581}"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AC06-04DD-4AA1-8F92-8143D7BBA74B}" type="slidenum">
              <a:rPr lang="en-US" smtClean="0"/>
              <a:t>‹#›</a:t>
            </a:fld>
            <a:endParaRPr lang="en-US"/>
          </a:p>
        </p:txBody>
      </p:sp>
    </p:spTree>
    <p:extLst>
      <p:ext uri="{BB962C8B-B14F-4D97-AF65-F5344CB8AC3E}">
        <p14:creationId xmlns:p14="http://schemas.microsoft.com/office/powerpoint/2010/main" val="212096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769F71-81EF-4B8C-890D-22053B76E581}"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AC06-04DD-4AA1-8F92-8143D7BBA74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97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769F71-81EF-4B8C-890D-22053B76E581}"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3AC06-04DD-4AA1-8F92-8143D7BBA74B}" type="slidenum">
              <a:rPr lang="en-US" smtClean="0"/>
              <a:t>‹#›</a:t>
            </a:fld>
            <a:endParaRPr lang="en-US"/>
          </a:p>
        </p:txBody>
      </p:sp>
    </p:spTree>
    <p:extLst>
      <p:ext uri="{BB962C8B-B14F-4D97-AF65-F5344CB8AC3E}">
        <p14:creationId xmlns:p14="http://schemas.microsoft.com/office/powerpoint/2010/main" val="320460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769F71-81EF-4B8C-890D-22053B76E581}"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3AC06-04DD-4AA1-8F92-8143D7BBA74B}" type="slidenum">
              <a:rPr lang="en-US" smtClean="0"/>
              <a:t>‹#›</a:t>
            </a:fld>
            <a:endParaRPr lang="en-US"/>
          </a:p>
        </p:txBody>
      </p:sp>
    </p:spTree>
    <p:extLst>
      <p:ext uri="{BB962C8B-B14F-4D97-AF65-F5344CB8AC3E}">
        <p14:creationId xmlns:p14="http://schemas.microsoft.com/office/powerpoint/2010/main" val="197843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769F71-81EF-4B8C-890D-22053B76E581}"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3AC06-04DD-4AA1-8F92-8143D7BBA74B}" type="slidenum">
              <a:rPr lang="en-US" smtClean="0"/>
              <a:t>‹#›</a:t>
            </a:fld>
            <a:endParaRPr lang="en-US"/>
          </a:p>
        </p:txBody>
      </p:sp>
    </p:spTree>
    <p:extLst>
      <p:ext uri="{BB962C8B-B14F-4D97-AF65-F5344CB8AC3E}">
        <p14:creationId xmlns:p14="http://schemas.microsoft.com/office/powerpoint/2010/main" val="82773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769F71-81EF-4B8C-890D-22053B76E581}" type="datetimeFigureOut">
              <a:rPr lang="en-US" smtClean="0"/>
              <a:t>10/23/2018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3C3AC06-04DD-4AA1-8F92-8143D7BBA74B}" type="slidenum">
              <a:rPr lang="en-US" smtClean="0"/>
              <a:t>‹#›</a:t>
            </a:fld>
            <a:endParaRPr lang="en-US"/>
          </a:p>
        </p:txBody>
      </p:sp>
    </p:spTree>
    <p:extLst>
      <p:ext uri="{BB962C8B-B14F-4D97-AF65-F5344CB8AC3E}">
        <p14:creationId xmlns:p14="http://schemas.microsoft.com/office/powerpoint/2010/main" val="307144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769F71-81EF-4B8C-890D-22053B76E581}" type="datetimeFigureOut">
              <a:rPr lang="en-US" smtClean="0"/>
              <a:t>10/23/2018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C3AC06-04DD-4AA1-8F92-8143D7BBA74B}" type="slidenum">
              <a:rPr lang="en-US" smtClean="0"/>
              <a:t>‹#›</a:t>
            </a:fld>
            <a:endParaRPr lang="en-US"/>
          </a:p>
        </p:txBody>
      </p:sp>
    </p:spTree>
    <p:extLst>
      <p:ext uri="{BB962C8B-B14F-4D97-AF65-F5344CB8AC3E}">
        <p14:creationId xmlns:p14="http://schemas.microsoft.com/office/powerpoint/2010/main" val="203743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769F71-81EF-4B8C-890D-22053B76E581}"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3AC06-04DD-4AA1-8F92-8143D7BBA74B}" type="slidenum">
              <a:rPr lang="en-US" smtClean="0"/>
              <a:t>‹#›</a:t>
            </a:fld>
            <a:endParaRPr lang="en-US"/>
          </a:p>
        </p:txBody>
      </p:sp>
    </p:spTree>
    <p:extLst>
      <p:ext uri="{BB962C8B-B14F-4D97-AF65-F5344CB8AC3E}">
        <p14:creationId xmlns:p14="http://schemas.microsoft.com/office/powerpoint/2010/main" val="103429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769F71-81EF-4B8C-890D-22053B76E581}" type="datetimeFigureOut">
              <a:rPr lang="en-US" smtClean="0"/>
              <a:t>10/23/2018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C3AC06-04DD-4AA1-8F92-8143D7BBA74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346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ankingtech.com/2018/01/open-banking-what-you-need-to-know/" TargetMode="External"/><Relationship Id="rId2" Type="http://schemas.openxmlformats.org/officeDocument/2006/relationships/hyperlink" Target="http://zanders.eu/en/latest-insights/how-open-banking-will-change-the-banking-landscape/" TargetMode="External"/><Relationship Id="rId1" Type="http://schemas.openxmlformats.org/officeDocument/2006/relationships/slideLayout" Target="../slideLayouts/slideLayout2.xml"/><Relationship Id="rId6" Type="http://schemas.openxmlformats.org/officeDocument/2006/relationships/hyperlink" Target="https://welcome.wf.com/tech-banking/article/how-will-apis-change-banking.html" TargetMode="External"/><Relationship Id="rId5" Type="http://schemas.openxmlformats.org/officeDocument/2006/relationships/hyperlink" Target="https://www.americanbanker.com/news/bank-of-america-launches-apis-for-corporate-clients" TargetMode="External"/><Relationship Id="rId4" Type="http://schemas.openxmlformats.org/officeDocument/2006/relationships/hyperlink" Target="https://banknxt.com/60731/open-banking-financial-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CF74-27BB-4B0C-829F-0B0FEC412DB7}"/>
              </a:ext>
            </a:extLst>
          </p:cNvPr>
          <p:cNvSpPr>
            <a:spLocks noGrp="1"/>
          </p:cNvSpPr>
          <p:nvPr>
            <p:ph type="ctrTitle"/>
          </p:nvPr>
        </p:nvSpPr>
        <p:spPr>
          <a:xfrm>
            <a:off x="4358937" y="2433837"/>
            <a:ext cx="4314732" cy="908806"/>
          </a:xfrm>
        </p:spPr>
        <p:txBody>
          <a:bodyPr>
            <a:normAutofit fontScale="90000"/>
          </a:bodyPr>
          <a:lstStyle/>
          <a:p>
            <a:r>
              <a:rPr lang="en-US" dirty="0"/>
              <a:t>Uses of API</a:t>
            </a:r>
          </a:p>
        </p:txBody>
      </p:sp>
      <p:sp>
        <p:nvSpPr>
          <p:cNvPr id="3" name="Subtitle 2">
            <a:extLst>
              <a:ext uri="{FF2B5EF4-FFF2-40B4-BE49-F238E27FC236}">
                <a16:creationId xmlns:a16="http://schemas.microsoft.com/office/drawing/2014/main" id="{EB14268C-AF47-4770-9D16-A008126BABD0}"/>
              </a:ext>
            </a:extLst>
          </p:cNvPr>
          <p:cNvSpPr>
            <a:spLocks noGrp="1"/>
          </p:cNvSpPr>
          <p:nvPr>
            <p:ph type="subTitle" idx="1"/>
          </p:nvPr>
        </p:nvSpPr>
        <p:spPr>
          <a:xfrm>
            <a:off x="3972941" y="3744728"/>
            <a:ext cx="5311806" cy="486164"/>
          </a:xfrm>
        </p:spPr>
        <p:txBody>
          <a:bodyPr>
            <a:normAutofit fontScale="70000" lnSpcReduction="20000"/>
          </a:bodyPr>
          <a:lstStyle/>
          <a:p>
            <a:r>
              <a:rPr lang="en-US" dirty="0"/>
              <a:t>API – Application Programing Interface</a:t>
            </a:r>
          </a:p>
        </p:txBody>
      </p:sp>
    </p:spTree>
    <p:extLst>
      <p:ext uri="{BB962C8B-B14F-4D97-AF65-F5344CB8AC3E}">
        <p14:creationId xmlns:p14="http://schemas.microsoft.com/office/powerpoint/2010/main" val="203206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AD1C-7FDC-41CC-9194-57D5992E6D77}"/>
              </a:ext>
            </a:extLst>
          </p:cNvPr>
          <p:cNvSpPr>
            <a:spLocks noGrp="1"/>
          </p:cNvSpPr>
          <p:nvPr>
            <p:ph type="title"/>
          </p:nvPr>
        </p:nvSpPr>
        <p:spPr/>
        <p:txBody>
          <a:bodyPr/>
          <a:lstStyle/>
          <a:p>
            <a:r>
              <a:rPr lang="en-US" dirty="0"/>
              <a:t>Uses of API</a:t>
            </a:r>
          </a:p>
        </p:txBody>
      </p:sp>
      <p:sp>
        <p:nvSpPr>
          <p:cNvPr id="3" name="Content Placeholder 2">
            <a:extLst>
              <a:ext uri="{FF2B5EF4-FFF2-40B4-BE49-F238E27FC236}">
                <a16:creationId xmlns:a16="http://schemas.microsoft.com/office/drawing/2014/main" id="{B7D6CDFE-491E-401C-82EE-6B001614A24B}"/>
              </a:ext>
            </a:extLst>
          </p:cNvPr>
          <p:cNvSpPr>
            <a:spLocks noGrp="1"/>
          </p:cNvSpPr>
          <p:nvPr>
            <p:ph idx="1"/>
          </p:nvPr>
        </p:nvSpPr>
        <p:spPr/>
        <p:txBody>
          <a:bodyPr/>
          <a:lstStyle/>
          <a:p>
            <a:r>
              <a:rPr lang="en-US" dirty="0"/>
              <a:t>Banks</a:t>
            </a:r>
          </a:p>
          <a:p>
            <a:r>
              <a:rPr lang="en-US" dirty="0"/>
              <a:t>Airlines </a:t>
            </a:r>
          </a:p>
          <a:p>
            <a:r>
              <a:rPr lang="en-US" dirty="0"/>
              <a:t>Hotels</a:t>
            </a:r>
          </a:p>
          <a:p>
            <a:r>
              <a:rPr lang="en-US" dirty="0"/>
              <a:t>Car Hire</a:t>
            </a:r>
          </a:p>
          <a:p>
            <a:r>
              <a:rPr lang="en-US" dirty="0"/>
              <a:t>Insurance</a:t>
            </a:r>
          </a:p>
          <a:p>
            <a:r>
              <a:rPr lang="en-US" dirty="0"/>
              <a:t>E-commerce</a:t>
            </a:r>
          </a:p>
          <a:p>
            <a:endParaRPr lang="en-US" dirty="0"/>
          </a:p>
          <a:p>
            <a:endParaRPr lang="en-US" dirty="0"/>
          </a:p>
        </p:txBody>
      </p:sp>
      <p:pic>
        <p:nvPicPr>
          <p:cNvPr id="5" name="Picture 4">
            <a:extLst>
              <a:ext uri="{FF2B5EF4-FFF2-40B4-BE49-F238E27FC236}">
                <a16:creationId xmlns:a16="http://schemas.microsoft.com/office/drawing/2014/main" id="{B8423222-8E92-4307-ADA3-7668CF3F2387}"/>
              </a:ext>
            </a:extLst>
          </p:cNvPr>
          <p:cNvPicPr>
            <a:picLocks noChangeAspect="1"/>
          </p:cNvPicPr>
          <p:nvPr/>
        </p:nvPicPr>
        <p:blipFill>
          <a:blip r:embed="rId2"/>
          <a:stretch>
            <a:fillRect/>
          </a:stretch>
        </p:blipFill>
        <p:spPr>
          <a:xfrm>
            <a:off x="5029200" y="2015732"/>
            <a:ext cx="6477000" cy="3810000"/>
          </a:xfrm>
          <a:prstGeom prst="rect">
            <a:avLst/>
          </a:prstGeom>
        </p:spPr>
      </p:pic>
    </p:spTree>
    <p:extLst>
      <p:ext uri="{BB962C8B-B14F-4D97-AF65-F5344CB8AC3E}">
        <p14:creationId xmlns:p14="http://schemas.microsoft.com/office/powerpoint/2010/main" val="291652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0F89-C54E-41E9-89E7-952D1DD92BB0}"/>
              </a:ext>
            </a:extLst>
          </p:cNvPr>
          <p:cNvSpPr>
            <a:spLocks noGrp="1"/>
          </p:cNvSpPr>
          <p:nvPr>
            <p:ph type="title"/>
          </p:nvPr>
        </p:nvSpPr>
        <p:spPr/>
        <p:txBody>
          <a:bodyPr/>
          <a:lstStyle/>
          <a:p>
            <a:r>
              <a:rPr lang="en-US" dirty="0"/>
              <a:t>API in banking</a:t>
            </a:r>
          </a:p>
        </p:txBody>
      </p:sp>
      <p:pic>
        <p:nvPicPr>
          <p:cNvPr id="4" name="Content Placeholder 3">
            <a:extLst>
              <a:ext uri="{FF2B5EF4-FFF2-40B4-BE49-F238E27FC236}">
                <a16:creationId xmlns:a16="http://schemas.microsoft.com/office/drawing/2014/main" id="{F47DF2A2-9B1B-4FFB-9934-7C9C36F63099}"/>
              </a:ext>
            </a:extLst>
          </p:cNvPr>
          <p:cNvPicPr>
            <a:picLocks noGrp="1" noChangeAspect="1"/>
          </p:cNvPicPr>
          <p:nvPr>
            <p:ph idx="1"/>
          </p:nvPr>
        </p:nvPicPr>
        <p:blipFill>
          <a:blip r:embed="rId2"/>
          <a:stretch>
            <a:fillRect/>
          </a:stretch>
        </p:blipFill>
        <p:spPr>
          <a:xfrm>
            <a:off x="2786387" y="1853754"/>
            <a:ext cx="6433813" cy="4211750"/>
          </a:xfrm>
          <a:prstGeom prst="rect">
            <a:avLst/>
          </a:prstGeom>
        </p:spPr>
      </p:pic>
    </p:spTree>
    <p:extLst>
      <p:ext uri="{BB962C8B-B14F-4D97-AF65-F5344CB8AC3E}">
        <p14:creationId xmlns:p14="http://schemas.microsoft.com/office/powerpoint/2010/main" val="72890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DE3EE0-B6D0-4821-BE8E-484B898CEC97}"/>
              </a:ext>
            </a:extLst>
          </p:cNvPr>
          <p:cNvPicPr>
            <a:picLocks noChangeAspect="1"/>
          </p:cNvPicPr>
          <p:nvPr/>
        </p:nvPicPr>
        <p:blipFill>
          <a:blip r:embed="rId2"/>
          <a:stretch>
            <a:fillRect/>
          </a:stretch>
        </p:blipFill>
        <p:spPr>
          <a:xfrm>
            <a:off x="2945364" y="1968107"/>
            <a:ext cx="6072672" cy="3394468"/>
          </a:xfrm>
          <a:prstGeom prst="rect">
            <a:avLst/>
          </a:prstGeom>
        </p:spPr>
      </p:pic>
    </p:spTree>
    <p:extLst>
      <p:ext uri="{BB962C8B-B14F-4D97-AF65-F5344CB8AC3E}">
        <p14:creationId xmlns:p14="http://schemas.microsoft.com/office/powerpoint/2010/main" val="378343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CFF5-22C9-4CD6-B860-09F47FF1E00E}"/>
              </a:ext>
            </a:extLst>
          </p:cNvPr>
          <p:cNvSpPr>
            <a:spLocks noGrp="1"/>
          </p:cNvSpPr>
          <p:nvPr>
            <p:ph type="title"/>
          </p:nvPr>
        </p:nvSpPr>
        <p:spPr/>
        <p:txBody>
          <a:bodyPr/>
          <a:lstStyle/>
          <a:p>
            <a:r>
              <a:rPr lang="en-US" dirty="0"/>
              <a:t>API in banking</a:t>
            </a:r>
          </a:p>
        </p:txBody>
      </p:sp>
      <p:sp>
        <p:nvSpPr>
          <p:cNvPr id="3" name="Content Placeholder 2">
            <a:extLst>
              <a:ext uri="{FF2B5EF4-FFF2-40B4-BE49-F238E27FC236}">
                <a16:creationId xmlns:a16="http://schemas.microsoft.com/office/drawing/2014/main" id="{32A6EEB9-7B34-42A5-A04A-DBDE69DCF793}"/>
              </a:ext>
            </a:extLst>
          </p:cNvPr>
          <p:cNvSpPr>
            <a:spLocks noGrp="1"/>
          </p:cNvSpPr>
          <p:nvPr>
            <p:ph idx="1"/>
          </p:nvPr>
        </p:nvSpPr>
        <p:spPr/>
        <p:txBody>
          <a:bodyPr/>
          <a:lstStyle/>
          <a:p>
            <a:r>
              <a:rPr lang="en-US" b="1" dirty="0"/>
              <a:t>1. Banking chatbots</a:t>
            </a:r>
            <a:r>
              <a:rPr lang="en-US" dirty="0"/>
              <a:t>: A handful of banks have recently launched chatbots that can converse — to a certain degree of complexity — with customers using natural language.</a:t>
            </a:r>
          </a:p>
          <a:p>
            <a:r>
              <a:rPr lang="en-US" dirty="0"/>
              <a:t> These AI driven pieces of software have access to the bank databases, account information and can help customers solve many common problems themselves, leaving only the more difficult customer service issues to a real human agent.</a:t>
            </a:r>
          </a:p>
          <a:p>
            <a:r>
              <a:rPr lang="en-US" dirty="0"/>
              <a:t> Bank of America’s recently launched Erica and Mastercard’s Mastercard KAI. Mastercard’s chatbot will work through Facebook Messenger. The credit card company plans to expand to other platforms later.</a:t>
            </a:r>
          </a:p>
          <a:p>
            <a:r>
              <a:rPr lang="en-US" b="1" dirty="0"/>
              <a:t>2. Location API</a:t>
            </a:r>
            <a:r>
              <a:rPr lang="en-US" dirty="0"/>
              <a:t>:  It lets customers see branch and ATM locations, including special details such as notary or foreign currency services available or various languages spoken at that location, in real time.</a:t>
            </a:r>
          </a:p>
        </p:txBody>
      </p:sp>
    </p:spTree>
    <p:extLst>
      <p:ext uri="{BB962C8B-B14F-4D97-AF65-F5344CB8AC3E}">
        <p14:creationId xmlns:p14="http://schemas.microsoft.com/office/powerpoint/2010/main" val="182085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2B0AEC-2F9F-452B-8ED6-04BB767F6395}"/>
              </a:ext>
            </a:extLst>
          </p:cNvPr>
          <p:cNvPicPr>
            <a:picLocks noGrp="1" noChangeAspect="1"/>
          </p:cNvPicPr>
          <p:nvPr>
            <p:ph idx="1"/>
          </p:nvPr>
        </p:nvPicPr>
        <p:blipFill>
          <a:blip r:embed="rId2"/>
          <a:stretch>
            <a:fillRect/>
          </a:stretch>
        </p:blipFill>
        <p:spPr>
          <a:xfrm>
            <a:off x="2323380" y="1765935"/>
            <a:ext cx="7545239" cy="4288240"/>
          </a:xfrm>
          <a:prstGeom prst="rect">
            <a:avLst/>
          </a:prstGeom>
        </p:spPr>
      </p:pic>
    </p:spTree>
    <p:extLst>
      <p:ext uri="{BB962C8B-B14F-4D97-AF65-F5344CB8AC3E}">
        <p14:creationId xmlns:p14="http://schemas.microsoft.com/office/powerpoint/2010/main" val="193284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A2B1-D697-4214-8128-2B6C01B8DE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D1E0023-A8D7-4914-BDED-803FBBC23A14}"/>
              </a:ext>
            </a:extLst>
          </p:cNvPr>
          <p:cNvSpPr>
            <a:spLocks noGrp="1"/>
          </p:cNvSpPr>
          <p:nvPr>
            <p:ph idx="1"/>
          </p:nvPr>
        </p:nvSpPr>
        <p:spPr/>
        <p:txBody>
          <a:bodyPr/>
          <a:lstStyle/>
          <a:p>
            <a:r>
              <a:rPr lang="en-US" dirty="0">
                <a:hlinkClick r:id="rId2"/>
              </a:rPr>
              <a:t>http://zanders.eu/en/latest-insights/how-open-banking-will-change-the-banking-landscape/</a:t>
            </a:r>
            <a:endParaRPr lang="en-US" dirty="0"/>
          </a:p>
          <a:p>
            <a:r>
              <a:rPr lang="en-US" u="sng" dirty="0">
                <a:hlinkClick r:id="rId3"/>
              </a:rPr>
              <a:t>https://www.bankingtech.com/2018/01/open-banking-what-you-need-to-know/</a:t>
            </a:r>
            <a:endParaRPr lang="en-US" u="sng" dirty="0"/>
          </a:p>
          <a:p>
            <a:r>
              <a:rPr lang="en-US" u="sng" dirty="0">
                <a:hlinkClick r:id="rId4"/>
              </a:rPr>
              <a:t>https://banknxt.com/60731/open-banking-financial-data/</a:t>
            </a:r>
            <a:endParaRPr lang="en-US" u="sng" dirty="0"/>
          </a:p>
          <a:p>
            <a:r>
              <a:rPr lang="en-US" u="sng" dirty="0">
                <a:hlinkClick r:id="rId5"/>
              </a:rPr>
              <a:t>https://www.americanbanker.com/news/bank-of-america-launches-apis-for-corporate-clients</a:t>
            </a:r>
            <a:endParaRPr lang="en-US" u="sng" dirty="0"/>
          </a:p>
          <a:p>
            <a:r>
              <a:rPr lang="en-US" u="sng" dirty="0">
                <a:hlinkClick r:id="rId6"/>
              </a:rPr>
              <a:t>https://welcome.wf.com/tech-banking/article/how-will-apis-change-banking.html</a:t>
            </a:r>
            <a:endParaRPr lang="en-US" dirty="0"/>
          </a:p>
          <a:p>
            <a:endParaRPr lang="en-US" u="sng" dirty="0"/>
          </a:p>
          <a:p>
            <a:endParaRPr lang="en-US" u="sng" dirty="0"/>
          </a:p>
          <a:p>
            <a:endParaRPr lang="en-US" dirty="0"/>
          </a:p>
          <a:p>
            <a:endParaRPr lang="en-US" dirty="0"/>
          </a:p>
        </p:txBody>
      </p:sp>
    </p:spTree>
    <p:extLst>
      <p:ext uri="{BB962C8B-B14F-4D97-AF65-F5344CB8AC3E}">
        <p14:creationId xmlns:p14="http://schemas.microsoft.com/office/powerpoint/2010/main" val="30560462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165</TotalTime>
  <Words>137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Uses of API</vt:lpstr>
      <vt:lpstr>Uses of API</vt:lpstr>
      <vt:lpstr>API in banking</vt:lpstr>
      <vt:lpstr>PowerPoint Presentation</vt:lpstr>
      <vt:lpstr>API in banking</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API</dc:title>
  <dc:creator>Arjunsinh Jadeja</dc:creator>
  <cp:lastModifiedBy>Arjunsinh Jadeja</cp:lastModifiedBy>
  <cp:revision>8</cp:revision>
  <dcterms:created xsi:type="dcterms:W3CDTF">2018-10-23T18:36:06Z</dcterms:created>
  <dcterms:modified xsi:type="dcterms:W3CDTF">2018-10-24T02:18:18Z</dcterms:modified>
</cp:coreProperties>
</file>