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9"/>
  </p:notesMasterIdLst>
  <p:sldIdLst>
    <p:sldId id="256" r:id="rId5"/>
    <p:sldId id="257" r:id="rId6"/>
    <p:sldId id="258" r:id="rId7"/>
    <p:sldId id="259" r:id="rId8"/>
    <p:sldId id="275" r:id="rId9"/>
    <p:sldId id="276" r:id="rId10"/>
    <p:sldId id="294" r:id="rId11"/>
    <p:sldId id="300" r:id="rId12"/>
    <p:sldId id="292" r:id="rId13"/>
    <p:sldId id="303" r:id="rId14"/>
    <p:sldId id="304" r:id="rId15"/>
    <p:sldId id="291" r:id="rId16"/>
    <p:sldId id="293" r:id="rId17"/>
    <p:sldId id="281" r:id="rId18"/>
    <p:sldId id="282" r:id="rId19"/>
    <p:sldId id="289" r:id="rId20"/>
    <p:sldId id="290" r:id="rId21"/>
    <p:sldId id="278" r:id="rId22"/>
    <p:sldId id="279" r:id="rId23"/>
    <p:sldId id="280" r:id="rId24"/>
    <p:sldId id="283" r:id="rId25"/>
    <p:sldId id="284" r:id="rId26"/>
    <p:sldId id="286" r:id="rId27"/>
    <p:sldId id="27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7F4C41-6830-4CAE-AB2D-7A4C8F049FA8}" v="3" dt="2024-06-14T14:20:44.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02" autoAdjust="0"/>
    <p:restoredTop sz="92393" autoAdjust="0"/>
  </p:normalViewPr>
  <p:slideViewPr>
    <p:cSldViewPr snapToGrid="0">
      <p:cViewPr varScale="1">
        <p:scale>
          <a:sx n="45" d="100"/>
          <a:sy n="45" d="100"/>
        </p:scale>
        <p:origin x="854"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927B66F3-0F97-49F2-8DCE-33CE57B62D8F}"/>
    <pc:docChg chg="undo custSel modSld">
      <pc:chgData name="Dr. Afroza Nahar" userId="9d1ccd36-b394-4689-9b8e-4086784d03ec" providerId="ADAL" clId="{927B66F3-0F97-49F2-8DCE-33CE57B62D8F}" dt="2024-02-12T10:12:47.159" v="141" actId="1036"/>
      <pc:docMkLst>
        <pc:docMk/>
      </pc:docMkLst>
      <pc:sldChg chg="modSp mod">
        <pc:chgData name="Dr. Afroza Nahar" userId="9d1ccd36-b394-4689-9b8e-4086784d03ec" providerId="ADAL" clId="{927B66F3-0F97-49F2-8DCE-33CE57B62D8F}" dt="2024-01-29T11:01:37.989" v="5" actId="20577"/>
        <pc:sldMkLst>
          <pc:docMk/>
          <pc:sldMk cId="2004203309" sldId="256"/>
        </pc:sldMkLst>
        <pc:spChg chg="mod">
          <ac:chgData name="Dr. Afroza Nahar" userId="9d1ccd36-b394-4689-9b8e-4086784d03ec" providerId="ADAL" clId="{927B66F3-0F97-49F2-8DCE-33CE57B62D8F}" dt="2024-01-29T11:01:37.989" v="5" actId="20577"/>
          <ac:spMkLst>
            <pc:docMk/>
            <pc:sldMk cId="2004203309" sldId="256"/>
            <ac:spMk id="6" creationId="{FA8C51C5-868C-4051-A04F-FC945CA34685}"/>
          </ac:spMkLst>
        </pc:spChg>
      </pc:sldChg>
      <pc:sldChg chg="addSp delSp modSp mod addAnim delAnim modAnim">
        <pc:chgData name="Dr. Afroza Nahar" userId="9d1ccd36-b394-4689-9b8e-4086784d03ec" providerId="ADAL" clId="{927B66F3-0F97-49F2-8DCE-33CE57B62D8F}" dt="2024-02-12T10:12:47.159" v="141" actId="1036"/>
        <pc:sldMkLst>
          <pc:docMk/>
          <pc:sldMk cId="196033832" sldId="282"/>
        </pc:sldMkLst>
        <pc:spChg chg="add del">
          <ac:chgData name="Dr. Afroza Nahar" userId="9d1ccd36-b394-4689-9b8e-4086784d03ec" providerId="ADAL" clId="{927B66F3-0F97-49F2-8DCE-33CE57B62D8F}" dt="2024-02-12T10:12:24.066" v="57" actId="478"/>
          <ac:spMkLst>
            <pc:docMk/>
            <pc:sldMk cId="196033832" sldId="282"/>
            <ac:spMk id="6" creationId="{E31ED29B-ADA3-4924-AD09-961C276B4F55}"/>
          </ac:spMkLst>
        </pc:spChg>
        <pc:spChg chg="mod">
          <ac:chgData name="Dr. Afroza Nahar" userId="9d1ccd36-b394-4689-9b8e-4086784d03ec" providerId="ADAL" clId="{927B66F3-0F97-49F2-8DCE-33CE57B62D8F}" dt="2024-02-12T10:12:44.420" v="137" actId="1035"/>
          <ac:spMkLst>
            <pc:docMk/>
            <pc:sldMk cId="196033832" sldId="282"/>
            <ac:spMk id="15" creationId="{555D8BE3-D992-4F8B-A55A-4C06E17A9765}"/>
          </ac:spMkLst>
        </pc:spChg>
        <pc:spChg chg="add mod">
          <ac:chgData name="Dr. Afroza Nahar" userId="9d1ccd36-b394-4689-9b8e-4086784d03ec" providerId="ADAL" clId="{927B66F3-0F97-49F2-8DCE-33CE57B62D8F}" dt="2024-02-12T10:12:08.248" v="54" actId="1037"/>
          <ac:spMkLst>
            <pc:docMk/>
            <pc:sldMk cId="196033832" sldId="282"/>
            <ac:spMk id="20" creationId="{C02CA2AF-9B9D-5680-D731-659329907FB9}"/>
          </ac:spMkLst>
        </pc:spChg>
        <pc:spChg chg="add mod">
          <ac:chgData name="Dr. Afroza Nahar" userId="9d1ccd36-b394-4689-9b8e-4086784d03ec" providerId="ADAL" clId="{927B66F3-0F97-49F2-8DCE-33CE57B62D8F}" dt="2024-02-12T10:12:32.545" v="124" actId="1035"/>
          <ac:spMkLst>
            <pc:docMk/>
            <pc:sldMk cId="196033832" sldId="282"/>
            <ac:spMk id="23" creationId="{F325808E-D301-06D3-94EB-CDFE8DD0BCCC}"/>
          </ac:spMkLst>
        </pc:spChg>
        <pc:spChg chg="add mod">
          <ac:chgData name="Dr. Afroza Nahar" userId="9d1ccd36-b394-4689-9b8e-4086784d03ec" providerId="ADAL" clId="{927B66F3-0F97-49F2-8DCE-33CE57B62D8F}" dt="2024-02-12T10:12:32.545" v="124" actId="1035"/>
          <ac:spMkLst>
            <pc:docMk/>
            <pc:sldMk cId="196033832" sldId="282"/>
            <ac:spMk id="24" creationId="{327FEBBB-F062-5F22-AC1A-BB863A3A2F63}"/>
          </ac:spMkLst>
        </pc:spChg>
        <pc:cxnChg chg="mod">
          <ac:chgData name="Dr. Afroza Nahar" userId="9d1ccd36-b394-4689-9b8e-4086784d03ec" providerId="ADAL" clId="{927B66F3-0F97-49F2-8DCE-33CE57B62D8F}" dt="2024-02-12T10:12:24.066" v="57" actId="478"/>
          <ac:cxnSpMkLst>
            <pc:docMk/>
            <pc:sldMk cId="196033832" sldId="282"/>
            <ac:cxnSpMk id="8" creationId="{99323373-7C02-4667-BDA3-CEEEBD46F87A}"/>
          </ac:cxnSpMkLst>
        </pc:cxnChg>
        <pc:cxnChg chg="mod">
          <ac:chgData name="Dr. Afroza Nahar" userId="9d1ccd36-b394-4689-9b8e-4086784d03ec" providerId="ADAL" clId="{927B66F3-0F97-49F2-8DCE-33CE57B62D8F}" dt="2024-02-12T10:12:24.066" v="57" actId="478"/>
          <ac:cxnSpMkLst>
            <pc:docMk/>
            <pc:sldMk cId="196033832" sldId="282"/>
            <ac:cxnSpMk id="9" creationId="{F0357F94-92A8-4538-82E2-4C0965FB5512}"/>
          </ac:cxnSpMkLst>
        </pc:cxnChg>
        <pc:cxnChg chg="mod">
          <ac:chgData name="Dr. Afroza Nahar" userId="9d1ccd36-b394-4689-9b8e-4086784d03ec" providerId="ADAL" clId="{927B66F3-0F97-49F2-8DCE-33CE57B62D8F}" dt="2024-02-12T10:12:47.159" v="141" actId="1036"/>
          <ac:cxnSpMkLst>
            <pc:docMk/>
            <pc:sldMk cId="196033832" sldId="282"/>
            <ac:cxnSpMk id="12" creationId="{1BDAC62D-7E02-4D65-85CB-8379D064B71C}"/>
          </ac:cxnSpMkLst>
        </pc:cxnChg>
        <pc:cxnChg chg="add del mod">
          <ac:chgData name="Dr. Afroza Nahar" userId="9d1ccd36-b394-4689-9b8e-4086784d03ec" providerId="ADAL" clId="{927B66F3-0F97-49F2-8DCE-33CE57B62D8F}" dt="2024-02-12T10:12:37.439" v="125" actId="478"/>
          <ac:cxnSpMkLst>
            <pc:docMk/>
            <pc:sldMk cId="196033832" sldId="282"/>
            <ac:cxnSpMk id="45" creationId="{A4799F0A-9123-4BA4-ADC5-2A86EB3B2F3C}"/>
          </ac:cxnSpMkLst>
        </pc:cxnChg>
      </pc:sldChg>
    </pc:docChg>
  </pc:docChgLst>
  <pc:docChgLst>
    <pc:chgData name="Dr. Afroza Nahar" userId="9d1ccd36-b394-4689-9b8e-4086784d03ec" providerId="ADAL" clId="{BC7F4C41-6830-4CAE-AB2D-7A4C8F049FA8}"/>
    <pc:docChg chg="custSel addSld delSld modSld sldOrd">
      <pc:chgData name="Dr. Afroza Nahar" userId="9d1ccd36-b394-4689-9b8e-4086784d03ec" providerId="ADAL" clId="{BC7F4C41-6830-4CAE-AB2D-7A4C8F049FA8}" dt="2024-06-14T14:20:44.216" v="34" actId="27636"/>
      <pc:docMkLst>
        <pc:docMk/>
      </pc:docMkLst>
      <pc:sldChg chg="modSp mod">
        <pc:chgData name="Dr. Afroza Nahar" userId="9d1ccd36-b394-4689-9b8e-4086784d03ec" providerId="ADAL" clId="{BC7F4C41-6830-4CAE-AB2D-7A4C8F049FA8}" dt="2024-06-14T14:20:44.216" v="34" actId="27636"/>
        <pc:sldMkLst>
          <pc:docMk/>
          <pc:sldMk cId="2004203309" sldId="256"/>
        </pc:sldMkLst>
        <pc:spChg chg="mod">
          <ac:chgData name="Dr. Afroza Nahar" userId="9d1ccd36-b394-4689-9b8e-4086784d03ec" providerId="ADAL" clId="{BC7F4C41-6830-4CAE-AB2D-7A4C8F049FA8}" dt="2024-06-08T14:58:49.649" v="13" actId="6549"/>
          <ac:spMkLst>
            <pc:docMk/>
            <pc:sldMk cId="2004203309" sldId="256"/>
            <ac:spMk id="6" creationId="{FA8C51C5-868C-4051-A04F-FC945CA34685}"/>
          </ac:spMkLst>
        </pc:spChg>
        <pc:spChg chg="mod">
          <ac:chgData name="Dr. Afroza Nahar" userId="9d1ccd36-b394-4689-9b8e-4086784d03ec" providerId="ADAL" clId="{BC7F4C41-6830-4CAE-AB2D-7A4C8F049FA8}" dt="2024-06-14T14:20:44.216" v="34" actId="27636"/>
          <ac:spMkLst>
            <pc:docMk/>
            <pc:sldMk cId="2004203309" sldId="256"/>
            <ac:spMk id="7" creationId="{341AB14A-DC6C-4689-AD70-C6C8EFF28C33}"/>
          </ac:spMkLst>
        </pc:spChg>
      </pc:sldChg>
      <pc:sldChg chg="modSp">
        <pc:chgData name="Dr. Afroza Nahar" userId="9d1ccd36-b394-4689-9b8e-4086784d03ec" providerId="ADAL" clId="{BC7F4C41-6830-4CAE-AB2D-7A4C8F049FA8}" dt="2024-06-08T14:59:05.062" v="14" actId="6549"/>
        <pc:sldMkLst>
          <pc:docMk/>
          <pc:sldMk cId="947818789" sldId="281"/>
        </pc:sldMkLst>
        <pc:spChg chg="mod">
          <ac:chgData name="Dr. Afroza Nahar" userId="9d1ccd36-b394-4689-9b8e-4086784d03ec" providerId="ADAL" clId="{BC7F4C41-6830-4CAE-AB2D-7A4C8F049FA8}" dt="2024-06-08T14:59:05.062" v="14" actId="6549"/>
          <ac:spMkLst>
            <pc:docMk/>
            <pc:sldMk cId="947818789" sldId="281"/>
            <ac:spMk id="8" creationId="{9E2F589A-C920-4379-B1A6-55137CB979E8}"/>
          </ac:spMkLst>
        </pc:spChg>
      </pc:sldChg>
      <pc:sldChg chg="ord">
        <pc:chgData name="Dr. Afroza Nahar" userId="9d1ccd36-b394-4689-9b8e-4086784d03ec" providerId="ADAL" clId="{BC7F4C41-6830-4CAE-AB2D-7A4C8F049FA8}" dt="2024-06-08T15:01:24.496" v="28"/>
        <pc:sldMkLst>
          <pc:docMk/>
          <pc:sldMk cId="3279223860" sldId="292"/>
        </pc:sldMkLst>
      </pc:sldChg>
      <pc:sldChg chg="ord">
        <pc:chgData name="Dr. Afroza Nahar" userId="9d1ccd36-b394-4689-9b8e-4086784d03ec" providerId="ADAL" clId="{BC7F4C41-6830-4CAE-AB2D-7A4C8F049FA8}" dt="2024-06-08T15:01:01.328" v="24"/>
        <pc:sldMkLst>
          <pc:docMk/>
          <pc:sldMk cId="2543848766" sldId="293"/>
        </pc:sldMkLst>
      </pc:sldChg>
      <pc:sldChg chg="ord">
        <pc:chgData name="Dr. Afroza Nahar" userId="9d1ccd36-b394-4689-9b8e-4086784d03ec" providerId="ADAL" clId="{BC7F4C41-6830-4CAE-AB2D-7A4C8F049FA8}" dt="2024-06-08T15:00:12.240" v="22"/>
        <pc:sldMkLst>
          <pc:docMk/>
          <pc:sldMk cId="621856301" sldId="300"/>
        </pc:sldMkLst>
      </pc:sldChg>
      <pc:sldChg chg="del">
        <pc:chgData name="Dr. Afroza Nahar" userId="9d1ccd36-b394-4689-9b8e-4086784d03ec" providerId="ADAL" clId="{BC7F4C41-6830-4CAE-AB2D-7A4C8F049FA8}" dt="2024-06-08T15:02:00.420" v="30" actId="47"/>
        <pc:sldMkLst>
          <pc:docMk/>
          <pc:sldMk cId="2747210649" sldId="301"/>
        </pc:sldMkLst>
      </pc:sldChg>
      <pc:sldChg chg="del">
        <pc:chgData name="Dr. Afroza Nahar" userId="9d1ccd36-b394-4689-9b8e-4086784d03ec" providerId="ADAL" clId="{BC7F4C41-6830-4CAE-AB2D-7A4C8F049FA8}" dt="2024-06-08T15:02:06.405" v="31" actId="47"/>
        <pc:sldMkLst>
          <pc:docMk/>
          <pc:sldMk cId="3706807564" sldId="302"/>
        </pc:sldMkLst>
      </pc:sldChg>
      <pc:sldChg chg="add">
        <pc:chgData name="Dr. Afroza Nahar" userId="9d1ccd36-b394-4689-9b8e-4086784d03ec" providerId="ADAL" clId="{BC7F4C41-6830-4CAE-AB2D-7A4C8F049FA8}" dt="2024-06-08T15:01:54.916" v="29"/>
        <pc:sldMkLst>
          <pc:docMk/>
          <pc:sldMk cId="2472459126" sldId="303"/>
        </pc:sldMkLst>
      </pc:sldChg>
      <pc:sldChg chg="add">
        <pc:chgData name="Dr. Afroza Nahar" userId="9d1ccd36-b394-4689-9b8e-4086784d03ec" providerId="ADAL" clId="{BC7F4C41-6830-4CAE-AB2D-7A4C8F049FA8}" dt="2024-06-08T15:01:54.916" v="29"/>
        <pc:sldMkLst>
          <pc:docMk/>
          <pc:sldMk cId="2583007110"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F45BB-73CC-411B-B528-E2A4F4F374A4}"/>
              </a:ext>
            </a:extLst>
          </p:cNvPr>
          <p:cNvSpPr>
            <a:spLocks noGrp="1"/>
          </p:cNvSpPr>
          <p:nvPr>
            <p:ph type="title"/>
          </p:nvPr>
        </p:nvSpPr>
        <p:spPr/>
        <p:txBody>
          <a:bodyPr/>
          <a:lstStyle>
            <a:lvl1pPr>
              <a:defRPr>
                <a:solidFill>
                  <a:srgbClr val="FF0000"/>
                </a:solidFill>
                <a:latin typeface="Comic Sans MS" panose="030F0702030302020204" pitchFamily="66" charset="0"/>
              </a:defRPr>
            </a:lvl1pPr>
          </a:lstStyle>
          <a:p>
            <a:r>
              <a:rPr lang="en-US"/>
              <a:t>Click to edit Master title style</a:t>
            </a:r>
          </a:p>
        </p:txBody>
      </p:sp>
      <p:sp>
        <p:nvSpPr>
          <p:cNvPr id="3" name="Content Placeholder 2">
            <a:extLst>
              <a:ext uri="{FF2B5EF4-FFF2-40B4-BE49-F238E27FC236}">
                <a16:creationId xmlns:a16="http://schemas.microsoft.com/office/drawing/2014/main" id="{2E6A3BC1-8DEF-4F32-89FB-1200B12D8727}"/>
              </a:ext>
            </a:extLst>
          </p:cNvPr>
          <p:cNvSpPr>
            <a:spLocks noGrp="1"/>
          </p:cNvSpPr>
          <p:nvPr>
            <p:ph idx="1"/>
          </p:nvPr>
        </p:nvSpPr>
        <p:spPr>
          <a:xfrm>
            <a:off x="109537" y="845130"/>
            <a:ext cx="8839200" cy="5562600"/>
          </a:xfrm>
        </p:spPr>
        <p:txBody>
          <a:bodyPr/>
          <a:lstStyle>
            <a:lvl1pPr>
              <a:defRPr sz="2800">
                <a:latin typeface="Verdana" panose="020B0604030504040204" pitchFamily="34" charset="0"/>
                <a:ea typeface="Verdana" panose="020B0604030504040204" pitchFamily="34" charset="0"/>
              </a:defRPr>
            </a:lvl1pPr>
            <a:lvl2pPr>
              <a:defRPr sz="2800">
                <a:latin typeface="Verdana" panose="020B0604030504040204" pitchFamily="34" charset="0"/>
                <a:ea typeface="Verdana" panose="020B0604030504040204" pitchFamily="34" charset="0"/>
              </a:defRPr>
            </a:lvl2pPr>
            <a:lvl3pPr>
              <a:defRPr sz="2800">
                <a:latin typeface="Verdana" panose="020B0604030504040204" pitchFamily="34" charset="0"/>
                <a:ea typeface="Verdana" panose="020B0604030504040204" pitchFamily="34" charset="0"/>
              </a:defRPr>
            </a:lvl3pPr>
            <a:lvl4pPr>
              <a:defRPr sz="2800">
                <a:latin typeface="Verdana" panose="020B0604030504040204" pitchFamily="34" charset="0"/>
                <a:ea typeface="Verdana" panose="020B0604030504040204" pitchFamily="34" charset="0"/>
              </a:defRPr>
            </a:lvl4pPr>
            <a:lvl5pPr>
              <a:defRPr sz="2800">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F09A93-7044-49CC-9483-1FF5D612B906}"/>
              </a:ext>
            </a:extLst>
          </p:cNvPr>
          <p:cNvSpPr>
            <a:spLocks noGrp="1"/>
          </p:cNvSpPr>
          <p:nvPr>
            <p:ph type="dt" sz="half" idx="10"/>
          </p:nvPr>
        </p:nvSpPr>
        <p:spPr/>
        <p:txBody>
          <a:bodyPr/>
          <a:lstStyle>
            <a:lvl1pPr>
              <a:defRPr sz="1000">
                <a:latin typeface="Comic Sans MS" panose="030F0702030302020204" pitchFamily="66" charset="0"/>
              </a:defRPr>
            </a:lvl1pPr>
          </a:lstStyle>
          <a:p>
            <a:pPr>
              <a:defRPr/>
            </a:pPr>
            <a:fld id="{AE0A7DDB-BDA0-4768-B477-9E015D64D1B8}" type="datetime1">
              <a:rPr lang="en-US" altLang="en-US" smtClean="0"/>
              <a:pPr>
                <a:defRPr/>
              </a:pPr>
              <a:t>6/14/2024</a:t>
            </a:fld>
            <a:endParaRPr lang="en-US" altLang="en-US"/>
          </a:p>
        </p:txBody>
      </p:sp>
      <p:sp>
        <p:nvSpPr>
          <p:cNvPr id="5" name="Footer Placeholder 4">
            <a:extLst>
              <a:ext uri="{FF2B5EF4-FFF2-40B4-BE49-F238E27FC236}">
                <a16:creationId xmlns:a16="http://schemas.microsoft.com/office/drawing/2014/main" id="{5A9CE5B4-B724-4603-A3D5-794E2DA1F063}"/>
              </a:ext>
            </a:extLst>
          </p:cNvPr>
          <p:cNvSpPr>
            <a:spLocks noGrp="1"/>
          </p:cNvSpPr>
          <p:nvPr>
            <p:ph type="ftr" sz="quarter" idx="11"/>
          </p:nvPr>
        </p:nvSpPr>
        <p:spPr/>
        <p:txBody>
          <a:bodyPr/>
          <a:lstStyle>
            <a:lvl1pPr>
              <a:defRPr sz="1000">
                <a:latin typeface="Comic Sans MS" panose="030F0702030302020204" pitchFamily="66" charset="0"/>
              </a:defRPr>
            </a:lvl1pPr>
          </a:lstStyle>
          <a:p>
            <a:pPr>
              <a:defRPr/>
            </a:pPr>
            <a:r>
              <a:rPr lang="en-US" altLang="en-US"/>
              <a:t>Dr. Afroza Nahar</a:t>
            </a:r>
          </a:p>
        </p:txBody>
      </p:sp>
      <p:sp>
        <p:nvSpPr>
          <p:cNvPr id="6" name="Slide Number Placeholder 5">
            <a:extLst>
              <a:ext uri="{FF2B5EF4-FFF2-40B4-BE49-F238E27FC236}">
                <a16:creationId xmlns:a16="http://schemas.microsoft.com/office/drawing/2014/main" id="{57DEF3BF-1A2A-45EE-8CFD-2431C433E8D6}"/>
              </a:ext>
            </a:extLst>
          </p:cNvPr>
          <p:cNvSpPr>
            <a:spLocks noGrp="1"/>
          </p:cNvSpPr>
          <p:nvPr>
            <p:ph type="sldNum" sz="quarter" idx="12"/>
          </p:nvPr>
        </p:nvSpPr>
        <p:spPr/>
        <p:txBody>
          <a:bodyPr/>
          <a:lstStyle>
            <a:lvl1pPr>
              <a:defRPr sz="1050">
                <a:latin typeface="Comic Sans MS" panose="030F0702030302020204" pitchFamily="66" charset="0"/>
              </a:defRPr>
            </a:lvl1pPr>
          </a:lstStyle>
          <a:p>
            <a:pPr>
              <a:defRPr/>
            </a:pPr>
            <a:r>
              <a:rPr lang="en-US" altLang="en-US"/>
              <a:t> 2</a:t>
            </a:r>
            <a:endParaRPr lang="en-US" altLang="en-US" sz="1000" dirty="0"/>
          </a:p>
        </p:txBody>
      </p:sp>
    </p:spTree>
    <p:extLst>
      <p:ext uri="{BB962C8B-B14F-4D97-AF65-F5344CB8AC3E}">
        <p14:creationId xmlns:p14="http://schemas.microsoft.com/office/powerpoint/2010/main" val="182501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36576"/>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5" r:id="rId31"/>
    <p:sldLayoutId id="2147483796" r:id="rId32"/>
    <p:sldLayoutId id="2147483797" r:id="rId33"/>
    <p:sldLayoutId id="2147483798" r:id="rId34"/>
    <p:sldLayoutId id="2147483697" r:id="rId35"/>
    <p:sldLayoutId id="2147483799"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roz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DFA_p1+Exercise-TOC_Hopcroft.pdf" TargetMode="External"/><Relationship Id="rId2" Type="http://schemas.openxmlformats.org/officeDocument/2006/relationships/hyperlink" Target="DFA_p1+Exercise-TOC_Papadimiriou.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normAutofit fontScale="85000" lnSpcReduction="20000"/>
          </a:bodyPr>
          <a:lstStyle/>
          <a:p>
            <a:r>
              <a:rPr lang="en-US">
                <a:solidFill>
                  <a:srgbClr val="FF0000"/>
                </a:solidFill>
              </a:rPr>
              <a:t>Prof. Dr. Afroza Nahar</a:t>
            </a:r>
          </a:p>
          <a:p>
            <a:r>
              <a:rPr lang="en-US">
                <a:solidFill>
                  <a:srgbClr val="FF0000"/>
                </a:solidFill>
              </a:rPr>
              <a:t> </a:t>
            </a:r>
            <a:r>
              <a:rPr lang="en-US"/>
              <a:t>Professor, </a:t>
            </a:r>
            <a:r>
              <a:rPr lang="en-US">
                <a:solidFill>
                  <a:schemeClr val="tx1"/>
                </a:solidFill>
              </a:rPr>
              <a:t>Department of Computer Science, </a:t>
            </a:r>
          </a:p>
          <a:p>
            <a:r>
              <a:rPr lang="en-US">
                <a:solidFill>
                  <a:schemeClr val="tx1"/>
                </a:solidFill>
              </a:rPr>
              <a:t>Faculty of Science  and Technology.</a:t>
            </a:r>
          </a:p>
          <a:p>
            <a:r>
              <a:rPr lang="en-US">
                <a:solidFill>
                  <a:srgbClr val="FF0000"/>
                </a:solidFill>
                <a:hlinkClick r:id="rId2"/>
              </a:rPr>
              <a:t>afroza@aiub.edu</a:t>
            </a:r>
            <a:r>
              <a:rPr lang="en-US">
                <a:solidFill>
                  <a:srgbClr val="FF0000"/>
                </a:solidFill>
              </a:rPr>
              <a:t>, room no: DN0113</a:t>
            </a:r>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8740-D527-EEEC-3CDD-377FA5018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2E1FE-A98D-E33E-15CE-51CB1EA360A1}"/>
              </a:ext>
            </a:extLst>
          </p:cNvPr>
          <p:cNvSpPr>
            <a:spLocks noGrp="1"/>
          </p:cNvSpPr>
          <p:nvPr>
            <p:ph idx="1"/>
          </p:nvPr>
        </p:nvSpPr>
        <p:spPr/>
        <p:txBody>
          <a:bodyPr>
            <a:normAutofit/>
          </a:bodyPr>
          <a:lstStyle/>
          <a:p>
            <a:pPr marL="457200" marR="0" lvl="0" indent="-457200">
              <a:lnSpc>
                <a:spcPct val="107000"/>
              </a:lnSpc>
              <a:spcBef>
                <a:spcPts val="0"/>
              </a:spcBef>
              <a:spcAft>
                <a:spcPts val="800"/>
              </a:spcAft>
              <a:buClrTx/>
              <a:buFont typeface="+mj-lt"/>
              <a:buAutoNum type="arabicPeriod" startAt="5"/>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length of w is divisible by 2/multiple of 2/even length/mode 2</a:t>
            </a: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Length of string is not divisible by 2 or not multiple of 2, odd length}</a:t>
            </a:r>
          </a:p>
          <a:p>
            <a:pPr marL="742950" marR="0" lvl="1" indent="-285750">
              <a:lnSpc>
                <a:spcPct val="107000"/>
              </a:lnSpc>
              <a:spcBef>
                <a:spcPts val="0"/>
              </a:spcBef>
              <a:spcAft>
                <a:spcPts val="600"/>
              </a:spcAft>
              <a:buFont typeface="+mj-lt"/>
              <a:buAutoNum type="alphaLcParenR"/>
              <a:tabLst>
                <a:tab pos="9144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startAt="5"/>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is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2}</a:t>
            </a: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3}</a:t>
            </a:r>
          </a:p>
          <a:p>
            <a:pPr marL="914400" marR="0" lvl="1" indent="-457200">
              <a:lnSpc>
                <a:spcPct val="107000"/>
              </a:lnSpc>
              <a:spcBef>
                <a:spcPts val="0"/>
              </a:spcBef>
              <a:spcAft>
                <a:spcPts val="600"/>
              </a:spcAft>
              <a:buFont typeface="+mj-lt"/>
              <a:buAutoNum type="alphaLcParenR"/>
              <a:tabLst>
                <a:tab pos="9144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DC04AFEB-86E9-7837-E1B1-6DFC6B90DF89}"/>
              </a:ext>
            </a:extLst>
          </p:cNvPr>
          <p:cNvSpPr>
            <a:spLocks noGrp="1"/>
          </p:cNvSpPr>
          <p:nvPr>
            <p:ph type="dt" sz="half" idx="10"/>
          </p:nvPr>
        </p:nvSpPr>
        <p:spPr/>
        <p:txBody>
          <a:bodyPr/>
          <a:lstStyle/>
          <a:p>
            <a:pPr>
              <a:defRPr/>
            </a:pPr>
            <a:fld id="{AE0A7DDB-BDA0-4768-B477-9E015D64D1B8}" type="datetime1">
              <a:rPr lang="en-US" altLang="en-US" smtClean="0"/>
              <a:pPr>
                <a:defRPr/>
              </a:pPr>
              <a:t>6/14/2024</a:t>
            </a:fld>
            <a:endParaRPr lang="en-US" altLang="en-US"/>
          </a:p>
        </p:txBody>
      </p:sp>
      <p:sp>
        <p:nvSpPr>
          <p:cNvPr id="5" name="Footer Placeholder 4">
            <a:extLst>
              <a:ext uri="{FF2B5EF4-FFF2-40B4-BE49-F238E27FC236}">
                <a16:creationId xmlns:a16="http://schemas.microsoft.com/office/drawing/2014/main" id="{0CEB0E99-A82C-261A-462D-FB8318E2F925}"/>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E6BD8F7A-E4AC-9012-B7FA-DFE2987971AE}"/>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247245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8740-D527-EEEC-3CDD-377FA50188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2E1FE-A98D-E33E-15CE-51CB1EA360A1}"/>
              </a:ext>
            </a:extLst>
          </p:cNvPr>
          <p:cNvSpPr>
            <a:spLocks noGrp="1"/>
          </p:cNvSpPr>
          <p:nvPr>
            <p:ph idx="1"/>
          </p:nvPr>
        </p:nvSpPr>
        <p:spPr/>
        <p:txBody>
          <a:bodyPr>
            <a:normAutofit/>
          </a:bodyPr>
          <a:lstStyle/>
          <a:p>
            <a:pPr marL="457200" marR="0" lvl="0" indent="-457200">
              <a:lnSpc>
                <a:spcPct val="107000"/>
              </a:lnSpc>
              <a:spcBef>
                <a:spcPts val="0"/>
              </a:spcBef>
              <a:spcAft>
                <a:spcPts val="800"/>
              </a:spcAft>
              <a:buFont typeface="+mj-lt"/>
              <a:buAutoNum type="arabicPeriod"/>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length of w is divisible by 2/multiple of 2/even length/mode 2</a:t>
            </a:r>
          </a:p>
          <a:p>
            <a:pPr marL="742950" marR="0" lvl="1" indent="-285750">
              <a:lnSpc>
                <a:spcPct val="107000"/>
              </a:lnSpc>
              <a:spcBef>
                <a:spcPts val="0"/>
              </a:spcBef>
              <a:spcAft>
                <a:spcPts val="600"/>
              </a:spcAft>
              <a:buFont typeface="+mj-lt"/>
              <a:buAutoNum type="alphaLcParenR"/>
              <a:tabLst>
                <a:tab pos="9144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Length of string is not divisible by 2 or not multiple of 2, odd length}</a:t>
            </a:r>
          </a:p>
          <a:p>
            <a:pPr marL="742950" marR="0" lvl="1" indent="-285750">
              <a:lnSpc>
                <a:spcPct val="107000"/>
              </a:lnSpc>
              <a:spcBef>
                <a:spcPts val="0"/>
              </a:spcBef>
              <a:spcAft>
                <a:spcPts val="600"/>
              </a:spcAft>
              <a:buFont typeface="+mj-lt"/>
              <a:buAutoNum type="alphaLcParenR"/>
              <a:tabLst>
                <a:tab pos="914400" algn="l"/>
              </a:tabLst>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Draw the state diagram of the DFA for the Language over the alphabet is {0, 1}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2}</a:t>
            </a:r>
          </a:p>
          <a:p>
            <a:pPr marL="1371600" marR="0" lvl="2" indent="-457200">
              <a:lnSpc>
                <a:spcPct val="107000"/>
              </a:lnSpc>
              <a:spcBef>
                <a:spcPts val="0"/>
              </a:spcBef>
              <a:spcAft>
                <a:spcPts val="800"/>
              </a:spcAft>
              <a:buClrTx/>
              <a:buFont typeface="+mj-lt"/>
              <a:buAutoNum type="alphaLcParenR"/>
              <a:tabLst>
                <a:tab pos="1371600" algn="l"/>
              </a:tabLst>
            </a:pPr>
            <a:r>
              <a:rPr lang="en-US" sz="2400" dirty="0">
                <a:effectLst/>
                <a:latin typeface="Calibri" panose="020F0502020204030204" pitchFamily="34" charset="0"/>
                <a:ea typeface="Calibri" panose="020F0502020204030204" pitchFamily="34" charset="0"/>
                <a:cs typeface="Times New Roman" panose="02020603050405020304" pitchFamily="18" charset="0"/>
              </a:rPr>
              <a:t>L = {w | w binary number is divisible by 3}</a:t>
            </a:r>
          </a:p>
          <a:p>
            <a:pPr marL="742950" marR="0" lvl="1" indent="-285750">
              <a:lnSpc>
                <a:spcPct val="107000"/>
              </a:lnSpc>
              <a:spcBef>
                <a:spcPts val="0"/>
              </a:spcBef>
              <a:spcAft>
                <a:spcPts val="600"/>
              </a:spcAft>
              <a:buFont typeface="+mj-lt"/>
              <a:buAutoNum type="alphaLcParenR"/>
              <a:tabLst>
                <a:tab pos="914400" algn="l"/>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DC04AFEB-86E9-7837-E1B1-6DFC6B90DF89}"/>
              </a:ext>
            </a:extLst>
          </p:cNvPr>
          <p:cNvSpPr>
            <a:spLocks noGrp="1"/>
          </p:cNvSpPr>
          <p:nvPr>
            <p:ph type="dt" sz="half" idx="10"/>
          </p:nvPr>
        </p:nvSpPr>
        <p:spPr/>
        <p:txBody>
          <a:bodyPr/>
          <a:lstStyle/>
          <a:p>
            <a:pPr>
              <a:defRPr/>
            </a:pPr>
            <a:endParaRPr lang="en-US" altLang="en-US" dirty="0"/>
          </a:p>
        </p:txBody>
      </p:sp>
      <p:sp>
        <p:nvSpPr>
          <p:cNvPr id="5" name="Footer Placeholder 4">
            <a:extLst>
              <a:ext uri="{FF2B5EF4-FFF2-40B4-BE49-F238E27FC236}">
                <a16:creationId xmlns:a16="http://schemas.microsoft.com/office/drawing/2014/main" id="{0CEB0E99-A82C-261A-462D-FB8318E2F925}"/>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E6BD8F7A-E4AC-9012-B7FA-DFE2987971AE}"/>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258300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923330"/>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p>
          <a:p>
            <a:endParaRPr lang="en-US" dirty="0"/>
          </a:p>
          <a:p>
            <a:endParaRPr lang="en-US" dirty="0"/>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39A8D91-2413-48C1-83FF-058F61E0EC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75E6E90-AF2D-46AC-A276-EBE823906CC8}"/>
              </a:ext>
            </a:extLst>
          </p:cNvPr>
          <p:cNvSpPr>
            <a:spLocks noGrp="1"/>
          </p:cNvSpPr>
          <p:nvPr>
            <p:ph type="body" sz="quarter" idx="12"/>
          </p:nvPr>
        </p:nvSpPr>
        <p:spPr>
          <a:xfrm>
            <a:off x="0" y="0"/>
            <a:ext cx="8324850" cy="1400514"/>
          </a:xfrm>
        </p:spPr>
        <p:txBody>
          <a:bodyPr/>
          <a:lstStyle/>
          <a:p>
            <a:pPr>
              <a:spcBef>
                <a:spcPts val="0"/>
              </a:spcBef>
            </a:pPr>
            <a:r>
              <a:rPr lang="en-US" sz="2000" cap="none" dirty="0"/>
              <a:t>A12={w| each </a:t>
            </a:r>
            <a:r>
              <a:rPr lang="en-US" sz="2000" b="0" i="1" cap="none" dirty="0"/>
              <a:t>1</a:t>
            </a:r>
            <a:r>
              <a:rPr lang="en-US" sz="2000" cap="none" dirty="0"/>
              <a:t> in w is followed by at least one </a:t>
            </a:r>
            <a:r>
              <a:rPr lang="en-US" sz="2000" b="0" i="1" cap="none" dirty="0"/>
              <a:t>0</a:t>
            </a:r>
            <a:r>
              <a:rPr lang="en-US" sz="2000" cap="none" dirty="0"/>
              <a:t>}.</a:t>
            </a:r>
          </a:p>
          <a:p>
            <a:pPr>
              <a:spcBef>
                <a:spcPts val="0"/>
              </a:spcBef>
            </a:pPr>
            <a:r>
              <a:rPr lang="en-US" sz="2000" cap="none" dirty="0"/>
              <a:t>A13 ={w | The length of w is at least three and have </a:t>
            </a:r>
            <a:r>
              <a:rPr lang="en-US" sz="2000" b="0" i="1" cap="none" dirty="0"/>
              <a:t>0</a:t>
            </a:r>
            <a:r>
              <a:rPr lang="en-US" sz="2000" cap="none" dirty="0"/>
              <a:t> in 2</a:t>
            </a:r>
            <a:r>
              <a:rPr lang="en-US" sz="2000" cap="none" baseline="30000" dirty="0"/>
              <a:t>nd</a:t>
            </a:r>
            <a:r>
              <a:rPr lang="en-US" sz="2000" cap="none" dirty="0"/>
              <a:t> last position}</a:t>
            </a:r>
          </a:p>
          <a:p>
            <a:pPr>
              <a:spcBef>
                <a:spcPts val="0"/>
              </a:spcBef>
            </a:pPr>
            <a:r>
              <a:rPr lang="en-US" sz="2000" cap="none" dirty="0"/>
              <a:t>A14 ={w : The length of w is even and contains </a:t>
            </a:r>
            <a:r>
              <a:rPr lang="en-US" sz="2000" b="0" i="1" cap="none" dirty="0"/>
              <a:t>1</a:t>
            </a:r>
            <a:r>
              <a:rPr lang="en-US" sz="2000" cap="none" dirty="0"/>
              <a:t> in every odd position}</a:t>
            </a:r>
          </a:p>
          <a:p>
            <a:pPr>
              <a:spcBef>
                <a:spcPts val="0"/>
              </a:spcBef>
            </a:pPr>
            <a:r>
              <a:rPr lang="en-US" sz="2000" cap="none" dirty="0"/>
              <a:t>∑ = {0,1}</a:t>
            </a:r>
          </a:p>
        </p:txBody>
      </p:sp>
      <p:sp>
        <p:nvSpPr>
          <p:cNvPr id="4" name="Rectangle: Rounded Corners 3">
            <a:extLst>
              <a:ext uri="{FF2B5EF4-FFF2-40B4-BE49-F238E27FC236}">
                <a16:creationId xmlns:a16="http://schemas.microsoft.com/office/drawing/2014/main" id="{A5EE315E-DFC8-41BD-8CF4-03C41EDF1D6A}"/>
              </a:ext>
            </a:extLst>
          </p:cNvPr>
          <p:cNvSpPr/>
          <p:nvPr/>
        </p:nvSpPr>
        <p:spPr>
          <a:xfrm>
            <a:off x="187227" y="193548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5" name="Oval 4">
            <a:extLst>
              <a:ext uri="{FF2B5EF4-FFF2-40B4-BE49-F238E27FC236}">
                <a16:creationId xmlns:a16="http://schemas.microsoft.com/office/drawing/2014/main" id="{06E2A79C-6D17-46CD-8DAA-386E2AFC3CF3}"/>
              </a:ext>
            </a:extLst>
          </p:cNvPr>
          <p:cNvSpPr/>
          <p:nvPr/>
        </p:nvSpPr>
        <p:spPr>
          <a:xfrm>
            <a:off x="493776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 name="Oval 6">
            <a:extLst>
              <a:ext uri="{FF2B5EF4-FFF2-40B4-BE49-F238E27FC236}">
                <a16:creationId xmlns:a16="http://schemas.microsoft.com/office/drawing/2014/main" id="{2397243C-15AE-4863-8FB0-39FE1F60852F}"/>
              </a:ext>
            </a:extLst>
          </p:cNvPr>
          <p:cNvSpPr/>
          <p:nvPr/>
        </p:nvSpPr>
        <p:spPr>
          <a:xfrm>
            <a:off x="3482340"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cxnSp>
        <p:nvCxnSpPr>
          <p:cNvPr id="8" name="Straight Arrow Connector 7">
            <a:extLst>
              <a:ext uri="{FF2B5EF4-FFF2-40B4-BE49-F238E27FC236}">
                <a16:creationId xmlns:a16="http://schemas.microsoft.com/office/drawing/2014/main" id="{99323373-7C02-4667-BDA3-CEEEBD46F87A}"/>
              </a:ext>
            </a:extLst>
          </p:cNvPr>
          <p:cNvCxnSpPr>
            <a:cxnSpLocks/>
          </p:cNvCxnSpPr>
          <p:nvPr/>
        </p:nvCxnSpPr>
        <p:spPr>
          <a:xfrm>
            <a:off x="1417320" y="22402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0357F94-92A8-4538-82E2-4C0965FB5512}"/>
              </a:ext>
            </a:extLst>
          </p:cNvPr>
          <p:cNvCxnSpPr>
            <a:cxnSpLocks/>
            <a:endCxn id="7" idx="2"/>
          </p:cNvCxnSpPr>
          <p:nvPr/>
        </p:nvCxnSpPr>
        <p:spPr>
          <a:xfrm>
            <a:off x="271272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263C6D3-4969-4D1D-B4BD-44753039B60E}"/>
              </a:ext>
            </a:extLst>
          </p:cNvPr>
          <p:cNvCxnSpPr>
            <a:stCxn id="7" idx="6"/>
            <a:endCxn id="5" idx="2"/>
          </p:cNvCxnSpPr>
          <p:nvPr/>
        </p:nvCxnSpPr>
        <p:spPr>
          <a:xfrm>
            <a:off x="4168140" y="224028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6B7248B-28FC-465D-885D-37D5381AFE50}"/>
              </a:ext>
            </a:extLst>
          </p:cNvPr>
          <p:cNvSpPr/>
          <p:nvPr/>
        </p:nvSpPr>
        <p:spPr>
          <a:xfrm>
            <a:off x="4991123" y="19904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12" name="Connector: Curved 11">
            <a:extLst>
              <a:ext uri="{FF2B5EF4-FFF2-40B4-BE49-F238E27FC236}">
                <a16:creationId xmlns:a16="http://schemas.microsoft.com/office/drawing/2014/main" id="{1BDAC62D-7E02-4D65-85CB-8379D064B71C}"/>
              </a:ext>
            </a:extLst>
          </p:cNvPr>
          <p:cNvCxnSpPr>
            <a:cxnSpLocks/>
          </p:cNvCxnSpPr>
          <p:nvPr/>
        </p:nvCxnSpPr>
        <p:spPr>
          <a:xfrm rot="5400000" flipH="1" flipV="1">
            <a:off x="2369820" y="1831055"/>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CA999F3E-DD9B-4D44-9501-5FEC0B4E9DE4}"/>
              </a:ext>
            </a:extLst>
          </p:cNvPr>
          <p:cNvCxnSpPr>
            <a:cxnSpLocks/>
            <a:stCxn id="7" idx="0"/>
            <a:endCxn id="26" idx="0"/>
          </p:cNvCxnSpPr>
          <p:nvPr/>
        </p:nvCxnSpPr>
        <p:spPr>
          <a:xfrm rot="5400000" flipH="1" flipV="1">
            <a:off x="5186794" y="573926"/>
            <a:ext cx="12700" cy="2723109"/>
          </a:xfrm>
          <a:prstGeom prst="curvedConnector3">
            <a:avLst>
              <a:gd name="adj1" fmla="val 54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92220A3F-5568-44BF-97C7-907FD9EAC674}"/>
              </a:ext>
            </a:extLst>
          </p:cNvPr>
          <p:cNvCxnSpPr>
            <a:cxnSpLocks/>
            <a:stCxn id="5" idx="1"/>
            <a:endCxn id="5" idx="7"/>
          </p:cNvCxnSpPr>
          <p:nvPr/>
        </p:nvCxnSpPr>
        <p:spPr>
          <a:xfrm rot="5400000" flipH="1" flipV="1">
            <a:off x="5280660" y="178228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555D8BE3-D992-4F8B-A55A-4C06E17A9765}"/>
              </a:ext>
            </a:extLst>
          </p:cNvPr>
          <p:cNvSpPr/>
          <p:nvPr/>
        </p:nvSpPr>
        <p:spPr>
          <a:xfrm>
            <a:off x="2072640" y="124964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6" name="Rectangle 15">
            <a:extLst>
              <a:ext uri="{FF2B5EF4-FFF2-40B4-BE49-F238E27FC236}">
                <a16:creationId xmlns:a16="http://schemas.microsoft.com/office/drawing/2014/main" id="{05599008-1FBB-45B7-947B-3CBC40E4A08F}"/>
              </a:ext>
            </a:extLst>
          </p:cNvPr>
          <p:cNvSpPr/>
          <p:nvPr/>
        </p:nvSpPr>
        <p:spPr>
          <a:xfrm>
            <a:off x="3581451" y="120765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7" name="Rectangle 16">
            <a:extLst>
              <a:ext uri="{FF2B5EF4-FFF2-40B4-BE49-F238E27FC236}">
                <a16:creationId xmlns:a16="http://schemas.microsoft.com/office/drawing/2014/main" id="{9110C58F-EEC6-45AF-AF5B-A65F86475977}"/>
              </a:ext>
            </a:extLst>
          </p:cNvPr>
          <p:cNvSpPr/>
          <p:nvPr/>
        </p:nvSpPr>
        <p:spPr>
          <a:xfrm>
            <a:off x="4965550" y="122220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8" name="Rectangle 17">
            <a:extLst>
              <a:ext uri="{FF2B5EF4-FFF2-40B4-BE49-F238E27FC236}">
                <a16:creationId xmlns:a16="http://schemas.microsoft.com/office/drawing/2014/main" id="{40A3AD0E-3532-4512-B6AB-1BEF89B07DF7}"/>
              </a:ext>
            </a:extLst>
          </p:cNvPr>
          <p:cNvSpPr/>
          <p:nvPr/>
        </p:nvSpPr>
        <p:spPr>
          <a:xfrm>
            <a:off x="2712720" y="189067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9" name="Rectangle 18">
            <a:extLst>
              <a:ext uri="{FF2B5EF4-FFF2-40B4-BE49-F238E27FC236}">
                <a16:creationId xmlns:a16="http://schemas.microsoft.com/office/drawing/2014/main" id="{7D77EC8F-AFDE-4894-832E-8DD7CFC990C9}"/>
              </a:ext>
            </a:extLst>
          </p:cNvPr>
          <p:cNvSpPr/>
          <p:nvPr/>
        </p:nvSpPr>
        <p:spPr>
          <a:xfrm>
            <a:off x="4221502" y="18755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21" name="Connector: Curved 20">
            <a:extLst>
              <a:ext uri="{FF2B5EF4-FFF2-40B4-BE49-F238E27FC236}">
                <a16:creationId xmlns:a16="http://schemas.microsoft.com/office/drawing/2014/main" id="{240D29A2-371F-4462-8738-4AE795FB0235}"/>
              </a:ext>
            </a:extLst>
          </p:cNvPr>
          <p:cNvCxnSpPr>
            <a:stCxn id="11" idx="3"/>
            <a:endCxn id="7" idx="5"/>
          </p:cNvCxnSpPr>
          <p:nvPr/>
        </p:nvCxnSpPr>
        <p:spPr>
          <a:xfrm rot="5400000">
            <a:off x="4552371" y="1932250"/>
            <a:ext cx="38893" cy="1008219"/>
          </a:xfrm>
          <a:prstGeom prst="curvedConnector3">
            <a:avLst>
              <a:gd name="adj1" fmla="val 91730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67FD57E-1E36-4152-8E44-7D2434284CD1}"/>
              </a:ext>
            </a:extLst>
          </p:cNvPr>
          <p:cNvSpPr/>
          <p:nvPr/>
        </p:nvSpPr>
        <p:spPr>
          <a:xfrm>
            <a:off x="4251982" y="242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6" name="Oval 25">
            <a:extLst>
              <a:ext uri="{FF2B5EF4-FFF2-40B4-BE49-F238E27FC236}">
                <a16:creationId xmlns:a16="http://schemas.microsoft.com/office/drawing/2014/main" id="{E70C9687-704F-4FD9-81C2-57499BB65926}"/>
              </a:ext>
            </a:extLst>
          </p:cNvPr>
          <p:cNvSpPr/>
          <p:nvPr/>
        </p:nvSpPr>
        <p:spPr>
          <a:xfrm>
            <a:off x="6205449" y="19354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31" name="Connector: Curved 30">
            <a:extLst>
              <a:ext uri="{FF2B5EF4-FFF2-40B4-BE49-F238E27FC236}">
                <a16:creationId xmlns:a16="http://schemas.microsoft.com/office/drawing/2014/main" id="{C5C0E83A-54DD-499D-B672-7627BF26E325}"/>
              </a:ext>
            </a:extLst>
          </p:cNvPr>
          <p:cNvCxnSpPr>
            <a:cxnSpLocks/>
            <a:stCxn id="26" idx="7"/>
            <a:endCxn id="26" idx="5"/>
          </p:cNvCxnSpPr>
          <p:nvPr/>
        </p:nvCxnSpPr>
        <p:spPr>
          <a:xfrm rot="16200000" flipH="1">
            <a:off x="6575290" y="2240280"/>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0370D02A-4691-44B9-B7EF-8ED164E156E9}"/>
              </a:ext>
            </a:extLst>
          </p:cNvPr>
          <p:cNvSpPr/>
          <p:nvPr/>
        </p:nvSpPr>
        <p:spPr>
          <a:xfrm>
            <a:off x="6891249" y="197760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25" name="Rectangle 24">
            <a:extLst>
              <a:ext uri="{FF2B5EF4-FFF2-40B4-BE49-F238E27FC236}">
                <a16:creationId xmlns:a16="http://schemas.microsoft.com/office/drawing/2014/main" id="{3FB261A5-93ED-4144-B9BB-6BDC40030F39}"/>
              </a:ext>
            </a:extLst>
          </p:cNvPr>
          <p:cNvSpPr/>
          <p:nvPr/>
        </p:nvSpPr>
        <p:spPr>
          <a:xfrm>
            <a:off x="5712511" y="31654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7" name="Oval 26">
            <a:extLst>
              <a:ext uri="{FF2B5EF4-FFF2-40B4-BE49-F238E27FC236}">
                <a16:creationId xmlns:a16="http://schemas.microsoft.com/office/drawing/2014/main" id="{89888F29-07A2-4E8E-AC32-91A0F504F604}"/>
              </a:ext>
            </a:extLst>
          </p:cNvPr>
          <p:cNvSpPr/>
          <p:nvPr/>
        </p:nvSpPr>
        <p:spPr>
          <a:xfrm>
            <a:off x="202692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28" name="Oval 27">
            <a:extLst>
              <a:ext uri="{FF2B5EF4-FFF2-40B4-BE49-F238E27FC236}">
                <a16:creationId xmlns:a16="http://schemas.microsoft.com/office/drawing/2014/main" id="{CA9FA5B8-F658-42C5-B8DD-AF0CCA0C5574}"/>
              </a:ext>
            </a:extLst>
          </p:cNvPr>
          <p:cNvSpPr/>
          <p:nvPr/>
        </p:nvSpPr>
        <p:spPr>
          <a:xfrm>
            <a:off x="3482340" y="328883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29" name="Oval 28">
            <a:extLst>
              <a:ext uri="{FF2B5EF4-FFF2-40B4-BE49-F238E27FC236}">
                <a16:creationId xmlns:a16="http://schemas.microsoft.com/office/drawing/2014/main" id="{6FB517D1-1B00-47E6-883B-375BAE4DE01B}"/>
              </a:ext>
            </a:extLst>
          </p:cNvPr>
          <p:cNvSpPr/>
          <p:nvPr/>
        </p:nvSpPr>
        <p:spPr>
          <a:xfrm>
            <a:off x="4941155" y="3263576"/>
            <a:ext cx="679010" cy="66011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0" name="Oval 29">
            <a:extLst>
              <a:ext uri="{FF2B5EF4-FFF2-40B4-BE49-F238E27FC236}">
                <a16:creationId xmlns:a16="http://schemas.microsoft.com/office/drawing/2014/main" id="{15C24947-2A49-477D-AD7F-1326C72DA4FE}"/>
              </a:ext>
            </a:extLst>
          </p:cNvPr>
          <p:cNvSpPr/>
          <p:nvPr/>
        </p:nvSpPr>
        <p:spPr>
          <a:xfrm>
            <a:off x="7069632" y="3229045"/>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32" name="Rectangle: Rounded Corners 31">
            <a:extLst>
              <a:ext uri="{FF2B5EF4-FFF2-40B4-BE49-F238E27FC236}">
                <a16:creationId xmlns:a16="http://schemas.microsoft.com/office/drawing/2014/main" id="{C48940F8-DCA9-42A4-88D5-125A2A88B953}"/>
              </a:ext>
            </a:extLst>
          </p:cNvPr>
          <p:cNvSpPr/>
          <p:nvPr/>
        </p:nvSpPr>
        <p:spPr>
          <a:xfrm>
            <a:off x="187227" y="3215640"/>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A13</a:t>
            </a:r>
          </a:p>
        </p:txBody>
      </p:sp>
      <p:cxnSp>
        <p:nvCxnSpPr>
          <p:cNvPr id="33" name="Straight Arrow Connector 32">
            <a:extLst>
              <a:ext uri="{FF2B5EF4-FFF2-40B4-BE49-F238E27FC236}">
                <a16:creationId xmlns:a16="http://schemas.microsoft.com/office/drawing/2014/main" id="{E5D842EC-A208-4ACE-BDC6-CBA8B2F640AD}"/>
              </a:ext>
            </a:extLst>
          </p:cNvPr>
          <p:cNvCxnSpPr>
            <a:endCxn id="27" idx="2"/>
          </p:cNvCxnSpPr>
          <p:nvPr/>
        </p:nvCxnSpPr>
        <p:spPr>
          <a:xfrm>
            <a:off x="1417320" y="357839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DC6989B-FEBD-4F1B-B6E6-6D1E67202A2B}"/>
              </a:ext>
            </a:extLst>
          </p:cNvPr>
          <p:cNvCxnSpPr>
            <a:stCxn id="27" idx="6"/>
            <a:endCxn id="28" idx="2"/>
          </p:cNvCxnSpPr>
          <p:nvPr/>
        </p:nvCxnSpPr>
        <p:spPr>
          <a:xfrm>
            <a:off x="2712720" y="359363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C877BC0-B091-44F0-ACB9-541111B02E7A}"/>
              </a:ext>
            </a:extLst>
          </p:cNvPr>
          <p:cNvCxnSpPr>
            <a:stCxn id="28" idx="6"/>
            <a:endCxn id="29" idx="2"/>
          </p:cNvCxnSpPr>
          <p:nvPr/>
        </p:nvCxnSpPr>
        <p:spPr>
          <a:xfrm>
            <a:off x="4168140" y="3593631"/>
            <a:ext cx="773015" cy="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F6D6D64-ED45-4A4E-AE1F-6E3223CB4105}"/>
              </a:ext>
            </a:extLst>
          </p:cNvPr>
          <p:cNvCxnSpPr>
            <a:stCxn id="29" idx="6"/>
            <a:endCxn id="30" idx="2"/>
          </p:cNvCxnSpPr>
          <p:nvPr/>
        </p:nvCxnSpPr>
        <p:spPr>
          <a:xfrm>
            <a:off x="5620165" y="3593632"/>
            <a:ext cx="144946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FD808875-960C-4B56-9B3E-7B78978A1B5B}"/>
              </a:ext>
            </a:extLst>
          </p:cNvPr>
          <p:cNvSpPr/>
          <p:nvPr/>
        </p:nvSpPr>
        <p:spPr>
          <a:xfrm>
            <a:off x="7166265" y="3330757"/>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39" name="Rectangle 38">
            <a:extLst>
              <a:ext uri="{FF2B5EF4-FFF2-40B4-BE49-F238E27FC236}">
                <a16:creationId xmlns:a16="http://schemas.microsoft.com/office/drawing/2014/main" id="{5D758EA9-C688-48BC-8A86-89FA89654995}"/>
              </a:ext>
            </a:extLst>
          </p:cNvPr>
          <p:cNvSpPr/>
          <p:nvPr/>
        </p:nvSpPr>
        <p:spPr>
          <a:xfrm>
            <a:off x="2773680" y="31241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0" name="Rectangle 39">
            <a:extLst>
              <a:ext uri="{FF2B5EF4-FFF2-40B4-BE49-F238E27FC236}">
                <a16:creationId xmlns:a16="http://schemas.microsoft.com/office/drawing/2014/main" id="{B4835CF7-0EF3-4C23-9BB5-A5A87CEF4D33}"/>
              </a:ext>
            </a:extLst>
          </p:cNvPr>
          <p:cNvSpPr/>
          <p:nvPr/>
        </p:nvSpPr>
        <p:spPr>
          <a:xfrm>
            <a:off x="4248399" y="316542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41" name="Connector: Curved 40">
            <a:extLst>
              <a:ext uri="{FF2B5EF4-FFF2-40B4-BE49-F238E27FC236}">
                <a16:creationId xmlns:a16="http://schemas.microsoft.com/office/drawing/2014/main" id="{136D171F-4C88-46C2-9AED-B38661F1E43B}"/>
              </a:ext>
            </a:extLst>
          </p:cNvPr>
          <p:cNvCxnSpPr>
            <a:cxnSpLocks/>
            <a:stCxn id="28" idx="1"/>
            <a:endCxn id="28" idx="7"/>
          </p:cNvCxnSpPr>
          <p:nvPr/>
        </p:nvCxnSpPr>
        <p:spPr>
          <a:xfrm rot="5400000" flipH="1" flipV="1">
            <a:off x="3825240" y="3135638"/>
            <a:ext cx="12700" cy="484934"/>
          </a:xfrm>
          <a:prstGeom prst="curvedConnector3">
            <a:avLst>
              <a:gd name="adj1" fmla="val 4302945"/>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B56B8475-6151-48B4-9B45-BB984873D801}"/>
              </a:ext>
            </a:extLst>
          </p:cNvPr>
          <p:cNvSpPr/>
          <p:nvPr/>
        </p:nvSpPr>
        <p:spPr>
          <a:xfrm>
            <a:off x="3633826" y="285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51">
            <a:extLst>
              <a:ext uri="{FF2B5EF4-FFF2-40B4-BE49-F238E27FC236}">
                <a16:creationId xmlns:a16="http://schemas.microsoft.com/office/drawing/2014/main" id="{21DEA58F-B42D-4A0C-9919-F5181E61EA53}"/>
              </a:ext>
            </a:extLst>
          </p:cNvPr>
          <p:cNvSpPr/>
          <p:nvPr/>
        </p:nvSpPr>
        <p:spPr>
          <a:xfrm>
            <a:off x="8223240" y="322267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53" name="Connector: Curved 52">
            <a:extLst>
              <a:ext uri="{FF2B5EF4-FFF2-40B4-BE49-F238E27FC236}">
                <a16:creationId xmlns:a16="http://schemas.microsoft.com/office/drawing/2014/main" id="{73FBBEEE-4C0D-47BE-ACE8-470A31B48178}"/>
              </a:ext>
            </a:extLst>
          </p:cNvPr>
          <p:cNvCxnSpPr>
            <a:cxnSpLocks/>
            <a:stCxn id="43" idx="2"/>
          </p:cNvCxnSpPr>
          <p:nvPr/>
        </p:nvCxnSpPr>
        <p:spPr>
          <a:xfrm rot="10800000">
            <a:off x="3967955" y="3894018"/>
            <a:ext cx="1828800" cy="548640"/>
          </a:xfrm>
          <a:prstGeom prst="curvedConnector3">
            <a:avLst>
              <a:gd name="adj1" fmla="val 108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8ED426ED-B997-4AD9-8A8B-1F44158C2BB1}"/>
              </a:ext>
            </a:extLst>
          </p:cNvPr>
          <p:cNvSpPr/>
          <p:nvPr/>
        </p:nvSpPr>
        <p:spPr>
          <a:xfrm>
            <a:off x="4360124" y="390630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9" name="Oval 68">
            <a:extLst>
              <a:ext uri="{FF2B5EF4-FFF2-40B4-BE49-F238E27FC236}">
                <a16:creationId xmlns:a16="http://schemas.microsoft.com/office/drawing/2014/main" id="{34F6203C-E7A6-4E7A-AC28-D64E24DF5CC3}"/>
              </a:ext>
            </a:extLst>
          </p:cNvPr>
          <p:cNvSpPr/>
          <p:nvPr/>
        </p:nvSpPr>
        <p:spPr>
          <a:xfrm>
            <a:off x="4937759" y="540299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70" name="Oval 69">
            <a:extLst>
              <a:ext uri="{FF2B5EF4-FFF2-40B4-BE49-F238E27FC236}">
                <a16:creationId xmlns:a16="http://schemas.microsoft.com/office/drawing/2014/main" id="{9E4A3EA2-EF92-4EB2-8A3C-C2B932539147}"/>
              </a:ext>
            </a:extLst>
          </p:cNvPr>
          <p:cNvSpPr/>
          <p:nvPr/>
        </p:nvSpPr>
        <p:spPr>
          <a:xfrm>
            <a:off x="2026919" y="540299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1" name="Oval 70">
            <a:extLst>
              <a:ext uri="{FF2B5EF4-FFF2-40B4-BE49-F238E27FC236}">
                <a16:creationId xmlns:a16="http://schemas.microsoft.com/office/drawing/2014/main" id="{DF5E6C85-682F-4F91-81F7-98493FFB3CE0}"/>
              </a:ext>
            </a:extLst>
          </p:cNvPr>
          <p:cNvSpPr/>
          <p:nvPr/>
        </p:nvSpPr>
        <p:spPr>
          <a:xfrm>
            <a:off x="3482339" y="540299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Rectangle: Rounded Corners 71">
            <a:extLst>
              <a:ext uri="{FF2B5EF4-FFF2-40B4-BE49-F238E27FC236}">
                <a16:creationId xmlns:a16="http://schemas.microsoft.com/office/drawing/2014/main" id="{F871C513-3669-46B3-987E-F969C24F1C16}"/>
              </a:ext>
            </a:extLst>
          </p:cNvPr>
          <p:cNvSpPr/>
          <p:nvPr/>
        </p:nvSpPr>
        <p:spPr>
          <a:xfrm>
            <a:off x="187226" y="4939695"/>
            <a:ext cx="711933"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A14</a:t>
            </a:r>
          </a:p>
        </p:txBody>
      </p:sp>
      <p:cxnSp>
        <p:nvCxnSpPr>
          <p:cNvPr id="73" name="Straight Arrow Connector 72">
            <a:extLst>
              <a:ext uri="{FF2B5EF4-FFF2-40B4-BE49-F238E27FC236}">
                <a16:creationId xmlns:a16="http://schemas.microsoft.com/office/drawing/2014/main" id="{D0C344D1-4F5A-4692-B288-AE0BE320D72A}"/>
              </a:ext>
            </a:extLst>
          </p:cNvPr>
          <p:cNvCxnSpPr>
            <a:endCxn id="70" idx="2"/>
          </p:cNvCxnSpPr>
          <p:nvPr/>
        </p:nvCxnSpPr>
        <p:spPr>
          <a:xfrm>
            <a:off x="1417319" y="5707791"/>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EA2A9245-56B4-46D7-AF9F-CD824ABDDA99}"/>
              </a:ext>
            </a:extLst>
          </p:cNvPr>
          <p:cNvCxnSpPr>
            <a:stCxn id="70" idx="6"/>
            <a:endCxn id="71" idx="2"/>
          </p:cNvCxnSpPr>
          <p:nvPr/>
        </p:nvCxnSpPr>
        <p:spPr>
          <a:xfrm>
            <a:off x="2712719" y="570779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D08FB07-2EB0-4F13-98FF-A6F155F77DB7}"/>
              </a:ext>
            </a:extLst>
          </p:cNvPr>
          <p:cNvCxnSpPr>
            <a:stCxn id="71" idx="6"/>
            <a:endCxn id="69" idx="2"/>
          </p:cNvCxnSpPr>
          <p:nvPr/>
        </p:nvCxnSpPr>
        <p:spPr>
          <a:xfrm>
            <a:off x="4168139" y="570779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C8A93F54-FC10-4DEE-A035-5B1ED74C9000}"/>
              </a:ext>
            </a:extLst>
          </p:cNvPr>
          <p:cNvSpPr/>
          <p:nvPr/>
        </p:nvSpPr>
        <p:spPr>
          <a:xfrm>
            <a:off x="4991122" y="545799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Rectangle 76">
            <a:extLst>
              <a:ext uri="{FF2B5EF4-FFF2-40B4-BE49-F238E27FC236}">
                <a16:creationId xmlns:a16="http://schemas.microsoft.com/office/drawing/2014/main" id="{BE3CB838-D099-4FB1-B661-D0E9738A11FD}"/>
              </a:ext>
            </a:extLst>
          </p:cNvPr>
          <p:cNvSpPr/>
          <p:nvPr/>
        </p:nvSpPr>
        <p:spPr>
          <a:xfrm>
            <a:off x="2783897" y="532311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8" name="Rectangle 77">
            <a:extLst>
              <a:ext uri="{FF2B5EF4-FFF2-40B4-BE49-F238E27FC236}">
                <a16:creationId xmlns:a16="http://schemas.microsoft.com/office/drawing/2014/main" id="{70541569-6633-47C3-B1CF-B7C0D0C40845}"/>
              </a:ext>
            </a:extLst>
          </p:cNvPr>
          <p:cNvSpPr/>
          <p:nvPr/>
        </p:nvSpPr>
        <p:spPr>
          <a:xfrm>
            <a:off x="4292679" y="53080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79" name="Connector: Curved 78">
            <a:extLst>
              <a:ext uri="{FF2B5EF4-FFF2-40B4-BE49-F238E27FC236}">
                <a16:creationId xmlns:a16="http://schemas.microsoft.com/office/drawing/2014/main" id="{72049CD1-1245-4D9A-A672-222E72981DF0}"/>
              </a:ext>
            </a:extLst>
          </p:cNvPr>
          <p:cNvCxnSpPr>
            <a:cxnSpLocks/>
            <a:stCxn id="69" idx="0"/>
            <a:endCxn id="71" idx="0"/>
          </p:cNvCxnSpPr>
          <p:nvPr/>
        </p:nvCxnSpPr>
        <p:spPr>
          <a:xfrm rot="16200000" flipV="1">
            <a:off x="4552949" y="4675281"/>
            <a:ext cx="12700" cy="1455420"/>
          </a:xfrm>
          <a:prstGeom prst="curvedConnector3">
            <a:avLst>
              <a:gd name="adj1" fmla="val 396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0" name="Rectangle 79">
            <a:extLst>
              <a:ext uri="{FF2B5EF4-FFF2-40B4-BE49-F238E27FC236}">
                <a16:creationId xmlns:a16="http://schemas.microsoft.com/office/drawing/2014/main" id="{563F9D54-BCF1-48B4-80DE-53B8245817FA}"/>
              </a:ext>
            </a:extLst>
          </p:cNvPr>
          <p:cNvSpPr/>
          <p:nvPr/>
        </p:nvSpPr>
        <p:spPr>
          <a:xfrm>
            <a:off x="4293686" y="486079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cxnSp>
        <p:nvCxnSpPr>
          <p:cNvPr id="84" name="Connector: Curved 83">
            <a:extLst>
              <a:ext uri="{FF2B5EF4-FFF2-40B4-BE49-F238E27FC236}">
                <a16:creationId xmlns:a16="http://schemas.microsoft.com/office/drawing/2014/main" id="{304646A4-A30A-4E93-9AAB-DCCE9BE781AC}"/>
              </a:ext>
            </a:extLst>
          </p:cNvPr>
          <p:cNvCxnSpPr>
            <a:cxnSpLocks/>
            <a:stCxn id="70" idx="4"/>
            <a:endCxn id="86" idx="3"/>
          </p:cNvCxnSpPr>
          <p:nvPr/>
        </p:nvCxnSpPr>
        <p:spPr>
          <a:xfrm rot="5400000" flipH="1" flipV="1">
            <a:off x="4352306" y="3939505"/>
            <a:ext cx="90599" cy="4055574"/>
          </a:xfrm>
          <a:prstGeom prst="curvedConnector3">
            <a:avLst>
              <a:gd name="adj1" fmla="val -53828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935A24B0-1CF9-4A3F-8218-E64CAC15E450}"/>
              </a:ext>
            </a:extLst>
          </p:cNvPr>
          <p:cNvSpPr/>
          <p:nvPr/>
        </p:nvSpPr>
        <p:spPr>
          <a:xfrm>
            <a:off x="2712719" y="59306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86" name="Oval 85">
            <a:extLst>
              <a:ext uri="{FF2B5EF4-FFF2-40B4-BE49-F238E27FC236}">
                <a16:creationId xmlns:a16="http://schemas.microsoft.com/office/drawing/2014/main" id="{6E9F28ED-E36F-4D74-B53C-8D4097CEA79B}"/>
              </a:ext>
            </a:extLst>
          </p:cNvPr>
          <p:cNvSpPr/>
          <p:nvPr/>
        </p:nvSpPr>
        <p:spPr>
          <a:xfrm>
            <a:off x="6324960" y="5401666"/>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cxnSp>
        <p:nvCxnSpPr>
          <p:cNvPr id="87" name="Connector: Curved 86">
            <a:extLst>
              <a:ext uri="{FF2B5EF4-FFF2-40B4-BE49-F238E27FC236}">
                <a16:creationId xmlns:a16="http://schemas.microsoft.com/office/drawing/2014/main" id="{3D0988D0-9554-450D-8EEF-D9503822EFB9}"/>
              </a:ext>
            </a:extLst>
          </p:cNvPr>
          <p:cNvCxnSpPr>
            <a:cxnSpLocks/>
            <a:stCxn id="86" idx="7"/>
            <a:endCxn id="86" idx="5"/>
          </p:cNvCxnSpPr>
          <p:nvPr/>
        </p:nvCxnSpPr>
        <p:spPr>
          <a:xfrm rot="16200000" flipH="1">
            <a:off x="6694801" y="5706466"/>
            <a:ext cx="431052"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E54A1165-F4D5-4BBE-BDA7-7D9F8718E041}"/>
              </a:ext>
            </a:extLst>
          </p:cNvPr>
          <p:cNvSpPr/>
          <p:nvPr/>
        </p:nvSpPr>
        <p:spPr>
          <a:xfrm>
            <a:off x="7010760" y="54437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cxnSp>
        <p:nvCxnSpPr>
          <p:cNvPr id="100" name="Straight Arrow Connector 99">
            <a:extLst>
              <a:ext uri="{FF2B5EF4-FFF2-40B4-BE49-F238E27FC236}">
                <a16:creationId xmlns:a16="http://schemas.microsoft.com/office/drawing/2014/main" id="{6C39299D-2451-44E9-BA2E-29AE6A94BB7A}"/>
              </a:ext>
            </a:extLst>
          </p:cNvPr>
          <p:cNvCxnSpPr>
            <a:cxnSpLocks/>
            <a:stCxn id="69" idx="6"/>
            <a:endCxn id="86" idx="2"/>
          </p:cNvCxnSpPr>
          <p:nvPr/>
        </p:nvCxnSpPr>
        <p:spPr>
          <a:xfrm flipV="1">
            <a:off x="5623559" y="5706466"/>
            <a:ext cx="701401" cy="1325"/>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02CBC216-5E79-4246-B97D-47189241C147}"/>
              </a:ext>
            </a:extLst>
          </p:cNvPr>
          <p:cNvSpPr/>
          <p:nvPr/>
        </p:nvSpPr>
        <p:spPr>
          <a:xfrm>
            <a:off x="5701531" y="5323110"/>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grpSp>
        <p:nvGrpSpPr>
          <p:cNvPr id="47" name="Group 46">
            <a:extLst>
              <a:ext uri="{FF2B5EF4-FFF2-40B4-BE49-F238E27FC236}">
                <a16:creationId xmlns:a16="http://schemas.microsoft.com/office/drawing/2014/main" id="{C86DFBE9-92AF-3CAC-74C7-CF556C3099DC}"/>
              </a:ext>
            </a:extLst>
          </p:cNvPr>
          <p:cNvGrpSpPr/>
          <p:nvPr/>
        </p:nvGrpSpPr>
        <p:grpSpPr>
          <a:xfrm>
            <a:off x="5796755" y="4078071"/>
            <a:ext cx="820320" cy="729173"/>
            <a:chOff x="7799403" y="3236663"/>
            <a:chExt cx="820320" cy="729173"/>
          </a:xfrm>
        </p:grpSpPr>
        <p:sp>
          <p:nvSpPr>
            <p:cNvPr id="43" name="Oval 42">
              <a:extLst>
                <a:ext uri="{FF2B5EF4-FFF2-40B4-BE49-F238E27FC236}">
                  <a16:creationId xmlns:a16="http://schemas.microsoft.com/office/drawing/2014/main" id="{F826B138-886E-B4B1-61F9-AEF135E34A02}"/>
                </a:ext>
              </a:extLst>
            </p:cNvPr>
            <p:cNvSpPr/>
            <p:nvPr/>
          </p:nvSpPr>
          <p:spPr>
            <a:xfrm>
              <a:off x="7799403" y="3236663"/>
              <a:ext cx="820320" cy="729173"/>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a:solidFill>
                    <a:sysClr val="windowText" lastClr="000000"/>
                  </a:solidFill>
                </a:rPr>
                <a:t>q5</a:t>
              </a:r>
              <a:endParaRPr lang="en-US" b="1" dirty="0">
                <a:solidFill>
                  <a:sysClr val="windowText" lastClr="000000"/>
                </a:solidFill>
                <a:latin typeface="+mj-lt"/>
              </a:endParaRPr>
            </a:p>
          </p:txBody>
        </p:sp>
        <p:sp>
          <p:nvSpPr>
            <p:cNvPr id="44" name="Oval 43">
              <a:extLst>
                <a:ext uri="{FF2B5EF4-FFF2-40B4-BE49-F238E27FC236}">
                  <a16:creationId xmlns:a16="http://schemas.microsoft.com/office/drawing/2014/main" id="{15D1C070-22D2-EDB2-8A99-97FBE2C8595C}"/>
                </a:ext>
              </a:extLst>
            </p:cNvPr>
            <p:cNvSpPr/>
            <p:nvPr/>
          </p:nvSpPr>
          <p:spPr>
            <a:xfrm>
              <a:off x="7903881" y="3336853"/>
              <a:ext cx="627054" cy="54098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grpSp>
      <p:cxnSp>
        <p:nvCxnSpPr>
          <p:cNvPr id="56" name="Connector: Curved 55">
            <a:extLst>
              <a:ext uri="{FF2B5EF4-FFF2-40B4-BE49-F238E27FC236}">
                <a16:creationId xmlns:a16="http://schemas.microsoft.com/office/drawing/2014/main" id="{2A8A2F21-708A-9AA2-0AE1-E14CACBF65CB}"/>
              </a:ext>
            </a:extLst>
          </p:cNvPr>
          <p:cNvCxnSpPr>
            <a:cxnSpLocks/>
            <a:endCxn id="43" idx="0"/>
          </p:cNvCxnSpPr>
          <p:nvPr/>
        </p:nvCxnSpPr>
        <p:spPr>
          <a:xfrm>
            <a:off x="5424553" y="3814602"/>
            <a:ext cx="782362" cy="263469"/>
          </a:xfrm>
          <a:prstGeom prst="curvedConnector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Connector: Curved 59">
            <a:extLst>
              <a:ext uri="{FF2B5EF4-FFF2-40B4-BE49-F238E27FC236}">
                <a16:creationId xmlns:a16="http://schemas.microsoft.com/office/drawing/2014/main" id="{AC9B6245-B1C2-C005-4F6C-4DFE5678C19F}"/>
              </a:ext>
            </a:extLst>
          </p:cNvPr>
          <p:cNvCxnSpPr>
            <a:cxnSpLocks/>
            <a:endCxn id="29" idx="4"/>
          </p:cNvCxnSpPr>
          <p:nvPr/>
        </p:nvCxnSpPr>
        <p:spPr>
          <a:xfrm rot="10800000">
            <a:off x="5280661" y="3923687"/>
            <a:ext cx="620573" cy="368584"/>
          </a:xfrm>
          <a:prstGeom prst="curvedConnector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51F71A85-C800-3528-01D5-AE58278C711C}"/>
              </a:ext>
            </a:extLst>
          </p:cNvPr>
          <p:cNvSpPr/>
          <p:nvPr/>
        </p:nvSpPr>
        <p:spPr>
          <a:xfrm>
            <a:off x="5365964" y="3741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Rectangle 65">
            <a:extLst>
              <a:ext uri="{FF2B5EF4-FFF2-40B4-BE49-F238E27FC236}">
                <a16:creationId xmlns:a16="http://schemas.microsoft.com/office/drawing/2014/main" id="{BB2DF736-CEA1-8F81-83B1-8E82E4A2BA26}"/>
              </a:ext>
            </a:extLst>
          </p:cNvPr>
          <p:cNvSpPr/>
          <p:nvPr/>
        </p:nvSpPr>
        <p:spPr>
          <a:xfrm>
            <a:off x="5024588" y="405870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8" name="Connector: Curved 67">
            <a:extLst>
              <a:ext uri="{FF2B5EF4-FFF2-40B4-BE49-F238E27FC236}">
                <a16:creationId xmlns:a16="http://schemas.microsoft.com/office/drawing/2014/main" id="{B81CA21B-C89E-6DFE-C3D3-894A251C9B33}"/>
              </a:ext>
            </a:extLst>
          </p:cNvPr>
          <p:cNvCxnSpPr>
            <a:cxnSpLocks/>
          </p:cNvCxnSpPr>
          <p:nvPr/>
        </p:nvCxnSpPr>
        <p:spPr>
          <a:xfrm rot="16200000" flipH="1">
            <a:off x="7653400" y="3562230"/>
            <a:ext cx="457200" cy="12700"/>
          </a:xfrm>
          <a:prstGeom prst="curvedConnector5">
            <a:avLst>
              <a:gd name="adj1" fmla="val -53033"/>
              <a:gd name="adj2" fmla="val 6409189"/>
              <a:gd name="adj3" fmla="val 153033"/>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1" name="Connector: Curved 80">
            <a:extLst>
              <a:ext uri="{FF2B5EF4-FFF2-40B4-BE49-F238E27FC236}">
                <a16:creationId xmlns:a16="http://schemas.microsoft.com/office/drawing/2014/main" id="{D3C9049D-503A-BF9E-0FF9-68FB13586E12}"/>
              </a:ext>
            </a:extLst>
          </p:cNvPr>
          <p:cNvCxnSpPr>
            <a:cxnSpLocks/>
          </p:cNvCxnSpPr>
          <p:nvPr/>
        </p:nvCxnSpPr>
        <p:spPr>
          <a:xfrm rot="10800000" flipV="1">
            <a:off x="6617077" y="3988926"/>
            <a:ext cx="985401" cy="578321"/>
          </a:xfrm>
          <a:prstGeom prst="curvedConnector3">
            <a:avLst>
              <a:gd name="adj1" fmla="val -691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C9C84BDD-093F-E1AD-F2D1-00307D9236A1}"/>
              </a:ext>
            </a:extLst>
          </p:cNvPr>
          <p:cNvSpPr/>
          <p:nvPr/>
        </p:nvSpPr>
        <p:spPr>
          <a:xfrm>
            <a:off x="6790816" y="410368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Oval 22">
            <a:extLst>
              <a:ext uri="{FF2B5EF4-FFF2-40B4-BE49-F238E27FC236}">
                <a16:creationId xmlns:a16="http://schemas.microsoft.com/office/drawing/2014/main" id="{F325808E-D301-06D3-94EB-CDFE8DD0BCCC}"/>
              </a:ext>
            </a:extLst>
          </p:cNvPr>
          <p:cNvSpPr/>
          <p:nvPr/>
        </p:nvSpPr>
        <p:spPr>
          <a:xfrm>
            <a:off x="2054352" y="2063496"/>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24" name="Oval 23">
            <a:extLst>
              <a:ext uri="{FF2B5EF4-FFF2-40B4-BE49-F238E27FC236}">
                <a16:creationId xmlns:a16="http://schemas.microsoft.com/office/drawing/2014/main" id="{327FEBBB-F062-5F22-AC1A-BB863A3A2F63}"/>
              </a:ext>
            </a:extLst>
          </p:cNvPr>
          <p:cNvSpPr/>
          <p:nvPr/>
        </p:nvSpPr>
        <p:spPr>
          <a:xfrm>
            <a:off x="2107715" y="2118500"/>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19603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heel(8)">
                                      <p:cBhvr>
                                        <p:cTn id="17" dur="1000"/>
                                        <p:tgtEl>
                                          <p:spTgt spid="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1"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8)">
                                      <p:cBhvr>
                                        <p:cTn id="25" dur="1000"/>
                                        <p:tgtEl>
                                          <p:spTgt spid="10"/>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4"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childTnLst>
                          </p:cTn>
                        </p:par>
                        <p:par>
                          <p:cTn id="33" fill="hold">
                            <p:stCondLst>
                              <p:cond delay="1500"/>
                            </p:stCondLst>
                            <p:childTnLst>
                              <p:par>
                                <p:cTn id="34" presetID="22" presetClass="entr" presetSubtype="4"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heel(8)">
                                      <p:cBhvr>
                                        <p:cTn id="46" dur="1000"/>
                                        <p:tgtEl>
                                          <p:spTgt spid="14"/>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wheel(8)">
                                      <p:cBhvr>
                                        <p:cTn id="62" dur="1000"/>
                                        <p:tgtEl>
                                          <p:spTgt spid="12"/>
                                        </p:tgtEl>
                                      </p:cBhvr>
                                    </p:animEffect>
                                  </p:childTnLst>
                                </p:cTn>
                              </p:par>
                            </p:childTnLst>
                          </p:cTn>
                        </p:par>
                        <p:par>
                          <p:cTn id="63" fill="hold">
                            <p:stCondLst>
                              <p:cond delay="1000"/>
                            </p:stCondLst>
                            <p:childTnLst>
                              <p:par>
                                <p:cTn id="64" presetID="1" presetClass="entr" presetSubtype="0" fill="hold" grpId="0" nodeType="after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1" presetClass="entr" presetSubtype="8" fill="hold"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wheel(8)">
                                      <p:cBhvr>
                                        <p:cTn id="70" dur="1000"/>
                                        <p:tgtEl>
                                          <p:spTgt spid="13"/>
                                        </p:tgtEl>
                                      </p:cBhvr>
                                    </p:animEffec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par>
                          <p:cTn id="74" fill="hold">
                            <p:stCondLst>
                              <p:cond delay="1000"/>
                            </p:stCondLst>
                            <p:childTnLst>
                              <p:par>
                                <p:cTn id="75" presetID="22" presetClass="entr" presetSubtype="4" fill="hold" grpId="0" nodeType="after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down)">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8"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heel(8)">
                                      <p:cBhvr>
                                        <p:cTn id="82" dur="1000"/>
                                        <p:tgtEl>
                                          <p:spTgt spid="31"/>
                                        </p:tgtEl>
                                      </p:cBhvr>
                                    </p:animEffect>
                                  </p:childTnLst>
                                </p:cTn>
                              </p:par>
                            </p:childTnLst>
                          </p:cTn>
                        </p:par>
                        <p:par>
                          <p:cTn id="83" fill="hold">
                            <p:stCondLst>
                              <p:cond delay="1000"/>
                            </p:stCondLst>
                            <p:childTnLst>
                              <p:par>
                                <p:cTn id="84" presetID="1" presetClass="entr" presetSubtype="0" fill="hold" grpId="0" nodeType="afterEffect">
                                  <p:stCondLst>
                                    <p:cond delay="0"/>
                                  </p:stCondLst>
                                  <p:childTnLst>
                                    <p:set>
                                      <p:cBhvr>
                                        <p:cTn id="85" dur="1" fill="hold">
                                          <p:stCondLst>
                                            <p:cond delay="0"/>
                                          </p:stCondLst>
                                        </p:cTn>
                                        <p:tgtEl>
                                          <p:spTgt spid="3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 presetClass="entr" presetSubtype="8" fill="hold" nodeType="clickEffect">
                                  <p:stCondLst>
                                    <p:cond delay="0"/>
                                  </p:stCondLst>
                                  <p:childTnLst>
                                    <p:set>
                                      <p:cBhvr>
                                        <p:cTn id="93" dur="1" fill="hold">
                                          <p:stCondLst>
                                            <p:cond delay="0"/>
                                          </p:stCondLst>
                                        </p:cTn>
                                        <p:tgtEl>
                                          <p:spTgt spid="33"/>
                                        </p:tgtEl>
                                        <p:attrNameLst>
                                          <p:attrName>style.visibility</p:attrName>
                                        </p:attrNameLst>
                                      </p:cBhvr>
                                      <p:to>
                                        <p:strVal val="visible"/>
                                      </p:to>
                                    </p:set>
                                    <p:anim calcmode="lin" valueType="num">
                                      <p:cBhvr additive="base">
                                        <p:cTn id="94" dur="500" fill="hold"/>
                                        <p:tgtEl>
                                          <p:spTgt spid="33"/>
                                        </p:tgtEl>
                                        <p:attrNameLst>
                                          <p:attrName>ppt_x</p:attrName>
                                        </p:attrNameLst>
                                      </p:cBhvr>
                                      <p:tavLst>
                                        <p:tav tm="0">
                                          <p:val>
                                            <p:strVal val="0-#ppt_w/2"/>
                                          </p:val>
                                        </p:tav>
                                        <p:tav tm="100000">
                                          <p:val>
                                            <p:strVal val="#ppt_x"/>
                                          </p:val>
                                        </p:tav>
                                      </p:tavLst>
                                    </p:anim>
                                    <p:anim calcmode="lin" valueType="num">
                                      <p:cBhvr additive="base">
                                        <p:cTn id="95" dur="500" fill="hold"/>
                                        <p:tgtEl>
                                          <p:spTgt spid="33"/>
                                        </p:tgtEl>
                                        <p:attrNameLst>
                                          <p:attrName>ppt_y</p:attrName>
                                        </p:attrNameLst>
                                      </p:cBhvr>
                                      <p:tavLst>
                                        <p:tav tm="0">
                                          <p:val>
                                            <p:strVal val="#ppt_y"/>
                                          </p:val>
                                        </p:tav>
                                        <p:tav tm="100000">
                                          <p:val>
                                            <p:strVal val="#ppt_y"/>
                                          </p:val>
                                        </p:tav>
                                      </p:tavLst>
                                    </p:anim>
                                  </p:childTnLst>
                                </p:cTn>
                              </p:par>
                            </p:childTnLst>
                          </p:cTn>
                        </p:par>
                        <p:par>
                          <p:cTn id="96" fill="hold">
                            <p:stCondLst>
                              <p:cond delay="500"/>
                            </p:stCondLst>
                            <p:childTnLst>
                              <p:par>
                                <p:cTn id="97" presetID="22" presetClass="entr" presetSubtype="4"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down)">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21" presetClass="entr" presetSubtype="8" fill="hold" nodeType="click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wheel(8)">
                                      <p:cBhvr>
                                        <p:cTn id="104" dur="1000"/>
                                        <p:tgtEl>
                                          <p:spTgt spid="35"/>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39"/>
                                        </p:tgtEl>
                                        <p:attrNameLst>
                                          <p:attrName>style.visibility</p:attrName>
                                        </p:attrNameLst>
                                      </p:cBhvr>
                                      <p:to>
                                        <p:strVal val="visible"/>
                                      </p:to>
                                    </p:set>
                                  </p:childTnLst>
                                </p:cTn>
                              </p:par>
                            </p:childTnLst>
                          </p:cTn>
                        </p:par>
                        <p:par>
                          <p:cTn id="108" fill="hold">
                            <p:stCondLst>
                              <p:cond delay="1000"/>
                            </p:stCondLst>
                            <p:childTnLst>
                              <p:par>
                                <p:cTn id="109" presetID="22" presetClass="entr" presetSubtype="4" fill="hold" grpId="0" nodeType="after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down)">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21" presetClass="entr" presetSubtype="8" fill="hold" nodeType="clickEffect">
                                  <p:stCondLst>
                                    <p:cond delay="0"/>
                                  </p:stCondLst>
                                  <p:childTnLst>
                                    <p:set>
                                      <p:cBhvr>
                                        <p:cTn id="115" dur="1" fill="hold">
                                          <p:stCondLst>
                                            <p:cond delay="0"/>
                                          </p:stCondLst>
                                        </p:cTn>
                                        <p:tgtEl>
                                          <p:spTgt spid="36"/>
                                        </p:tgtEl>
                                        <p:attrNameLst>
                                          <p:attrName>style.visibility</p:attrName>
                                        </p:attrNameLst>
                                      </p:cBhvr>
                                      <p:to>
                                        <p:strVal val="visible"/>
                                      </p:to>
                                    </p:set>
                                    <p:animEffect transition="in" filter="wheel(8)">
                                      <p:cBhvr>
                                        <p:cTn id="116" dur="1000"/>
                                        <p:tgtEl>
                                          <p:spTgt spid="36"/>
                                        </p:tgtEl>
                                      </p:cBhvr>
                                    </p:animEffect>
                                  </p:childTnLst>
                                </p:cTn>
                              </p:par>
                            </p:childTnLst>
                          </p:cTn>
                        </p:par>
                        <p:par>
                          <p:cTn id="117" fill="hold">
                            <p:stCondLst>
                              <p:cond delay="1000"/>
                            </p:stCondLst>
                            <p:childTnLst>
                              <p:par>
                                <p:cTn id="118" presetID="1" presetClass="entr" presetSubtype="0" fill="hold" grpId="0" nodeType="after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childTnLst>
                          </p:cTn>
                        </p:par>
                        <p:par>
                          <p:cTn id="120" fill="hold">
                            <p:stCondLst>
                              <p:cond delay="1000"/>
                            </p:stCondLst>
                            <p:childTnLst>
                              <p:par>
                                <p:cTn id="121" presetID="22" presetClass="entr" presetSubtype="4" fill="hold" grpId="0" nodeType="afterEffect">
                                  <p:stCondLst>
                                    <p:cond delay="0"/>
                                  </p:stCondLst>
                                  <p:childTnLst>
                                    <p:set>
                                      <p:cBhvr>
                                        <p:cTn id="122" dur="1" fill="hold">
                                          <p:stCondLst>
                                            <p:cond delay="0"/>
                                          </p:stCondLst>
                                        </p:cTn>
                                        <p:tgtEl>
                                          <p:spTgt spid="29"/>
                                        </p:tgtEl>
                                        <p:attrNameLst>
                                          <p:attrName>style.visibility</p:attrName>
                                        </p:attrNameLst>
                                      </p:cBhvr>
                                      <p:to>
                                        <p:strVal val="visible"/>
                                      </p:to>
                                    </p:set>
                                    <p:animEffect transition="in" filter="wipe(down)">
                                      <p:cBhvr>
                                        <p:cTn id="123" dur="500"/>
                                        <p:tgtEl>
                                          <p:spTgt spid="29"/>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37"/>
                                        </p:tgtEl>
                                        <p:attrNameLst>
                                          <p:attrName>style.visibility</p:attrName>
                                        </p:attrNameLst>
                                      </p:cBhvr>
                                      <p:to>
                                        <p:strVal val="visible"/>
                                      </p:to>
                                    </p:set>
                                    <p:animEffect transition="in" filter="wheel(8)">
                                      <p:cBhvr>
                                        <p:cTn id="128" dur="1000"/>
                                        <p:tgtEl>
                                          <p:spTgt spid="37"/>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25"/>
                                        </p:tgtEl>
                                        <p:attrNameLst>
                                          <p:attrName>style.visibility</p:attrName>
                                        </p:attrNameLst>
                                      </p:cBhvr>
                                      <p:to>
                                        <p:strVal val="visible"/>
                                      </p:to>
                                    </p:set>
                                  </p:childTnLst>
                                </p:cTn>
                              </p:par>
                            </p:childTnLst>
                          </p:cTn>
                        </p:par>
                        <p:par>
                          <p:cTn id="132" fill="hold">
                            <p:stCondLst>
                              <p:cond delay="1000"/>
                            </p:stCondLst>
                            <p:childTnLst>
                              <p:par>
                                <p:cTn id="133" presetID="22" presetClass="entr" presetSubtype="4" fill="hold" grpId="0" nodeType="afterEffect">
                                  <p:stCondLst>
                                    <p:cond delay="0"/>
                                  </p:stCondLst>
                                  <p:childTnLst>
                                    <p:set>
                                      <p:cBhvr>
                                        <p:cTn id="134" dur="1" fill="hold">
                                          <p:stCondLst>
                                            <p:cond delay="0"/>
                                          </p:stCondLst>
                                        </p:cTn>
                                        <p:tgtEl>
                                          <p:spTgt spid="30"/>
                                        </p:tgtEl>
                                        <p:attrNameLst>
                                          <p:attrName>style.visibility</p:attrName>
                                        </p:attrNameLst>
                                      </p:cBhvr>
                                      <p:to>
                                        <p:strVal val="visible"/>
                                      </p:to>
                                    </p:set>
                                    <p:animEffect transition="in" filter="wipe(down)">
                                      <p:cBhvr>
                                        <p:cTn id="135" dur="500"/>
                                        <p:tgtEl>
                                          <p:spTgt spid="30"/>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38"/>
                                        </p:tgtEl>
                                        <p:attrNameLst>
                                          <p:attrName>style.visibility</p:attrName>
                                        </p:attrNameLst>
                                      </p:cBhvr>
                                      <p:to>
                                        <p:strVal val="visible"/>
                                      </p:to>
                                    </p:set>
                                    <p:animEffect transition="in" filter="wipe(down)">
                                      <p:cBhvr>
                                        <p:cTn id="140" dur="500"/>
                                        <p:tgtEl>
                                          <p:spTgt spid="38"/>
                                        </p:tgtEl>
                                      </p:cBhvr>
                                    </p:animEffect>
                                  </p:childTnLst>
                                </p:cTn>
                              </p:par>
                            </p:childTnLst>
                          </p:cTn>
                        </p:par>
                      </p:childTnLst>
                    </p:cTn>
                  </p:par>
                  <p:par>
                    <p:cTn id="141" fill="hold">
                      <p:stCondLst>
                        <p:cond delay="indefinite"/>
                      </p:stCondLst>
                      <p:childTnLst>
                        <p:par>
                          <p:cTn id="142" fill="hold">
                            <p:stCondLst>
                              <p:cond delay="0"/>
                            </p:stCondLst>
                            <p:childTnLst>
                              <p:par>
                                <p:cTn id="143" presetID="21" presetClass="entr" presetSubtype="8" fill="hold" nodeType="clickEffect">
                                  <p:stCondLst>
                                    <p:cond delay="0"/>
                                  </p:stCondLst>
                                  <p:childTnLst>
                                    <p:set>
                                      <p:cBhvr>
                                        <p:cTn id="144" dur="1" fill="hold">
                                          <p:stCondLst>
                                            <p:cond delay="0"/>
                                          </p:stCondLst>
                                        </p:cTn>
                                        <p:tgtEl>
                                          <p:spTgt spid="41"/>
                                        </p:tgtEl>
                                        <p:attrNameLst>
                                          <p:attrName>style.visibility</p:attrName>
                                        </p:attrNameLst>
                                      </p:cBhvr>
                                      <p:to>
                                        <p:strVal val="visible"/>
                                      </p:to>
                                    </p:set>
                                    <p:animEffect transition="in" filter="wheel(8)">
                                      <p:cBhvr>
                                        <p:cTn id="145" dur="1000"/>
                                        <p:tgtEl>
                                          <p:spTgt spid="41"/>
                                        </p:tgtEl>
                                      </p:cBhvr>
                                    </p:animEffect>
                                  </p:childTnLst>
                                </p:cTn>
                              </p:par>
                            </p:childTnLst>
                          </p:cTn>
                        </p:par>
                        <p:par>
                          <p:cTn id="146" fill="hold">
                            <p:stCondLst>
                              <p:cond delay="1000"/>
                            </p:stCondLst>
                            <p:childTnLst>
                              <p:par>
                                <p:cTn id="147" presetID="1" presetClass="entr" presetSubtype="0" fill="hold" grpId="0" nodeType="afterEffect">
                                  <p:stCondLst>
                                    <p:cond delay="0"/>
                                  </p:stCondLst>
                                  <p:childTnLst>
                                    <p:set>
                                      <p:cBhvr>
                                        <p:cTn id="148" dur="1" fill="hold">
                                          <p:stCondLst>
                                            <p:cond delay="0"/>
                                          </p:stCondLst>
                                        </p:cTn>
                                        <p:tgtEl>
                                          <p:spTgt spid="42"/>
                                        </p:tgtEl>
                                        <p:attrNameLst>
                                          <p:attrName>style.visibility</p:attrName>
                                        </p:attrNameLst>
                                      </p:cBhvr>
                                      <p:to>
                                        <p:strVal val="visible"/>
                                      </p:to>
                                    </p:se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52"/>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wheel(8)">
                                      <p:cBhvr>
                                        <p:cTn id="156" dur="1000"/>
                                        <p:tgtEl>
                                          <p:spTgt spid="53"/>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54"/>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0" nodeType="clickEffect">
                                  <p:stCondLst>
                                    <p:cond delay="0"/>
                                  </p:stCondLst>
                                  <p:childTnLst>
                                    <p:set>
                                      <p:cBhvr>
                                        <p:cTn id="163" dur="1" fill="hold">
                                          <p:stCondLst>
                                            <p:cond delay="0"/>
                                          </p:stCondLst>
                                        </p:cTn>
                                        <p:tgtEl>
                                          <p:spTgt spid="72"/>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2" presetClass="entr" presetSubtype="8" fill="hold" nodeType="clickEffect">
                                  <p:stCondLst>
                                    <p:cond delay="0"/>
                                  </p:stCondLst>
                                  <p:childTnLst>
                                    <p:set>
                                      <p:cBhvr>
                                        <p:cTn id="167" dur="1" fill="hold">
                                          <p:stCondLst>
                                            <p:cond delay="0"/>
                                          </p:stCondLst>
                                        </p:cTn>
                                        <p:tgtEl>
                                          <p:spTgt spid="73"/>
                                        </p:tgtEl>
                                        <p:attrNameLst>
                                          <p:attrName>style.visibility</p:attrName>
                                        </p:attrNameLst>
                                      </p:cBhvr>
                                      <p:to>
                                        <p:strVal val="visible"/>
                                      </p:to>
                                    </p:set>
                                    <p:anim calcmode="lin" valueType="num">
                                      <p:cBhvr additive="base">
                                        <p:cTn id="168" dur="500" fill="hold"/>
                                        <p:tgtEl>
                                          <p:spTgt spid="73"/>
                                        </p:tgtEl>
                                        <p:attrNameLst>
                                          <p:attrName>ppt_x</p:attrName>
                                        </p:attrNameLst>
                                      </p:cBhvr>
                                      <p:tavLst>
                                        <p:tav tm="0">
                                          <p:val>
                                            <p:strVal val="0-#ppt_w/2"/>
                                          </p:val>
                                        </p:tav>
                                        <p:tav tm="100000">
                                          <p:val>
                                            <p:strVal val="#ppt_x"/>
                                          </p:val>
                                        </p:tav>
                                      </p:tavLst>
                                    </p:anim>
                                    <p:anim calcmode="lin" valueType="num">
                                      <p:cBhvr additive="base">
                                        <p:cTn id="169" dur="500" fill="hold"/>
                                        <p:tgtEl>
                                          <p:spTgt spid="73"/>
                                        </p:tgtEl>
                                        <p:attrNameLst>
                                          <p:attrName>ppt_y</p:attrName>
                                        </p:attrNameLst>
                                      </p:cBhvr>
                                      <p:tavLst>
                                        <p:tav tm="0">
                                          <p:val>
                                            <p:strVal val="#ppt_y"/>
                                          </p:val>
                                        </p:tav>
                                        <p:tav tm="100000">
                                          <p:val>
                                            <p:strVal val="#ppt_y"/>
                                          </p:val>
                                        </p:tav>
                                      </p:tavLst>
                                    </p:anim>
                                  </p:childTnLst>
                                </p:cTn>
                              </p:par>
                            </p:childTnLst>
                          </p:cTn>
                        </p:par>
                        <p:par>
                          <p:cTn id="170" fill="hold">
                            <p:stCondLst>
                              <p:cond delay="500"/>
                            </p:stCondLst>
                            <p:childTnLst>
                              <p:par>
                                <p:cTn id="171" presetID="22" presetClass="entr" presetSubtype="4" fill="hold" grpId="0" nodeType="afterEffect">
                                  <p:stCondLst>
                                    <p:cond delay="0"/>
                                  </p:stCondLst>
                                  <p:childTnLst>
                                    <p:set>
                                      <p:cBhvr>
                                        <p:cTn id="172" dur="1" fill="hold">
                                          <p:stCondLst>
                                            <p:cond delay="0"/>
                                          </p:stCondLst>
                                        </p:cTn>
                                        <p:tgtEl>
                                          <p:spTgt spid="70"/>
                                        </p:tgtEl>
                                        <p:attrNameLst>
                                          <p:attrName>style.visibility</p:attrName>
                                        </p:attrNameLst>
                                      </p:cBhvr>
                                      <p:to>
                                        <p:strVal val="visible"/>
                                      </p:to>
                                    </p:set>
                                    <p:animEffect transition="in" filter="wipe(down)">
                                      <p:cBhvr>
                                        <p:cTn id="173" dur="500"/>
                                        <p:tgtEl>
                                          <p:spTgt spid="70"/>
                                        </p:tgtEl>
                                      </p:cBhvr>
                                    </p:animEffect>
                                  </p:childTnLst>
                                </p:cTn>
                              </p:par>
                            </p:childTnLst>
                          </p:cTn>
                        </p:par>
                      </p:childTnLst>
                    </p:cTn>
                  </p:par>
                  <p:par>
                    <p:cTn id="174" fill="hold">
                      <p:stCondLst>
                        <p:cond delay="indefinite"/>
                      </p:stCondLst>
                      <p:childTnLst>
                        <p:par>
                          <p:cTn id="175" fill="hold">
                            <p:stCondLst>
                              <p:cond delay="0"/>
                            </p:stCondLst>
                            <p:childTnLst>
                              <p:par>
                                <p:cTn id="176" presetID="21" presetClass="entr" presetSubtype="8" fill="hold" nodeType="clickEffect">
                                  <p:stCondLst>
                                    <p:cond delay="0"/>
                                  </p:stCondLst>
                                  <p:childTnLst>
                                    <p:set>
                                      <p:cBhvr>
                                        <p:cTn id="177" dur="1" fill="hold">
                                          <p:stCondLst>
                                            <p:cond delay="0"/>
                                          </p:stCondLst>
                                        </p:cTn>
                                        <p:tgtEl>
                                          <p:spTgt spid="74"/>
                                        </p:tgtEl>
                                        <p:attrNameLst>
                                          <p:attrName>style.visibility</p:attrName>
                                        </p:attrNameLst>
                                      </p:cBhvr>
                                      <p:to>
                                        <p:strVal val="visible"/>
                                      </p:to>
                                    </p:set>
                                    <p:animEffect transition="in" filter="wheel(8)">
                                      <p:cBhvr>
                                        <p:cTn id="178" dur="1000"/>
                                        <p:tgtEl>
                                          <p:spTgt spid="74"/>
                                        </p:tgtEl>
                                      </p:cBhvr>
                                    </p:animEffect>
                                  </p:childTnLst>
                                </p:cTn>
                              </p:par>
                            </p:childTnLst>
                          </p:cTn>
                        </p:par>
                        <p:par>
                          <p:cTn id="179" fill="hold">
                            <p:stCondLst>
                              <p:cond delay="1000"/>
                            </p:stCondLst>
                            <p:childTnLst>
                              <p:par>
                                <p:cTn id="180" presetID="1" presetClass="entr" presetSubtype="0" fill="hold" grpId="0" nodeType="afterEffect">
                                  <p:stCondLst>
                                    <p:cond delay="0"/>
                                  </p:stCondLst>
                                  <p:childTnLst>
                                    <p:set>
                                      <p:cBhvr>
                                        <p:cTn id="181" dur="1" fill="hold">
                                          <p:stCondLst>
                                            <p:cond delay="0"/>
                                          </p:stCondLst>
                                        </p:cTn>
                                        <p:tgtEl>
                                          <p:spTgt spid="77"/>
                                        </p:tgtEl>
                                        <p:attrNameLst>
                                          <p:attrName>style.visibility</p:attrName>
                                        </p:attrNameLst>
                                      </p:cBhvr>
                                      <p:to>
                                        <p:strVal val="visible"/>
                                      </p:to>
                                    </p:set>
                                  </p:childTnLst>
                                </p:cTn>
                              </p:par>
                            </p:childTnLst>
                          </p:cTn>
                        </p:par>
                        <p:par>
                          <p:cTn id="182" fill="hold">
                            <p:stCondLst>
                              <p:cond delay="1000"/>
                            </p:stCondLst>
                            <p:childTnLst>
                              <p:par>
                                <p:cTn id="183" presetID="22" presetClass="entr" presetSubtype="4" fill="hold" grpId="0" nodeType="afterEffect">
                                  <p:stCondLst>
                                    <p:cond delay="0"/>
                                  </p:stCondLst>
                                  <p:childTnLst>
                                    <p:set>
                                      <p:cBhvr>
                                        <p:cTn id="184" dur="1" fill="hold">
                                          <p:stCondLst>
                                            <p:cond delay="0"/>
                                          </p:stCondLst>
                                        </p:cTn>
                                        <p:tgtEl>
                                          <p:spTgt spid="71"/>
                                        </p:tgtEl>
                                        <p:attrNameLst>
                                          <p:attrName>style.visibility</p:attrName>
                                        </p:attrNameLst>
                                      </p:cBhvr>
                                      <p:to>
                                        <p:strVal val="visible"/>
                                      </p:to>
                                    </p:set>
                                    <p:animEffect transition="in" filter="wipe(down)">
                                      <p:cBhvr>
                                        <p:cTn id="185" dur="500"/>
                                        <p:tgtEl>
                                          <p:spTgt spid="71"/>
                                        </p:tgtEl>
                                      </p:cBhvr>
                                    </p:animEffect>
                                  </p:childTnLst>
                                </p:cTn>
                              </p:par>
                            </p:childTnLst>
                          </p:cTn>
                        </p:par>
                      </p:childTnLst>
                    </p:cTn>
                  </p:par>
                  <p:par>
                    <p:cTn id="186" fill="hold">
                      <p:stCondLst>
                        <p:cond delay="indefinite"/>
                      </p:stCondLst>
                      <p:childTnLst>
                        <p:par>
                          <p:cTn id="187" fill="hold">
                            <p:stCondLst>
                              <p:cond delay="0"/>
                            </p:stCondLst>
                            <p:childTnLst>
                              <p:par>
                                <p:cTn id="188" presetID="21" presetClass="entr" presetSubtype="8" fill="hold" nodeType="clickEffect">
                                  <p:stCondLst>
                                    <p:cond delay="0"/>
                                  </p:stCondLst>
                                  <p:childTnLst>
                                    <p:set>
                                      <p:cBhvr>
                                        <p:cTn id="189" dur="1" fill="hold">
                                          <p:stCondLst>
                                            <p:cond delay="0"/>
                                          </p:stCondLst>
                                        </p:cTn>
                                        <p:tgtEl>
                                          <p:spTgt spid="75"/>
                                        </p:tgtEl>
                                        <p:attrNameLst>
                                          <p:attrName>style.visibility</p:attrName>
                                        </p:attrNameLst>
                                      </p:cBhvr>
                                      <p:to>
                                        <p:strVal val="visible"/>
                                      </p:to>
                                    </p:set>
                                    <p:animEffect transition="in" filter="wheel(8)">
                                      <p:cBhvr>
                                        <p:cTn id="190" dur="1000"/>
                                        <p:tgtEl>
                                          <p:spTgt spid="75"/>
                                        </p:tgtEl>
                                      </p:cBhvr>
                                    </p:animEffect>
                                  </p:childTnLst>
                                </p:cTn>
                              </p:par>
                            </p:childTnLst>
                          </p:cTn>
                        </p:par>
                        <p:par>
                          <p:cTn id="191" fill="hold">
                            <p:stCondLst>
                              <p:cond delay="1000"/>
                            </p:stCondLst>
                            <p:childTnLst>
                              <p:par>
                                <p:cTn id="192" presetID="1" presetClass="entr" presetSubtype="0" fill="hold" grpId="0" nodeType="afterEffect">
                                  <p:stCondLst>
                                    <p:cond delay="0"/>
                                  </p:stCondLst>
                                  <p:childTnLst>
                                    <p:set>
                                      <p:cBhvr>
                                        <p:cTn id="193" dur="1" fill="hold">
                                          <p:stCondLst>
                                            <p:cond delay="0"/>
                                          </p:stCondLst>
                                        </p:cTn>
                                        <p:tgtEl>
                                          <p:spTgt spid="78"/>
                                        </p:tgtEl>
                                        <p:attrNameLst>
                                          <p:attrName>style.visibility</p:attrName>
                                        </p:attrNameLst>
                                      </p:cBhvr>
                                      <p:to>
                                        <p:strVal val="visible"/>
                                      </p:to>
                                    </p:set>
                                  </p:childTnLst>
                                </p:cTn>
                              </p:par>
                            </p:childTnLst>
                          </p:cTn>
                        </p:par>
                        <p:par>
                          <p:cTn id="194" fill="hold">
                            <p:stCondLst>
                              <p:cond delay="1000"/>
                            </p:stCondLst>
                            <p:childTnLst>
                              <p:par>
                                <p:cTn id="195" presetID="22" presetClass="entr" presetSubtype="4" fill="hold" grpId="0" nodeType="afterEffect">
                                  <p:stCondLst>
                                    <p:cond delay="0"/>
                                  </p:stCondLst>
                                  <p:childTnLst>
                                    <p:set>
                                      <p:cBhvr>
                                        <p:cTn id="196" dur="1" fill="hold">
                                          <p:stCondLst>
                                            <p:cond delay="0"/>
                                          </p:stCondLst>
                                        </p:cTn>
                                        <p:tgtEl>
                                          <p:spTgt spid="69"/>
                                        </p:tgtEl>
                                        <p:attrNameLst>
                                          <p:attrName>style.visibility</p:attrName>
                                        </p:attrNameLst>
                                      </p:cBhvr>
                                      <p:to>
                                        <p:strVal val="visible"/>
                                      </p:to>
                                    </p:set>
                                    <p:animEffect transition="in" filter="wipe(down)">
                                      <p:cBhvr>
                                        <p:cTn id="197" dur="500"/>
                                        <p:tgtEl>
                                          <p:spTgt spid="69"/>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4" fill="hold" grpId="0" nodeType="clickEffect">
                                  <p:stCondLst>
                                    <p:cond delay="0"/>
                                  </p:stCondLst>
                                  <p:childTnLst>
                                    <p:set>
                                      <p:cBhvr>
                                        <p:cTn id="201" dur="1" fill="hold">
                                          <p:stCondLst>
                                            <p:cond delay="0"/>
                                          </p:stCondLst>
                                        </p:cTn>
                                        <p:tgtEl>
                                          <p:spTgt spid="76"/>
                                        </p:tgtEl>
                                        <p:attrNameLst>
                                          <p:attrName>style.visibility</p:attrName>
                                        </p:attrNameLst>
                                      </p:cBhvr>
                                      <p:to>
                                        <p:strVal val="visible"/>
                                      </p:to>
                                    </p:set>
                                    <p:animEffect transition="in" filter="wipe(down)">
                                      <p:cBhvr>
                                        <p:cTn id="202" dur="500"/>
                                        <p:tgtEl>
                                          <p:spTgt spid="76"/>
                                        </p:tgtEl>
                                      </p:cBhvr>
                                    </p:animEffect>
                                  </p:childTnLst>
                                </p:cTn>
                              </p:par>
                            </p:childTnLst>
                          </p:cTn>
                        </p:par>
                      </p:childTnLst>
                    </p:cTn>
                  </p:par>
                  <p:par>
                    <p:cTn id="203" fill="hold">
                      <p:stCondLst>
                        <p:cond delay="indefinite"/>
                      </p:stCondLst>
                      <p:childTnLst>
                        <p:par>
                          <p:cTn id="204" fill="hold">
                            <p:stCondLst>
                              <p:cond delay="0"/>
                            </p:stCondLst>
                            <p:childTnLst>
                              <p:par>
                                <p:cTn id="205" presetID="21" presetClass="entr" presetSubtype="8" fill="hold" nodeType="clickEffect">
                                  <p:stCondLst>
                                    <p:cond delay="0"/>
                                  </p:stCondLst>
                                  <p:childTnLst>
                                    <p:set>
                                      <p:cBhvr>
                                        <p:cTn id="206" dur="1" fill="hold">
                                          <p:stCondLst>
                                            <p:cond delay="0"/>
                                          </p:stCondLst>
                                        </p:cTn>
                                        <p:tgtEl>
                                          <p:spTgt spid="79"/>
                                        </p:tgtEl>
                                        <p:attrNameLst>
                                          <p:attrName>style.visibility</p:attrName>
                                        </p:attrNameLst>
                                      </p:cBhvr>
                                      <p:to>
                                        <p:strVal val="visible"/>
                                      </p:to>
                                    </p:set>
                                    <p:animEffect transition="in" filter="wheel(8)">
                                      <p:cBhvr>
                                        <p:cTn id="207" dur="1000"/>
                                        <p:tgtEl>
                                          <p:spTgt spid="79"/>
                                        </p:tgtEl>
                                      </p:cBhvr>
                                    </p:animEffect>
                                  </p:childTnLst>
                                </p:cTn>
                              </p:par>
                            </p:childTnLst>
                          </p:cTn>
                        </p:par>
                        <p:par>
                          <p:cTn id="208" fill="hold">
                            <p:stCondLst>
                              <p:cond delay="1000"/>
                            </p:stCondLst>
                            <p:childTnLst>
                              <p:par>
                                <p:cTn id="209" presetID="1" presetClass="entr" presetSubtype="0" fill="hold" grpId="0" nodeType="afterEffect">
                                  <p:stCondLst>
                                    <p:cond delay="0"/>
                                  </p:stCondLst>
                                  <p:childTnLst>
                                    <p:set>
                                      <p:cBhvr>
                                        <p:cTn id="210" dur="1" fill="hold">
                                          <p:stCondLst>
                                            <p:cond delay="0"/>
                                          </p:stCondLst>
                                        </p:cTn>
                                        <p:tgtEl>
                                          <p:spTgt spid="80"/>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wheel(8)">
                                      <p:cBhvr>
                                        <p:cTn id="215" dur="1000"/>
                                        <p:tgtEl>
                                          <p:spTgt spid="100"/>
                                        </p:tgtEl>
                                      </p:cBhvr>
                                    </p:animEffect>
                                  </p:childTnLst>
                                </p:cTn>
                              </p:par>
                            </p:childTnLst>
                          </p:cTn>
                        </p:par>
                        <p:par>
                          <p:cTn id="216" fill="hold">
                            <p:stCondLst>
                              <p:cond delay="1000"/>
                            </p:stCondLst>
                            <p:childTnLst>
                              <p:par>
                                <p:cTn id="217" presetID="1" presetClass="entr" presetSubtype="0" fill="hold" grpId="0" nodeType="after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childTnLst>
                          </p:cTn>
                        </p:par>
                        <p:par>
                          <p:cTn id="219" fill="hold">
                            <p:stCondLst>
                              <p:cond delay="1000"/>
                            </p:stCondLst>
                            <p:childTnLst>
                              <p:par>
                                <p:cTn id="220" presetID="22" presetClass="entr" presetSubtype="4" fill="hold" grpId="0" nodeType="afterEffect">
                                  <p:stCondLst>
                                    <p:cond delay="0"/>
                                  </p:stCondLst>
                                  <p:childTnLst>
                                    <p:set>
                                      <p:cBhvr>
                                        <p:cTn id="221" dur="1" fill="hold">
                                          <p:stCondLst>
                                            <p:cond delay="0"/>
                                          </p:stCondLst>
                                        </p:cTn>
                                        <p:tgtEl>
                                          <p:spTgt spid="86"/>
                                        </p:tgtEl>
                                        <p:attrNameLst>
                                          <p:attrName>style.visibility</p:attrName>
                                        </p:attrNameLst>
                                      </p:cBhvr>
                                      <p:to>
                                        <p:strVal val="visible"/>
                                      </p:to>
                                    </p:set>
                                    <p:animEffect transition="in" filter="wipe(down)">
                                      <p:cBhvr>
                                        <p:cTn id="222" dur="500"/>
                                        <p:tgtEl>
                                          <p:spTgt spid="86"/>
                                        </p:tgtEl>
                                      </p:cBhvr>
                                    </p:animEffect>
                                  </p:childTnLst>
                                </p:cTn>
                              </p:par>
                            </p:childTnLst>
                          </p:cTn>
                        </p:par>
                      </p:childTnLst>
                    </p:cTn>
                  </p:par>
                  <p:par>
                    <p:cTn id="223" fill="hold">
                      <p:stCondLst>
                        <p:cond delay="indefinite"/>
                      </p:stCondLst>
                      <p:childTnLst>
                        <p:par>
                          <p:cTn id="224" fill="hold">
                            <p:stCondLst>
                              <p:cond delay="0"/>
                            </p:stCondLst>
                            <p:childTnLst>
                              <p:par>
                                <p:cTn id="225" presetID="21" presetClass="entr" presetSubtype="8" fill="hold" nodeType="clickEffect">
                                  <p:stCondLst>
                                    <p:cond delay="0"/>
                                  </p:stCondLst>
                                  <p:childTnLst>
                                    <p:set>
                                      <p:cBhvr>
                                        <p:cTn id="226" dur="1" fill="hold">
                                          <p:stCondLst>
                                            <p:cond delay="0"/>
                                          </p:stCondLst>
                                        </p:cTn>
                                        <p:tgtEl>
                                          <p:spTgt spid="87"/>
                                        </p:tgtEl>
                                        <p:attrNameLst>
                                          <p:attrName>style.visibility</p:attrName>
                                        </p:attrNameLst>
                                      </p:cBhvr>
                                      <p:to>
                                        <p:strVal val="visible"/>
                                      </p:to>
                                    </p:set>
                                    <p:animEffect transition="in" filter="wheel(8)">
                                      <p:cBhvr>
                                        <p:cTn id="227" dur="1000"/>
                                        <p:tgtEl>
                                          <p:spTgt spid="87"/>
                                        </p:tgtEl>
                                      </p:cBhvr>
                                    </p:animEffect>
                                  </p:childTnLst>
                                </p:cTn>
                              </p:par>
                            </p:childTnLst>
                          </p:cTn>
                        </p:par>
                        <p:par>
                          <p:cTn id="228" fill="hold">
                            <p:stCondLst>
                              <p:cond delay="1000"/>
                            </p:stCondLst>
                            <p:childTnLst>
                              <p:par>
                                <p:cTn id="229" presetID="1" presetClass="entr" presetSubtype="0" fill="hold" grpId="0" nodeType="afterEffect">
                                  <p:stCondLst>
                                    <p:cond delay="0"/>
                                  </p:stCondLst>
                                  <p:childTnLst>
                                    <p:set>
                                      <p:cBhvr>
                                        <p:cTn id="230" dur="1" fill="hold">
                                          <p:stCondLst>
                                            <p:cond delay="0"/>
                                          </p:stCondLst>
                                        </p:cTn>
                                        <p:tgtEl>
                                          <p:spTgt spid="8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21" presetClass="entr" presetSubtype="8" fill="hold" nodeType="clickEffect">
                                  <p:stCondLst>
                                    <p:cond delay="0"/>
                                  </p:stCondLst>
                                  <p:childTnLst>
                                    <p:set>
                                      <p:cBhvr>
                                        <p:cTn id="234" dur="1" fill="hold">
                                          <p:stCondLst>
                                            <p:cond delay="0"/>
                                          </p:stCondLst>
                                        </p:cTn>
                                        <p:tgtEl>
                                          <p:spTgt spid="84"/>
                                        </p:tgtEl>
                                        <p:attrNameLst>
                                          <p:attrName>style.visibility</p:attrName>
                                        </p:attrNameLst>
                                      </p:cBhvr>
                                      <p:to>
                                        <p:strVal val="visible"/>
                                      </p:to>
                                    </p:set>
                                    <p:animEffect transition="in" filter="wheel(8)">
                                      <p:cBhvr>
                                        <p:cTn id="235" dur="1000"/>
                                        <p:tgtEl>
                                          <p:spTgt spid="84"/>
                                        </p:tgtEl>
                                      </p:cBhvr>
                                    </p:animEffect>
                                  </p:childTnLst>
                                </p:cTn>
                              </p:par>
                            </p:childTnLst>
                          </p:cTn>
                        </p:par>
                        <p:par>
                          <p:cTn id="236" fill="hold">
                            <p:stCondLst>
                              <p:cond delay="1000"/>
                            </p:stCondLst>
                            <p:childTnLst>
                              <p:par>
                                <p:cTn id="237" presetID="1" presetClass="entr" presetSubtype="0" fill="hold" grpId="0" nodeType="after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21" presetClass="entr" presetSubtype="8" fill="hold" nodeType="clickEffect">
                                  <p:stCondLst>
                                    <p:cond delay="0"/>
                                  </p:stCondLst>
                                  <p:childTnLst>
                                    <p:set>
                                      <p:cBhvr>
                                        <p:cTn id="242" dur="1" fill="hold">
                                          <p:stCondLst>
                                            <p:cond delay="0"/>
                                          </p:stCondLst>
                                        </p:cTn>
                                        <p:tgtEl>
                                          <p:spTgt spid="56"/>
                                        </p:tgtEl>
                                        <p:attrNameLst>
                                          <p:attrName>style.visibility</p:attrName>
                                        </p:attrNameLst>
                                      </p:cBhvr>
                                      <p:to>
                                        <p:strVal val="visible"/>
                                      </p:to>
                                    </p:set>
                                    <p:animEffect transition="in" filter="wheel(8)">
                                      <p:cBhvr>
                                        <p:cTn id="243" dur="1000"/>
                                        <p:tgtEl>
                                          <p:spTgt spid="56"/>
                                        </p:tgtEl>
                                      </p:cBhvr>
                                    </p:animEffect>
                                  </p:childTnLst>
                                </p:cTn>
                              </p:par>
                            </p:childTnLst>
                          </p:cTn>
                        </p:par>
                      </p:childTnLst>
                    </p:cTn>
                  </p:par>
                  <p:par>
                    <p:cTn id="244" fill="hold">
                      <p:stCondLst>
                        <p:cond delay="indefinite"/>
                      </p:stCondLst>
                      <p:childTnLst>
                        <p:par>
                          <p:cTn id="245" fill="hold">
                            <p:stCondLst>
                              <p:cond delay="0"/>
                            </p:stCondLst>
                            <p:childTnLst>
                              <p:par>
                                <p:cTn id="246" presetID="21" presetClass="entr" presetSubtype="8" fill="hold" nodeType="clickEffect">
                                  <p:stCondLst>
                                    <p:cond delay="0"/>
                                  </p:stCondLst>
                                  <p:childTnLst>
                                    <p:set>
                                      <p:cBhvr>
                                        <p:cTn id="247" dur="1" fill="hold">
                                          <p:stCondLst>
                                            <p:cond delay="0"/>
                                          </p:stCondLst>
                                        </p:cTn>
                                        <p:tgtEl>
                                          <p:spTgt spid="60"/>
                                        </p:tgtEl>
                                        <p:attrNameLst>
                                          <p:attrName>style.visibility</p:attrName>
                                        </p:attrNameLst>
                                      </p:cBhvr>
                                      <p:to>
                                        <p:strVal val="visible"/>
                                      </p:to>
                                    </p:set>
                                    <p:animEffect transition="in" filter="wheel(8)">
                                      <p:cBhvr>
                                        <p:cTn id="248" dur="1000"/>
                                        <p:tgtEl>
                                          <p:spTgt spid="60"/>
                                        </p:tgtEl>
                                      </p:cBhvr>
                                    </p:animEffect>
                                  </p:childTnLst>
                                </p:cTn>
                              </p:par>
                            </p:childTnLst>
                          </p:cTn>
                        </p:par>
                        <p:par>
                          <p:cTn id="249" fill="hold">
                            <p:stCondLst>
                              <p:cond delay="1000"/>
                            </p:stCondLst>
                            <p:childTnLst>
                              <p:par>
                                <p:cTn id="250" presetID="1" presetClass="entr" presetSubtype="0" fill="hold" grpId="0" nodeType="afterEffect">
                                  <p:stCondLst>
                                    <p:cond delay="0"/>
                                  </p:stCondLst>
                                  <p:childTnLst>
                                    <p:set>
                                      <p:cBhvr>
                                        <p:cTn id="251" dur="1" fill="hold">
                                          <p:stCondLst>
                                            <p:cond delay="0"/>
                                          </p:stCondLst>
                                        </p:cTn>
                                        <p:tgtEl>
                                          <p:spTgt spid="65"/>
                                        </p:tgtEl>
                                        <p:attrNameLst>
                                          <p:attrName>style.visibility</p:attrName>
                                        </p:attrNameLst>
                                      </p:cBhvr>
                                      <p:to>
                                        <p:strVal val="visible"/>
                                      </p:to>
                                    </p:set>
                                  </p:childTnLst>
                                </p:cTn>
                              </p:par>
                            </p:childTnLst>
                          </p:cTn>
                        </p:par>
                        <p:par>
                          <p:cTn id="252" fill="hold">
                            <p:stCondLst>
                              <p:cond delay="1000"/>
                            </p:stCondLst>
                            <p:childTnLst>
                              <p:par>
                                <p:cTn id="253" presetID="1" presetClass="entr" presetSubtype="0" fill="hold" grpId="0" nodeType="afterEffect">
                                  <p:stCondLst>
                                    <p:cond delay="0"/>
                                  </p:stCondLst>
                                  <p:childTnLst>
                                    <p:set>
                                      <p:cBhvr>
                                        <p:cTn id="254" dur="1" fill="hold">
                                          <p:stCondLst>
                                            <p:cond delay="0"/>
                                          </p:stCondLst>
                                        </p:cTn>
                                        <p:tgtEl>
                                          <p:spTgt spid="66"/>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21" presetClass="entr" presetSubtype="8" fill="hold" nodeType="clickEffect">
                                  <p:stCondLst>
                                    <p:cond delay="0"/>
                                  </p:stCondLst>
                                  <p:childTnLst>
                                    <p:set>
                                      <p:cBhvr>
                                        <p:cTn id="258" dur="1" fill="hold">
                                          <p:stCondLst>
                                            <p:cond delay="0"/>
                                          </p:stCondLst>
                                        </p:cTn>
                                        <p:tgtEl>
                                          <p:spTgt spid="68"/>
                                        </p:tgtEl>
                                        <p:attrNameLst>
                                          <p:attrName>style.visibility</p:attrName>
                                        </p:attrNameLst>
                                      </p:cBhvr>
                                      <p:to>
                                        <p:strVal val="visible"/>
                                      </p:to>
                                    </p:set>
                                    <p:animEffect transition="in" filter="wheel(8)">
                                      <p:cBhvr>
                                        <p:cTn id="259" dur="1000"/>
                                        <p:tgtEl>
                                          <p:spTgt spid="68"/>
                                        </p:tgtEl>
                                      </p:cBhvr>
                                    </p:animEffect>
                                  </p:childTnLst>
                                </p:cTn>
                              </p:par>
                            </p:childTnLst>
                          </p:cTn>
                        </p:par>
                      </p:childTnLst>
                    </p:cTn>
                  </p:par>
                  <p:par>
                    <p:cTn id="260" fill="hold">
                      <p:stCondLst>
                        <p:cond delay="indefinite"/>
                      </p:stCondLst>
                      <p:childTnLst>
                        <p:par>
                          <p:cTn id="261" fill="hold">
                            <p:stCondLst>
                              <p:cond delay="0"/>
                            </p:stCondLst>
                            <p:childTnLst>
                              <p:par>
                                <p:cTn id="262" presetID="21" presetClass="entr" presetSubtype="8" fill="hold" nodeType="clickEffect">
                                  <p:stCondLst>
                                    <p:cond delay="0"/>
                                  </p:stCondLst>
                                  <p:childTnLst>
                                    <p:set>
                                      <p:cBhvr>
                                        <p:cTn id="263" dur="1" fill="hold">
                                          <p:stCondLst>
                                            <p:cond delay="0"/>
                                          </p:stCondLst>
                                        </p:cTn>
                                        <p:tgtEl>
                                          <p:spTgt spid="81"/>
                                        </p:tgtEl>
                                        <p:attrNameLst>
                                          <p:attrName>style.visibility</p:attrName>
                                        </p:attrNameLst>
                                      </p:cBhvr>
                                      <p:to>
                                        <p:strVal val="visible"/>
                                      </p:to>
                                    </p:set>
                                    <p:animEffect transition="in" filter="wheel(8)">
                                      <p:cBhvr>
                                        <p:cTn id="264" dur="1000"/>
                                        <p:tgtEl>
                                          <p:spTgt spid="81"/>
                                        </p:tgtEl>
                                      </p:cBhvr>
                                    </p:animEffect>
                                  </p:childTnLst>
                                </p:cTn>
                              </p:par>
                            </p:childTnLst>
                          </p:cTn>
                        </p:par>
                        <p:par>
                          <p:cTn id="265" fill="hold">
                            <p:stCondLst>
                              <p:cond delay="1000"/>
                            </p:stCondLst>
                            <p:childTnLst>
                              <p:par>
                                <p:cTn id="266" presetID="1" presetClass="entr" presetSubtype="0" fill="hold" grpId="0" nodeType="afterEffect">
                                  <p:stCondLst>
                                    <p:cond delay="0"/>
                                  </p:stCondLst>
                                  <p:childTnLst>
                                    <p:set>
                                      <p:cBhvr>
                                        <p:cTn id="267" dur="1" fill="hold">
                                          <p:stCondLst>
                                            <p:cond delay="0"/>
                                          </p:stCondLst>
                                        </p:cTn>
                                        <p:tgtEl>
                                          <p:spTgt spid="9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47"/>
                                        </p:tgtEl>
                                        <p:attrNameLst>
                                          <p:attrName>style.visibility</p:attrName>
                                        </p:attrNameLst>
                                      </p:cBhvr>
                                      <p:to>
                                        <p:strVal val="visible"/>
                                      </p:to>
                                    </p:set>
                                  </p:childTnLst>
                                </p:cTn>
                              </p:par>
                            </p:childTnLst>
                          </p:cTn>
                        </p:par>
                        <p:par>
                          <p:cTn id="272" fill="hold">
                            <p:stCondLst>
                              <p:cond delay="0"/>
                            </p:stCondLst>
                            <p:childTnLst>
                              <p:par>
                                <p:cTn id="273" presetID="22" presetClass="entr" presetSubtype="4" fill="hold" grpId="0" nodeType="afterEffect">
                                  <p:stCondLst>
                                    <p:cond delay="0"/>
                                  </p:stCondLst>
                                  <p:childTnLst>
                                    <p:set>
                                      <p:cBhvr>
                                        <p:cTn id="274" dur="1" fill="hold">
                                          <p:stCondLst>
                                            <p:cond delay="0"/>
                                          </p:stCondLst>
                                        </p:cTn>
                                        <p:tgtEl>
                                          <p:spTgt spid="23"/>
                                        </p:tgtEl>
                                        <p:attrNameLst>
                                          <p:attrName>style.visibility</p:attrName>
                                        </p:attrNameLst>
                                      </p:cBhvr>
                                      <p:to>
                                        <p:strVal val="visible"/>
                                      </p:to>
                                    </p:set>
                                    <p:animEffect transition="in" filter="wipe(down)">
                                      <p:cBhvr>
                                        <p:cTn id="275" dur="500"/>
                                        <p:tgtEl>
                                          <p:spTgt spid="23"/>
                                        </p:tgtEl>
                                      </p:cBhvr>
                                    </p:animEffect>
                                  </p:childTnLst>
                                </p:cTn>
                              </p:par>
                            </p:childTnLst>
                          </p:cTn>
                        </p:par>
                      </p:childTnLst>
                    </p:cTn>
                  </p:par>
                  <p:par>
                    <p:cTn id="276" fill="hold">
                      <p:stCondLst>
                        <p:cond delay="indefinite"/>
                      </p:stCondLst>
                      <p:childTnLst>
                        <p:par>
                          <p:cTn id="277" fill="hold">
                            <p:stCondLst>
                              <p:cond delay="0"/>
                            </p:stCondLst>
                            <p:childTnLst>
                              <p:par>
                                <p:cTn id="278" presetID="22" presetClass="entr" presetSubtype="4" fill="hold" grpId="0" nodeType="clickEffect">
                                  <p:stCondLst>
                                    <p:cond delay="0"/>
                                  </p:stCondLst>
                                  <p:childTnLst>
                                    <p:set>
                                      <p:cBhvr>
                                        <p:cTn id="279" dur="1" fill="hold">
                                          <p:stCondLst>
                                            <p:cond delay="0"/>
                                          </p:stCondLst>
                                        </p:cTn>
                                        <p:tgtEl>
                                          <p:spTgt spid="24"/>
                                        </p:tgtEl>
                                        <p:attrNameLst>
                                          <p:attrName>style.visibility</p:attrName>
                                        </p:attrNameLst>
                                      </p:cBhvr>
                                      <p:to>
                                        <p:strVal val="visible"/>
                                      </p:to>
                                    </p:set>
                                    <p:animEffect transition="in" filter="wipe(down)">
                                      <p:cBhvr>
                                        <p:cTn id="28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1" grpId="0" animBg="1"/>
      <p:bldP spid="15" grpId="0"/>
      <p:bldP spid="16" grpId="0"/>
      <p:bldP spid="17" grpId="0"/>
      <p:bldP spid="18" grpId="0"/>
      <p:bldP spid="19" grpId="0"/>
      <p:bldP spid="22" grpId="0"/>
      <p:bldP spid="26" grpId="0" animBg="1"/>
      <p:bldP spid="34" grpId="0"/>
      <p:bldP spid="25" grpId="0"/>
      <p:bldP spid="27" grpId="0" animBg="1"/>
      <p:bldP spid="28" grpId="0" animBg="1"/>
      <p:bldP spid="29" grpId="0" animBg="1"/>
      <p:bldP spid="30" grpId="0" animBg="1"/>
      <p:bldP spid="32" grpId="0" animBg="1"/>
      <p:bldP spid="38" grpId="0" animBg="1"/>
      <p:bldP spid="39" grpId="0"/>
      <p:bldP spid="40" grpId="0"/>
      <p:bldP spid="42" grpId="0"/>
      <p:bldP spid="52" grpId="0"/>
      <p:bldP spid="54" grpId="0"/>
      <p:bldP spid="69" grpId="0" animBg="1"/>
      <p:bldP spid="70" grpId="0" animBg="1"/>
      <p:bldP spid="71" grpId="0" animBg="1"/>
      <p:bldP spid="72" grpId="0" animBg="1"/>
      <p:bldP spid="76" grpId="0" animBg="1"/>
      <p:bldP spid="77" grpId="0"/>
      <p:bldP spid="78" grpId="0"/>
      <p:bldP spid="80" grpId="0"/>
      <p:bldP spid="85" grpId="0"/>
      <p:bldP spid="86" grpId="0" animBg="1"/>
      <p:bldP spid="88" grpId="0"/>
      <p:bldP spid="101" grpId="0"/>
      <p:bldP spid="65" grpId="0"/>
      <p:bldP spid="66" grpId="0"/>
      <p:bldP spid="90" grpId="0"/>
      <p:bldP spid="23"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1E22C1-C80E-47EC-95C5-09FCDD566F4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FAE9D3C-84E1-492F-9B88-6D2BC23CBB35}"/>
              </a:ext>
            </a:extLst>
          </p:cNvPr>
          <p:cNvSpPr>
            <a:spLocks noGrp="1"/>
          </p:cNvSpPr>
          <p:nvPr>
            <p:ph type="body" sz="quarter" idx="12"/>
          </p:nvPr>
        </p:nvSpPr>
        <p:spPr/>
        <p:txBody>
          <a:bodyPr/>
          <a:lstStyle/>
          <a:p>
            <a:r>
              <a:rPr lang="en-US" dirty="0"/>
              <a:t>Regular Operations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D8689758-E253-4CA3-94BF-2B5DFF476E93}"/>
                  </a:ext>
                </a:extLst>
              </p:cNvPr>
              <p:cNvSpPr>
                <a:spLocks noGrp="1"/>
              </p:cNvSpPr>
              <p:nvPr>
                <p:ph type="body" sz="quarter" idx="13"/>
              </p:nvPr>
            </p:nvSpPr>
            <p:spPr/>
            <p:txBody>
              <a:bodyPr/>
              <a:lstStyle/>
              <a:p>
                <a:pPr>
                  <a:spcBef>
                    <a:spcPts val="0"/>
                  </a:spcBef>
                  <a:spcAft>
                    <a:spcPts val="1200"/>
                  </a:spcAft>
                  <a:buClrTx/>
                </a:pPr>
                <a:r>
                  <a:rPr lang="en-US" dirty="0"/>
                  <a:t>In algebra, we try to identify operations which are common to many different mathematical structures.</a:t>
                </a:r>
              </a:p>
              <a:p>
                <a:pPr>
                  <a:spcBef>
                    <a:spcPts val="0"/>
                  </a:spcBef>
                  <a:spcAft>
                    <a:spcPts val="1200"/>
                  </a:spcAft>
                  <a:buClrTx/>
                </a:pPr>
                <a:r>
                  <a:rPr lang="en-US" dirty="0">
                    <a:solidFill>
                      <a:srgbClr val="C00000"/>
                    </a:solidFill>
                  </a:rPr>
                  <a:t>Example: </a:t>
                </a:r>
              </a:p>
              <a:p>
                <a:pPr lvl="1">
                  <a:spcBef>
                    <a:spcPts val="0"/>
                  </a:spcBef>
                  <a:spcAft>
                    <a:spcPts val="1200"/>
                  </a:spcAft>
                  <a:buClrTx/>
                </a:pPr>
                <a:r>
                  <a:rPr lang="en-US" sz="2200" dirty="0">
                    <a:solidFill>
                      <a:srgbClr val="0070C0"/>
                    </a:solidFill>
                  </a:rPr>
                  <a:t>The integers </a:t>
                </a:r>
                <a14:m>
                  <m:oMath xmlns:m="http://schemas.openxmlformats.org/officeDocument/2006/math">
                    <m:r>
                      <a:rPr lang="en-US" sz="2200" i="1" smtClean="0">
                        <a:solidFill>
                          <a:srgbClr val="0070C0"/>
                        </a:solidFill>
                        <a:latin typeface="Cambria Math" panose="02040503050406030204" pitchFamily="18" charset="0"/>
                        <a:ea typeface="Cambria Math" panose="02040503050406030204" pitchFamily="18" charset="0"/>
                      </a:rPr>
                      <m:t>ℤ</m:t>
                    </m:r>
                    <m:r>
                      <a:rPr lang="en-US" sz="2200" b="0" i="1" smtClean="0">
                        <a:solidFill>
                          <a:srgbClr val="0070C0"/>
                        </a:solidFill>
                        <a:latin typeface="Cambria Math" panose="02040503050406030204" pitchFamily="18" charset="0"/>
                        <a:ea typeface="Cambria Math" panose="02040503050406030204" pitchFamily="18" charset="0"/>
                      </a:rPr>
                      <m:t>=</m:t>
                    </m:r>
                    <m:d>
                      <m:dPr>
                        <m:begChr m:val="{"/>
                        <m:endChr m:val="}"/>
                        <m:ctrlPr>
                          <a:rPr lang="en-US" sz="2200" b="0" i="1" smtClean="0">
                            <a:solidFill>
                              <a:srgbClr val="0070C0"/>
                            </a:solidFill>
                            <a:latin typeface="Cambria Math" panose="02040503050406030204" pitchFamily="18" charset="0"/>
                            <a:ea typeface="Cambria Math" panose="02040503050406030204" pitchFamily="18" charset="0"/>
                          </a:rPr>
                        </m:ctrlPr>
                      </m:dPr>
                      <m:e>
                        <m:r>
                          <a:rPr lang="en-US" sz="2200" b="0" i="1" smtClean="0">
                            <a:solidFill>
                              <a:srgbClr val="0070C0"/>
                            </a:solidFill>
                            <a:latin typeface="Cambria Math" panose="02040503050406030204" pitchFamily="18" charset="0"/>
                            <a:ea typeface="Cambria Math" panose="02040503050406030204" pitchFamily="18" charset="0"/>
                          </a:rPr>
                          <m:t>…,−2,−1, 0, 1, 2,</m:t>
                        </m:r>
                        <m:r>
                          <a:rPr lang="en-US" sz="2200" i="1">
                            <a:solidFill>
                              <a:srgbClr val="0070C0"/>
                            </a:solidFill>
                            <a:latin typeface="Cambria Math" panose="02040503050406030204" pitchFamily="18" charset="0"/>
                            <a:ea typeface="Cambria Math" panose="02040503050406030204" pitchFamily="18" charset="0"/>
                          </a:rPr>
                          <m:t>…</m:t>
                        </m:r>
                      </m:e>
                    </m:d>
                    <m:r>
                      <a:rPr lang="en-US" sz="2200" b="0" i="1" smtClean="0">
                        <a:solidFill>
                          <a:srgbClr val="0070C0"/>
                        </a:solidFill>
                        <a:latin typeface="Cambria Math" panose="02040503050406030204" pitchFamily="18" charset="0"/>
                        <a:ea typeface="Cambria Math" panose="02040503050406030204" pitchFamily="18" charset="0"/>
                      </a:rPr>
                      <m:t> </m:t>
                    </m:r>
                  </m:oMath>
                </a14:m>
                <a:r>
                  <a:rPr lang="en-US" sz="2200" dirty="0">
                    <a:solidFill>
                      <a:srgbClr val="0070C0"/>
                    </a:solidFill>
                  </a:rPr>
                  <a:t>are closed under – </a:t>
                </a:r>
              </a:p>
              <a:p>
                <a:pPr lvl="2">
                  <a:spcBef>
                    <a:spcPts val="0"/>
                  </a:spcBef>
                  <a:spcAft>
                    <a:spcPts val="1200"/>
                  </a:spcAft>
                  <a:buClrTx/>
                  <a:buFont typeface="Wingdings" panose="05000000000000000000" pitchFamily="2" charset="2"/>
                  <a:buChar char="Ø"/>
                </a:pPr>
                <a:r>
                  <a:rPr lang="en-US" dirty="0">
                    <a:solidFill>
                      <a:srgbClr val="0070C0"/>
                    </a:solidFill>
                  </a:rPr>
                  <a:t>Addition: </a:t>
                </a:r>
                <a14:m>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𝑌</m:t>
                    </m:r>
                  </m:oMath>
                </a14:m>
                <a:endParaRPr lang="en-US" dirty="0">
                  <a:solidFill>
                    <a:srgbClr val="0070C0"/>
                  </a:solidFill>
                </a:endParaRPr>
              </a:p>
              <a:p>
                <a:pPr lvl="2">
                  <a:spcBef>
                    <a:spcPts val="0"/>
                  </a:spcBef>
                  <a:spcAft>
                    <a:spcPts val="1200"/>
                  </a:spcAft>
                  <a:buClrTx/>
                  <a:buFont typeface="Wingdings" panose="05000000000000000000" pitchFamily="2" charset="2"/>
                  <a:buChar char="Ø"/>
                </a:pPr>
                <a:r>
                  <a:rPr lang="en-US" dirty="0">
                    <a:solidFill>
                      <a:srgbClr val="0070C0"/>
                    </a:solidFill>
                  </a:rPr>
                  <a:t>Multiplication: </a:t>
                </a:r>
                <a14:m>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rPr>
                      <m:t>𝑌</m:t>
                    </m:r>
                  </m:oMath>
                </a14:m>
                <a:r>
                  <a:rPr lang="en-US" dirty="0">
                    <a:solidFill>
                      <a:srgbClr val="0070C0"/>
                    </a:solidFill>
                  </a:rPr>
                  <a:t> </a:t>
                </a:r>
              </a:p>
              <a:p>
                <a:pPr lvl="2">
                  <a:spcBef>
                    <a:spcPts val="0"/>
                  </a:spcBef>
                  <a:spcAft>
                    <a:spcPts val="1200"/>
                  </a:spcAft>
                  <a:buClrTx/>
                  <a:buFont typeface="Wingdings" panose="05000000000000000000" pitchFamily="2" charset="2"/>
                  <a:buChar char="Ø"/>
                </a:pPr>
                <a:r>
                  <a:rPr lang="en-US" dirty="0">
                    <a:solidFill>
                      <a:srgbClr val="0070C0"/>
                    </a:solidFill>
                  </a:rPr>
                  <a:t>Negation: </a:t>
                </a:r>
                <a14:m>
                  <m:oMath xmlns:m="http://schemas.openxmlformats.org/officeDocument/2006/math">
                    <m:r>
                      <a:rPr lang="en-US" b="0" i="0"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𝑋</m:t>
                    </m:r>
                  </m:oMath>
                </a14:m>
                <a:endParaRPr lang="en-US" dirty="0">
                  <a:solidFill>
                    <a:srgbClr val="0070C0"/>
                  </a:solidFill>
                </a:endParaRPr>
              </a:p>
              <a:p>
                <a:pPr lvl="2">
                  <a:spcBef>
                    <a:spcPts val="0"/>
                  </a:spcBef>
                  <a:spcAft>
                    <a:spcPts val="1200"/>
                  </a:spcAft>
                  <a:buClrTx/>
                  <a:buFont typeface="Wingdings" panose="05000000000000000000" pitchFamily="2" charset="2"/>
                  <a:buChar char="Ø"/>
                </a:pPr>
                <a:r>
                  <a:rPr lang="en-US" dirty="0">
                    <a:solidFill>
                      <a:srgbClr val="0070C0"/>
                    </a:solidFill>
                  </a:rPr>
                  <a:t>…but NOT Division: </a:t>
                </a:r>
                <a14:m>
                  <m:oMath xmlns:m="http://schemas.openxmlformats.org/officeDocument/2006/math">
                    <m:r>
                      <a:rPr lang="en-US" b="0" i="1" smtClean="0">
                        <a:solidFill>
                          <a:srgbClr val="0070C0"/>
                        </a:solidFill>
                        <a:latin typeface="Cambria Math" panose="02040503050406030204" pitchFamily="18" charset="0"/>
                      </a:rPr>
                      <m:t>𝑋</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𝑌</m:t>
                    </m:r>
                  </m:oMath>
                </a14:m>
                <a:endParaRPr lang="en-US" dirty="0">
                  <a:solidFill>
                    <a:srgbClr val="0070C0"/>
                  </a:solidFill>
                </a:endParaRPr>
              </a:p>
              <a:p>
                <a:pPr algn="just">
                  <a:spcBef>
                    <a:spcPts val="0"/>
                  </a:spcBef>
                  <a:spcAft>
                    <a:spcPts val="1200"/>
                  </a:spcAft>
                  <a:buClrTx/>
                </a:pPr>
                <a:r>
                  <a:rPr lang="en-US" dirty="0"/>
                  <a:t>We’d like to investigate similar closure properties of the class of regular languages</a:t>
                </a:r>
              </a:p>
            </p:txBody>
          </p:sp>
        </mc:Choice>
        <mc:Fallback xmlns="">
          <p:sp>
            <p:nvSpPr>
              <p:cNvPr id="4" name="Text Placeholder 3">
                <a:extLst>
                  <a:ext uri="{FF2B5EF4-FFF2-40B4-BE49-F238E27FC236}">
                    <a16:creationId xmlns:a16="http://schemas.microsoft.com/office/drawing/2014/main" id="{D8689758-E253-4CA3-94BF-2B5DFF476E93}"/>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947" r="-934"/>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08BAC45E-84E6-405E-B776-5AD798A97B08}"/>
              </a:ext>
            </a:extLst>
          </p:cNvPr>
          <p:cNvSpPr>
            <a:spLocks noGrp="1"/>
          </p:cNvSpPr>
          <p:nvPr>
            <p:ph type="body" sz="quarter" idx="14"/>
          </p:nvPr>
        </p:nvSpPr>
        <p:spPr/>
        <p:txBody>
          <a:bodyPr/>
          <a:lstStyle/>
          <a:p>
            <a:r>
              <a:rPr lang="en-US" dirty="0"/>
              <a:t>An Analogy</a:t>
            </a:r>
          </a:p>
        </p:txBody>
      </p:sp>
    </p:spTree>
    <p:extLst>
      <p:ext uri="{BB962C8B-B14F-4D97-AF65-F5344CB8AC3E}">
        <p14:creationId xmlns:p14="http://schemas.microsoft.com/office/powerpoint/2010/main" val="202777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0D42CB-F0BD-446B-B0C1-730A0E7E397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FC450-9F25-4601-97B6-D76BB816D833}"/>
              </a:ext>
            </a:extLst>
          </p:cNvPr>
          <p:cNvSpPr>
            <a:spLocks noGrp="1"/>
          </p:cNvSpPr>
          <p:nvPr>
            <p:ph type="body" sz="quarter" idx="12"/>
          </p:nvPr>
        </p:nvSpPr>
        <p:spPr/>
        <p:txBody>
          <a:bodyPr/>
          <a:lstStyle/>
          <a:p>
            <a:r>
              <a:rPr lang="en-US" dirty="0">
                <a:solidFill>
                  <a:srgbClr val="FF0000"/>
                </a:solidFill>
              </a:rPr>
              <a:t>Regular operations on languages</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04F51DE1-014C-4EA4-923A-3738BD8C3E76}"/>
                  </a:ext>
                </a:extLst>
              </p:cNvPr>
              <p:cNvSpPr>
                <a:spLocks noGrp="1"/>
              </p:cNvSpPr>
              <p:nvPr>
                <p:ph type="body" sz="quarter" idx="13"/>
              </p:nvPr>
            </p:nvSpPr>
            <p:spPr/>
            <p:txBody>
              <a:bodyPr/>
              <a:lstStyle/>
              <a:p>
                <a:pPr>
                  <a:spcBef>
                    <a:spcPts val="0"/>
                  </a:spcBef>
                  <a:spcAft>
                    <a:spcPts val="2400"/>
                  </a:spcAft>
                  <a:buClrTx/>
                </a:pPr>
                <a:r>
                  <a:rPr lang="en-US" dirty="0"/>
                  <a:t>Let </a:t>
                </a:r>
                <a14:m>
                  <m:oMath xmlns:m="http://schemas.openxmlformats.org/officeDocument/2006/math">
                    <m:r>
                      <a:rPr lang="en-US" b="0" i="1" dirty="0" smtClean="0">
                        <a:latin typeface="Cambria Math" panose="02040503050406030204" pitchFamily="18" charset="0"/>
                      </a:rPr>
                      <m:t>𝐴</m:t>
                    </m:r>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 ⊆ </m:t>
                    </m:r>
                    <m:sSup>
                      <m:sSupPr>
                        <m:ctrlPr>
                          <a:rPr lang="en-US" b="0" i="1" dirty="0" smtClean="0">
                            <a:latin typeface="Cambria Math" panose="02040503050406030204" pitchFamily="18" charset="0"/>
                            <a:ea typeface="Cambria Math" panose="02040503050406030204" pitchFamily="18" charset="0"/>
                          </a:rPr>
                        </m:ctrlPr>
                      </m:sSupPr>
                      <m:e>
                        <m:r>
                          <a:rPr lang="en-US" b="0" i="1" dirty="0" smtClean="0">
                            <a:latin typeface="Cambria Math" panose="02040503050406030204" pitchFamily="18" charset="0"/>
                            <a:ea typeface="Cambria Math" panose="02040503050406030204" pitchFamily="18" charset="0"/>
                          </a:rPr>
                          <m:t>∑</m:t>
                        </m:r>
                      </m:e>
                      <m:sup>
                        <m:r>
                          <a:rPr lang="en-US" b="0" i="1" dirty="0" smtClean="0">
                            <a:latin typeface="Cambria Math" panose="02040503050406030204" pitchFamily="18" charset="0"/>
                            <a:ea typeface="Cambria Math" panose="02040503050406030204" pitchFamily="18" charset="0"/>
                          </a:rPr>
                          <m:t>∗</m:t>
                        </m:r>
                      </m:sup>
                    </m:sSup>
                  </m:oMath>
                </a14:m>
                <a:r>
                  <a:rPr lang="en-US" dirty="0"/>
                  <a:t> be languages.</a:t>
                </a:r>
              </a:p>
              <a:p>
                <a:pPr>
                  <a:spcBef>
                    <a:spcPts val="0"/>
                  </a:spcBef>
                  <a:spcAft>
                    <a:spcPts val="2400"/>
                  </a:spcAft>
                  <a:buClrTx/>
                </a:pPr>
                <a:r>
                  <a:rPr lang="en-US" b="1" dirty="0">
                    <a:solidFill>
                      <a:srgbClr val="0070C0"/>
                    </a:solidFill>
                  </a:rPr>
                  <a:t>Union</a:t>
                </a:r>
                <a:r>
                  <a:rPr lang="en-US" dirty="0"/>
                  <a:t>: </a:t>
                </a:r>
                <a14:m>
                  <m:oMath xmlns:m="http://schemas.openxmlformats.org/officeDocument/2006/math">
                    <m:r>
                      <a:rPr lang="en-US" b="1" i="1" smtClean="0">
                        <a:solidFill>
                          <a:srgbClr val="C00000"/>
                        </a:solidFill>
                        <a:latin typeface="Cambria Math" panose="02040503050406030204" pitchFamily="18" charset="0"/>
                      </a:rPr>
                      <m:t>𝑨</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𝑩</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r>
                  <a:rPr lang="en-US" dirty="0"/>
                  <a:t>.</a:t>
                </a:r>
              </a:p>
              <a:p>
                <a:pPr>
                  <a:spcBef>
                    <a:spcPts val="0"/>
                  </a:spcBef>
                  <a:spcAft>
                    <a:spcPts val="2400"/>
                  </a:spcAft>
                  <a:buClrTx/>
                </a:pPr>
                <a:r>
                  <a:rPr lang="en-US" b="1" dirty="0">
                    <a:solidFill>
                      <a:srgbClr val="0070C0"/>
                    </a:solidFill>
                  </a:rPr>
                  <a:t>Concatenation</a:t>
                </a:r>
                <a:r>
                  <a:rPr lang="en-US" dirty="0"/>
                  <a:t>: </a:t>
                </a:r>
                <a14:m>
                  <m:oMath xmlns:m="http://schemas.openxmlformats.org/officeDocument/2006/math">
                    <m:r>
                      <a:rPr lang="en-US" b="1" i="1" smtClean="0">
                        <a:solidFill>
                          <a:srgbClr val="C00000"/>
                        </a:solidFill>
                        <a:latin typeface="Cambria Math" panose="02040503050406030204" pitchFamily="18" charset="0"/>
                      </a:rPr>
                      <m:t>𝑨</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𝑩</m:t>
                    </m:r>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𝑤𝑣</m:t>
                        </m:r>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Bef>
                    <a:spcPts val="0"/>
                  </a:spcBef>
                  <a:spcAft>
                    <a:spcPts val="2400"/>
                  </a:spcAft>
                  <a:buClrTx/>
                </a:pPr>
                <a:r>
                  <a:rPr lang="en-US" b="1" dirty="0">
                    <a:solidFill>
                      <a:srgbClr val="0070C0"/>
                    </a:solidFill>
                  </a:rPr>
                  <a:t>Star: </a:t>
                </a:r>
                <a14:m>
                  <m:oMath xmlns:m="http://schemas.openxmlformats.org/officeDocument/2006/math">
                    <m:sSup>
                      <m:sSupPr>
                        <m:ctrlPr>
                          <a:rPr lang="en-US" b="1" i="1" smtClean="0">
                            <a:solidFill>
                              <a:srgbClr val="C00000"/>
                            </a:solidFill>
                            <a:latin typeface="Cambria Math" panose="02040503050406030204" pitchFamily="18" charset="0"/>
                          </a:rPr>
                        </m:ctrlPr>
                      </m:sSupPr>
                      <m:e>
                        <m:r>
                          <a:rPr lang="en-US" b="1" i="1" smtClean="0">
                            <a:solidFill>
                              <a:srgbClr val="C00000"/>
                            </a:solidFill>
                            <a:latin typeface="Cambria Math" panose="02040503050406030204" pitchFamily="18" charset="0"/>
                          </a:rPr>
                          <m:t>𝑨</m:t>
                        </m:r>
                      </m:e>
                      <m:sup>
                        <m:r>
                          <a:rPr lang="en-US" b="1" i="1" smtClean="0">
                            <a:solidFill>
                              <a:srgbClr val="C00000"/>
                            </a:solidFill>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𝑎𝑛𝑑</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endParaRPr lang="en-US" dirty="0"/>
              </a:p>
              <a:p>
                <a:pPr>
                  <a:spcBef>
                    <a:spcPts val="0"/>
                  </a:spcBef>
                  <a:spcAft>
                    <a:spcPts val="2400"/>
                  </a:spcAft>
                  <a:buClrTx/>
                </a:pPr>
                <a:r>
                  <a:rPr lang="en-US" b="1" dirty="0">
                    <a:solidFill>
                      <a:srgbClr val="0070C0"/>
                    </a:solidFill>
                  </a:rPr>
                  <a:t>Complement</a:t>
                </a:r>
                <a:r>
                  <a:rPr lang="en-US" dirty="0"/>
                  <a:t>: </a:t>
                </a:r>
                <a14:m>
                  <m:oMath xmlns:m="http://schemas.openxmlformats.org/officeDocument/2006/math">
                    <m:acc>
                      <m:accPr>
                        <m:chr m:val="̅"/>
                        <m:ctrlPr>
                          <a:rPr lang="en-US" b="1" i="1" smtClean="0">
                            <a:solidFill>
                              <a:srgbClr val="C00000"/>
                            </a:solidFill>
                            <a:latin typeface="Cambria Math" panose="02040503050406030204" pitchFamily="18" charset="0"/>
                          </a:rPr>
                        </m:ctrlPr>
                      </m:accPr>
                      <m:e>
                        <m:r>
                          <a:rPr lang="en-US" b="1" i="1" smtClean="0">
                            <a:solidFill>
                              <a:srgbClr val="C00000"/>
                            </a:solidFill>
                            <a:latin typeface="Cambria Math" panose="02040503050406030204" pitchFamily="18" charset="0"/>
                          </a:rPr>
                          <m:t>𝑨</m:t>
                        </m:r>
                      </m:e>
                    </m:ac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Bef>
                    <a:spcPts val="0"/>
                  </a:spcBef>
                  <a:spcAft>
                    <a:spcPts val="2400"/>
                  </a:spcAft>
                  <a:buClrTx/>
                </a:pPr>
                <a:r>
                  <a:rPr lang="en-US" b="1" dirty="0">
                    <a:solidFill>
                      <a:srgbClr val="0070C0"/>
                    </a:solidFill>
                  </a:rPr>
                  <a:t>Intersection</a:t>
                </a:r>
                <a:r>
                  <a:rPr lang="en-US" dirty="0"/>
                  <a:t>:</a:t>
                </a:r>
                <a:r>
                  <a:rPr lang="en-US" b="1" dirty="0">
                    <a:solidFill>
                      <a:srgbClr val="C00000"/>
                    </a:solidFill>
                  </a:rPr>
                  <a:t> </a:t>
                </a:r>
                <a14:m>
                  <m:oMath xmlns:m="http://schemas.openxmlformats.org/officeDocument/2006/math">
                    <m:r>
                      <a:rPr lang="en-US" b="1" i="1" smtClean="0">
                        <a:solidFill>
                          <a:srgbClr val="C00000"/>
                        </a:solidFill>
                        <a:latin typeface="Cambria Math" panose="02040503050406030204" pitchFamily="18" charset="0"/>
                      </a:rPr>
                      <m:t>𝑨</m:t>
                    </m:r>
                    <m:r>
                      <a:rPr lang="en-US" b="1" i="1" smtClean="0">
                        <a:solidFill>
                          <a:srgbClr val="C00000"/>
                        </a:solidFill>
                        <a:latin typeface="Cambria Math" panose="02040503050406030204" pitchFamily="18" charset="0"/>
                        <a:ea typeface="Cambria Math" panose="02040503050406030204" pitchFamily="18" charset="0"/>
                      </a:rPr>
                      <m:t>∩</m:t>
                    </m:r>
                    <m:r>
                      <a:rPr lang="en-US" b="1" i="1" smtClean="0">
                        <a:solidFill>
                          <a:srgbClr val="C00000"/>
                        </a:solidFill>
                        <a:latin typeface="Cambria Math" panose="02040503050406030204" pitchFamily="18" charset="0"/>
                        <a:ea typeface="Cambria Math" panose="02040503050406030204" pitchFamily="18" charset="0"/>
                      </a:rPr>
                      <m:t>𝑩</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m:t>
                            </m:r>
                          </m:sup>
                        </m:sSup>
                      </m:e>
                    </m:d>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 }</m:t>
                    </m:r>
                  </m:oMath>
                </a14:m>
                <a:endParaRPr lang="en-US" dirty="0"/>
              </a:p>
              <a:p>
                <a:pPr>
                  <a:spcBef>
                    <a:spcPts val="0"/>
                  </a:spcBef>
                  <a:spcAft>
                    <a:spcPts val="2400"/>
                  </a:spcAft>
                  <a:buClrTx/>
                </a:pPr>
                <a:r>
                  <a:rPr lang="en-US" b="1" dirty="0">
                    <a:solidFill>
                      <a:srgbClr val="0070C0"/>
                    </a:solidFill>
                  </a:rPr>
                  <a:t>Reverse</a:t>
                </a:r>
                <a:r>
                  <a:rPr lang="en-US" dirty="0"/>
                  <a:t>: </a:t>
                </a:r>
                <a14:m>
                  <m:oMath xmlns:m="http://schemas.openxmlformats.org/officeDocument/2006/math">
                    <m:sSup>
                      <m:sSupPr>
                        <m:ctrlPr>
                          <a:rPr lang="en-US" b="1" i="1" smtClean="0">
                            <a:solidFill>
                              <a:srgbClr val="C00000"/>
                            </a:solidFill>
                            <a:latin typeface="Cambria Math" panose="02040503050406030204" pitchFamily="18" charset="0"/>
                          </a:rPr>
                        </m:ctrlPr>
                      </m:sSupPr>
                      <m:e>
                        <m:r>
                          <a:rPr lang="en-US" b="1" i="1" smtClean="0">
                            <a:solidFill>
                              <a:srgbClr val="C00000"/>
                            </a:solidFill>
                            <a:latin typeface="Cambria Math" panose="02040503050406030204" pitchFamily="18" charset="0"/>
                          </a:rPr>
                          <m:t>𝑨</m:t>
                        </m:r>
                      </m:e>
                      <m:sup>
                        <m:r>
                          <a:rPr lang="en-US" b="1" i="1" smtClean="0">
                            <a:solidFill>
                              <a:srgbClr val="C00000"/>
                            </a:solidFill>
                            <a:latin typeface="Cambria Math" panose="02040503050406030204" pitchFamily="18" charset="0"/>
                          </a:rPr>
                          <m:t>𝑹</m:t>
                        </m:r>
                      </m:sup>
                    </m:sSup>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3</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e>
                    </m:d>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endParaRPr lang="en-US" dirty="0"/>
              </a:p>
              <a:p>
                <a:pPr>
                  <a:spcBef>
                    <a:spcPts val="0"/>
                  </a:spcBef>
                  <a:spcAft>
                    <a:spcPts val="2400"/>
                  </a:spcAft>
                  <a:buClrTx/>
                </a:pPr>
                <a:endParaRPr lang="en-US" dirty="0"/>
              </a:p>
            </p:txBody>
          </p:sp>
        </mc:Choice>
        <mc:Fallback xmlns="">
          <p:sp>
            <p:nvSpPr>
              <p:cNvPr id="4" name="Text Placeholder 3">
                <a:extLst>
                  <a:ext uri="{FF2B5EF4-FFF2-40B4-BE49-F238E27FC236}">
                    <a16:creationId xmlns:a16="http://schemas.microsoft.com/office/drawing/2014/main" id="{04F51DE1-014C-4EA4-923A-3738BD8C3E7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67" t="-872"/>
                </a:stretch>
              </a:blipFill>
            </p:spPr>
            <p:txBody>
              <a:bodyPr/>
              <a:lstStyle/>
              <a:p>
                <a:r>
                  <a:rPr lang="en-US">
                    <a:noFill/>
                  </a:rPr>
                  <a:t> </a:t>
                </a:r>
              </a:p>
            </p:txBody>
          </p:sp>
        </mc:Fallback>
      </mc:AlternateContent>
    </p:spTree>
    <p:extLst>
      <p:ext uri="{BB962C8B-B14F-4D97-AF65-F5344CB8AC3E}">
        <p14:creationId xmlns:p14="http://schemas.microsoft.com/office/powerpoint/2010/main" val="249959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457DF-27CB-401A-840A-0C3B560E783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3A37347-D953-4BF5-AB92-33AA5E1A57AE}"/>
              </a:ext>
            </a:extLst>
          </p:cNvPr>
          <p:cNvSpPr>
            <a:spLocks noGrp="1"/>
          </p:cNvSpPr>
          <p:nvPr>
            <p:ph type="body" sz="quarter" idx="12"/>
          </p:nvPr>
        </p:nvSpPr>
        <p:spPr/>
        <p:txBody>
          <a:bodyPr/>
          <a:lstStyle/>
          <a:p>
            <a:r>
              <a:rPr lang="en-US" altLang="en-US" sz="3600" dirty="0">
                <a:solidFill>
                  <a:srgbClr val="FF0000"/>
                </a:solidFill>
              </a:rPr>
              <a:t>Regular Language</a:t>
            </a:r>
            <a:endParaRPr lang="en-US" dirty="0">
              <a:solidFill>
                <a:srgbClr val="FF0000"/>
              </a:solidFill>
            </a:endParaRPr>
          </a:p>
        </p:txBody>
      </p:sp>
      <p:sp>
        <p:nvSpPr>
          <p:cNvPr id="4" name="Text Placeholder 3">
            <a:extLst>
              <a:ext uri="{FF2B5EF4-FFF2-40B4-BE49-F238E27FC236}">
                <a16:creationId xmlns:a16="http://schemas.microsoft.com/office/drawing/2014/main" id="{2B8B07C0-57BB-45CD-B629-88195D1DFA05}"/>
              </a:ext>
            </a:extLst>
          </p:cNvPr>
          <p:cNvSpPr>
            <a:spLocks noGrp="1"/>
          </p:cNvSpPr>
          <p:nvPr>
            <p:ph type="body" sz="quarter" idx="13"/>
          </p:nvPr>
        </p:nvSpPr>
        <p:spPr/>
        <p:txBody>
          <a:bodyPr>
            <a:normAutofit lnSpcReduction="10000"/>
          </a:bodyPr>
          <a:lstStyle/>
          <a:p>
            <a:pPr algn="just" eaLnBrk="1" hangingPunct="1">
              <a:buClrTx/>
            </a:pPr>
            <a:r>
              <a:rPr lang="en-US" altLang="en-US" sz="2400" dirty="0"/>
              <a:t>A language is called a </a:t>
            </a:r>
            <a:r>
              <a:rPr lang="en-US" altLang="en-US" sz="2400" b="1" i="1" dirty="0"/>
              <a:t>regular language</a:t>
            </a:r>
            <a:r>
              <a:rPr lang="en-US" altLang="en-US" sz="2400" dirty="0"/>
              <a:t> if some finite automaton recognizes it.</a:t>
            </a:r>
          </a:p>
          <a:p>
            <a:pPr eaLnBrk="1" hangingPunct="1">
              <a:buClrTx/>
            </a:pPr>
            <a:r>
              <a:rPr lang="en-US" altLang="en-US" sz="2400" dirty="0">
                <a:solidFill>
                  <a:srgbClr val="0070C0"/>
                </a:solidFill>
              </a:rPr>
              <a:t>Regular Operations: Let </a:t>
            </a:r>
            <a:r>
              <a:rPr lang="en-US" altLang="en-US" sz="2400" i="1" dirty="0">
                <a:solidFill>
                  <a:srgbClr val="0070C0"/>
                </a:solidFill>
              </a:rPr>
              <a:t>A</a:t>
            </a:r>
            <a:r>
              <a:rPr lang="en-US" altLang="en-US" sz="2400" dirty="0">
                <a:solidFill>
                  <a:srgbClr val="0070C0"/>
                </a:solidFill>
              </a:rPr>
              <a:t>={good, bad}, </a:t>
            </a:r>
            <a:r>
              <a:rPr lang="en-US" altLang="en-US" sz="2400" i="1" dirty="0">
                <a:solidFill>
                  <a:srgbClr val="0070C0"/>
                </a:solidFill>
              </a:rPr>
              <a:t>B</a:t>
            </a:r>
            <a:r>
              <a:rPr lang="en-US" altLang="en-US" sz="2400" dirty="0">
                <a:solidFill>
                  <a:srgbClr val="0070C0"/>
                </a:solidFill>
              </a:rPr>
              <a:t> = {boy, girl}. </a:t>
            </a:r>
          </a:p>
          <a:p>
            <a:pPr>
              <a:buClrTx/>
            </a:pPr>
            <a:r>
              <a:rPr lang="en-US" altLang="en-US" dirty="0"/>
              <a:t>Basic 3 operations used to study the properties of the regular languages – </a:t>
            </a:r>
          </a:p>
          <a:p>
            <a:pPr lvl="1"/>
            <a:r>
              <a:rPr lang="en-US" altLang="en-US" sz="2200" b="1" i="1" dirty="0">
                <a:solidFill>
                  <a:srgbClr val="0070C0"/>
                </a:solidFill>
              </a:rPr>
              <a:t>Union</a:t>
            </a:r>
            <a:r>
              <a:rPr lang="en-US" altLang="en-US" sz="2200" dirty="0">
                <a:solidFill>
                  <a:srgbClr val="0070C0"/>
                </a:solidFill>
              </a:rPr>
              <a:t>: </a:t>
            </a:r>
            <a:r>
              <a:rPr lang="en-US" altLang="en-US" sz="2200" i="1" dirty="0">
                <a:solidFill>
                  <a:srgbClr val="0070C0"/>
                </a:solidFill>
              </a:rPr>
              <a:t>A</a:t>
            </a:r>
            <a:r>
              <a:rPr lang="en-US" altLang="en-US" sz="2200" dirty="0">
                <a:solidFill>
                  <a:srgbClr val="0070C0"/>
                </a:solidFill>
                <a:sym typeface="Symbol" panose="05050102010706020507" pitchFamily="18" charset="2"/>
              </a:rPr>
              <a:t></a:t>
            </a:r>
            <a:r>
              <a:rPr lang="en-US" altLang="en-US" sz="2200" i="1" dirty="0">
                <a:solidFill>
                  <a:srgbClr val="0070C0"/>
                </a:solidFill>
                <a:sym typeface="Symbol" panose="05050102010706020507" pitchFamily="18" charset="2"/>
              </a:rPr>
              <a:t>B</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x</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x</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A</a:t>
            </a:r>
            <a:r>
              <a:rPr lang="en-US" altLang="en-US" sz="2200" dirty="0">
                <a:solidFill>
                  <a:srgbClr val="0070C0"/>
                </a:solidFill>
                <a:sym typeface="Symbol" panose="05050102010706020507" pitchFamily="18" charset="2"/>
              </a:rPr>
              <a:t> or </a:t>
            </a:r>
            <a:r>
              <a:rPr lang="en-US" altLang="en-US" sz="2200" i="1" dirty="0">
                <a:solidFill>
                  <a:srgbClr val="0070C0"/>
                </a:solidFill>
                <a:sym typeface="Symbol" panose="05050102010706020507" pitchFamily="18" charset="2"/>
              </a:rPr>
              <a:t>x</a:t>
            </a:r>
            <a:r>
              <a:rPr lang="en-US" altLang="en-US" sz="2200" dirty="0">
                <a:solidFill>
                  <a:srgbClr val="0070C0"/>
                </a:solidFill>
                <a:sym typeface="Symbol" panose="05050102010706020507" pitchFamily="18" charset="2"/>
              </a:rPr>
              <a:t>  </a:t>
            </a:r>
            <a:r>
              <a:rPr lang="en-US" altLang="en-US" sz="2200" i="1" dirty="0">
                <a:solidFill>
                  <a:srgbClr val="0070C0"/>
                </a:solidFill>
                <a:sym typeface="Symbol" panose="05050102010706020507" pitchFamily="18" charset="2"/>
              </a:rPr>
              <a:t>B</a:t>
            </a:r>
            <a:r>
              <a:rPr lang="en-US" altLang="en-US" sz="2200" dirty="0">
                <a:solidFill>
                  <a:srgbClr val="0070C0"/>
                </a:solidFill>
                <a:sym typeface="Symbol" panose="05050102010706020507" pitchFamily="18" charset="2"/>
              </a:rPr>
              <a:t>} = {good, bad, boy, girl}.</a:t>
            </a:r>
          </a:p>
          <a:p>
            <a:pPr lvl="2">
              <a:buClrTx/>
              <a:buFont typeface="Wingdings" panose="05000000000000000000" pitchFamily="2" charset="2"/>
              <a:buChar char="Ø"/>
            </a:pPr>
            <a:r>
              <a:rPr lang="en-US" altLang="en-US" sz="1900" dirty="0">
                <a:solidFill>
                  <a:srgbClr val="0070C0"/>
                </a:solidFill>
                <a:sym typeface="Symbol" panose="05050102010706020507" pitchFamily="18" charset="2"/>
              </a:rPr>
              <a:t>Takes all the strings in both </a:t>
            </a:r>
            <a:r>
              <a:rPr lang="en-US" altLang="en-US" sz="1900" i="1" dirty="0">
                <a:solidFill>
                  <a:srgbClr val="0070C0"/>
                </a:solidFill>
                <a:sym typeface="Symbol" panose="05050102010706020507" pitchFamily="18" charset="2"/>
              </a:rPr>
              <a:t>A</a:t>
            </a:r>
            <a:r>
              <a:rPr lang="en-US" altLang="en-US" sz="1900" dirty="0">
                <a:solidFill>
                  <a:srgbClr val="0070C0"/>
                </a:solidFill>
                <a:sym typeface="Symbol" panose="05050102010706020507" pitchFamily="18" charset="2"/>
              </a:rPr>
              <a:t> and </a:t>
            </a:r>
            <a:r>
              <a:rPr lang="en-US" altLang="en-US" sz="1900" i="1" dirty="0">
                <a:solidFill>
                  <a:srgbClr val="0070C0"/>
                </a:solidFill>
                <a:sym typeface="Symbol" panose="05050102010706020507" pitchFamily="18" charset="2"/>
              </a:rPr>
              <a:t>B</a:t>
            </a:r>
            <a:r>
              <a:rPr lang="en-US" altLang="en-US" sz="1900" dirty="0">
                <a:solidFill>
                  <a:srgbClr val="0070C0"/>
                </a:solidFill>
                <a:sym typeface="Symbol" panose="05050102010706020507" pitchFamily="18" charset="2"/>
              </a:rPr>
              <a:t> and lumps them together into one language.</a:t>
            </a:r>
          </a:p>
          <a:p>
            <a:pPr lvl="1"/>
            <a:r>
              <a:rPr lang="en-US" altLang="en-US" sz="2200" b="1" i="1" dirty="0">
                <a:sym typeface="Symbol" panose="05050102010706020507" pitchFamily="18" charset="2"/>
              </a:rPr>
              <a:t>Concatenation</a:t>
            </a:r>
            <a:r>
              <a:rPr lang="en-US" altLang="en-US" sz="2200" dirty="0">
                <a:sym typeface="Symbol" panose="05050102010706020507" pitchFamily="18" charset="2"/>
              </a:rPr>
              <a:t>: </a:t>
            </a:r>
            <a:r>
              <a:rPr lang="en-US" altLang="en-US" sz="2200" i="1" dirty="0">
                <a:sym typeface="Symbol" panose="05050102010706020507" pitchFamily="18" charset="2"/>
              </a:rPr>
              <a:t>A </a:t>
            </a:r>
            <a:r>
              <a:rPr lang="en-US" altLang="en-US" sz="2200" dirty="0">
                <a:sym typeface="Symbol" panose="05050102010706020507" pitchFamily="18" charset="2"/>
              </a:rPr>
              <a:t>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i="1" dirty="0" err="1">
                <a:sym typeface="Symbol" panose="05050102010706020507" pitchFamily="18" charset="2"/>
              </a:rPr>
              <a:t>xy</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and </a:t>
            </a:r>
            <a:r>
              <a:rPr lang="en-US" altLang="en-US" sz="2200" i="1" dirty="0">
                <a:sym typeface="Symbol" panose="05050102010706020507" pitchFamily="18" charset="2"/>
              </a:rPr>
              <a:t>y</a:t>
            </a:r>
            <a:r>
              <a:rPr lang="en-US" altLang="en-US" sz="2200" dirty="0">
                <a:sym typeface="Symbol" panose="05050102010706020507" pitchFamily="18" charset="2"/>
              </a:rPr>
              <a:t>  </a:t>
            </a:r>
            <a:r>
              <a:rPr lang="en-US" altLang="en-US" sz="2200" i="1" dirty="0">
                <a:sym typeface="Symbol" panose="05050102010706020507" pitchFamily="18" charset="2"/>
              </a:rPr>
              <a:t>B</a:t>
            </a:r>
            <a:r>
              <a:rPr lang="en-US" altLang="en-US" sz="2200" dirty="0">
                <a:sym typeface="Symbol" panose="05050102010706020507" pitchFamily="18" charset="2"/>
              </a:rPr>
              <a:t>} = {</a:t>
            </a:r>
            <a:r>
              <a:rPr lang="en-US" altLang="en-US" sz="2200" dirty="0" err="1">
                <a:sym typeface="Symbol" panose="05050102010706020507" pitchFamily="18" charset="2"/>
              </a:rPr>
              <a:t>goodboy</a:t>
            </a:r>
            <a:r>
              <a:rPr lang="en-US" altLang="en-US" sz="2200" dirty="0">
                <a:sym typeface="Symbol" panose="05050102010706020507" pitchFamily="18" charset="2"/>
              </a:rPr>
              <a:t>, </a:t>
            </a:r>
            <a:r>
              <a:rPr lang="en-US" altLang="en-US" sz="2200" dirty="0" err="1">
                <a:sym typeface="Symbol" panose="05050102010706020507" pitchFamily="18" charset="2"/>
              </a:rPr>
              <a:t>goodgirl</a:t>
            </a:r>
            <a:r>
              <a:rPr lang="en-US" altLang="en-US" sz="2200" dirty="0">
                <a:sym typeface="Symbol" panose="05050102010706020507" pitchFamily="18" charset="2"/>
              </a:rPr>
              <a:t>, </a:t>
            </a:r>
            <a:r>
              <a:rPr lang="en-US" altLang="en-US" sz="2200" dirty="0" err="1">
                <a:sym typeface="Symbol" panose="05050102010706020507" pitchFamily="18" charset="2"/>
              </a:rPr>
              <a:t>badboy</a:t>
            </a:r>
            <a:r>
              <a:rPr lang="en-US" altLang="en-US" sz="2200" dirty="0">
                <a:sym typeface="Symbol" panose="05050102010706020507" pitchFamily="18" charset="2"/>
              </a:rPr>
              <a:t>, </a:t>
            </a:r>
            <a:r>
              <a:rPr lang="en-US" altLang="en-US" sz="2200" dirty="0" err="1">
                <a:sym typeface="Symbol" panose="05050102010706020507" pitchFamily="18" charset="2"/>
              </a:rPr>
              <a:t>badgirl</a:t>
            </a:r>
            <a:r>
              <a:rPr lang="en-US" altLang="en-US" sz="2200" dirty="0">
                <a:sym typeface="Symbol" panose="05050102010706020507" pitchFamily="18" charset="2"/>
              </a:rPr>
              <a:t>}.</a:t>
            </a:r>
          </a:p>
          <a:p>
            <a:pPr lvl="2">
              <a:buClrTx/>
              <a:buFont typeface="Wingdings" panose="05000000000000000000" pitchFamily="2" charset="2"/>
              <a:buChar char="Ø"/>
            </a:pPr>
            <a:r>
              <a:rPr lang="en-US" altLang="en-US" sz="1900" dirty="0">
                <a:solidFill>
                  <a:srgbClr val="0070C0"/>
                </a:solidFill>
                <a:sym typeface="Symbol" panose="05050102010706020507" pitchFamily="18" charset="2"/>
              </a:rPr>
              <a:t>Attaches a string from </a:t>
            </a:r>
            <a:r>
              <a:rPr lang="en-US" altLang="en-US" sz="1900" i="1" dirty="0">
                <a:solidFill>
                  <a:srgbClr val="0070C0"/>
                </a:solidFill>
                <a:sym typeface="Symbol" panose="05050102010706020507" pitchFamily="18" charset="2"/>
              </a:rPr>
              <a:t>A</a:t>
            </a:r>
            <a:r>
              <a:rPr lang="en-US" altLang="en-US" sz="1900" dirty="0">
                <a:solidFill>
                  <a:srgbClr val="0070C0"/>
                </a:solidFill>
                <a:sym typeface="Symbol" panose="05050102010706020507" pitchFamily="18" charset="2"/>
              </a:rPr>
              <a:t> in front of a string </a:t>
            </a:r>
            <a:r>
              <a:rPr lang="en-US" altLang="en-US" sz="1900" i="1" dirty="0">
                <a:solidFill>
                  <a:srgbClr val="0070C0"/>
                </a:solidFill>
                <a:sym typeface="Symbol" panose="05050102010706020507" pitchFamily="18" charset="2"/>
              </a:rPr>
              <a:t>B</a:t>
            </a:r>
            <a:r>
              <a:rPr lang="en-US" altLang="en-US" sz="1900" dirty="0">
                <a:solidFill>
                  <a:srgbClr val="0070C0"/>
                </a:solidFill>
                <a:sym typeface="Symbol" panose="05050102010706020507" pitchFamily="18" charset="2"/>
              </a:rPr>
              <a:t> in all possible ways to get the strings in the new language.</a:t>
            </a:r>
          </a:p>
          <a:p>
            <a:pPr lvl="1"/>
            <a:r>
              <a:rPr lang="en-US" altLang="en-US" sz="2200" b="1" i="1" dirty="0">
                <a:sym typeface="Symbol" panose="05050102010706020507" pitchFamily="18" charset="2"/>
              </a:rPr>
              <a:t>Star</a:t>
            </a:r>
            <a:r>
              <a:rPr lang="en-US" altLang="en-US" sz="2200" dirty="0">
                <a:sym typeface="Symbol" panose="05050102010706020507" pitchFamily="18" charset="2"/>
              </a:rPr>
              <a:t>: </a:t>
            </a:r>
            <a:r>
              <a:rPr lang="en-US" altLang="en-US" sz="2200" i="1" dirty="0">
                <a:sym typeface="Symbol" panose="05050102010706020507" pitchFamily="18" charset="2"/>
              </a:rPr>
              <a:t>A</a:t>
            </a:r>
            <a:r>
              <a:rPr lang="en-US" altLang="en-US" sz="2200" dirty="0">
                <a:sym typeface="Symbol" panose="05050102010706020507" pitchFamily="18" charset="2"/>
              </a:rPr>
              <a:t>* = {</a:t>
            </a:r>
            <a:r>
              <a:rPr lang="en-US" altLang="en-US" sz="2200" i="1" dirty="0">
                <a:sym typeface="Symbol" panose="05050102010706020507" pitchFamily="18" charset="2"/>
              </a:rPr>
              <a:t>x</a:t>
            </a:r>
            <a:r>
              <a:rPr lang="en-US" altLang="en-US" sz="2200" baseline="-25000" dirty="0">
                <a:sym typeface="Symbol" panose="05050102010706020507" pitchFamily="18" charset="2"/>
              </a:rPr>
              <a:t>1</a:t>
            </a:r>
            <a:r>
              <a:rPr lang="en-US" altLang="en-US" sz="2200" i="1" dirty="0">
                <a:sym typeface="Symbol" panose="05050102010706020507" pitchFamily="18" charset="2"/>
              </a:rPr>
              <a:t>x</a:t>
            </a:r>
            <a:r>
              <a:rPr lang="en-US" altLang="en-US" sz="2200" baseline="-25000" dirty="0">
                <a:sym typeface="Symbol" panose="05050102010706020507" pitchFamily="18" charset="2"/>
              </a:rPr>
              <a:t>2</a:t>
            </a:r>
            <a:r>
              <a:rPr lang="en-US" altLang="en-US" sz="2200" dirty="0">
                <a:sym typeface="Symbol" panose="05050102010706020507" pitchFamily="18" charset="2"/>
              </a:rPr>
              <a:t>…</a:t>
            </a:r>
            <a:r>
              <a:rPr lang="en-US" altLang="en-US" sz="2200" i="1" dirty="0" err="1">
                <a:sym typeface="Symbol" panose="05050102010706020507" pitchFamily="18" charset="2"/>
              </a:rPr>
              <a:t>x</a:t>
            </a:r>
            <a:r>
              <a:rPr lang="en-US" altLang="en-US" sz="2200" baseline="-25000" dirty="0" err="1">
                <a:sym typeface="Symbol" panose="05050102010706020507" pitchFamily="18" charset="2"/>
              </a:rPr>
              <a:t>k</a:t>
            </a:r>
            <a:r>
              <a:rPr lang="en-US" altLang="en-US" sz="2200" dirty="0">
                <a:sym typeface="Symbol" panose="05050102010706020507" pitchFamily="18" charset="2"/>
              </a:rPr>
              <a:t> : </a:t>
            </a:r>
            <a:r>
              <a:rPr lang="en-US" altLang="en-US" sz="2200" i="1" dirty="0">
                <a:sym typeface="Symbol" panose="05050102010706020507" pitchFamily="18" charset="2"/>
              </a:rPr>
              <a:t>k</a:t>
            </a:r>
            <a:r>
              <a:rPr lang="en-US" altLang="en-US" sz="2200" dirty="0">
                <a:sym typeface="Symbol" panose="05050102010706020507" pitchFamily="18" charset="2"/>
              </a:rPr>
              <a:t>  0 and each </a:t>
            </a:r>
            <a:r>
              <a:rPr lang="en-US" altLang="en-US" sz="2200" i="1" dirty="0">
                <a:sym typeface="Symbol" panose="05050102010706020507" pitchFamily="18" charset="2"/>
              </a:rPr>
              <a:t>x</a:t>
            </a:r>
            <a:r>
              <a:rPr lang="en-US" altLang="en-US" sz="2200" baseline="-25000" dirty="0">
                <a:sym typeface="Symbol" panose="05050102010706020507" pitchFamily="18" charset="2"/>
              </a:rPr>
              <a:t>i</a:t>
            </a:r>
            <a:r>
              <a:rPr lang="en-US" altLang="en-US" sz="2200" dirty="0">
                <a:sym typeface="Symbol" panose="05050102010706020507" pitchFamily="18" charset="2"/>
              </a:rPr>
              <a:t>  </a:t>
            </a:r>
            <a:r>
              <a:rPr lang="en-US" altLang="en-US" sz="2200" i="1" dirty="0">
                <a:sym typeface="Symbol" panose="05050102010706020507" pitchFamily="18" charset="2"/>
              </a:rPr>
              <a:t>A</a:t>
            </a:r>
            <a:r>
              <a:rPr lang="en-US" altLang="en-US" sz="2200" dirty="0">
                <a:sym typeface="Symbol" panose="05050102010706020507" pitchFamily="18" charset="2"/>
              </a:rPr>
              <a:t>} = {</a:t>
            </a:r>
            <a:r>
              <a:rPr lang="el-GR" altLang="en-US" sz="2200" i="1" dirty="0">
                <a:cs typeface="Arial" panose="020B0604020202020204" pitchFamily="34" charset="0"/>
              </a:rPr>
              <a:t>ε</a:t>
            </a:r>
            <a:r>
              <a:rPr lang="en-US" altLang="en-US" sz="2200" dirty="0">
                <a:cs typeface="Arial" panose="020B0604020202020204" pitchFamily="34" charset="0"/>
              </a:rPr>
              <a:t>, good, bad, </a:t>
            </a:r>
            <a:r>
              <a:rPr lang="en-US" altLang="en-US" sz="2200" dirty="0" err="1">
                <a:cs typeface="Arial" panose="020B0604020202020204" pitchFamily="34" charset="0"/>
              </a:rPr>
              <a:t>goodgood</a:t>
            </a:r>
            <a:r>
              <a:rPr lang="en-US" altLang="en-US" sz="2200" dirty="0">
                <a:cs typeface="Arial" panose="020B0604020202020204" pitchFamily="34" charset="0"/>
              </a:rPr>
              <a:t>, </a:t>
            </a:r>
            <a:r>
              <a:rPr lang="en-US" altLang="en-US" sz="2200" dirty="0" err="1">
                <a:cs typeface="Arial" panose="020B0604020202020204" pitchFamily="34" charset="0"/>
              </a:rPr>
              <a:t>goodbad</a:t>
            </a:r>
            <a:r>
              <a:rPr lang="en-US" altLang="en-US" sz="2200" dirty="0">
                <a:cs typeface="Arial" panose="020B0604020202020204" pitchFamily="34" charset="0"/>
              </a:rPr>
              <a:t>, </a:t>
            </a:r>
            <a:r>
              <a:rPr lang="en-US" altLang="en-US" sz="2200" dirty="0" err="1">
                <a:cs typeface="Arial" panose="020B0604020202020204" pitchFamily="34" charset="0"/>
              </a:rPr>
              <a:t>badgood</a:t>
            </a:r>
            <a:r>
              <a:rPr lang="en-US" altLang="en-US" sz="2200" dirty="0">
                <a:cs typeface="Arial" panose="020B0604020202020204" pitchFamily="34" charset="0"/>
              </a:rPr>
              <a:t>, </a:t>
            </a:r>
            <a:r>
              <a:rPr lang="en-US" altLang="en-US" sz="2200" dirty="0" err="1">
                <a:cs typeface="Arial" panose="020B0604020202020204" pitchFamily="34" charset="0"/>
              </a:rPr>
              <a:t>badbad</a:t>
            </a:r>
            <a:r>
              <a:rPr lang="en-US" altLang="en-US" sz="2200" dirty="0">
                <a:cs typeface="Arial" panose="020B0604020202020204" pitchFamily="34" charset="0"/>
              </a:rPr>
              <a:t>, </a:t>
            </a:r>
            <a:r>
              <a:rPr lang="en-US" altLang="en-US" sz="2200" dirty="0" err="1">
                <a:cs typeface="Arial" panose="020B0604020202020204" pitchFamily="34" charset="0"/>
              </a:rPr>
              <a:t>goodgoodgood</a:t>
            </a:r>
            <a:r>
              <a:rPr lang="en-US" altLang="en-US" sz="2200" dirty="0">
                <a:cs typeface="Arial" panose="020B0604020202020204" pitchFamily="34" charset="0"/>
              </a:rPr>
              <a:t>, </a:t>
            </a:r>
            <a:r>
              <a:rPr lang="en-US" altLang="en-US" sz="2200" dirty="0" err="1">
                <a:cs typeface="Arial" panose="020B0604020202020204" pitchFamily="34" charset="0"/>
              </a:rPr>
              <a:t>goodgoodbad</a:t>
            </a:r>
            <a:r>
              <a:rPr lang="en-US" altLang="en-US" sz="2200" dirty="0">
                <a:cs typeface="Arial" panose="020B0604020202020204" pitchFamily="34" charset="0"/>
              </a:rPr>
              <a:t>, …</a:t>
            </a:r>
            <a:r>
              <a:rPr lang="en-US" altLang="en-US" sz="2200" dirty="0">
                <a:sym typeface="Symbol" panose="05050102010706020507" pitchFamily="18" charset="2"/>
              </a:rPr>
              <a:t>}.</a:t>
            </a:r>
          </a:p>
          <a:p>
            <a:pPr lvl="2">
              <a:buClrTx/>
              <a:buFont typeface="Wingdings" panose="05000000000000000000" pitchFamily="2" charset="2"/>
              <a:buChar char="Ø"/>
            </a:pPr>
            <a:r>
              <a:rPr lang="en-US" altLang="en-US" sz="1900" dirty="0">
                <a:solidFill>
                  <a:srgbClr val="0070C0"/>
                </a:solidFill>
              </a:rPr>
              <a:t>Attaching any number of strings in </a:t>
            </a:r>
            <a:r>
              <a:rPr lang="en-US" altLang="en-US" sz="1900" i="1" dirty="0">
                <a:solidFill>
                  <a:srgbClr val="0070C0"/>
                </a:solidFill>
              </a:rPr>
              <a:t>A</a:t>
            </a:r>
            <a:r>
              <a:rPr lang="en-US" altLang="en-US" sz="1900" dirty="0">
                <a:solidFill>
                  <a:srgbClr val="0070C0"/>
                </a:solidFill>
              </a:rPr>
              <a:t> together to get a string in the new language. It is a unary operation, where </a:t>
            </a:r>
            <a:r>
              <a:rPr lang="el-GR" altLang="en-US" sz="1900" i="1" dirty="0">
                <a:solidFill>
                  <a:srgbClr val="0070C0"/>
                </a:solidFill>
                <a:cs typeface="Arial" panose="020B0604020202020204" pitchFamily="34" charset="0"/>
              </a:rPr>
              <a:t>ε</a:t>
            </a:r>
            <a:r>
              <a:rPr lang="en-US" altLang="en-US" sz="1900" dirty="0">
                <a:solidFill>
                  <a:srgbClr val="0070C0"/>
                </a:solidFill>
                <a:cs typeface="Arial" panose="020B0604020202020204" pitchFamily="34" charset="0"/>
              </a:rPr>
              <a:t> </a:t>
            </a:r>
            <a:r>
              <a:rPr lang="en-US" altLang="en-US" sz="1900" dirty="0">
                <a:solidFill>
                  <a:srgbClr val="0070C0"/>
                </a:solidFill>
              </a:rPr>
              <a:t>is always a member of </a:t>
            </a:r>
            <a:r>
              <a:rPr lang="en-US" altLang="en-US" sz="1900" i="1" dirty="0">
                <a:solidFill>
                  <a:srgbClr val="0070C0"/>
                </a:solidFill>
              </a:rPr>
              <a:t>A</a:t>
            </a:r>
            <a:r>
              <a:rPr lang="en-US" altLang="en-US" sz="1900" dirty="0">
                <a:solidFill>
                  <a:srgbClr val="0070C0"/>
                </a:solidFill>
              </a:rPr>
              <a:t>* (as ‘any number’ also includes 0).</a:t>
            </a:r>
          </a:p>
          <a:p>
            <a:endParaRPr lang="en-US" dirty="0"/>
          </a:p>
        </p:txBody>
      </p:sp>
    </p:spTree>
    <p:extLst>
      <p:ext uri="{BB962C8B-B14F-4D97-AF65-F5344CB8AC3E}">
        <p14:creationId xmlns:p14="http://schemas.microsoft.com/office/powerpoint/2010/main" val="330018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E9E4C0-76F0-4C01-BDD9-112419E91E2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F31E5E2-592D-4796-8D8D-A6D72371577B}"/>
              </a:ext>
            </a:extLst>
          </p:cNvPr>
          <p:cNvSpPr>
            <a:spLocks noGrp="1"/>
          </p:cNvSpPr>
          <p:nvPr>
            <p:ph type="body" sz="quarter" idx="12"/>
          </p:nvPr>
        </p:nvSpPr>
        <p:spPr/>
        <p:txBody>
          <a:bodyPr/>
          <a:lstStyle/>
          <a:p>
            <a:r>
              <a:rPr lang="en-US" altLang="en-US" dirty="0">
                <a:solidFill>
                  <a:srgbClr val="FF0000"/>
                </a:solidFill>
              </a:rPr>
              <a:t>Closure</a:t>
            </a:r>
            <a:endParaRPr lang="en-US" dirty="0">
              <a:solidFill>
                <a:srgbClr val="FF0000"/>
              </a:solidFill>
            </a:endParaRPr>
          </a:p>
        </p:txBody>
      </p:sp>
      <p:sp>
        <p:nvSpPr>
          <p:cNvPr id="4" name="Text Placeholder 3">
            <a:extLst>
              <a:ext uri="{FF2B5EF4-FFF2-40B4-BE49-F238E27FC236}">
                <a16:creationId xmlns:a16="http://schemas.microsoft.com/office/drawing/2014/main" id="{69CC7622-8071-4D40-BA93-4A9E78D25EBA}"/>
              </a:ext>
            </a:extLst>
          </p:cNvPr>
          <p:cNvSpPr>
            <a:spLocks noGrp="1"/>
          </p:cNvSpPr>
          <p:nvPr>
            <p:ph type="body" sz="quarter" idx="13"/>
          </p:nvPr>
        </p:nvSpPr>
        <p:spPr/>
        <p:txBody>
          <a:bodyPr/>
          <a:lstStyle/>
          <a:p>
            <a:pPr algn="just" eaLnBrk="1" hangingPunct="1">
              <a:spcBef>
                <a:spcPts val="0"/>
              </a:spcBef>
              <a:spcAft>
                <a:spcPts val="1800"/>
              </a:spcAft>
              <a:buClrTx/>
            </a:pPr>
            <a:r>
              <a:rPr lang="en-US" altLang="en-US" dirty="0"/>
              <a:t>A collection of objects is closed under some operation, if applying that operation to the members of the collection returns an object still in the collection.</a:t>
            </a:r>
          </a:p>
          <a:p>
            <a:pPr algn="just" eaLnBrk="1" hangingPunct="1">
              <a:spcBef>
                <a:spcPts val="0"/>
              </a:spcBef>
              <a:spcAft>
                <a:spcPts val="1800"/>
              </a:spcAft>
              <a:buClrTx/>
            </a:pPr>
            <a:r>
              <a:rPr lang="en-US" altLang="en-US" dirty="0">
                <a:solidFill>
                  <a:srgbClr val="0070C0"/>
                </a:solidFill>
              </a:rPr>
              <a:t>Theorem: </a:t>
            </a:r>
            <a:r>
              <a:rPr lang="en-US" dirty="0">
                <a:solidFill>
                  <a:srgbClr val="0070C0"/>
                </a:solidFill>
              </a:rPr>
              <a:t>The class of regular languages is closed under all three regular operations (union, concatenation, star), as well as under complement, intersection, and reverse</a:t>
            </a:r>
            <a:r>
              <a:rPr lang="en-US" altLang="en-US" dirty="0">
                <a:solidFill>
                  <a:srgbClr val="0070C0"/>
                </a:solidFill>
              </a:rPr>
              <a:t>.</a:t>
            </a:r>
          </a:p>
          <a:p>
            <a:pPr lvl="1" algn="just">
              <a:spcBef>
                <a:spcPts val="0"/>
              </a:spcBef>
              <a:spcAft>
                <a:spcPts val="1800"/>
              </a:spcAft>
              <a:buClrTx/>
              <a:buFont typeface="Wingdings" panose="05000000000000000000" pitchFamily="2" charset="2"/>
              <a:buChar char="Ø"/>
            </a:pPr>
            <a:r>
              <a:rPr lang="en-US" sz="2200" dirty="0">
                <a:solidFill>
                  <a:schemeClr val="tx1"/>
                </a:solidFill>
              </a:rPr>
              <a:t>i.e., if set </a:t>
            </a:r>
            <a:r>
              <a:rPr lang="en-US" sz="2200" i="1" dirty="0">
                <a:solidFill>
                  <a:schemeClr val="tx1"/>
                </a:solidFill>
              </a:rPr>
              <a:t>A</a:t>
            </a:r>
            <a:r>
              <a:rPr lang="en-US" sz="2200" dirty="0">
                <a:solidFill>
                  <a:schemeClr val="tx1"/>
                </a:solidFill>
              </a:rPr>
              <a:t> and </a:t>
            </a:r>
            <a:r>
              <a:rPr lang="en-US" sz="2200" i="1" dirty="0">
                <a:solidFill>
                  <a:schemeClr val="tx1"/>
                </a:solidFill>
              </a:rPr>
              <a:t>B</a:t>
            </a:r>
            <a:r>
              <a:rPr lang="en-US" sz="2200" dirty="0">
                <a:solidFill>
                  <a:schemeClr val="tx1"/>
                </a:solidFill>
              </a:rPr>
              <a:t> are regular, applying any of these operations on these sets yields a regular language.</a:t>
            </a:r>
            <a:endParaRPr lang="en-US" altLang="en-US" sz="2200" dirty="0">
              <a:solidFill>
                <a:schemeClr val="tx1"/>
              </a:solidFill>
            </a:endParaRPr>
          </a:p>
          <a:p>
            <a:pPr eaLnBrk="1" hangingPunct="1">
              <a:spcBef>
                <a:spcPts val="0"/>
              </a:spcBef>
              <a:spcAft>
                <a:spcPts val="1800"/>
              </a:spcAft>
              <a:buClrTx/>
            </a:pPr>
            <a:r>
              <a:rPr lang="en-US" altLang="en-US" dirty="0">
                <a:solidFill>
                  <a:srgbClr val="0070C0"/>
                </a:solidFill>
              </a:rPr>
              <a:t>Next, we will prove it for </a:t>
            </a:r>
            <a:r>
              <a:rPr lang="en-US" altLang="en-US" i="1" dirty="0">
                <a:solidFill>
                  <a:srgbClr val="0070C0"/>
                </a:solidFill>
              </a:rPr>
              <a:t>Union</a:t>
            </a:r>
            <a:r>
              <a:rPr lang="en-US" altLang="en-US" dirty="0">
                <a:solidFill>
                  <a:srgbClr val="0070C0"/>
                </a:solidFill>
              </a:rPr>
              <a:t> operation.</a:t>
            </a:r>
          </a:p>
          <a:p>
            <a:pPr>
              <a:spcBef>
                <a:spcPts val="0"/>
              </a:spcBef>
              <a:spcAft>
                <a:spcPts val="1800"/>
              </a:spcAft>
              <a:buClrTx/>
            </a:pPr>
            <a:endParaRPr lang="en-US" dirty="0"/>
          </a:p>
        </p:txBody>
      </p:sp>
    </p:spTree>
    <p:extLst>
      <p:ext uri="{BB962C8B-B14F-4D97-AF65-F5344CB8AC3E}">
        <p14:creationId xmlns:p14="http://schemas.microsoft.com/office/powerpoint/2010/main" val="131808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Practice Problem with DFA.</a:t>
            </a:r>
          </a:p>
          <a:p>
            <a:pPr lvl="1"/>
            <a:r>
              <a:rPr lang="en-US" dirty="0">
                <a:solidFill>
                  <a:schemeClr val="tx1">
                    <a:lumMod val="95000"/>
                    <a:lumOff val="5000"/>
                  </a:schemeClr>
                </a:solidFill>
              </a:rPr>
              <a:t>Exercise solving from the book.</a:t>
            </a:r>
          </a:p>
          <a:p>
            <a:pPr lvl="1"/>
            <a:r>
              <a:rPr lang="en-US" dirty="0"/>
              <a:t>DFA design Issues</a:t>
            </a:r>
            <a:r>
              <a:rPr lang="en-US" dirty="0">
                <a:solidFill>
                  <a:schemeClr val="tx1">
                    <a:lumMod val="95000"/>
                    <a:lumOff val="5000"/>
                  </a:schemeClr>
                </a:solidFill>
              </a:rPr>
              <a:t>.</a:t>
            </a:r>
          </a:p>
          <a:p>
            <a:r>
              <a:rPr lang="en-US" dirty="0">
                <a:solidFill>
                  <a:schemeClr val="tx1">
                    <a:lumMod val="95000"/>
                    <a:lumOff val="5000"/>
                  </a:schemeClr>
                </a:solidFill>
              </a:rPr>
              <a:t>Regular Language</a:t>
            </a:r>
          </a:p>
          <a:p>
            <a:pPr lvl="1"/>
            <a:r>
              <a:rPr lang="en-US" dirty="0">
                <a:solidFill>
                  <a:schemeClr val="tx1">
                    <a:lumMod val="95000"/>
                    <a:lumOff val="5000"/>
                  </a:schemeClr>
                </a:solidFill>
              </a:rPr>
              <a:t>Closure</a:t>
            </a:r>
          </a:p>
          <a:p>
            <a:pPr lvl="1"/>
            <a:r>
              <a:rPr lang="en-US" dirty="0">
                <a:solidFill>
                  <a:schemeClr val="tx1">
                    <a:lumMod val="95000"/>
                    <a:lumOff val="5000"/>
                  </a:schemeClr>
                </a:solidFill>
              </a:rPr>
              <a:t>Operations</a:t>
            </a:r>
          </a:p>
          <a:p>
            <a:pPr lvl="1"/>
            <a:r>
              <a:rPr lang="en-US" dirty="0">
                <a:solidFill>
                  <a:schemeClr val="tx1">
                    <a:lumMod val="95000"/>
                    <a:lumOff val="5000"/>
                  </a:schemeClr>
                </a:solidFill>
              </a:rPr>
              <a:t>Example: Regular Language closed under Union Operation</a:t>
            </a:r>
          </a:p>
          <a:p>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solidFill>
                  <a:srgbClr val="FF0000"/>
                </a:solidFill>
              </a:rPr>
              <a:t>Regular Language closed under Union</a:t>
            </a:r>
            <a:endParaRPr lang="en-US" sz="2800" dirty="0">
              <a:solidFill>
                <a:srgbClr val="FF0000"/>
              </a:solidFill>
            </a:endParaRPr>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buClrTx/>
            </a:pPr>
            <a:r>
              <a:rPr lang="en-US" altLang="en-US" sz="3100" dirty="0"/>
              <a:t>We will prove it by construction.</a:t>
            </a:r>
          </a:p>
          <a:p>
            <a:pPr eaLnBrk="1" hangingPunct="1">
              <a:lnSpc>
                <a:spcPct val="110000"/>
              </a:lnSpc>
              <a:buClrTx/>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buClrTx/>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buFont typeface="Wingdings" panose="05000000000000000000" pitchFamily="2" charset="2"/>
              <a:buChar char="q"/>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buClrTx/>
              <a:buFont typeface="Wingdings" panose="05000000000000000000" pitchFamily="2" charset="2"/>
              <a:buChar char="Ø"/>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buFont typeface="Wingdings" panose="05000000000000000000" pitchFamily="2" charset="2"/>
              <a:buChar char="q"/>
            </a:pPr>
            <a:r>
              <a:rPr lang="el-GR" altLang="en-US" sz="2800" b="1" dirty="0">
                <a:solidFill>
                  <a:srgbClr val="FF0000"/>
                </a:solidFill>
                <a:cs typeface="Arial" panose="020B0604020202020204" pitchFamily="34" charset="0"/>
              </a:rPr>
              <a:t>Σ</a:t>
            </a:r>
            <a:r>
              <a:rPr lang="en-US" altLang="en-US" sz="2800" b="1" dirty="0">
                <a:solidFill>
                  <a:srgbClr val="FF0000"/>
                </a:solidFill>
                <a:cs typeface="Arial" panose="020B0604020202020204" pitchFamily="34" charset="0"/>
              </a:rPr>
              <a:t> = </a:t>
            </a:r>
            <a:r>
              <a:rPr lang="el-GR" altLang="en-US" sz="2800" b="1" dirty="0">
                <a:solidFill>
                  <a:srgbClr val="FF0000"/>
                </a:solidFill>
                <a:cs typeface="Arial" panose="020B0604020202020204" pitchFamily="34" charset="0"/>
              </a:rPr>
              <a:t>Σ</a:t>
            </a:r>
            <a:r>
              <a:rPr lang="en-US" altLang="en-US" sz="2800" b="1" baseline="-25000" dirty="0">
                <a:solidFill>
                  <a:srgbClr val="FF0000"/>
                </a:solidFill>
                <a:cs typeface="Arial" panose="020B0604020202020204" pitchFamily="34" charset="0"/>
              </a:rPr>
              <a:t>1</a:t>
            </a:r>
            <a:r>
              <a:rPr lang="en-US" altLang="en-US" sz="2800" b="1" dirty="0">
                <a:solidFill>
                  <a:srgbClr val="FF0000"/>
                </a:solidFill>
                <a:cs typeface="Arial" panose="020B0604020202020204" pitchFamily="34" charset="0"/>
              </a:rPr>
              <a:t> </a:t>
            </a:r>
            <a:r>
              <a:rPr lang="en-US" altLang="en-US" sz="2800" b="1" dirty="0">
                <a:solidFill>
                  <a:srgbClr val="FF0000"/>
                </a:solidFill>
                <a:sym typeface="Symbol" panose="05050102010706020507" pitchFamily="18" charset="2"/>
              </a:rPr>
              <a:t> </a:t>
            </a:r>
            <a:r>
              <a:rPr lang="el-GR" altLang="en-US" sz="2800" b="1" dirty="0">
                <a:solidFill>
                  <a:srgbClr val="FF0000"/>
                </a:solidFill>
                <a:cs typeface="Arial" panose="020B0604020202020204" pitchFamily="34" charset="0"/>
              </a:rPr>
              <a:t>Σ</a:t>
            </a:r>
            <a:r>
              <a:rPr lang="en-US" altLang="en-US" sz="2800" b="1" baseline="-25000" dirty="0">
                <a:solidFill>
                  <a:srgbClr val="FF0000"/>
                </a:solidFill>
                <a:cs typeface="Arial" panose="020B0604020202020204" pitchFamily="34" charset="0"/>
              </a:rPr>
              <a:t>2</a:t>
            </a:r>
            <a:r>
              <a:rPr lang="en-US" altLang="en-US" sz="2800" b="1" dirty="0">
                <a:solidFill>
                  <a:srgbClr val="FF0000"/>
                </a:solidFill>
                <a:cs typeface="Arial" panose="020B0604020202020204" pitchFamily="34" charset="0"/>
              </a:rPr>
              <a:t>. </a:t>
            </a:r>
          </a:p>
          <a:p>
            <a:pPr lvl="2" eaLnBrk="1" hangingPunct="1">
              <a:lnSpc>
                <a:spcPct val="120000"/>
              </a:lnSpc>
              <a:buClrTx/>
              <a:buFont typeface="Wingdings" panose="05000000000000000000" pitchFamily="2" charset="2"/>
              <a:buChar char="Ø"/>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buFont typeface="Wingdings" panose="05000000000000000000" pitchFamily="2" charset="2"/>
              <a:buChar char="q"/>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buFont typeface="Wingdings" panose="05000000000000000000" pitchFamily="2" charset="2"/>
              <a:buChar char="Ø"/>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buFont typeface="Wingdings" panose="05000000000000000000" pitchFamily="2" charset="2"/>
              <a:buChar char="q"/>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buFont typeface="Wingdings" panose="05000000000000000000" pitchFamily="2" charset="2"/>
              <a:buChar char="q"/>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buClrTx/>
              <a:buFont typeface="Wingdings" panose="05000000000000000000" pitchFamily="2" charset="2"/>
              <a:buChar char="Ø"/>
            </a:pPr>
            <a:r>
              <a:rPr lang="en-US" altLang="en-US" sz="2600" b="1" i="1" dirty="0">
                <a:solidFill>
                  <a:srgbClr val="FF0000"/>
                </a:solidFill>
                <a:cs typeface="Arial" panose="020B0604020202020204" pitchFamily="34" charset="0"/>
                <a:sym typeface="Symbol" panose="05050102010706020507" pitchFamily="18" charset="2"/>
              </a:rPr>
              <a:t>F</a:t>
            </a:r>
            <a:r>
              <a:rPr lang="en-US" altLang="en-US" sz="2600" b="1" dirty="0">
                <a:solidFill>
                  <a:srgbClr val="FF0000"/>
                </a:solidFill>
                <a:cs typeface="Arial" panose="020B0604020202020204" pitchFamily="34" charset="0"/>
                <a:sym typeface="Symbol" panose="05050102010706020507" pitchFamily="18" charset="2"/>
              </a:rPr>
              <a:t> = (</a:t>
            </a:r>
            <a:r>
              <a:rPr lang="en-US" altLang="en-US" sz="2600" b="1" i="1" dirty="0">
                <a:solidFill>
                  <a:srgbClr val="FF0000"/>
                </a:solidFill>
                <a:cs typeface="Arial" panose="020B0604020202020204" pitchFamily="34" charset="0"/>
                <a:sym typeface="Symbol" panose="05050102010706020507" pitchFamily="18" charset="2"/>
              </a:rPr>
              <a:t>F</a:t>
            </a:r>
            <a:r>
              <a:rPr lang="en-US" altLang="en-US" sz="2600" b="1" baseline="-25000" dirty="0">
                <a:solidFill>
                  <a:srgbClr val="FF0000"/>
                </a:solidFill>
                <a:cs typeface="Arial" panose="020B0604020202020204" pitchFamily="34" charset="0"/>
                <a:sym typeface="Symbol" panose="05050102010706020507" pitchFamily="18" charset="2"/>
              </a:rPr>
              <a:t>1</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dirty="0">
                <a:solidFill>
                  <a:srgbClr val="FF0000"/>
                </a:solidFill>
                <a:sym typeface="Symbol" panose="05050102010706020507" pitchFamily="18" charset="2"/>
              </a:rPr>
              <a:t></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i="1" dirty="0">
                <a:solidFill>
                  <a:srgbClr val="FF0000"/>
                </a:solidFill>
                <a:cs typeface="Arial" panose="020B0604020202020204" pitchFamily="34" charset="0"/>
                <a:sym typeface="Symbol" panose="05050102010706020507" pitchFamily="18" charset="2"/>
              </a:rPr>
              <a:t>Q</a:t>
            </a:r>
            <a:r>
              <a:rPr lang="en-US" altLang="en-US" sz="2600" b="1" baseline="-25000" dirty="0">
                <a:solidFill>
                  <a:srgbClr val="FF0000"/>
                </a:solidFill>
                <a:cs typeface="Arial" panose="020B0604020202020204" pitchFamily="34" charset="0"/>
                <a:sym typeface="Symbol" panose="05050102010706020507" pitchFamily="18" charset="2"/>
              </a:rPr>
              <a:t>2</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dirty="0">
                <a:solidFill>
                  <a:srgbClr val="FF0000"/>
                </a:solidFill>
                <a:sym typeface="Symbol" panose="05050102010706020507" pitchFamily="18" charset="2"/>
              </a:rPr>
              <a:t></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i="1" dirty="0">
                <a:solidFill>
                  <a:srgbClr val="FF0000"/>
                </a:solidFill>
                <a:cs typeface="Arial" panose="020B0604020202020204" pitchFamily="34" charset="0"/>
                <a:sym typeface="Symbol" panose="05050102010706020507" pitchFamily="18" charset="2"/>
              </a:rPr>
              <a:t>Q</a:t>
            </a:r>
            <a:r>
              <a:rPr lang="en-US" altLang="en-US" sz="2600" b="1" baseline="-25000" dirty="0">
                <a:solidFill>
                  <a:srgbClr val="FF0000"/>
                </a:solidFill>
                <a:cs typeface="Arial" panose="020B0604020202020204" pitchFamily="34" charset="0"/>
                <a:sym typeface="Symbol" panose="05050102010706020507" pitchFamily="18" charset="2"/>
              </a:rPr>
              <a:t>1</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dirty="0">
                <a:solidFill>
                  <a:srgbClr val="FF0000"/>
                </a:solidFill>
                <a:sym typeface="Symbol" panose="05050102010706020507" pitchFamily="18" charset="2"/>
              </a:rPr>
              <a:t></a:t>
            </a:r>
            <a:r>
              <a:rPr lang="en-US" altLang="en-US" sz="2600" b="1" dirty="0">
                <a:solidFill>
                  <a:srgbClr val="FF0000"/>
                </a:solidFill>
                <a:cs typeface="Arial" panose="020B0604020202020204" pitchFamily="34" charset="0"/>
                <a:sym typeface="Symbol" panose="05050102010706020507" pitchFamily="18" charset="2"/>
              </a:rPr>
              <a:t> </a:t>
            </a:r>
            <a:r>
              <a:rPr lang="en-US" altLang="en-US" sz="2600" b="1" i="1" dirty="0">
                <a:solidFill>
                  <a:srgbClr val="FF0000"/>
                </a:solidFill>
                <a:cs typeface="Arial" panose="020B0604020202020204" pitchFamily="34" charset="0"/>
                <a:sym typeface="Symbol" panose="05050102010706020507" pitchFamily="18" charset="2"/>
              </a:rPr>
              <a:t>F</a:t>
            </a:r>
            <a:r>
              <a:rPr lang="en-US" altLang="en-US" sz="2600" b="1" baseline="-25000" dirty="0">
                <a:solidFill>
                  <a:srgbClr val="FF0000"/>
                </a:solidFill>
                <a:cs typeface="Arial" panose="020B0604020202020204" pitchFamily="34" charset="0"/>
                <a:sym typeface="Symbol" panose="05050102010706020507" pitchFamily="18" charset="2"/>
              </a:rPr>
              <a:t>2</a:t>
            </a:r>
            <a:r>
              <a:rPr lang="en-US" altLang="en-US" sz="2600" b="1" dirty="0">
                <a:solidFill>
                  <a:srgbClr val="FF0000"/>
                </a:solidFill>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B8B37B9-376F-4C95-97EB-49341DB72D3B}"/>
              </a:ext>
            </a:extLst>
          </p:cNvPr>
          <p:cNvSpPr/>
          <p:nvPr/>
        </p:nvSpPr>
        <p:spPr>
          <a:xfrm>
            <a:off x="104776" y="3242080"/>
            <a:ext cx="2379344" cy="567920"/>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4A9ACBAC-605D-4FF6-AB3C-DD51B664D376}"/>
              </a:ext>
            </a:extLst>
          </p:cNvPr>
          <p:cNvSpPr/>
          <p:nvPr/>
        </p:nvSpPr>
        <p:spPr>
          <a:xfrm>
            <a:off x="52388" y="5912747"/>
            <a:ext cx="2379344" cy="386328"/>
          </a:xfrm>
          <a:prstGeom prst="rect">
            <a:avLst/>
          </a:prstGeom>
          <a:solidFill>
            <a:schemeClr val="bg2"/>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3B076425-003C-4508-B697-AF3610FDA422}"/>
              </a:ext>
            </a:extLst>
          </p:cNvPr>
          <p:cNvSpPr>
            <a:spLocks noGrp="1"/>
          </p:cNvSpPr>
          <p:nvPr>
            <p:ph sz="half" idx="1"/>
          </p:nvPr>
        </p:nvSpPr>
        <p:spPr>
          <a:xfrm>
            <a:off x="0" y="845554"/>
            <a:ext cx="2484120" cy="5577627"/>
          </a:xfrm>
        </p:spPr>
        <p:txBody>
          <a:bodyPr/>
          <a:lstStyle/>
          <a:p>
            <a:pPr marL="225425" indent="-225425">
              <a:lnSpc>
                <a:spcPct val="80000"/>
              </a:lnSpc>
            </a:pPr>
            <a:r>
              <a:rPr lang="en-US" altLang="en-US" sz="1600" dirty="0"/>
              <a:t>Let, </a:t>
            </a:r>
          </a:p>
          <a:p>
            <a:pPr marL="225425" indent="-225425">
              <a:lnSpc>
                <a:spcPct val="80000"/>
              </a:lnSpc>
            </a:pPr>
            <a:r>
              <a:rPr lang="en-US" altLang="en-US" sz="1600" i="1" dirty="0"/>
              <a:t>M</a:t>
            </a:r>
            <a:r>
              <a:rPr lang="en-US" altLang="en-US" sz="1600" baseline="-25000" dirty="0"/>
              <a:t>1</a:t>
            </a:r>
            <a:r>
              <a:rPr lang="en-US" altLang="en-US" sz="1600" dirty="0"/>
              <a:t>= (</a:t>
            </a:r>
            <a:r>
              <a:rPr lang="en-US" altLang="en-US" sz="1600" i="1" dirty="0"/>
              <a:t>Q</a:t>
            </a:r>
            <a:r>
              <a:rPr lang="en-US" altLang="en-US" sz="1600" i="1" baseline="-25000" dirty="0"/>
              <a:t>1</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1</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1</a:t>
            </a:r>
            <a:r>
              <a:rPr lang="en-US" altLang="en-US" sz="1600" dirty="0"/>
              <a:t>), </a:t>
            </a:r>
            <a:br>
              <a:rPr lang="en-US" altLang="en-US" sz="1600" dirty="0"/>
            </a:br>
            <a:r>
              <a:rPr lang="en-US" altLang="en-US" sz="1600" dirty="0"/>
              <a:t>where – </a:t>
            </a:r>
          </a:p>
          <a:p>
            <a:pPr marL="625475" lvl="1" indent="-285750">
              <a:lnSpc>
                <a:spcPct val="80000"/>
              </a:lnSpc>
              <a:buFont typeface="Wingdings" panose="05000000000000000000" pitchFamily="2" charset="2"/>
              <a:buChar char="§"/>
            </a:pPr>
            <a:r>
              <a:rPr lang="en-US" altLang="en-US" sz="1500" i="1" dirty="0"/>
              <a:t>Q</a:t>
            </a:r>
            <a:r>
              <a:rPr lang="en-US" altLang="en-US" sz="1500" i="1" baseline="-25000" dirty="0"/>
              <a:t>1</a:t>
            </a:r>
            <a:r>
              <a:rPr lang="en-US" altLang="en-US" sz="1500" i="1" dirty="0"/>
              <a:t> </a:t>
            </a:r>
            <a:r>
              <a:rPr lang="en-US" altLang="en-US" sz="1500" dirty="0"/>
              <a:t>= {</a:t>
            </a:r>
            <a:r>
              <a:rPr lang="en-US" altLang="en-US" sz="1500" i="1" dirty="0"/>
              <a:t>a</a:t>
            </a:r>
            <a:r>
              <a:rPr lang="en-US" altLang="en-US" sz="1500" baseline="-25000" dirty="0"/>
              <a:t>0</a:t>
            </a:r>
            <a:r>
              <a:rPr lang="en-US" altLang="en-US" sz="1500" dirty="0"/>
              <a:t>,</a:t>
            </a:r>
            <a:r>
              <a:rPr lang="en-US" altLang="en-US" sz="1500" i="1" dirty="0"/>
              <a:t>a</a:t>
            </a:r>
            <a:r>
              <a:rPr lang="en-US" altLang="en-US" sz="1500" baseline="-25000" dirty="0"/>
              <a:t>1</a:t>
            </a:r>
            <a:r>
              <a:rPr lang="en-US" altLang="en-US" sz="1500" dirty="0"/>
              <a:t>,</a:t>
            </a:r>
            <a:r>
              <a:rPr lang="en-US" altLang="en-US" sz="1500" i="1" dirty="0"/>
              <a:t>a</a:t>
            </a:r>
            <a:r>
              <a:rPr lang="en-US" altLang="en-US" sz="1500" baseline="-25000" dirty="0"/>
              <a:t>2</a:t>
            </a:r>
            <a:r>
              <a:rPr lang="en-US" altLang="en-US" sz="1500" dirty="0"/>
              <a:t>},</a:t>
            </a:r>
          </a:p>
          <a:p>
            <a:pPr marL="625475" lvl="1" indent="-285750">
              <a:lnSpc>
                <a:spcPct val="80000"/>
              </a:lnSpc>
              <a:buFont typeface="Wingdings" panose="05000000000000000000" pitchFamily="2" charset="2"/>
              <a:buChar char="§"/>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625475" lvl="1" indent="-285750">
              <a:lnSpc>
                <a:spcPct val="80000"/>
              </a:lnSpc>
              <a:buFont typeface="Wingdings" panose="05000000000000000000" pitchFamily="2" charset="2"/>
              <a:buChar char="§"/>
            </a:pPr>
            <a:r>
              <a:rPr lang="en-US" altLang="en-US" sz="1500" i="1" dirty="0"/>
              <a:t>q</a:t>
            </a:r>
            <a:r>
              <a:rPr lang="en-US" altLang="en-US" sz="1500" baseline="-25000" dirty="0"/>
              <a:t>1</a:t>
            </a:r>
            <a:r>
              <a:rPr lang="en-US" altLang="en-US" sz="1500" dirty="0"/>
              <a:t> = </a:t>
            </a:r>
            <a:r>
              <a:rPr lang="en-US" altLang="en-US" sz="1500" i="1" dirty="0"/>
              <a:t>a</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t>F</a:t>
            </a:r>
            <a:r>
              <a:rPr lang="en-US" altLang="en-US" sz="1500" i="1" baseline="-25000" dirty="0"/>
              <a:t>1</a:t>
            </a:r>
            <a:r>
              <a:rPr lang="en-US" altLang="en-US" sz="1500" dirty="0"/>
              <a:t> = {</a:t>
            </a:r>
            <a:r>
              <a:rPr lang="en-US" altLang="en-US" sz="1500" i="1" dirty="0"/>
              <a:t>a</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1</a:t>
            </a:r>
            <a:endParaRPr lang="en-US" altLang="en-US" sz="1500" dirty="0"/>
          </a:p>
          <a:p>
            <a:pPr marL="339725" lvl="1" indent="0">
              <a:lnSpc>
                <a:spcPct val="80000"/>
              </a:lnSpc>
              <a:buFont typeface="Wingdings" pitchFamily="2" charset="2"/>
              <a:buNone/>
            </a:pP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	</a:t>
            </a:r>
            <a:r>
              <a:rPr lang="en-US" altLang="en-US" sz="1500" i="1" dirty="0"/>
              <a:t>a</a:t>
            </a:r>
            <a:r>
              <a:rPr lang="en-US" altLang="en-US" sz="1500" baseline="-25000" dirty="0"/>
              <a:t>2</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a</a:t>
            </a:r>
            <a:r>
              <a:rPr lang="en-US" altLang="en-US" sz="1500" baseline="-25000" dirty="0">
                <a:cs typeface="Arial" panose="020B0604020202020204" pitchFamily="34" charset="0"/>
                <a:sym typeface="Symbol" panose="05050102010706020507" pitchFamily="18" charset="2"/>
              </a:rPr>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2</a:t>
            </a:r>
            <a:r>
              <a:rPr lang="en-US" altLang="en-US" sz="1500" dirty="0">
                <a:cs typeface="Arial" panose="020B0604020202020204" pitchFamily="34" charset="0"/>
                <a:sym typeface="Symbol" panose="05050102010706020507" pitchFamily="18" charset="2"/>
              </a:rPr>
              <a:t>	</a:t>
            </a:r>
            <a:r>
              <a:rPr lang="en-US" altLang="en-US" sz="1500" i="1" dirty="0"/>
              <a:t>a</a:t>
            </a:r>
            <a:r>
              <a:rPr lang="en-US" altLang="en-US" sz="1500" baseline="-25000" dirty="0"/>
              <a:t>0	 </a:t>
            </a:r>
            <a:r>
              <a:rPr lang="en-US" altLang="en-US" sz="1500" i="1" dirty="0"/>
              <a:t>a</a:t>
            </a:r>
            <a:r>
              <a:rPr lang="en-US" altLang="en-US" sz="1500" baseline="-25000" dirty="0"/>
              <a:t>1</a:t>
            </a:r>
          </a:p>
          <a:p>
            <a:pPr marL="225425" indent="-225425">
              <a:lnSpc>
                <a:spcPct val="80000"/>
              </a:lnSpc>
            </a:pPr>
            <a:r>
              <a:rPr lang="en-US" altLang="en-US" sz="1600" i="1" dirty="0"/>
              <a:t>M</a:t>
            </a:r>
            <a:r>
              <a:rPr lang="en-US" altLang="en-US" sz="1600" baseline="-25000" dirty="0"/>
              <a:t>2</a:t>
            </a:r>
            <a:r>
              <a:rPr lang="en-US" altLang="en-US" sz="1600" dirty="0"/>
              <a:t>= (</a:t>
            </a:r>
            <a:r>
              <a:rPr lang="en-US" altLang="en-US" sz="1600" i="1" dirty="0"/>
              <a:t>Q</a:t>
            </a:r>
            <a:r>
              <a:rPr lang="en-US" altLang="en-US" sz="1600" i="1" baseline="-25000" dirty="0"/>
              <a:t>2</a:t>
            </a:r>
            <a:r>
              <a:rPr lang="en-US" altLang="en-US" sz="1600" dirty="0"/>
              <a:t>, </a:t>
            </a:r>
            <a:r>
              <a:rPr lang="el-GR" altLang="en-US" sz="1600" dirty="0">
                <a:cs typeface="Arial" panose="020B0604020202020204" pitchFamily="34" charset="0"/>
              </a:rPr>
              <a:t>Σ</a:t>
            </a:r>
            <a:r>
              <a:rPr lang="en-US" altLang="en-US" sz="1600" dirty="0">
                <a:cs typeface="Arial" panose="020B0604020202020204" pitchFamily="34" charset="0"/>
              </a:rPr>
              <a:t>, </a:t>
            </a:r>
            <a:r>
              <a:rPr lang="en-US" altLang="en-US" sz="1600" i="1" dirty="0">
                <a:cs typeface="Arial" panose="020B0604020202020204" pitchFamily="34" charset="0"/>
                <a:sym typeface="Symbol" panose="05050102010706020507" pitchFamily="18" charset="2"/>
              </a:rPr>
              <a:t></a:t>
            </a:r>
            <a:r>
              <a:rPr lang="en-US" altLang="en-US" sz="1600" i="1"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q</a:t>
            </a:r>
            <a:r>
              <a:rPr lang="en-US" altLang="en-US" sz="1600" baseline="-25000" dirty="0">
                <a:cs typeface="Arial" panose="020B0604020202020204" pitchFamily="34" charset="0"/>
                <a:sym typeface="Symbol" panose="05050102010706020507" pitchFamily="18" charset="2"/>
              </a:rPr>
              <a:t>2</a:t>
            </a:r>
            <a:r>
              <a:rPr lang="en-US" altLang="en-US" sz="1600" dirty="0">
                <a:cs typeface="Arial" panose="020B0604020202020204" pitchFamily="34" charset="0"/>
                <a:sym typeface="Symbol" panose="05050102010706020507" pitchFamily="18" charset="2"/>
              </a:rPr>
              <a:t>, </a:t>
            </a:r>
            <a:r>
              <a:rPr lang="en-US" altLang="en-US" sz="1600" i="1" dirty="0">
                <a:cs typeface="Arial" panose="020B0604020202020204" pitchFamily="34" charset="0"/>
                <a:sym typeface="Symbol" panose="05050102010706020507" pitchFamily="18" charset="2"/>
              </a:rPr>
              <a:t>F</a:t>
            </a:r>
            <a:r>
              <a:rPr lang="en-US" altLang="en-US" sz="1600" i="1" baseline="-25000" dirty="0">
                <a:cs typeface="Arial" panose="020B0604020202020204" pitchFamily="34" charset="0"/>
                <a:sym typeface="Symbol" panose="05050102010706020507" pitchFamily="18" charset="2"/>
              </a:rPr>
              <a:t>2</a:t>
            </a:r>
            <a:r>
              <a:rPr lang="en-US" altLang="en-US" sz="1600" dirty="0"/>
              <a:t>), </a:t>
            </a:r>
            <a:br>
              <a:rPr lang="en-US" altLang="en-US" sz="1600" dirty="0"/>
            </a:br>
            <a:r>
              <a:rPr lang="en-US" altLang="en-US" sz="1600" dirty="0"/>
              <a:t>where – </a:t>
            </a:r>
          </a:p>
          <a:p>
            <a:pPr marL="569913" lvl="1" indent="-230188">
              <a:lnSpc>
                <a:spcPct val="80000"/>
              </a:lnSpc>
            </a:pPr>
            <a:r>
              <a:rPr lang="en-US" altLang="en-US" sz="1500" i="1" dirty="0"/>
              <a:t>Q</a:t>
            </a:r>
            <a:r>
              <a:rPr lang="en-US" altLang="en-US" sz="1500" i="1" baseline="-25000" dirty="0"/>
              <a:t>2</a:t>
            </a:r>
            <a:r>
              <a:rPr lang="en-US" altLang="en-US" sz="1500" i="1" dirty="0"/>
              <a:t> </a:t>
            </a:r>
            <a:r>
              <a:rPr lang="en-US" altLang="en-US" sz="1500" dirty="0"/>
              <a:t>= {</a:t>
            </a:r>
            <a:r>
              <a:rPr lang="en-US" altLang="en-US" sz="1500" i="1" dirty="0"/>
              <a:t>b</a:t>
            </a:r>
            <a:r>
              <a:rPr lang="en-US" altLang="en-US" sz="1500" baseline="-25000" dirty="0"/>
              <a:t>0</a:t>
            </a:r>
            <a:r>
              <a:rPr lang="en-US" altLang="en-US" sz="1500" dirty="0"/>
              <a:t>,</a:t>
            </a:r>
            <a:r>
              <a:rPr lang="en-US" altLang="en-US" sz="1500" i="1" dirty="0"/>
              <a:t>b</a:t>
            </a:r>
            <a:r>
              <a:rPr lang="en-US" altLang="en-US" sz="1500" baseline="-25000" dirty="0"/>
              <a:t>1</a:t>
            </a:r>
            <a:r>
              <a:rPr lang="en-US" altLang="en-US" sz="1500" dirty="0"/>
              <a:t>},</a:t>
            </a:r>
          </a:p>
          <a:p>
            <a:pPr marL="625475" lvl="1" indent="-285750">
              <a:lnSpc>
                <a:spcPct val="80000"/>
              </a:lnSpc>
              <a:buFont typeface="Wingdings" panose="05000000000000000000" pitchFamily="2" charset="2"/>
              <a:buChar char="§"/>
            </a:pPr>
            <a:r>
              <a:rPr lang="el-GR" altLang="en-US" sz="1500" dirty="0">
                <a:cs typeface="Arial" panose="020B0604020202020204" pitchFamily="34" charset="0"/>
              </a:rPr>
              <a:t>Σ</a:t>
            </a:r>
            <a:r>
              <a:rPr lang="en-US" altLang="en-US" sz="1500" dirty="0">
                <a:cs typeface="Arial" panose="020B0604020202020204" pitchFamily="34" charset="0"/>
              </a:rPr>
              <a:t> = {0, 1, 2}</a:t>
            </a:r>
            <a:endParaRPr lang="en-US" altLang="en-US" sz="1500" dirty="0"/>
          </a:p>
          <a:p>
            <a:pPr marL="625475" lvl="1" indent="-285750">
              <a:lnSpc>
                <a:spcPct val="80000"/>
              </a:lnSpc>
              <a:buFont typeface="Wingdings" panose="05000000000000000000" pitchFamily="2" charset="2"/>
              <a:buChar char="§"/>
            </a:pPr>
            <a:r>
              <a:rPr lang="en-US" altLang="en-US" sz="1500" i="1" dirty="0"/>
              <a:t>q</a:t>
            </a:r>
            <a:r>
              <a:rPr lang="en-US" altLang="en-US" sz="1500" baseline="-25000" dirty="0"/>
              <a:t>2</a:t>
            </a:r>
            <a:r>
              <a:rPr lang="en-US" altLang="en-US" sz="1500" dirty="0"/>
              <a:t> = </a:t>
            </a:r>
            <a:r>
              <a:rPr lang="en-US" altLang="en-US" sz="1500" i="1" dirty="0"/>
              <a:t>b</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t>F</a:t>
            </a:r>
            <a:r>
              <a:rPr lang="en-US" altLang="en-US" sz="1500" i="1" baseline="-25000" dirty="0"/>
              <a:t>2</a:t>
            </a:r>
            <a:r>
              <a:rPr lang="en-US" altLang="en-US" sz="1500" dirty="0"/>
              <a:t> = {</a:t>
            </a:r>
            <a:r>
              <a:rPr lang="en-US" altLang="en-US" sz="1500" i="1" dirty="0"/>
              <a:t>b</a:t>
            </a:r>
            <a:r>
              <a:rPr lang="en-US" altLang="en-US" sz="1500" baseline="-25000" dirty="0"/>
              <a:t>0</a:t>
            </a:r>
            <a:r>
              <a:rPr lang="en-US" altLang="en-US" sz="1500" dirty="0"/>
              <a:t>},</a:t>
            </a:r>
          </a:p>
          <a:p>
            <a:pPr marL="625475" lvl="1" indent="-285750">
              <a:lnSpc>
                <a:spcPct val="80000"/>
              </a:lnSpc>
              <a:buFont typeface="Wingdings" panose="05000000000000000000" pitchFamily="2" charset="2"/>
              <a:buChar char="§"/>
            </a:pPr>
            <a:r>
              <a:rPr lang="en-US" altLang="en-US" sz="1500" i="1" dirty="0">
                <a:cs typeface="Arial" panose="020B0604020202020204" pitchFamily="34" charset="0"/>
                <a:sym typeface="Symbol" panose="05050102010706020507" pitchFamily="18" charset="2"/>
              </a:rPr>
              <a:t></a:t>
            </a:r>
            <a:r>
              <a:rPr lang="en-US" altLang="en-US" sz="1500" i="1" baseline="-25000" dirty="0">
                <a:cs typeface="Arial" panose="020B0604020202020204" pitchFamily="34" charset="0"/>
                <a:sym typeface="Symbol" panose="05050102010706020507" pitchFamily="18" charset="2"/>
              </a:rPr>
              <a:t>2</a:t>
            </a:r>
            <a:endParaRPr lang="en-US" altLang="en-US" sz="1500" dirty="0"/>
          </a:p>
          <a:p>
            <a:pPr marL="339725" lvl="1" indent="0">
              <a:lnSpc>
                <a:spcPct val="80000"/>
              </a:lnSpc>
              <a:buFont typeface="Wingdings" pitchFamily="2" charset="2"/>
              <a:buNone/>
            </a:pPr>
            <a:r>
              <a:rPr lang="en-US" altLang="en-US" sz="1500" i="1" u="sng" baseline="-25000" dirty="0">
                <a:cs typeface="Arial" panose="020B0604020202020204" pitchFamily="34" charset="0"/>
                <a:sym typeface="Symbol" panose="05050102010706020507" pitchFamily="18" charset="2"/>
              </a:rPr>
              <a:t>       </a:t>
            </a:r>
            <a:br>
              <a:rPr lang="en-US" altLang="en-US" sz="1500" i="1" u="sng" baseline="-25000" dirty="0">
                <a:cs typeface="Arial" panose="020B0604020202020204" pitchFamily="34" charset="0"/>
                <a:sym typeface="Symbol" panose="05050102010706020507" pitchFamily="18" charset="2"/>
              </a:rPr>
            </a:b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a:t>
            </a:r>
            <a:r>
              <a:rPr lang="en-US" altLang="en-US" sz="1500" i="1" u="sng" dirty="0">
                <a:cs typeface="Arial" panose="020B0604020202020204" pitchFamily="34" charset="0"/>
                <a:sym typeface="Symbol" panose="05050102010706020507" pitchFamily="18" charset="2"/>
              </a:rPr>
              <a:t> </a:t>
            </a:r>
            <a:r>
              <a:rPr lang="en-US" altLang="en-US" sz="1500" u="sng" dirty="0">
                <a:cs typeface="Arial" panose="020B0604020202020204" pitchFamily="34" charset="0"/>
                <a:sym typeface="Symbol" panose="05050102010706020507" pitchFamily="18" charset="2"/>
              </a:rPr>
              <a:t>0	           1	2  </a:t>
            </a:r>
            <a:r>
              <a:rPr lang="en-US" altLang="en-US" sz="1500" u="sng" dirty="0">
                <a:solidFill>
                  <a:schemeClr val="bg1"/>
                </a:solidFill>
                <a:cs typeface="Arial" panose="020B0604020202020204" pitchFamily="34" charset="0"/>
                <a:sym typeface="Symbol" panose="05050102010706020507" pitchFamily="18" charset="2"/>
              </a:rPr>
              <a:t>.</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0   </a:t>
            </a:r>
            <a:r>
              <a:rPr lang="en-US" altLang="en-US" sz="1500" dirty="0">
                <a:cs typeface="Arial" panose="020B0604020202020204" pitchFamily="34" charset="0"/>
                <a:sym typeface="Symbol" panose="05050102010706020507" pitchFamily="18" charset="2"/>
              </a:rPr>
              <a:t>    |</a:t>
            </a:r>
            <a:r>
              <a:rPr lang="en-US" altLang="en-US" sz="1500" baseline="-250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	</a:t>
            </a:r>
            <a:r>
              <a:rPr lang="en-US" altLang="en-US" sz="1500" i="1" dirty="0"/>
              <a:t>b</a:t>
            </a:r>
            <a:r>
              <a:rPr lang="en-US" altLang="en-US" sz="1500" baseline="-25000" dirty="0"/>
              <a:t>0</a:t>
            </a:r>
            <a:br>
              <a:rPr lang="en-US" altLang="en-US" sz="1500" dirty="0">
                <a:cs typeface="Arial" panose="020B0604020202020204" pitchFamily="34" charset="0"/>
                <a:sym typeface="Symbol" panose="05050102010706020507" pitchFamily="18" charset="2"/>
              </a:rPr>
            </a:br>
            <a:r>
              <a:rPr lang="en-US" altLang="en-US" sz="1500" i="1" dirty="0">
                <a:cs typeface="Arial" panose="020B0604020202020204" pitchFamily="34" charset="0"/>
                <a:sym typeface="Symbol" panose="05050102010706020507" pitchFamily="18" charset="2"/>
              </a:rPr>
              <a:t>b</a:t>
            </a:r>
            <a:r>
              <a:rPr lang="en-US" altLang="en-US" sz="1500" baseline="-25000" dirty="0">
                <a:cs typeface="Arial" panose="020B0604020202020204" pitchFamily="34" charset="0"/>
                <a:sym typeface="Symbol" panose="05050102010706020507" pitchFamily="18" charset="2"/>
              </a:rPr>
              <a:t>1         </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0</a:t>
            </a:r>
            <a:r>
              <a:rPr lang="en-US" altLang="en-US" sz="1500" dirty="0">
                <a:cs typeface="Arial" panose="020B0604020202020204" pitchFamily="34" charset="0"/>
                <a:sym typeface="Symbol" panose="05050102010706020507" pitchFamily="18" charset="2"/>
              </a:rPr>
              <a:t>	</a:t>
            </a:r>
            <a:r>
              <a:rPr lang="en-US" altLang="en-US" sz="1500" i="1" dirty="0"/>
              <a:t>b</a:t>
            </a:r>
            <a:r>
              <a:rPr lang="en-US" altLang="en-US" sz="1500" baseline="-25000" dirty="0"/>
              <a:t>1</a:t>
            </a:r>
            <a:endParaRPr lang="en-US" altLang="en-US" sz="1500" dirty="0"/>
          </a:p>
        </p:txBody>
      </p:sp>
      <p:sp>
        <p:nvSpPr>
          <p:cNvPr id="3" name="Content Placeholder 2">
            <a:extLst>
              <a:ext uri="{FF2B5EF4-FFF2-40B4-BE49-F238E27FC236}">
                <a16:creationId xmlns:a16="http://schemas.microsoft.com/office/drawing/2014/main" id="{8C87255C-9EF5-4DCB-B8CF-BA19BFA946F8}"/>
              </a:ext>
            </a:extLst>
          </p:cNvPr>
          <p:cNvSpPr>
            <a:spLocks noGrp="1"/>
          </p:cNvSpPr>
          <p:nvPr>
            <p:ph sz="half" idx="2"/>
          </p:nvPr>
        </p:nvSpPr>
        <p:spPr>
          <a:xfrm>
            <a:off x="2606040" y="845554"/>
            <a:ext cx="6537963" cy="5753366"/>
          </a:xfrm>
        </p:spPr>
        <p:txBody>
          <a:bodyPr>
            <a:normAutofit fontScale="92500" lnSpcReduction="20000"/>
          </a:bodyPr>
          <a:lstStyle/>
          <a:p>
            <a:pPr eaLnBrk="1" hangingPunct="1"/>
            <a:r>
              <a:rPr lang="en-US" altLang="en-US" sz="1900" i="1" dirty="0"/>
              <a:t>M</a:t>
            </a:r>
            <a:r>
              <a:rPr lang="en-US" altLang="en-US" sz="1900" dirty="0"/>
              <a:t>= (</a:t>
            </a:r>
            <a:r>
              <a:rPr lang="en-US" altLang="en-US" sz="1900" i="1" dirty="0"/>
              <a:t>Q</a:t>
            </a:r>
            <a:r>
              <a:rPr lang="en-US" altLang="en-US" sz="1900" dirty="0"/>
              <a:t>, </a:t>
            </a:r>
            <a:r>
              <a:rPr lang="el-GR" altLang="en-US" sz="1900" dirty="0">
                <a:cs typeface="Arial" panose="020B0604020202020204" pitchFamily="34" charset="0"/>
              </a:rPr>
              <a:t>Σ</a:t>
            </a:r>
            <a:r>
              <a:rPr lang="en-US" altLang="en-US" sz="1900" dirty="0">
                <a:cs typeface="Arial" panose="020B0604020202020204" pitchFamily="34" charset="0"/>
              </a:rPr>
              <a:t>, </a:t>
            </a:r>
            <a:r>
              <a:rPr lang="en-US" altLang="en-US" sz="1900" i="1" dirty="0">
                <a:cs typeface="Arial" panose="020B0604020202020204" pitchFamily="34" charset="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q</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dirty="0"/>
              <a:t>), where – </a:t>
            </a:r>
          </a:p>
          <a:p>
            <a:pPr lvl="1">
              <a:lnSpc>
                <a:spcPct val="120000"/>
              </a:lnSpc>
            </a:pPr>
            <a:r>
              <a:rPr lang="en-US" sz="1900" b="1" i="1" dirty="0">
                <a:solidFill>
                  <a:srgbClr val="FF0000"/>
                </a:solidFill>
              </a:rPr>
              <a:t>Q</a:t>
            </a:r>
            <a:r>
              <a:rPr lang="en-US" sz="1900" b="1" dirty="0">
                <a:solidFill>
                  <a:srgbClr val="FF0000"/>
                </a:solidFill>
              </a:rPr>
              <a:t> </a:t>
            </a:r>
            <a:r>
              <a:rPr lang="en-US" altLang="en-US" sz="1900" b="1" dirty="0">
                <a:solidFill>
                  <a:srgbClr val="FF0000"/>
                </a:solidFill>
              </a:rPr>
              <a:t>= {(</a:t>
            </a:r>
            <a:r>
              <a:rPr lang="en-US" altLang="en-US" sz="1900" b="1" i="1" dirty="0">
                <a:solidFill>
                  <a:srgbClr val="FF0000"/>
                </a:solidFill>
              </a:rPr>
              <a:t>r</a:t>
            </a:r>
            <a:r>
              <a:rPr lang="en-US" altLang="en-US" sz="1900" b="1" baseline="-25000" dirty="0">
                <a:solidFill>
                  <a:srgbClr val="FF0000"/>
                </a:solidFill>
              </a:rPr>
              <a:t>1</a:t>
            </a:r>
            <a:r>
              <a:rPr lang="en-US" altLang="en-US" sz="1900" b="1" dirty="0">
                <a:solidFill>
                  <a:srgbClr val="FF0000"/>
                </a:solidFill>
              </a:rPr>
              <a:t>, </a:t>
            </a:r>
            <a:r>
              <a:rPr lang="en-US" altLang="en-US" sz="1900" b="1" i="1" dirty="0">
                <a:solidFill>
                  <a:srgbClr val="FF0000"/>
                </a:solidFill>
              </a:rPr>
              <a:t>r</a:t>
            </a:r>
            <a:r>
              <a:rPr lang="en-US" altLang="en-US" sz="1900" b="1" baseline="-25000" dirty="0">
                <a:solidFill>
                  <a:srgbClr val="FF0000"/>
                </a:solidFill>
              </a:rPr>
              <a:t>2</a:t>
            </a:r>
            <a:r>
              <a:rPr lang="en-US" altLang="en-US" sz="1900" b="1" dirty="0">
                <a:solidFill>
                  <a:srgbClr val="FF0000"/>
                </a:solidFill>
              </a:rPr>
              <a:t>) : </a:t>
            </a:r>
            <a:r>
              <a:rPr lang="en-US" altLang="en-US" sz="1900" b="1" i="1" dirty="0">
                <a:solidFill>
                  <a:srgbClr val="FF0000"/>
                </a:solidFill>
              </a:rPr>
              <a:t>r</a:t>
            </a:r>
            <a:r>
              <a:rPr lang="en-US" altLang="en-US" sz="1900" b="1" baseline="-25000" dirty="0">
                <a:solidFill>
                  <a:srgbClr val="FF0000"/>
                </a:solidFill>
              </a:rPr>
              <a:t>1</a:t>
            </a:r>
            <a:r>
              <a:rPr lang="en-US" altLang="en-US" sz="1900" b="1" dirty="0">
                <a:solidFill>
                  <a:srgbClr val="FF0000"/>
                </a:solidFill>
              </a:rPr>
              <a:t> </a:t>
            </a:r>
            <a:r>
              <a:rPr lang="en-US" altLang="en-US" sz="1900" b="1" dirty="0">
                <a:solidFill>
                  <a:srgbClr val="FF0000"/>
                </a:solidFill>
                <a:sym typeface="Symbol" panose="05050102010706020507" pitchFamily="18" charset="2"/>
              </a:rPr>
              <a:t> </a:t>
            </a:r>
            <a:r>
              <a:rPr lang="en-US" altLang="en-US" sz="1900" b="1" i="1" dirty="0">
                <a:solidFill>
                  <a:srgbClr val="FF0000"/>
                </a:solidFill>
                <a:sym typeface="Symbol" panose="05050102010706020507" pitchFamily="18" charset="2"/>
              </a:rPr>
              <a:t>Q</a:t>
            </a:r>
            <a:r>
              <a:rPr lang="en-US" altLang="en-US" sz="1900" b="1" baseline="-25000" dirty="0">
                <a:solidFill>
                  <a:srgbClr val="FF0000"/>
                </a:solidFill>
                <a:sym typeface="Symbol" panose="05050102010706020507" pitchFamily="18" charset="2"/>
              </a:rPr>
              <a:t>1</a:t>
            </a:r>
            <a:r>
              <a:rPr lang="en-US" altLang="en-US" sz="1900" b="1" dirty="0">
                <a:solidFill>
                  <a:srgbClr val="FF0000"/>
                </a:solidFill>
                <a:sym typeface="Symbol" panose="05050102010706020507" pitchFamily="18" charset="2"/>
              </a:rPr>
              <a:t> and </a:t>
            </a:r>
            <a:r>
              <a:rPr lang="en-US" altLang="en-US" sz="1900" b="1" i="1" dirty="0">
                <a:solidFill>
                  <a:srgbClr val="FF0000"/>
                </a:solidFill>
                <a:sym typeface="Symbol" panose="05050102010706020507" pitchFamily="18" charset="2"/>
              </a:rPr>
              <a:t>r</a:t>
            </a:r>
            <a:r>
              <a:rPr lang="en-US" altLang="en-US" sz="1900" b="1" baseline="-25000" dirty="0">
                <a:solidFill>
                  <a:srgbClr val="FF0000"/>
                </a:solidFill>
                <a:sym typeface="Symbol" panose="05050102010706020507" pitchFamily="18" charset="2"/>
              </a:rPr>
              <a:t>2</a:t>
            </a:r>
            <a:r>
              <a:rPr lang="en-US" altLang="en-US" sz="1900" b="1" dirty="0">
                <a:solidFill>
                  <a:srgbClr val="FF0000"/>
                </a:solidFill>
                <a:sym typeface="Symbol" panose="05050102010706020507" pitchFamily="18" charset="2"/>
              </a:rPr>
              <a:t>  </a:t>
            </a:r>
            <a:r>
              <a:rPr lang="en-US" altLang="en-US" sz="1900" b="1" i="1" dirty="0">
                <a:solidFill>
                  <a:srgbClr val="FF0000"/>
                </a:solidFill>
                <a:sym typeface="Symbol" panose="05050102010706020507" pitchFamily="18" charset="2"/>
              </a:rPr>
              <a:t>Q</a:t>
            </a:r>
            <a:r>
              <a:rPr lang="en-US" altLang="en-US" sz="1900" b="1" baseline="-25000" dirty="0">
                <a:solidFill>
                  <a:srgbClr val="FF0000"/>
                </a:solidFill>
                <a:sym typeface="Symbol" panose="05050102010706020507" pitchFamily="18" charset="2"/>
              </a:rPr>
              <a:t>2</a:t>
            </a:r>
            <a:r>
              <a:rPr lang="en-US" altLang="en-US" sz="1900" b="1" dirty="0">
                <a:solidFill>
                  <a:srgbClr val="FF0000"/>
                </a:solidFill>
              </a:rPr>
              <a:t>} </a:t>
            </a:r>
            <a:r>
              <a:rPr lang="en-US" sz="1900" b="1" dirty="0">
                <a:solidFill>
                  <a:srgbClr val="FF0000"/>
                </a:solidFill>
              </a:rPr>
              <a:t>= Q</a:t>
            </a:r>
            <a:r>
              <a:rPr lang="en-US" sz="1900" b="1" baseline="-25000" dirty="0">
                <a:solidFill>
                  <a:srgbClr val="FF0000"/>
                </a:solidFill>
              </a:rPr>
              <a:t>1</a:t>
            </a:r>
            <a:r>
              <a:rPr lang="en-US" sz="1900" b="1" dirty="0">
                <a:solidFill>
                  <a:srgbClr val="FF0000"/>
                </a:solidFill>
              </a:rPr>
              <a:t> × Q</a:t>
            </a:r>
            <a:r>
              <a:rPr lang="en-US" sz="1900" b="1" baseline="-25000" dirty="0">
                <a:solidFill>
                  <a:srgbClr val="FF0000"/>
                </a:solidFill>
              </a:rPr>
              <a:t>2</a:t>
            </a:r>
            <a:br>
              <a:rPr lang="en-US" sz="1900" b="1" i="1" baseline="-25000" dirty="0">
                <a:cs typeface="Arial" panose="020B0604020202020204" pitchFamily="34" charset="0"/>
                <a:sym typeface="Symbol" panose="05050102010706020507" pitchFamily="18" charset="2"/>
              </a:rPr>
            </a:br>
            <a:r>
              <a:rPr lang="en-US" altLang="en-US" sz="1900" i="1" dirty="0"/>
              <a:t>Q </a:t>
            </a:r>
            <a:r>
              <a:rPr lang="en-US" altLang="en-US" sz="1900" dirty="0"/>
              <a:t>= {(</a:t>
            </a:r>
            <a:r>
              <a:rPr lang="en-US" altLang="en-US" sz="1900" i="1" dirty="0"/>
              <a:t>a</a:t>
            </a:r>
            <a:r>
              <a:rPr lang="en-US" altLang="en-US" sz="1900" baseline="-25000" dirty="0"/>
              <a:t>0</a:t>
            </a:r>
            <a:r>
              <a:rPr lang="en-US" altLang="en-US" sz="1900" dirty="0"/>
              <a:t>,</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1</a:t>
            </a:r>
            <a:r>
              <a:rPr lang="en-US" altLang="en-US" sz="1900" dirty="0"/>
              <a:t>),(</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1</a:t>
            </a:r>
            <a:r>
              <a:rPr lang="en-US" altLang="en-US" sz="1900" dirty="0"/>
              <a:t>)},</a:t>
            </a:r>
          </a:p>
          <a:p>
            <a:pPr lvl="1" eaLnBrk="1" hangingPunct="1"/>
            <a:r>
              <a:rPr lang="el-GR" altLang="en-US" sz="1900" b="1" dirty="0">
                <a:solidFill>
                  <a:srgbClr val="FF0000"/>
                </a:solidFill>
                <a:cs typeface="Arial" panose="020B0604020202020204" pitchFamily="34" charset="0"/>
              </a:rPr>
              <a:t>Σ</a:t>
            </a:r>
            <a:r>
              <a:rPr lang="en-US" altLang="en-US" sz="1700" b="1" dirty="0">
                <a:solidFill>
                  <a:srgbClr val="FF0000"/>
                </a:solidFill>
                <a:cs typeface="Arial" panose="020B0604020202020204" pitchFamily="34" charset="0"/>
              </a:rPr>
              <a:t> = </a:t>
            </a:r>
            <a:r>
              <a:rPr lang="el-GR" altLang="en-US" sz="1900" b="1" dirty="0">
                <a:solidFill>
                  <a:srgbClr val="FF0000"/>
                </a:solidFill>
                <a:cs typeface="Arial" panose="020B0604020202020204" pitchFamily="34" charset="0"/>
              </a:rPr>
              <a:t>Σ</a:t>
            </a:r>
            <a:r>
              <a:rPr lang="en-US" sz="1900" b="1" baseline="-25000" dirty="0">
                <a:solidFill>
                  <a:srgbClr val="FF0000"/>
                </a:solidFill>
              </a:rPr>
              <a:t>1</a:t>
            </a:r>
            <a:r>
              <a:rPr lang="en-US" sz="1900" b="1" dirty="0">
                <a:solidFill>
                  <a:srgbClr val="FF0000"/>
                </a:solidFill>
              </a:rPr>
              <a:t> </a:t>
            </a:r>
            <a:r>
              <a:rPr lang="en-US" sz="1900" b="1" dirty="0">
                <a:solidFill>
                  <a:srgbClr val="FF0000"/>
                </a:solidFill>
                <a:sym typeface="Symbol" panose="05050102010706020507" pitchFamily="18" charset="2"/>
              </a:rPr>
              <a:t></a:t>
            </a:r>
            <a:r>
              <a:rPr lang="en-US" sz="1900" b="1" dirty="0">
                <a:solidFill>
                  <a:srgbClr val="FF0000"/>
                </a:solidFill>
              </a:rPr>
              <a:t> </a:t>
            </a:r>
            <a:r>
              <a:rPr lang="el-GR" altLang="en-US" sz="1900" b="1" dirty="0">
                <a:solidFill>
                  <a:srgbClr val="FF0000"/>
                </a:solidFill>
                <a:cs typeface="Arial" panose="020B0604020202020204" pitchFamily="34" charset="0"/>
              </a:rPr>
              <a:t>Σ</a:t>
            </a:r>
            <a:r>
              <a:rPr lang="en-US" sz="1900" b="1" baseline="-25000" dirty="0">
                <a:solidFill>
                  <a:srgbClr val="FF0000"/>
                </a:solidFill>
              </a:rPr>
              <a:t>2 </a:t>
            </a:r>
            <a:r>
              <a:rPr lang="en-US" altLang="en-US" sz="1900" b="1" dirty="0">
                <a:solidFill>
                  <a:srgbClr val="FF0000"/>
                </a:solidFill>
                <a:cs typeface="Arial" panose="020B0604020202020204" pitchFamily="34" charset="0"/>
              </a:rPr>
              <a:t>= </a:t>
            </a:r>
            <a:r>
              <a:rPr lang="en-US" altLang="en-US" sz="1700" b="1" dirty="0">
                <a:solidFill>
                  <a:srgbClr val="FF0000"/>
                </a:solidFill>
                <a:cs typeface="Arial" panose="020B0604020202020204" pitchFamily="34" charset="0"/>
              </a:rPr>
              <a:t>{0, 1, 2}</a:t>
            </a:r>
            <a:endParaRPr lang="en-US" altLang="en-US" sz="1000" b="1" dirty="0">
              <a:solidFill>
                <a:srgbClr val="FF0000"/>
              </a:solidFill>
            </a:endParaRPr>
          </a:p>
          <a:p>
            <a:pPr lvl="1" eaLnBrk="1" hangingPunct="1"/>
            <a:r>
              <a:rPr lang="en-US" altLang="en-US" sz="1900" i="1" dirty="0"/>
              <a:t>q</a:t>
            </a:r>
            <a:r>
              <a:rPr lang="en-US" altLang="en-US" sz="1900" baseline="-25000" dirty="0"/>
              <a:t>0</a:t>
            </a:r>
            <a:r>
              <a:rPr lang="en-US" altLang="en-US" sz="1900" dirty="0"/>
              <a:t> = </a:t>
            </a:r>
            <a:r>
              <a:rPr lang="en-US" sz="1900" dirty="0"/>
              <a:t>(</a:t>
            </a:r>
            <a:r>
              <a:rPr lang="en-US" altLang="en-US" sz="1900" i="1" dirty="0"/>
              <a:t>q</a:t>
            </a:r>
            <a:r>
              <a:rPr lang="en-US" sz="1900" baseline="-25000" dirty="0"/>
              <a:t>1</a:t>
            </a:r>
            <a:r>
              <a:rPr lang="en-US" sz="1900" dirty="0"/>
              <a:t>,</a:t>
            </a:r>
            <a:r>
              <a:rPr lang="en-US" altLang="en-US" sz="1900" i="1" dirty="0"/>
              <a:t>q</a:t>
            </a:r>
            <a:r>
              <a:rPr lang="en-US" sz="1900" baseline="-25000" dirty="0"/>
              <a:t>2</a:t>
            </a:r>
            <a:r>
              <a:rPr lang="en-US" altLang="en-US" sz="1900" dirty="0"/>
              <a:t>)</a:t>
            </a:r>
            <a:r>
              <a:rPr lang="en-US" sz="1900" dirty="0"/>
              <a:t> = </a:t>
            </a:r>
            <a:r>
              <a:rPr lang="en-US" altLang="en-US" sz="1900" dirty="0"/>
              <a:t>(</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a:t>
            </a:r>
          </a:p>
          <a:p>
            <a:pPr lvl="1">
              <a:lnSpc>
                <a:spcPct val="120000"/>
              </a:lnSpc>
            </a:pPr>
            <a:r>
              <a:rPr lang="en-US" altLang="en-US" sz="1900" i="1" dirty="0">
                <a:cs typeface="Arial" panose="020B0604020202020204" pitchFamily="34" charset="0"/>
                <a:sym typeface="Symbol" panose="05050102010706020507" pitchFamily="18" charset="2"/>
              </a:rPr>
              <a:t>F</a:t>
            </a:r>
            <a:r>
              <a:rPr lang="en-US" altLang="en-US" sz="1900" dirty="0">
                <a:cs typeface="Arial" panose="020B0604020202020204" pitchFamily="34" charset="0"/>
                <a:sym typeface="Symbol" panose="05050102010706020507" pitchFamily="18" charset="2"/>
              </a:rPr>
              <a:t> =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r</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dirty="0">
                <a:sym typeface="Symbol" panose="05050102010706020507" pitchFamily="18" charset="2"/>
              </a:rPr>
              <a:t></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F</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 </a:t>
            </a:r>
            <a:r>
              <a:rPr lang="en-US" altLang="en-US" sz="1900" b="1" dirty="0">
                <a:solidFill>
                  <a:srgbClr val="FF0000"/>
                </a:solidFill>
                <a:cs typeface="Arial" panose="020B0604020202020204" pitchFamily="34" charset="0"/>
                <a:sym typeface="Symbol" panose="05050102010706020507" pitchFamily="18" charset="2"/>
              </a:rPr>
              <a:t>(</a:t>
            </a:r>
            <a:r>
              <a:rPr lang="en-US" altLang="en-US" sz="1900" b="1" i="1" dirty="0">
                <a:solidFill>
                  <a:srgbClr val="FF0000"/>
                </a:solidFill>
                <a:cs typeface="Arial" panose="020B0604020202020204" pitchFamily="34" charset="0"/>
                <a:sym typeface="Symbol" panose="05050102010706020507" pitchFamily="18" charset="2"/>
              </a:rPr>
              <a:t>F</a:t>
            </a:r>
            <a:r>
              <a:rPr lang="en-US" altLang="en-US" sz="1900" b="1" baseline="-25000" dirty="0">
                <a:solidFill>
                  <a:srgbClr val="FF0000"/>
                </a:solidFill>
                <a:cs typeface="Arial" panose="020B0604020202020204" pitchFamily="34" charset="0"/>
                <a:sym typeface="Symbol" panose="05050102010706020507" pitchFamily="18" charset="2"/>
              </a:rPr>
              <a:t>1</a:t>
            </a:r>
            <a:r>
              <a:rPr lang="en-US" altLang="en-US" sz="1900" b="1" dirty="0">
                <a:solidFill>
                  <a:srgbClr val="FF0000"/>
                </a:solidFill>
                <a:cs typeface="Arial" panose="020B0604020202020204" pitchFamily="34" charset="0"/>
                <a:sym typeface="Symbol" panose="05050102010706020507" pitchFamily="18" charset="2"/>
              </a:rPr>
              <a:t>  </a:t>
            </a:r>
            <a:r>
              <a:rPr lang="en-US" altLang="en-US" sz="1900" b="1" i="1" dirty="0">
                <a:solidFill>
                  <a:srgbClr val="FF0000"/>
                </a:solidFill>
                <a:cs typeface="Arial" panose="020B0604020202020204" pitchFamily="34" charset="0"/>
                <a:sym typeface="Symbol" panose="05050102010706020507" pitchFamily="18" charset="2"/>
              </a:rPr>
              <a:t>Q</a:t>
            </a:r>
            <a:r>
              <a:rPr lang="en-US" altLang="en-US" sz="1900" b="1" baseline="-25000" dirty="0">
                <a:solidFill>
                  <a:srgbClr val="FF0000"/>
                </a:solidFill>
                <a:cs typeface="Arial" panose="020B0604020202020204" pitchFamily="34" charset="0"/>
                <a:sym typeface="Symbol" panose="05050102010706020507" pitchFamily="18" charset="2"/>
              </a:rPr>
              <a:t>2</a:t>
            </a:r>
            <a:r>
              <a:rPr lang="en-US" altLang="en-US" sz="1900" b="1" dirty="0">
                <a:solidFill>
                  <a:srgbClr val="FF0000"/>
                </a:solidFill>
                <a:cs typeface="Arial" panose="020B0604020202020204" pitchFamily="34" charset="0"/>
                <a:sym typeface="Symbol" panose="05050102010706020507" pitchFamily="18" charset="2"/>
              </a:rPr>
              <a:t>)  (</a:t>
            </a:r>
            <a:r>
              <a:rPr lang="en-US" altLang="en-US" sz="1900" b="1" i="1" dirty="0">
                <a:solidFill>
                  <a:srgbClr val="FF0000"/>
                </a:solidFill>
                <a:cs typeface="Arial" panose="020B0604020202020204" pitchFamily="34" charset="0"/>
                <a:sym typeface="Symbol" panose="05050102010706020507" pitchFamily="18" charset="2"/>
              </a:rPr>
              <a:t>Q</a:t>
            </a:r>
            <a:r>
              <a:rPr lang="en-US" altLang="en-US" sz="1900" b="1" baseline="-25000" dirty="0">
                <a:solidFill>
                  <a:srgbClr val="FF0000"/>
                </a:solidFill>
                <a:cs typeface="Arial" panose="020B0604020202020204" pitchFamily="34" charset="0"/>
                <a:sym typeface="Symbol" panose="05050102010706020507" pitchFamily="18" charset="2"/>
              </a:rPr>
              <a:t>1</a:t>
            </a:r>
            <a:r>
              <a:rPr lang="en-US" altLang="en-US" sz="1900" b="1" dirty="0">
                <a:solidFill>
                  <a:srgbClr val="FF0000"/>
                </a:solidFill>
                <a:cs typeface="Arial" panose="020B0604020202020204" pitchFamily="34" charset="0"/>
                <a:sym typeface="Symbol" panose="05050102010706020507" pitchFamily="18" charset="2"/>
              </a:rPr>
              <a:t>  </a:t>
            </a:r>
            <a:r>
              <a:rPr lang="en-US" altLang="en-US" sz="1900" b="1" i="1" dirty="0">
                <a:solidFill>
                  <a:srgbClr val="FF0000"/>
                </a:solidFill>
                <a:cs typeface="Arial" panose="020B0604020202020204" pitchFamily="34" charset="0"/>
                <a:sym typeface="Symbol" panose="05050102010706020507" pitchFamily="18" charset="2"/>
              </a:rPr>
              <a:t>F</a:t>
            </a:r>
            <a:r>
              <a:rPr lang="en-US" altLang="en-US" sz="1900" b="1" baseline="-25000" dirty="0">
                <a:solidFill>
                  <a:srgbClr val="FF0000"/>
                </a:solidFill>
                <a:cs typeface="Arial" panose="020B0604020202020204" pitchFamily="34" charset="0"/>
                <a:sym typeface="Symbol" panose="05050102010706020507" pitchFamily="18" charset="2"/>
              </a:rPr>
              <a:t>2</a:t>
            </a:r>
            <a:r>
              <a:rPr lang="en-US" altLang="en-US" sz="1900" b="1" dirty="0">
                <a:solidFill>
                  <a:srgbClr val="FF0000"/>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t>F</a:t>
            </a:r>
            <a:r>
              <a:rPr lang="en-US" altLang="en-US" sz="1900" dirty="0"/>
              <a:t> =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0</a:t>
            </a:r>
            <a:r>
              <a:rPr lang="en-US" altLang="en-US" sz="1900" dirty="0"/>
              <a:t>, </a:t>
            </a:r>
            <a:r>
              <a:rPr lang="en-US" altLang="en-US" sz="1900" i="1" dirty="0"/>
              <a:t>b</a:t>
            </a:r>
            <a:r>
              <a:rPr lang="en-US" altLang="en-US" sz="1900" baseline="-25000" dirty="0"/>
              <a:t>1</a:t>
            </a:r>
            <a:r>
              <a:rPr lang="en-US" altLang="en-US" sz="1900" dirty="0"/>
              <a:t>), (</a:t>
            </a:r>
            <a:r>
              <a:rPr lang="en-US" altLang="en-US" sz="1900" i="1" dirty="0"/>
              <a:t>a</a:t>
            </a:r>
            <a:r>
              <a:rPr lang="en-US" altLang="en-US" sz="1900" baseline="-25000" dirty="0"/>
              <a:t>1</a:t>
            </a:r>
            <a:r>
              <a:rPr lang="en-US" altLang="en-US" sz="1900" dirty="0"/>
              <a:t>, </a:t>
            </a:r>
            <a:r>
              <a:rPr lang="en-US" altLang="en-US" sz="1900" i="1" dirty="0"/>
              <a:t>b</a:t>
            </a:r>
            <a:r>
              <a:rPr lang="en-US" altLang="en-US" sz="1900" baseline="-25000" dirty="0"/>
              <a:t>0</a:t>
            </a:r>
            <a:r>
              <a:rPr lang="en-US" altLang="en-US" sz="1900" dirty="0"/>
              <a:t>), (</a:t>
            </a:r>
            <a:r>
              <a:rPr lang="en-US" altLang="en-US" sz="1900" i="1" dirty="0"/>
              <a:t>a</a:t>
            </a:r>
            <a:r>
              <a:rPr lang="en-US" altLang="en-US" sz="1900" baseline="-25000" dirty="0"/>
              <a:t>2</a:t>
            </a:r>
            <a:r>
              <a:rPr lang="en-US" altLang="en-US" sz="1900" dirty="0"/>
              <a:t>, </a:t>
            </a:r>
            <a:r>
              <a:rPr lang="en-US" altLang="en-US" sz="1900" i="1" dirty="0"/>
              <a:t>b</a:t>
            </a:r>
            <a:r>
              <a:rPr lang="en-US" altLang="en-US" sz="1900" baseline="-25000" dirty="0"/>
              <a:t>0</a:t>
            </a:r>
            <a:r>
              <a:rPr lang="en-US" altLang="en-US" sz="1900" dirty="0"/>
              <a:t>)}</a:t>
            </a:r>
          </a:p>
          <a:p>
            <a:pPr lvl="1" eaLnBrk="1" hangingPunct="1">
              <a:buSzPct val="85000"/>
            </a:pPr>
            <a:r>
              <a:rPr lang="en-US" altLang="en-US" sz="2200" i="1" u="sng" dirty="0">
                <a:cs typeface="Arial" panose="020B0604020202020204" pitchFamily="34" charset="0"/>
                <a:sym typeface="Symbol" panose="05050102010706020507" pitchFamily="18" charset="2"/>
              </a:rPr>
              <a:t>    </a:t>
            </a:r>
            <a:r>
              <a:rPr lang="en-US" altLang="en-US" sz="1900" i="1" u="sng" dirty="0">
                <a:cs typeface="Arial" panose="020B0604020202020204" pitchFamily="34" charset="0"/>
                <a:sym typeface="Symbol" panose="05050102010706020507" pitchFamily="18" charset="2"/>
              </a:rPr>
              <a:t></a:t>
            </a:r>
            <a:r>
              <a:rPr lang="en-US" altLang="en-US" sz="22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baseline="-25000" dirty="0"/>
              <a:t> </a:t>
            </a:r>
            <a:br>
              <a:rPr lang="en-US" altLang="en-US" sz="1900" baseline="-25000" dirty="0"/>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dirty="0">
                <a:cs typeface="Arial" panose="020B0604020202020204" pitchFamily="34" charset="0"/>
                <a:sym typeface="Symbol" panose="05050102010706020507" pitchFamily="18" charset="2"/>
              </a:rPr>
              <a:t>(</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a:t>
            </a:r>
          </a:p>
          <a:p>
            <a:pPr eaLnBrk="1" hangingPunct="1">
              <a:buClrTx/>
            </a:pPr>
            <a:r>
              <a:rPr lang="en-US" altLang="en-US" sz="1900" dirty="0">
                <a:cs typeface="Arial" panose="020B0604020202020204" pitchFamily="34" charset="0"/>
                <a:sym typeface="Symbol" panose="05050102010706020507" pitchFamily="18" charset="2"/>
              </a:rPr>
              <a:t>The above finite automata machine should give the same output for any given input to machine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or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buClrTx/>
            </a:pPr>
            <a:r>
              <a:rPr lang="en-US" altLang="en-US" sz="1900" dirty="0">
                <a:cs typeface="Arial" panose="020B0604020202020204" pitchFamily="34" charset="0"/>
                <a:sym typeface="Symbol" panose="05050102010706020507" pitchFamily="18" charset="2"/>
              </a:rPr>
              <a:t>Here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and </a:t>
            </a:r>
            <a:r>
              <a:rPr lang="en-US" altLang="en-US" sz="1900" i="1" dirty="0">
                <a:cs typeface="Arial" panose="020B0604020202020204" pitchFamily="34" charset="0"/>
                <a:sym typeface="Symbol" panose="05050102010706020507" pitchFamily="18" charset="2"/>
              </a:rPr>
              <a:t>M</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recognizes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So </a:t>
            </a:r>
            <a:r>
              <a:rPr lang="en-US" altLang="en-US" sz="1900" i="1" dirty="0">
                <a:cs typeface="Arial" panose="020B0604020202020204" pitchFamily="34" charset="0"/>
                <a:sym typeface="Symbol" panose="05050102010706020507" pitchFamily="18" charset="2"/>
              </a:rPr>
              <a:t>M</a:t>
            </a:r>
            <a:r>
              <a:rPr lang="en-US" altLang="en-US" sz="1900" dirty="0">
                <a:cs typeface="Arial" panose="020B0604020202020204" pitchFamily="34" charset="0"/>
                <a:sym typeface="Symbol" panose="05050102010706020507" pitchFamily="18" charset="2"/>
              </a:rPr>
              <a:t> should recognize </a:t>
            </a:r>
            <a:r>
              <a:rPr lang="en-US" altLang="en-US" sz="1900" i="1" dirty="0">
                <a:cs typeface="Arial" panose="020B0604020202020204" pitchFamily="34" charset="0"/>
                <a:sym typeface="Symbol" panose="05050102010706020507" pitchFamily="18" charset="2"/>
              </a:rPr>
              <a:t>A</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 </a:t>
            </a: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a:t>
            </a:r>
          </a:p>
          <a:p>
            <a:pPr eaLnBrk="1" hangingPunct="1">
              <a:buClrTx/>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a:t>
            </a:r>
            <a:r>
              <a:rPr lang="en-US" altLang="en-US" sz="1900" dirty="0">
                <a:cs typeface="Arial" panose="020B0604020202020204" pitchFamily="34" charset="0"/>
                <a:sym typeface="Symbol" panose="05050102010706020507" pitchFamily="18" charset="2"/>
              </a:rPr>
              <a:t>= {w: sum of all the symbols in w is multiple of 3}.</a:t>
            </a:r>
          </a:p>
          <a:p>
            <a:pPr eaLnBrk="1" hangingPunct="1">
              <a:buClrTx/>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a:t>
            </a:r>
            <a:r>
              <a:rPr lang="en-US" altLang="en-US" sz="1900" dirty="0">
                <a:cs typeface="Arial" panose="020B0604020202020204" pitchFamily="34" charset="0"/>
                <a:sym typeface="Symbol" panose="05050102010706020507" pitchFamily="18" charset="2"/>
              </a:rPr>
              <a:t> = {w: sum of all the symbols in w is even}. </a:t>
            </a:r>
          </a:p>
          <a:p>
            <a:endParaRPr lang="en-US" dirty="0"/>
          </a:p>
        </p:txBody>
      </p:sp>
      <p:sp>
        <p:nvSpPr>
          <p:cNvPr id="4" name="Footer Placeholder 3">
            <a:extLst>
              <a:ext uri="{FF2B5EF4-FFF2-40B4-BE49-F238E27FC236}">
                <a16:creationId xmlns:a16="http://schemas.microsoft.com/office/drawing/2014/main" id="{81DE2473-7F08-44BA-ADF4-90C26E0FB115}"/>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8EB3983D-EDC5-4199-99B3-7A4FCC385B2F}"/>
              </a:ext>
            </a:extLst>
          </p:cNvPr>
          <p:cNvSpPr>
            <a:spLocks noGrp="1"/>
          </p:cNvSpPr>
          <p:nvPr>
            <p:ph type="body" sz="quarter" idx="12"/>
          </p:nvPr>
        </p:nvSpPr>
        <p:spPr/>
        <p:txBody>
          <a:bodyPr/>
          <a:lstStyle/>
          <a:p>
            <a:r>
              <a:rPr lang="en-US" dirty="0">
                <a:solidFill>
                  <a:srgbClr val="FF0000"/>
                </a:solidFill>
              </a:rPr>
              <a:t>DFA Union Example</a:t>
            </a:r>
          </a:p>
        </p:txBody>
      </p:sp>
      <p:sp>
        <p:nvSpPr>
          <p:cNvPr id="6" name="TextBox 5">
            <a:extLst>
              <a:ext uri="{FF2B5EF4-FFF2-40B4-BE49-F238E27FC236}">
                <a16:creationId xmlns:a16="http://schemas.microsoft.com/office/drawing/2014/main" id="{42FE9824-C3F5-4B69-A49C-CBE1BFEA8E55}"/>
              </a:ext>
            </a:extLst>
          </p:cNvPr>
          <p:cNvSpPr txBox="1"/>
          <p:nvPr/>
        </p:nvSpPr>
        <p:spPr>
          <a:xfrm>
            <a:off x="1067138" y="2675760"/>
            <a:ext cx="985295" cy="255803"/>
          </a:xfrm>
          <a:prstGeom prst="rect">
            <a:avLst/>
          </a:prstGeom>
          <a:solidFill>
            <a:srgbClr val="00B0F0"/>
          </a:solidFill>
        </p:spPr>
        <p:txBody>
          <a:bodyPr wrap="square" rtlCol="0">
            <a:spAutoFit/>
          </a:bodyPr>
          <a:lstStyle/>
          <a:p>
            <a:pPr algn="ctr"/>
            <a:r>
              <a:rPr lang="en-US" sz="1200" b="1" dirty="0"/>
              <a:t>Machine 1</a:t>
            </a:r>
          </a:p>
        </p:txBody>
      </p:sp>
      <p:sp>
        <p:nvSpPr>
          <p:cNvPr id="7" name="TextBox 6">
            <a:extLst>
              <a:ext uri="{FF2B5EF4-FFF2-40B4-BE49-F238E27FC236}">
                <a16:creationId xmlns:a16="http://schemas.microsoft.com/office/drawing/2014/main" id="{A3916AE2-147D-4F1B-AD12-2C8992855D5F}"/>
              </a:ext>
            </a:extLst>
          </p:cNvPr>
          <p:cNvSpPr txBox="1"/>
          <p:nvPr/>
        </p:nvSpPr>
        <p:spPr>
          <a:xfrm>
            <a:off x="1041492" y="5304018"/>
            <a:ext cx="1066934" cy="260945"/>
          </a:xfrm>
          <a:prstGeom prst="rect">
            <a:avLst/>
          </a:prstGeom>
          <a:solidFill>
            <a:srgbClr val="00B0F0"/>
          </a:solidFill>
        </p:spPr>
        <p:txBody>
          <a:bodyPr wrap="square" rtlCol="0">
            <a:spAutoFit/>
          </a:bodyPr>
          <a:lstStyle/>
          <a:p>
            <a:pPr algn="ctr"/>
            <a:r>
              <a:rPr lang="en-US" sz="1200" b="1" dirty="0"/>
              <a:t>Machine 2</a:t>
            </a:r>
          </a:p>
        </p:txBody>
      </p:sp>
      <p:sp>
        <p:nvSpPr>
          <p:cNvPr id="11" name="Rectangle 10">
            <a:extLst>
              <a:ext uri="{FF2B5EF4-FFF2-40B4-BE49-F238E27FC236}">
                <a16:creationId xmlns:a16="http://schemas.microsoft.com/office/drawing/2014/main" id="{0E3A86A1-1743-4228-B908-A430CDA16E05}"/>
              </a:ext>
            </a:extLst>
          </p:cNvPr>
          <p:cNvSpPr/>
          <p:nvPr/>
        </p:nvSpPr>
        <p:spPr>
          <a:xfrm>
            <a:off x="4458507" y="3280180"/>
            <a:ext cx="31146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3722891A-4999-4C03-B947-26AE72E948F1}"/>
              </a:ext>
            </a:extLst>
          </p:cNvPr>
          <p:cNvSpPr/>
          <p:nvPr/>
        </p:nvSpPr>
        <p:spPr>
          <a:xfrm>
            <a:off x="510348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E293A61E-446D-4CFB-9AB6-53503ABC698E}"/>
              </a:ext>
            </a:extLst>
          </p:cNvPr>
          <p:cNvSpPr/>
          <p:nvPr/>
        </p:nvSpPr>
        <p:spPr>
          <a:xfrm>
            <a:off x="6113132" y="330962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D8322FC-198A-486F-8F15-7BF48FE94C9D}"/>
              </a:ext>
            </a:extLst>
          </p:cNvPr>
          <p:cNvSpPr/>
          <p:nvPr/>
        </p:nvSpPr>
        <p:spPr>
          <a:xfrm>
            <a:off x="7142792" y="3290570"/>
            <a:ext cx="219075"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3884F712-7955-45DA-AE84-39976F329B94}"/>
              </a:ext>
            </a:extLst>
          </p:cNvPr>
          <p:cNvSpPr/>
          <p:nvPr/>
        </p:nvSpPr>
        <p:spPr>
          <a:xfrm>
            <a:off x="4842686" y="3318280"/>
            <a:ext cx="161068"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792333D2-531E-4856-8ABF-BF8C58118C16}"/>
              </a:ext>
            </a:extLst>
          </p:cNvPr>
          <p:cNvSpPr/>
          <p:nvPr/>
        </p:nvSpPr>
        <p:spPr>
          <a:xfrm>
            <a:off x="5849896" y="3337330"/>
            <a:ext cx="16594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CE3453B9-5254-4196-AF3C-8BCA580EC25B}"/>
              </a:ext>
            </a:extLst>
          </p:cNvPr>
          <p:cNvSpPr/>
          <p:nvPr/>
        </p:nvSpPr>
        <p:spPr>
          <a:xfrm>
            <a:off x="6881191" y="3318280"/>
            <a:ext cx="162679" cy="12763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FB2E9B8A-1532-4611-883A-58E6ADD84C04}"/>
              </a:ext>
            </a:extLst>
          </p:cNvPr>
          <p:cNvSpPr txBox="1"/>
          <p:nvPr/>
        </p:nvSpPr>
        <p:spPr>
          <a:xfrm>
            <a:off x="4655806" y="3220893"/>
            <a:ext cx="3383293" cy="1480534"/>
          </a:xfrm>
          <a:prstGeom prst="rect">
            <a:avLst/>
          </a:prstGeom>
          <a:noFill/>
        </p:spPr>
        <p:txBody>
          <a:bodyPr wrap="square" rtlCol="0">
            <a:spAutoFit/>
          </a:bodyPr>
          <a:lstStyle/>
          <a:p>
            <a:pPr>
              <a:lnSpc>
                <a:spcPct val="80000"/>
              </a:lnSpc>
              <a:spcBef>
                <a:spcPts val="600"/>
              </a:spcBef>
            </a:pP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t>b</a:t>
            </a:r>
            <a:r>
              <a:rPr lang="en-US" altLang="en-US" baseline="-25000" dirty="0"/>
              <a:t>1</a:t>
            </a:r>
            <a:r>
              <a:rPr lang="en-US" altLang="en-US" dirty="0">
                <a:cs typeface="Arial" panose="020B0604020202020204" pitchFamily="34" charset="0"/>
                <a:sym typeface="Symbol" panose="05050102010706020507" pitchFamily="18" charset="2"/>
              </a:rPr>
              <a:t>)</a:t>
            </a:r>
            <a:endParaRPr lang="en-US" dirty="0"/>
          </a:p>
        </p:txBody>
      </p:sp>
    </p:spTree>
    <p:extLst>
      <p:ext uri="{BB962C8B-B14F-4D97-AF65-F5344CB8AC3E}">
        <p14:creationId xmlns:p14="http://schemas.microsoft.com/office/powerpoint/2010/main" val="16692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par>
                          <p:cTn id="31" fill="hold">
                            <p:stCondLst>
                              <p:cond delay="0"/>
                            </p:stCondLst>
                            <p:childTnLst>
                              <p:par>
                                <p:cTn id="32" presetID="1" presetClass="exit"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0" nodeType="clickEffect">
                                  <p:stCondLst>
                                    <p:cond delay="0"/>
                                  </p:stCondLst>
                                  <p:childTnLst>
                                    <p:set>
                                      <p:cBhvr>
                                        <p:cTn id="61" dur="1" fill="hold">
                                          <p:stCondLst>
                                            <p:cond delay="0"/>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0" nodeType="clickEffect">
                                  <p:stCondLst>
                                    <p:cond delay="0"/>
                                  </p:stCondLst>
                                  <p:childTnLst>
                                    <p:set>
                                      <p:cBhvr>
                                        <p:cTn id="65" dur="1" fill="hold">
                                          <p:stCondLst>
                                            <p:cond delay="0"/>
                                          </p:stCondLst>
                                        </p:cTn>
                                        <p:tgtEl>
                                          <p:spTgt spid="9"/>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1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20"/>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0" grpId="0" animBg="1"/>
      <p:bldP spid="20" grpId="1" animBg="1"/>
      <p:bldP spid="11" grpId="0" animBg="1"/>
      <p:bldP spid="8" grpId="0" animBg="1"/>
      <p:bldP spid="9" grpId="0" animBg="1"/>
      <p:bldP spid="10" grpId="0" animBg="1"/>
      <p:bldP spid="12" grpId="0" animBg="1"/>
      <p:bldP spid="13" grpId="0" animBg="1"/>
      <p:bldP spid="14" grpId="0" animBg="1"/>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5CFC4D-5888-4765-B66A-7393FD203C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2A8B53-5D59-4044-B0E7-7E81939790D6}"/>
              </a:ext>
            </a:extLst>
          </p:cNvPr>
          <p:cNvSpPr>
            <a:spLocks noGrp="1"/>
          </p:cNvSpPr>
          <p:nvPr>
            <p:ph type="body" sz="quarter" idx="12"/>
          </p:nvPr>
        </p:nvSpPr>
        <p:spPr/>
        <p:txBody>
          <a:bodyPr/>
          <a:lstStyle/>
          <a:p>
            <a:r>
              <a:rPr lang="en-US" dirty="0">
                <a:solidFill>
                  <a:srgbClr val="FF0000"/>
                </a:solidFill>
              </a:rPr>
              <a:t>DFA Union Simulation</a:t>
            </a:r>
          </a:p>
        </p:txBody>
      </p:sp>
      <p:sp>
        <p:nvSpPr>
          <p:cNvPr id="4" name="Rectangle 3">
            <a:extLst>
              <a:ext uri="{FF2B5EF4-FFF2-40B4-BE49-F238E27FC236}">
                <a16:creationId xmlns:a16="http://schemas.microsoft.com/office/drawing/2014/main" id="{1CF56C9A-7271-41C9-BD8E-6C676D7E3124}"/>
              </a:ext>
            </a:extLst>
          </p:cNvPr>
          <p:cNvSpPr txBox="1">
            <a:spLocks noChangeArrowheads="1"/>
          </p:cNvSpPr>
          <p:nvPr/>
        </p:nvSpPr>
        <p:spPr>
          <a:xfrm>
            <a:off x="152400" y="5496244"/>
            <a:ext cx="8720138" cy="954648"/>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1800" dirty="0"/>
              <a:t>Input example:    </a:t>
            </a:r>
            <a:r>
              <a:rPr lang="en-US" altLang="en-US" b="1" dirty="0"/>
              <a:t>01120101</a:t>
            </a:r>
          </a:p>
          <a:p>
            <a:pPr>
              <a:lnSpc>
                <a:spcPct val="80000"/>
              </a:lnSpc>
            </a:pPr>
            <a:r>
              <a:rPr lang="en-US" altLang="en-US" sz="1800" dirty="0"/>
              <a:t>Input symbol:</a:t>
            </a:r>
          </a:p>
          <a:p>
            <a:pPr algn="ctr">
              <a:lnSpc>
                <a:spcPct val="80000"/>
              </a:lnSpc>
              <a:buFontTx/>
              <a:buNone/>
            </a:pPr>
            <a:r>
              <a:rPr lang="en-US" altLang="en-US" sz="2400" b="1" dirty="0"/>
              <a:t>Accepted</a:t>
            </a:r>
            <a:endParaRPr lang="en-US" altLang="en-US" dirty="0"/>
          </a:p>
        </p:txBody>
      </p:sp>
      <p:sp>
        <p:nvSpPr>
          <p:cNvPr id="5" name="Oval 4">
            <a:extLst>
              <a:ext uri="{FF2B5EF4-FFF2-40B4-BE49-F238E27FC236}">
                <a16:creationId xmlns:a16="http://schemas.microsoft.com/office/drawing/2014/main" id="{BD633CDC-58F3-4CDC-A08B-064351C0EB22}"/>
              </a:ext>
            </a:extLst>
          </p:cNvPr>
          <p:cNvSpPr>
            <a:spLocks noChangeArrowheads="1"/>
          </p:cNvSpPr>
          <p:nvPr/>
        </p:nvSpPr>
        <p:spPr bwMode="auto">
          <a:xfrm>
            <a:off x="862013" y="1933893"/>
            <a:ext cx="1100137"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6" name="Oval 5">
            <a:extLst>
              <a:ext uri="{FF2B5EF4-FFF2-40B4-BE49-F238E27FC236}">
                <a16:creationId xmlns:a16="http://schemas.microsoft.com/office/drawing/2014/main" id="{DA418EBB-9B6C-448F-B407-ADDCAA9375F9}"/>
              </a:ext>
            </a:extLst>
          </p:cNvPr>
          <p:cNvSpPr>
            <a:spLocks noChangeArrowheads="1"/>
          </p:cNvSpPr>
          <p:nvPr/>
        </p:nvSpPr>
        <p:spPr bwMode="auto">
          <a:xfrm>
            <a:off x="3663950" y="4405630"/>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7" name="Oval 6">
            <a:extLst>
              <a:ext uri="{FF2B5EF4-FFF2-40B4-BE49-F238E27FC236}">
                <a16:creationId xmlns:a16="http://schemas.microsoft.com/office/drawing/2014/main" id="{B6B89B18-F0F3-4F99-8E3F-C15788315498}"/>
              </a:ext>
            </a:extLst>
          </p:cNvPr>
          <p:cNvSpPr>
            <a:spLocks noChangeArrowheads="1"/>
          </p:cNvSpPr>
          <p:nvPr/>
        </p:nvSpPr>
        <p:spPr bwMode="auto">
          <a:xfrm>
            <a:off x="5233988" y="3272155"/>
            <a:ext cx="1100137"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8" name="Oval 7">
            <a:extLst>
              <a:ext uri="{FF2B5EF4-FFF2-40B4-BE49-F238E27FC236}">
                <a16:creationId xmlns:a16="http://schemas.microsoft.com/office/drawing/2014/main" id="{C1A3165B-6D47-4926-9D97-9655C3A69311}"/>
              </a:ext>
            </a:extLst>
          </p:cNvPr>
          <p:cNvSpPr>
            <a:spLocks noChangeArrowheads="1"/>
          </p:cNvSpPr>
          <p:nvPr/>
        </p:nvSpPr>
        <p:spPr bwMode="auto">
          <a:xfrm>
            <a:off x="2247900" y="3305493"/>
            <a:ext cx="1100138" cy="1022350"/>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r>
              <a:rPr lang="en-US" altLang="en-US" sz="2400">
                <a:latin typeface="Bookman Old Style" panose="02050604050505020204" pitchFamily="18" charset="0"/>
              </a:rPr>
              <a:t>)</a:t>
            </a:r>
          </a:p>
        </p:txBody>
      </p:sp>
      <p:sp>
        <p:nvSpPr>
          <p:cNvPr id="9" name="Oval 8">
            <a:extLst>
              <a:ext uri="{FF2B5EF4-FFF2-40B4-BE49-F238E27FC236}">
                <a16:creationId xmlns:a16="http://schemas.microsoft.com/office/drawing/2014/main" id="{29B3858A-1408-4167-BFFB-B97B3CA1BBFC}"/>
              </a:ext>
            </a:extLst>
          </p:cNvPr>
          <p:cNvSpPr>
            <a:spLocks noChangeArrowheads="1"/>
          </p:cNvSpPr>
          <p:nvPr/>
        </p:nvSpPr>
        <p:spPr bwMode="auto">
          <a:xfrm>
            <a:off x="6559550" y="1946593"/>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2</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sp>
        <p:nvSpPr>
          <p:cNvPr id="10" name="Oval 9">
            <a:extLst>
              <a:ext uri="{FF2B5EF4-FFF2-40B4-BE49-F238E27FC236}">
                <a16:creationId xmlns:a16="http://schemas.microsoft.com/office/drawing/2014/main" id="{715E395E-09A8-4998-A030-2B980DB2412C}"/>
              </a:ext>
            </a:extLst>
          </p:cNvPr>
          <p:cNvSpPr>
            <a:spLocks noChangeArrowheads="1"/>
          </p:cNvSpPr>
          <p:nvPr/>
        </p:nvSpPr>
        <p:spPr bwMode="auto">
          <a:xfrm>
            <a:off x="3784600" y="1900555"/>
            <a:ext cx="1100138" cy="1022350"/>
          </a:xfrm>
          <a:prstGeom prst="ellipse">
            <a:avLst/>
          </a:prstGeom>
          <a:noFill/>
          <a:ln w="762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t>
            </a:r>
            <a:r>
              <a:rPr lang="en-US" altLang="en-US" sz="2400" i="1">
                <a:latin typeface="Bookman Old Style" panose="02050604050505020204" pitchFamily="18" charset="0"/>
              </a:rPr>
              <a:t>a</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r>
              <a:rPr lang="en-US" altLang="en-US" sz="2400">
                <a:latin typeface="Bookman Old Style" panose="02050604050505020204" pitchFamily="18" charset="0"/>
              </a:rPr>
              <a:t>)</a:t>
            </a:r>
          </a:p>
        </p:txBody>
      </p:sp>
      <p:cxnSp>
        <p:nvCxnSpPr>
          <p:cNvPr id="11" name="AutoShape 10">
            <a:extLst>
              <a:ext uri="{FF2B5EF4-FFF2-40B4-BE49-F238E27FC236}">
                <a16:creationId xmlns:a16="http://schemas.microsoft.com/office/drawing/2014/main" id="{A8C25DC4-0A24-400B-8050-97712165C480}"/>
              </a:ext>
            </a:extLst>
          </p:cNvPr>
          <p:cNvCxnSpPr>
            <a:cxnSpLocks noChangeShapeType="1"/>
            <a:stCxn id="5" idx="6"/>
            <a:endCxn id="10" idx="2"/>
          </p:cNvCxnSpPr>
          <p:nvPr/>
        </p:nvCxnSpPr>
        <p:spPr bwMode="auto">
          <a:xfrm flipV="1">
            <a:off x="2000250" y="2411730"/>
            <a:ext cx="1746250"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58FB5893-0FD9-4461-893D-E7C014E4E9F5}"/>
              </a:ext>
            </a:extLst>
          </p:cNvPr>
          <p:cNvCxnSpPr>
            <a:cxnSpLocks noChangeShapeType="1"/>
            <a:stCxn id="10" idx="6"/>
            <a:endCxn id="9" idx="2"/>
          </p:cNvCxnSpPr>
          <p:nvPr/>
        </p:nvCxnSpPr>
        <p:spPr bwMode="auto">
          <a:xfrm>
            <a:off x="4922838" y="2411730"/>
            <a:ext cx="1598612" cy="460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369B9571-B017-4318-AC43-849738BF4137}"/>
              </a:ext>
            </a:extLst>
          </p:cNvPr>
          <p:cNvCxnSpPr>
            <a:cxnSpLocks noChangeShapeType="1"/>
            <a:stCxn id="8" idx="0"/>
            <a:endCxn id="10" idx="3"/>
          </p:cNvCxnSpPr>
          <p:nvPr/>
        </p:nvCxnSpPr>
        <p:spPr bwMode="auto">
          <a:xfrm flipV="1">
            <a:off x="2798763" y="2811780"/>
            <a:ext cx="1146175" cy="47942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B565C82-197D-4012-BDC7-676EFCD59332}"/>
              </a:ext>
            </a:extLst>
          </p:cNvPr>
          <p:cNvCxnSpPr>
            <a:cxnSpLocks noChangeShapeType="1"/>
            <a:stCxn id="8" idx="6"/>
            <a:endCxn id="7" idx="2"/>
          </p:cNvCxnSpPr>
          <p:nvPr/>
        </p:nvCxnSpPr>
        <p:spPr bwMode="auto">
          <a:xfrm flipV="1">
            <a:off x="3362325" y="3783330"/>
            <a:ext cx="1857375" cy="33338"/>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9370EA03-CD2E-4639-AB68-448A83501508}"/>
              </a:ext>
            </a:extLst>
          </p:cNvPr>
          <p:cNvCxnSpPr>
            <a:cxnSpLocks noChangeShapeType="1"/>
            <a:stCxn id="7" idx="7"/>
            <a:endCxn id="9" idx="3"/>
          </p:cNvCxnSpPr>
          <p:nvPr/>
        </p:nvCxnSpPr>
        <p:spPr bwMode="auto">
          <a:xfrm flipV="1">
            <a:off x="6173788" y="2857818"/>
            <a:ext cx="546100" cy="549275"/>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D985DFC5-F888-42B9-A62D-39DA7A32DD32}"/>
              </a:ext>
            </a:extLst>
          </p:cNvPr>
          <p:cNvCxnSpPr>
            <a:cxnSpLocks noChangeShapeType="1"/>
            <a:stCxn id="10" idx="5"/>
            <a:endCxn id="7" idx="1"/>
          </p:cNvCxnSpPr>
          <p:nvPr/>
        </p:nvCxnSpPr>
        <p:spPr bwMode="auto">
          <a:xfrm>
            <a:off x="4724400" y="2811780"/>
            <a:ext cx="669925" cy="59531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1B3D3EA9-5608-4166-A016-CDE6D5556F33}"/>
              </a:ext>
            </a:extLst>
          </p:cNvPr>
          <p:cNvCxnSpPr>
            <a:cxnSpLocks noChangeShapeType="1"/>
            <a:stCxn id="5" idx="5"/>
            <a:endCxn id="8" idx="1"/>
          </p:cNvCxnSpPr>
          <p:nvPr/>
        </p:nvCxnSpPr>
        <p:spPr bwMode="auto">
          <a:xfrm>
            <a:off x="1801813" y="2845118"/>
            <a:ext cx="606425" cy="595312"/>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49D3C25C-C76C-49AE-8868-4A1AB1A73CB9}"/>
              </a:ext>
            </a:extLst>
          </p:cNvPr>
          <p:cNvCxnSpPr>
            <a:cxnSpLocks noChangeShapeType="1"/>
            <a:stCxn id="7" idx="3"/>
            <a:endCxn id="6" idx="7"/>
          </p:cNvCxnSpPr>
          <p:nvPr/>
        </p:nvCxnSpPr>
        <p:spPr bwMode="auto">
          <a:xfrm flipH="1">
            <a:off x="4603750" y="4159568"/>
            <a:ext cx="790575" cy="357187"/>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7BFF0736-2728-465A-A97D-91B81A985170}"/>
              </a:ext>
            </a:extLst>
          </p:cNvPr>
          <p:cNvCxnSpPr>
            <a:cxnSpLocks noChangeShapeType="1"/>
            <a:stCxn id="6" idx="1"/>
            <a:endCxn id="8" idx="5"/>
          </p:cNvCxnSpPr>
          <p:nvPr/>
        </p:nvCxnSpPr>
        <p:spPr bwMode="auto">
          <a:xfrm flipH="1" flipV="1">
            <a:off x="3187700" y="4192905"/>
            <a:ext cx="636588" cy="32385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521B586B-35AF-4961-882F-972A79627E08}"/>
              </a:ext>
            </a:extLst>
          </p:cNvPr>
          <p:cNvCxnSpPr>
            <a:cxnSpLocks noChangeShapeType="1"/>
            <a:stCxn id="9" idx="0"/>
            <a:endCxn id="5" idx="0"/>
          </p:cNvCxnSpPr>
          <p:nvPr/>
        </p:nvCxnSpPr>
        <p:spPr bwMode="auto">
          <a:xfrm rot="5400000" flipH="1">
            <a:off x="4255294" y="-946626"/>
            <a:ext cx="12700" cy="5697538"/>
          </a:xfrm>
          <a:prstGeom prst="curvedConnector3">
            <a:avLst>
              <a:gd name="adj1" fmla="val 755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4">
            <a:extLst>
              <a:ext uri="{FF2B5EF4-FFF2-40B4-BE49-F238E27FC236}">
                <a16:creationId xmlns:a16="http://schemas.microsoft.com/office/drawing/2014/main" id="{8E8C2ADE-8155-483D-B34D-14EA3A54FCA8}"/>
              </a:ext>
            </a:extLst>
          </p:cNvPr>
          <p:cNvCxnSpPr>
            <a:cxnSpLocks noChangeShapeType="1"/>
            <a:stCxn id="6" idx="6"/>
            <a:endCxn id="9" idx="4"/>
          </p:cNvCxnSpPr>
          <p:nvPr/>
        </p:nvCxnSpPr>
        <p:spPr bwMode="auto">
          <a:xfrm flipV="1">
            <a:off x="4802188" y="3007043"/>
            <a:ext cx="2308225" cy="1909762"/>
          </a:xfrm>
          <a:prstGeom prst="bentConnector2">
            <a:avLst/>
          </a:prstGeom>
          <a:noFill/>
          <a:ln w="28575">
            <a:solidFill>
              <a:schemeClr val="tx1"/>
            </a:solidFill>
            <a:miter lim="800000"/>
            <a:headEnd type="triangl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4E98959B-90A5-41B4-89D3-C437630E6B2A}"/>
              </a:ext>
            </a:extLst>
          </p:cNvPr>
          <p:cNvCxnSpPr>
            <a:cxnSpLocks noChangeShapeType="1"/>
            <a:stCxn id="6" idx="2"/>
            <a:endCxn id="5" idx="4"/>
          </p:cNvCxnSpPr>
          <p:nvPr/>
        </p:nvCxnSpPr>
        <p:spPr bwMode="auto">
          <a:xfrm rot="10800000">
            <a:off x="1412875" y="2994343"/>
            <a:ext cx="2212975" cy="1922462"/>
          </a:xfrm>
          <a:prstGeom prst="bentConnector2">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Line 26">
            <a:extLst>
              <a:ext uri="{FF2B5EF4-FFF2-40B4-BE49-F238E27FC236}">
                <a16:creationId xmlns:a16="http://schemas.microsoft.com/office/drawing/2014/main" id="{A69A05BF-7FD7-47F9-979B-E7A58454F1CD}"/>
              </a:ext>
            </a:extLst>
          </p:cNvPr>
          <p:cNvSpPr>
            <a:spLocks noChangeShapeType="1"/>
          </p:cNvSpPr>
          <p:nvPr/>
        </p:nvSpPr>
        <p:spPr bwMode="auto">
          <a:xfrm>
            <a:off x="1317625" y="1154430"/>
            <a:ext cx="2493963" cy="99377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Text Box 27">
            <a:extLst>
              <a:ext uri="{FF2B5EF4-FFF2-40B4-BE49-F238E27FC236}">
                <a16:creationId xmlns:a16="http://schemas.microsoft.com/office/drawing/2014/main" id="{16791DC8-FB22-41F1-AD82-8AB872D27B8A}"/>
              </a:ext>
            </a:extLst>
          </p:cNvPr>
          <p:cNvSpPr txBox="1">
            <a:spLocks noChangeArrowheads="1"/>
          </p:cNvSpPr>
          <p:nvPr/>
        </p:nvSpPr>
        <p:spPr bwMode="auto">
          <a:xfrm>
            <a:off x="2630488" y="20831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cxnSp>
        <p:nvCxnSpPr>
          <p:cNvPr id="25" name="AutoShape 28">
            <a:extLst>
              <a:ext uri="{FF2B5EF4-FFF2-40B4-BE49-F238E27FC236}">
                <a16:creationId xmlns:a16="http://schemas.microsoft.com/office/drawing/2014/main" id="{019E6EA0-79D1-4DB3-8762-6AD9C7CE7DF0}"/>
              </a:ext>
            </a:extLst>
          </p:cNvPr>
          <p:cNvCxnSpPr>
            <a:cxnSpLocks noChangeShapeType="1"/>
            <a:stCxn id="10" idx="1"/>
            <a:endCxn id="10" idx="7"/>
          </p:cNvCxnSpPr>
          <p:nvPr/>
        </p:nvCxnSpPr>
        <p:spPr bwMode="auto">
          <a:xfrm rot="5400000" flipV="1">
            <a:off x="4333875" y="1622743"/>
            <a:ext cx="1588" cy="779462"/>
          </a:xfrm>
          <a:prstGeom prst="curvedConnector3">
            <a:avLst>
              <a:gd name="adj1" fmla="val -405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29">
            <a:extLst>
              <a:ext uri="{FF2B5EF4-FFF2-40B4-BE49-F238E27FC236}">
                <a16:creationId xmlns:a16="http://schemas.microsoft.com/office/drawing/2014/main" id="{1762E151-CA97-4430-9919-FE0ADFE2F38C}"/>
              </a:ext>
            </a:extLst>
          </p:cNvPr>
          <p:cNvCxnSpPr>
            <a:cxnSpLocks noChangeShapeType="1"/>
            <a:stCxn id="5" idx="1"/>
            <a:endCxn id="5" idx="3"/>
          </p:cNvCxnSpPr>
          <p:nvPr/>
        </p:nvCxnSpPr>
        <p:spPr bwMode="auto">
          <a:xfrm rot="5400000" flipV="1">
            <a:off x="623094" y="2444274"/>
            <a:ext cx="800100" cy="1588"/>
          </a:xfrm>
          <a:prstGeom prst="curvedConnector5">
            <a:avLst>
              <a:gd name="adj1" fmla="val -5755"/>
              <a:gd name="adj2" fmla="val -45300000"/>
              <a:gd name="adj3" fmla="val 117458"/>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30">
            <a:extLst>
              <a:ext uri="{FF2B5EF4-FFF2-40B4-BE49-F238E27FC236}">
                <a16:creationId xmlns:a16="http://schemas.microsoft.com/office/drawing/2014/main" id="{8B18A22C-9DAE-45D1-9616-89796557F8B1}"/>
              </a:ext>
            </a:extLst>
          </p:cNvPr>
          <p:cNvCxnSpPr>
            <a:cxnSpLocks noChangeShapeType="1"/>
            <a:stCxn id="9" idx="7"/>
            <a:endCxn id="9" idx="5"/>
          </p:cNvCxnSpPr>
          <p:nvPr/>
        </p:nvCxnSpPr>
        <p:spPr bwMode="auto">
          <a:xfrm rot="5400000" flipV="1">
            <a:off x="7100094" y="2456974"/>
            <a:ext cx="800100" cy="1588"/>
          </a:xfrm>
          <a:prstGeom prst="curvedConnector5">
            <a:avLst>
              <a:gd name="adj1" fmla="val -12306"/>
              <a:gd name="adj2" fmla="val 46900000"/>
              <a:gd name="adj3" fmla="val 112694"/>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31">
            <a:extLst>
              <a:ext uri="{FF2B5EF4-FFF2-40B4-BE49-F238E27FC236}">
                <a16:creationId xmlns:a16="http://schemas.microsoft.com/office/drawing/2014/main" id="{3E744BA1-AF57-4BF0-BCAC-99F815F5BC42}"/>
              </a:ext>
            </a:extLst>
          </p:cNvPr>
          <p:cNvCxnSpPr>
            <a:cxnSpLocks noChangeShapeType="1"/>
            <a:stCxn id="8" idx="2"/>
            <a:endCxn id="8" idx="4"/>
          </p:cNvCxnSpPr>
          <p:nvPr/>
        </p:nvCxnSpPr>
        <p:spPr bwMode="auto">
          <a:xfrm rot="10800000" flipH="1" flipV="1">
            <a:off x="2233613" y="3816668"/>
            <a:ext cx="565150" cy="525462"/>
          </a:xfrm>
          <a:prstGeom prst="curvedConnector4">
            <a:avLst>
              <a:gd name="adj1" fmla="val -37921"/>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32">
            <a:extLst>
              <a:ext uri="{FF2B5EF4-FFF2-40B4-BE49-F238E27FC236}">
                <a16:creationId xmlns:a16="http://schemas.microsoft.com/office/drawing/2014/main" id="{256C0675-BC91-4C1B-BDCB-97059110CDDF}"/>
              </a:ext>
            </a:extLst>
          </p:cNvPr>
          <p:cNvCxnSpPr>
            <a:cxnSpLocks noChangeShapeType="1"/>
            <a:stCxn id="7" idx="6"/>
            <a:endCxn id="7" idx="4"/>
          </p:cNvCxnSpPr>
          <p:nvPr/>
        </p:nvCxnSpPr>
        <p:spPr bwMode="auto">
          <a:xfrm flipH="1">
            <a:off x="5784850" y="3783330"/>
            <a:ext cx="563563" cy="525463"/>
          </a:xfrm>
          <a:prstGeom prst="curvedConnector4">
            <a:avLst>
              <a:gd name="adj1" fmla="val -37745"/>
              <a:gd name="adj2" fmla="val 14078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3">
            <a:extLst>
              <a:ext uri="{FF2B5EF4-FFF2-40B4-BE49-F238E27FC236}">
                <a16:creationId xmlns:a16="http://schemas.microsoft.com/office/drawing/2014/main" id="{7533563C-ED6C-4026-9FB8-B6D3FBF2E9A4}"/>
              </a:ext>
            </a:extLst>
          </p:cNvPr>
          <p:cNvCxnSpPr>
            <a:cxnSpLocks noChangeShapeType="1"/>
            <a:stCxn id="6" idx="5"/>
            <a:endCxn id="6" idx="3"/>
          </p:cNvCxnSpPr>
          <p:nvPr/>
        </p:nvCxnSpPr>
        <p:spPr bwMode="auto">
          <a:xfrm rot="5400000">
            <a:off x="4213225" y="4927918"/>
            <a:ext cx="1588" cy="779462"/>
          </a:xfrm>
          <a:prstGeom prst="curvedConnector3">
            <a:avLst>
              <a:gd name="adj1" fmla="val 29000000"/>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 Box 35">
            <a:extLst>
              <a:ext uri="{FF2B5EF4-FFF2-40B4-BE49-F238E27FC236}">
                <a16:creationId xmlns:a16="http://schemas.microsoft.com/office/drawing/2014/main" id="{67A9436B-629B-45FC-8ECB-FD3D56EC6DE3}"/>
              </a:ext>
            </a:extLst>
          </p:cNvPr>
          <p:cNvSpPr txBox="1">
            <a:spLocks noChangeArrowheads="1"/>
          </p:cNvSpPr>
          <p:nvPr/>
        </p:nvSpPr>
        <p:spPr bwMode="auto">
          <a:xfrm>
            <a:off x="4054475" y="3480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2" name="Text Box 36">
            <a:extLst>
              <a:ext uri="{FF2B5EF4-FFF2-40B4-BE49-F238E27FC236}">
                <a16:creationId xmlns:a16="http://schemas.microsoft.com/office/drawing/2014/main" id="{F7DBA163-06C8-468A-94E7-B726E8B9365D}"/>
              </a:ext>
            </a:extLst>
          </p:cNvPr>
          <p:cNvSpPr txBox="1">
            <a:spLocks noChangeArrowheads="1"/>
          </p:cNvSpPr>
          <p:nvPr/>
        </p:nvSpPr>
        <p:spPr bwMode="auto">
          <a:xfrm>
            <a:off x="6753225" y="4496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33" name="Text Box 37">
            <a:extLst>
              <a:ext uri="{FF2B5EF4-FFF2-40B4-BE49-F238E27FC236}">
                <a16:creationId xmlns:a16="http://schemas.microsoft.com/office/drawing/2014/main" id="{0EC19E8E-4B45-4DD0-9307-7DB6FD4BD148}"/>
              </a:ext>
            </a:extLst>
          </p:cNvPr>
          <p:cNvSpPr txBox="1">
            <a:spLocks noChangeArrowheads="1"/>
          </p:cNvSpPr>
          <p:nvPr/>
        </p:nvSpPr>
        <p:spPr bwMode="auto">
          <a:xfrm>
            <a:off x="4768850" y="4010343"/>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4" name="Text Box 38">
            <a:extLst>
              <a:ext uri="{FF2B5EF4-FFF2-40B4-BE49-F238E27FC236}">
                <a16:creationId xmlns:a16="http://schemas.microsoft.com/office/drawing/2014/main" id="{6BF1983F-3A7E-43A2-A098-AE389EF25DFA}"/>
              </a:ext>
            </a:extLst>
          </p:cNvPr>
          <p:cNvSpPr txBox="1">
            <a:spLocks noChangeArrowheads="1"/>
          </p:cNvSpPr>
          <p:nvPr/>
        </p:nvSpPr>
        <p:spPr bwMode="auto">
          <a:xfrm>
            <a:off x="5518150" y="20958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5" name="Text Box 39">
            <a:extLst>
              <a:ext uri="{FF2B5EF4-FFF2-40B4-BE49-F238E27FC236}">
                <a16:creationId xmlns:a16="http://schemas.microsoft.com/office/drawing/2014/main" id="{B375E4B4-7848-4428-92C8-AE4DFA162057}"/>
              </a:ext>
            </a:extLst>
          </p:cNvPr>
          <p:cNvSpPr txBox="1">
            <a:spLocks noChangeArrowheads="1"/>
          </p:cNvSpPr>
          <p:nvPr/>
        </p:nvSpPr>
        <p:spPr bwMode="auto">
          <a:xfrm>
            <a:off x="4173538" y="9004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36" name="Text Box 40">
            <a:extLst>
              <a:ext uri="{FF2B5EF4-FFF2-40B4-BE49-F238E27FC236}">
                <a16:creationId xmlns:a16="http://schemas.microsoft.com/office/drawing/2014/main" id="{E281BE29-2FD5-407E-B630-6E81A32DE3FD}"/>
              </a:ext>
            </a:extLst>
          </p:cNvPr>
          <p:cNvSpPr txBox="1">
            <a:spLocks noChangeArrowheads="1"/>
          </p:cNvSpPr>
          <p:nvPr/>
        </p:nvSpPr>
        <p:spPr bwMode="auto">
          <a:xfrm>
            <a:off x="4160838" y="13227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7" name="Text Box 41">
            <a:extLst>
              <a:ext uri="{FF2B5EF4-FFF2-40B4-BE49-F238E27FC236}">
                <a16:creationId xmlns:a16="http://schemas.microsoft.com/office/drawing/2014/main" id="{430202C2-43A8-4503-9062-4DAE9FC34853}"/>
              </a:ext>
            </a:extLst>
          </p:cNvPr>
          <p:cNvSpPr txBox="1">
            <a:spLocks noChangeArrowheads="1"/>
          </p:cNvSpPr>
          <p:nvPr/>
        </p:nvSpPr>
        <p:spPr bwMode="auto">
          <a:xfrm>
            <a:off x="4071938" y="545020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8" name="Text Box 42">
            <a:extLst>
              <a:ext uri="{FF2B5EF4-FFF2-40B4-BE49-F238E27FC236}">
                <a16:creationId xmlns:a16="http://schemas.microsoft.com/office/drawing/2014/main" id="{C82D000F-20C1-4D0A-97A5-E674FF693357}"/>
              </a:ext>
            </a:extLst>
          </p:cNvPr>
          <p:cNvSpPr txBox="1">
            <a:spLocks noChangeArrowheads="1"/>
          </p:cNvSpPr>
          <p:nvPr/>
        </p:nvSpPr>
        <p:spPr bwMode="auto">
          <a:xfrm>
            <a:off x="2093913" y="41579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39" name="Text Box 43">
            <a:extLst>
              <a:ext uri="{FF2B5EF4-FFF2-40B4-BE49-F238E27FC236}">
                <a16:creationId xmlns:a16="http://schemas.microsoft.com/office/drawing/2014/main" id="{AFCA356F-6C6A-414F-B80F-95D8FC332820}"/>
              </a:ext>
            </a:extLst>
          </p:cNvPr>
          <p:cNvSpPr txBox="1">
            <a:spLocks noChangeArrowheads="1"/>
          </p:cNvSpPr>
          <p:nvPr/>
        </p:nvSpPr>
        <p:spPr bwMode="auto">
          <a:xfrm>
            <a:off x="6169025" y="40976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0" name="Text Box 44">
            <a:extLst>
              <a:ext uri="{FF2B5EF4-FFF2-40B4-BE49-F238E27FC236}">
                <a16:creationId xmlns:a16="http://schemas.microsoft.com/office/drawing/2014/main" id="{4DCF22FC-68A9-43D6-ACD8-EDA190CE5EBE}"/>
              </a:ext>
            </a:extLst>
          </p:cNvPr>
          <p:cNvSpPr txBox="1">
            <a:spLocks noChangeArrowheads="1"/>
          </p:cNvSpPr>
          <p:nvPr/>
        </p:nvSpPr>
        <p:spPr bwMode="auto">
          <a:xfrm>
            <a:off x="265113" y="230378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1" name="Text Box 45">
            <a:extLst>
              <a:ext uri="{FF2B5EF4-FFF2-40B4-BE49-F238E27FC236}">
                <a16:creationId xmlns:a16="http://schemas.microsoft.com/office/drawing/2014/main" id="{F299C5D1-AC03-4D56-A663-2B7EC03BD9D0}"/>
              </a:ext>
            </a:extLst>
          </p:cNvPr>
          <p:cNvSpPr txBox="1">
            <a:spLocks noChangeArrowheads="1"/>
          </p:cNvSpPr>
          <p:nvPr/>
        </p:nvSpPr>
        <p:spPr bwMode="auto">
          <a:xfrm>
            <a:off x="7932738" y="2268855"/>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42" name="Text Box 46">
            <a:extLst>
              <a:ext uri="{FF2B5EF4-FFF2-40B4-BE49-F238E27FC236}">
                <a16:creationId xmlns:a16="http://schemas.microsoft.com/office/drawing/2014/main" id="{26F226DF-6043-4E10-A78F-8F7D2B61656D}"/>
              </a:ext>
            </a:extLst>
          </p:cNvPr>
          <p:cNvSpPr txBox="1">
            <a:spLocks noChangeArrowheads="1"/>
          </p:cNvSpPr>
          <p:nvPr/>
        </p:nvSpPr>
        <p:spPr bwMode="auto">
          <a:xfrm>
            <a:off x="1920875" y="27514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3" name="Text Box 47">
            <a:extLst>
              <a:ext uri="{FF2B5EF4-FFF2-40B4-BE49-F238E27FC236}">
                <a16:creationId xmlns:a16="http://schemas.microsoft.com/office/drawing/2014/main" id="{BEB5EF1D-2DA4-4064-A0F0-3E45DC1054BC}"/>
              </a:ext>
            </a:extLst>
          </p:cNvPr>
          <p:cNvSpPr txBox="1">
            <a:spLocks noChangeArrowheads="1"/>
          </p:cNvSpPr>
          <p:nvPr/>
        </p:nvSpPr>
        <p:spPr bwMode="auto">
          <a:xfrm>
            <a:off x="6127750" y="288956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4" name="Text Box 48">
            <a:extLst>
              <a:ext uri="{FF2B5EF4-FFF2-40B4-BE49-F238E27FC236}">
                <a16:creationId xmlns:a16="http://schemas.microsoft.com/office/drawing/2014/main" id="{46D47441-1D29-4C7B-BF95-A1D881C76F6D}"/>
              </a:ext>
            </a:extLst>
          </p:cNvPr>
          <p:cNvSpPr txBox="1">
            <a:spLocks noChangeArrowheads="1"/>
          </p:cNvSpPr>
          <p:nvPr/>
        </p:nvSpPr>
        <p:spPr bwMode="auto">
          <a:xfrm>
            <a:off x="3446463" y="4050030"/>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45" name="Text Box 49">
            <a:extLst>
              <a:ext uri="{FF2B5EF4-FFF2-40B4-BE49-F238E27FC236}">
                <a16:creationId xmlns:a16="http://schemas.microsoft.com/office/drawing/2014/main" id="{171EC14F-35DB-4694-BA90-0797AC321C99}"/>
              </a:ext>
            </a:extLst>
          </p:cNvPr>
          <p:cNvSpPr txBox="1">
            <a:spLocks noChangeArrowheads="1"/>
          </p:cNvSpPr>
          <p:nvPr/>
        </p:nvSpPr>
        <p:spPr bwMode="auto">
          <a:xfrm>
            <a:off x="4870450" y="2718118"/>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6" name="Text Box 50">
            <a:extLst>
              <a:ext uri="{FF2B5EF4-FFF2-40B4-BE49-F238E27FC236}">
                <a16:creationId xmlns:a16="http://schemas.microsoft.com/office/drawing/2014/main" id="{763C9664-0B32-43FD-8E4D-E43B16655EB1}"/>
              </a:ext>
            </a:extLst>
          </p:cNvPr>
          <p:cNvSpPr txBox="1">
            <a:spLocks noChangeArrowheads="1"/>
          </p:cNvSpPr>
          <p:nvPr/>
        </p:nvSpPr>
        <p:spPr bwMode="auto">
          <a:xfrm>
            <a:off x="3073400" y="2738755"/>
            <a:ext cx="344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7" name="Text Box 51">
            <a:extLst>
              <a:ext uri="{FF2B5EF4-FFF2-40B4-BE49-F238E27FC236}">
                <a16:creationId xmlns:a16="http://schemas.microsoft.com/office/drawing/2014/main" id="{E2814949-5DB6-4720-A7AF-BD1C7382BF1B}"/>
              </a:ext>
            </a:extLst>
          </p:cNvPr>
          <p:cNvSpPr txBox="1">
            <a:spLocks noChangeArrowheads="1"/>
          </p:cNvSpPr>
          <p:nvPr/>
        </p:nvSpPr>
        <p:spPr bwMode="auto">
          <a:xfrm>
            <a:off x="1423988" y="4534218"/>
            <a:ext cx="3444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48" name="Oval 52">
            <a:extLst>
              <a:ext uri="{FF2B5EF4-FFF2-40B4-BE49-F238E27FC236}">
                <a16:creationId xmlns:a16="http://schemas.microsoft.com/office/drawing/2014/main" id="{D2336C74-0D25-4912-A837-1F1A2A74C085}"/>
              </a:ext>
            </a:extLst>
          </p:cNvPr>
          <p:cNvSpPr>
            <a:spLocks noChangeArrowheads="1"/>
          </p:cNvSpPr>
          <p:nvPr/>
        </p:nvSpPr>
        <p:spPr bwMode="auto">
          <a:xfrm>
            <a:off x="1258888" y="1057593"/>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49" name="Oval 53">
            <a:extLst>
              <a:ext uri="{FF2B5EF4-FFF2-40B4-BE49-F238E27FC236}">
                <a16:creationId xmlns:a16="http://schemas.microsoft.com/office/drawing/2014/main" id="{7518E37A-A6C2-4380-B570-16566D42020E}"/>
              </a:ext>
            </a:extLst>
          </p:cNvPr>
          <p:cNvSpPr>
            <a:spLocks noChangeArrowheads="1"/>
          </p:cNvSpPr>
          <p:nvPr/>
        </p:nvSpPr>
        <p:spPr bwMode="auto">
          <a:xfrm>
            <a:off x="1292225" y="207200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0" name="Oval 54">
            <a:extLst>
              <a:ext uri="{FF2B5EF4-FFF2-40B4-BE49-F238E27FC236}">
                <a16:creationId xmlns:a16="http://schemas.microsoft.com/office/drawing/2014/main" id="{CC7E895C-5CCF-4BCD-AD10-889829EBF890}"/>
              </a:ext>
            </a:extLst>
          </p:cNvPr>
          <p:cNvSpPr>
            <a:spLocks noChangeArrowheads="1"/>
          </p:cNvSpPr>
          <p:nvPr/>
        </p:nvSpPr>
        <p:spPr bwMode="auto">
          <a:xfrm>
            <a:off x="7023100" y="21037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1" name="Oval 55">
            <a:extLst>
              <a:ext uri="{FF2B5EF4-FFF2-40B4-BE49-F238E27FC236}">
                <a16:creationId xmlns:a16="http://schemas.microsoft.com/office/drawing/2014/main" id="{130B004C-A510-4A82-B235-2DE345721B86}"/>
              </a:ext>
            </a:extLst>
          </p:cNvPr>
          <p:cNvSpPr>
            <a:spLocks noChangeArrowheads="1"/>
          </p:cNvSpPr>
          <p:nvPr/>
        </p:nvSpPr>
        <p:spPr bwMode="auto">
          <a:xfrm>
            <a:off x="5665788" y="34229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2" name="Oval 56">
            <a:extLst>
              <a:ext uri="{FF2B5EF4-FFF2-40B4-BE49-F238E27FC236}">
                <a16:creationId xmlns:a16="http://schemas.microsoft.com/office/drawing/2014/main" id="{75BFEB66-4287-4DBD-80F0-77C1C21A1F78}"/>
              </a:ext>
            </a:extLst>
          </p:cNvPr>
          <p:cNvSpPr>
            <a:spLocks noChangeArrowheads="1"/>
          </p:cNvSpPr>
          <p:nvPr/>
        </p:nvSpPr>
        <p:spPr bwMode="auto">
          <a:xfrm>
            <a:off x="4200525" y="2065655"/>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3" name="Oval 57">
            <a:extLst>
              <a:ext uri="{FF2B5EF4-FFF2-40B4-BE49-F238E27FC236}">
                <a16:creationId xmlns:a16="http://schemas.microsoft.com/office/drawing/2014/main" id="{F0B3AC2F-532C-429F-82BE-DFF4DC03F774}"/>
              </a:ext>
            </a:extLst>
          </p:cNvPr>
          <p:cNvSpPr>
            <a:spLocks noChangeArrowheads="1"/>
          </p:cNvSpPr>
          <p:nvPr/>
        </p:nvSpPr>
        <p:spPr bwMode="auto">
          <a:xfrm>
            <a:off x="2670175" y="3448368"/>
            <a:ext cx="146050" cy="158750"/>
          </a:xfrm>
          <a:prstGeom prst="ellipse">
            <a:avLst/>
          </a:prstGeom>
          <a:solidFill>
            <a:srgbClr val="F62F00"/>
          </a:solidFill>
          <a:ln w="28575" algn="ctr">
            <a:solidFill>
              <a:schemeClr val="tx1"/>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54" name="Line 59">
            <a:extLst>
              <a:ext uri="{FF2B5EF4-FFF2-40B4-BE49-F238E27FC236}">
                <a16:creationId xmlns:a16="http://schemas.microsoft.com/office/drawing/2014/main" id="{4BF69195-781C-4E01-A15E-C062A3E21227}"/>
              </a:ext>
            </a:extLst>
          </p:cNvPr>
          <p:cNvSpPr>
            <a:spLocks noChangeShapeType="1"/>
          </p:cNvSpPr>
          <p:nvPr/>
        </p:nvSpPr>
        <p:spPr bwMode="auto">
          <a:xfrm flipV="1">
            <a:off x="2185988" y="57597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60">
            <a:extLst>
              <a:ext uri="{FF2B5EF4-FFF2-40B4-BE49-F238E27FC236}">
                <a16:creationId xmlns:a16="http://schemas.microsoft.com/office/drawing/2014/main" id="{57484693-28F6-4BFF-A001-3827709216D6}"/>
              </a:ext>
            </a:extLst>
          </p:cNvPr>
          <p:cNvSpPr>
            <a:spLocks noChangeShapeType="1"/>
          </p:cNvSpPr>
          <p:nvPr/>
        </p:nvSpPr>
        <p:spPr bwMode="auto">
          <a:xfrm flipV="1">
            <a:off x="2338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61">
            <a:extLst>
              <a:ext uri="{FF2B5EF4-FFF2-40B4-BE49-F238E27FC236}">
                <a16:creationId xmlns:a16="http://schemas.microsoft.com/office/drawing/2014/main" id="{DF3F2FCD-C65F-428C-A2E3-FF1A873082F2}"/>
              </a:ext>
            </a:extLst>
          </p:cNvPr>
          <p:cNvSpPr>
            <a:spLocks noChangeShapeType="1"/>
          </p:cNvSpPr>
          <p:nvPr/>
        </p:nvSpPr>
        <p:spPr bwMode="auto">
          <a:xfrm flipV="1">
            <a:off x="2465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62">
            <a:extLst>
              <a:ext uri="{FF2B5EF4-FFF2-40B4-BE49-F238E27FC236}">
                <a16:creationId xmlns:a16="http://schemas.microsoft.com/office/drawing/2014/main" id="{4F33154A-250C-44D9-8CE9-CE0F8E623B46}"/>
              </a:ext>
            </a:extLst>
          </p:cNvPr>
          <p:cNvSpPr>
            <a:spLocks noChangeShapeType="1"/>
          </p:cNvSpPr>
          <p:nvPr/>
        </p:nvSpPr>
        <p:spPr bwMode="auto">
          <a:xfrm flipV="1">
            <a:off x="2566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63">
            <a:extLst>
              <a:ext uri="{FF2B5EF4-FFF2-40B4-BE49-F238E27FC236}">
                <a16:creationId xmlns:a16="http://schemas.microsoft.com/office/drawing/2014/main" id="{324AC6B7-8607-4FF8-81C1-E05A43E137AE}"/>
              </a:ext>
            </a:extLst>
          </p:cNvPr>
          <p:cNvSpPr>
            <a:spLocks noChangeShapeType="1"/>
          </p:cNvSpPr>
          <p:nvPr/>
        </p:nvSpPr>
        <p:spPr bwMode="auto">
          <a:xfrm flipV="1">
            <a:off x="26939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64">
            <a:extLst>
              <a:ext uri="{FF2B5EF4-FFF2-40B4-BE49-F238E27FC236}">
                <a16:creationId xmlns:a16="http://schemas.microsoft.com/office/drawing/2014/main" id="{9550C031-BC69-4BA4-91D3-6E1446D154D8}"/>
              </a:ext>
            </a:extLst>
          </p:cNvPr>
          <p:cNvSpPr>
            <a:spLocks noChangeShapeType="1"/>
          </p:cNvSpPr>
          <p:nvPr/>
        </p:nvSpPr>
        <p:spPr bwMode="auto">
          <a:xfrm flipV="1">
            <a:off x="2833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65">
            <a:extLst>
              <a:ext uri="{FF2B5EF4-FFF2-40B4-BE49-F238E27FC236}">
                <a16:creationId xmlns:a16="http://schemas.microsoft.com/office/drawing/2014/main" id="{C7ACE4CC-509A-431D-9DE7-CDBAF9F482D8}"/>
              </a:ext>
            </a:extLst>
          </p:cNvPr>
          <p:cNvSpPr>
            <a:spLocks noChangeShapeType="1"/>
          </p:cNvSpPr>
          <p:nvPr/>
        </p:nvSpPr>
        <p:spPr bwMode="auto">
          <a:xfrm flipV="1">
            <a:off x="29606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66">
            <a:extLst>
              <a:ext uri="{FF2B5EF4-FFF2-40B4-BE49-F238E27FC236}">
                <a16:creationId xmlns:a16="http://schemas.microsoft.com/office/drawing/2014/main" id="{1A2E3DA6-CDDE-4964-A3A1-95A2ABC52824}"/>
              </a:ext>
            </a:extLst>
          </p:cNvPr>
          <p:cNvSpPr>
            <a:spLocks noChangeShapeType="1"/>
          </p:cNvSpPr>
          <p:nvPr/>
        </p:nvSpPr>
        <p:spPr bwMode="auto">
          <a:xfrm flipV="1">
            <a:off x="3100388" y="5772468"/>
            <a:ext cx="0" cy="331787"/>
          </a:xfrm>
          <a:prstGeom prst="line">
            <a:avLst/>
          </a:prstGeom>
          <a:noFill/>
          <a:ln w="28575">
            <a:solidFill>
              <a:srgbClr val="F62F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0122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4.44444E-6 1.3876E-7 C 0.04861 0.02775 0.09722 0.05551 0.1434 0.08095 C 0.18958 0.10638 0.24722 0.14177 0.27673 0.15241 C 0.30625 0.16305 0.31319 0.15379 0.32031 0.14477 " pathEditMode="relative" ptsTypes="aaaA">
                                      <p:cBhvr>
                                        <p:cTn id="10" dur="500" fill="hold"/>
                                        <p:tgtEl>
                                          <p:spTgt spid="48"/>
                                        </p:tgtEl>
                                        <p:attrNameLst>
                                          <p:attrName>ppt_x</p:attrName>
                                          <p:attrName>ppt_y</p:attrName>
                                        </p:attrNameLst>
                                      </p:cBhvr>
                                    </p:animMotion>
                                  </p:childTnLst>
                                </p:cTn>
                              </p:par>
                            </p:childTnLst>
                          </p:cTn>
                        </p:par>
                        <p:par>
                          <p:cTn id="11" fill="hold">
                            <p:stCondLst>
                              <p:cond delay="500"/>
                            </p:stCondLst>
                            <p:childTnLst>
                              <p:par>
                                <p:cTn id="12" presetID="1" presetClass="emph" presetSubtype="1" nodeType="afterEffect">
                                  <p:stCondLst>
                                    <p:cond delay="0"/>
                                  </p:stCondLst>
                                  <p:childTnLst>
                                    <p:set>
                                      <p:cBhvr>
                                        <p:cTn id="13" dur="indefinite"/>
                                        <p:tgtEl>
                                          <p:spTgt spid="10"/>
                                        </p:tgtEl>
                                        <p:attrNameLst>
                                          <p:attrName>fillcolor</p:attrName>
                                        </p:attrNameLst>
                                      </p:cBhvr>
                                      <p:to>
                                        <p:clrVal>
                                          <a:srgbClr val="66FF33"/>
                                        </p:clrVal>
                                      </p:to>
                                    </p:set>
                                    <p:set>
                                      <p:cBhvr>
                                        <p:cTn id="14" dur="indefinite"/>
                                        <p:tgtEl>
                                          <p:spTgt spid="10"/>
                                        </p:tgtEl>
                                        <p:attrNameLst>
                                          <p:attrName>fill.type</p:attrName>
                                        </p:attrNameLst>
                                      </p:cBhvr>
                                      <p:to>
                                        <p:strVal val="solid"/>
                                      </p:to>
                                    </p:set>
                                    <p:set>
                                      <p:cBhvr>
                                        <p:cTn id="15" dur="indefinite"/>
                                        <p:tgtEl>
                                          <p:spTgt spid="10"/>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2" nodeType="clickEffect">
                                  <p:stCondLst>
                                    <p:cond delay="0"/>
                                  </p:stCondLst>
                                  <p:childTnLst>
                                    <p:set>
                                      <p:cBhvr>
                                        <p:cTn id="23" dur="1" fill="hold">
                                          <p:stCondLst>
                                            <p:cond delay="0"/>
                                          </p:stCondLst>
                                        </p:cTn>
                                        <p:tgtEl>
                                          <p:spTgt spid="4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par>
                                <p:cTn id="26" presetID="0" presetClass="path" presetSubtype="0" accel="50000" decel="50000" fill="hold" grpId="1" nodeType="withEffect">
                                  <p:stCondLst>
                                    <p:cond delay="0"/>
                                  </p:stCondLst>
                                  <p:childTnLst>
                                    <p:animMotion origin="layout" path="M -1.11111E-6 3.70028E-6 C -0.01441 3.70028E-6 -0.03594 -0.00347 -0.03906 -0.0192 C -0.04219 -0.03493 -0.02691 -0.07956 -0.01875 -0.09459 C -0.01059 -0.10962 0.00278 -0.10986 0.01024 -0.11009 C 0.01771 -0.11032 0.01962 -0.10893 0.02622 -0.09644 C 0.03281 -0.08395 0.04566 -0.04764 0.04931 -0.03469 C 0.05295 -0.02174 0.05608 -0.02475 0.04792 -0.0192 C 0.03976 -0.01365 0.01441 3.70028E-6 -1.11111E-6 3.70028E-6 Z " pathEditMode="relative" rAng="0" ptsTypes="aaaaaaaa">
                                      <p:cBhvr>
                                        <p:cTn id="27" dur="500" fill="hold"/>
                                        <p:tgtEl>
                                          <p:spTgt spid="52"/>
                                        </p:tgtEl>
                                        <p:attrNameLst>
                                          <p:attrName>ppt_x</p:attrName>
                                          <p:attrName>ppt_y</p:attrName>
                                        </p:attrNameLst>
                                      </p:cBhvr>
                                      <p:rCtr x="694" y="-5527"/>
                                    </p:animMotion>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54"/>
                                        </p:tgtEl>
                                        <p:attrNameLst>
                                          <p:attrName>style.visibility</p:attrName>
                                        </p:attrNameLst>
                                      </p:cBhvr>
                                      <p:to>
                                        <p:strVal val="hidden"/>
                                      </p:to>
                                    </p:set>
                                  </p:childTnLst>
                                </p:cTn>
                              </p:par>
                              <p:par>
                                <p:cTn id="32" presetID="1" presetClass="entr" presetSubtype="0"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2" nodeType="clickEffect">
                                  <p:stCondLst>
                                    <p:cond delay="0"/>
                                  </p:stCondLst>
                                  <p:childTnLst>
                                    <p:animMotion origin="layout" path="M -0.00138 -0.00208 C 0.01164 0.02821 0.02483 0.05874 0.04636 0.09065 C 0.06789 0.12257 0.10903 0.17183 0.12761 0.18917 C 0.14619 0.20652 0.15209 0.20074 0.15799 0.19495 " pathEditMode="relative" ptsTypes="aaaA">
                                      <p:cBhvr>
                                        <p:cTn id="37" dur="500" fill="hold"/>
                                        <p:tgtEl>
                                          <p:spTgt spid="52"/>
                                        </p:tgtEl>
                                        <p:attrNameLst>
                                          <p:attrName>ppt_x</p:attrName>
                                          <p:attrName>ppt_y</p:attrName>
                                        </p:attrNameLst>
                                      </p:cBhvr>
                                    </p:animMotion>
                                  </p:childTnLst>
                                </p:cTn>
                              </p:par>
                            </p:childTnLst>
                          </p:cTn>
                        </p:par>
                        <p:par>
                          <p:cTn id="38" fill="hold">
                            <p:stCondLst>
                              <p:cond delay="500"/>
                            </p:stCondLst>
                            <p:childTnLst>
                              <p:par>
                                <p:cTn id="39" presetID="1" presetClass="emph" presetSubtype="1" nodeType="afterEffect">
                                  <p:stCondLst>
                                    <p:cond delay="0"/>
                                  </p:stCondLst>
                                  <p:childTnLst>
                                    <p:set>
                                      <p:cBhvr>
                                        <p:cTn id="40" dur="indefinite"/>
                                        <p:tgtEl>
                                          <p:spTgt spid="10"/>
                                        </p:tgtEl>
                                        <p:attrNameLst>
                                          <p:attrName>fillcolor</p:attrName>
                                        </p:attrNameLst>
                                      </p:cBhvr>
                                      <p:to>
                                        <p:clrVal>
                                          <a:schemeClr val="bg1"/>
                                        </p:clrVal>
                                      </p:to>
                                    </p:set>
                                    <p:set>
                                      <p:cBhvr>
                                        <p:cTn id="41" dur="indefinite"/>
                                        <p:tgtEl>
                                          <p:spTgt spid="10"/>
                                        </p:tgtEl>
                                        <p:attrNameLst>
                                          <p:attrName>fill.type</p:attrName>
                                        </p:attrNameLst>
                                      </p:cBhvr>
                                      <p:to>
                                        <p:strVal val="solid"/>
                                      </p:to>
                                    </p:set>
                                    <p:set>
                                      <p:cBhvr>
                                        <p:cTn id="42" dur="indefinite"/>
                                        <p:tgtEl>
                                          <p:spTgt spid="10"/>
                                        </p:tgtEl>
                                        <p:attrNameLst>
                                          <p:attrName>fill.on</p:attrName>
                                        </p:attrNameLst>
                                      </p:cBhvr>
                                      <p:to>
                                        <p:strVal val="true"/>
                                      </p:to>
                                    </p:set>
                                  </p:childTnLst>
                                </p:cTn>
                              </p:par>
                              <p:par>
                                <p:cTn id="43" presetID="1" presetClass="emph" presetSubtype="1" nodeType="withEffect">
                                  <p:stCondLst>
                                    <p:cond delay="0"/>
                                  </p:stCondLst>
                                  <p:childTnLst>
                                    <p:set>
                                      <p:cBhvr>
                                        <p:cTn id="44" dur="indefinite"/>
                                        <p:tgtEl>
                                          <p:spTgt spid="7"/>
                                        </p:tgtEl>
                                        <p:attrNameLst>
                                          <p:attrName>fillcolor</p:attrName>
                                        </p:attrNameLst>
                                      </p:cBhvr>
                                      <p:to>
                                        <p:clrVal>
                                          <a:srgbClr val="66FF33"/>
                                        </p:clrVal>
                                      </p:to>
                                    </p:set>
                                    <p:set>
                                      <p:cBhvr>
                                        <p:cTn id="45" dur="indefinite"/>
                                        <p:tgtEl>
                                          <p:spTgt spid="7"/>
                                        </p:tgtEl>
                                        <p:attrNameLst>
                                          <p:attrName>fill.type</p:attrName>
                                        </p:attrNameLst>
                                      </p:cBhvr>
                                      <p:to>
                                        <p:strVal val="solid"/>
                                      </p:to>
                                    </p:set>
                                    <p:set>
                                      <p:cBhvr>
                                        <p:cTn id="46" dur="indefinite"/>
                                        <p:tgtEl>
                                          <p:spTgt spid="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5"/>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3" nodeType="clickEffect">
                                  <p:stCondLst>
                                    <p:cond delay="0"/>
                                  </p:stCondLst>
                                  <p:childTnLst>
                                    <p:set>
                                      <p:cBhvr>
                                        <p:cTn id="56" dur="1" fill="hold">
                                          <p:stCondLst>
                                            <p:cond delay="0"/>
                                          </p:stCondLst>
                                        </p:cTn>
                                        <p:tgtEl>
                                          <p:spTgt spid="52"/>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0" presetClass="path" presetSubtype="0" accel="50000" decel="50000" fill="hold" grpId="1" nodeType="withEffect">
                                  <p:stCondLst>
                                    <p:cond delay="0"/>
                                  </p:stCondLst>
                                  <p:childTnLst>
                                    <p:animMotion origin="layout" path="M 1.11111E-6 -4.93062E-6 C 0.01181 0.00556 0.02361 0.01111 0.04636 -0.01341 C 0.0691 -0.03792 0.11962 -0.11679 0.13629 -0.14662 C 0.15295 -0.17645 0.14966 -0.18478 0.14636 -0.1931 " pathEditMode="relative" ptsTypes="aaaA">
                                      <p:cBhvr>
                                        <p:cTn id="60" dur="500" fill="hold"/>
                                        <p:tgtEl>
                                          <p:spTgt spid="51"/>
                                        </p:tgtEl>
                                        <p:attrNameLst>
                                          <p:attrName>ppt_x</p:attrName>
                                          <p:attrName>ppt_y</p:attrName>
                                        </p:attrNameLst>
                                      </p:cBhvr>
                                    </p:animMotion>
                                  </p:childTnLst>
                                </p:cTn>
                              </p:par>
                            </p:childTnLst>
                          </p:cTn>
                        </p:par>
                        <p:par>
                          <p:cTn id="61" fill="hold">
                            <p:stCondLst>
                              <p:cond delay="500"/>
                            </p:stCondLst>
                            <p:childTnLst>
                              <p:par>
                                <p:cTn id="62" presetID="1" presetClass="emph" presetSubtype="1" nodeType="afterEffect">
                                  <p:stCondLst>
                                    <p:cond delay="0"/>
                                  </p:stCondLst>
                                  <p:childTnLst>
                                    <p:set>
                                      <p:cBhvr>
                                        <p:cTn id="63" dur="indefinite"/>
                                        <p:tgtEl>
                                          <p:spTgt spid="7"/>
                                        </p:tgtEl>
                                        <p:attrNameLst>
                                          <p:attrName>fillcolor</p:attrName>
                                        </p:attrNameLst>
                                      </p:cBhvr>
                                      <p:to>
                                        <p:clrVal>
                                          <a:schemeClr val="bg1"/>
                                        </p:clrVal>
                                      </p:to>
                                    </p:set>
                                    <p:set>
                                      <p:cBhvr>
                                        <p:cTn id="64" dur="indefinite"/>
                                        <p:tgtEl>
                                          <p:spTgt spid="7"/>
                                        </p:tgtEl>
                                        <p:attrNameLst>
                                          <p:attrName>fill.type</p:attrName>
                                        </p:attrNameLst>
                                      </p:cBhvr>
                                      <p:to>
                                        <p:strVal val="solid"/>
                                      </p:to>
                                    </p:set>
                                    <p:set>
                                      <p:cBhvr>
                                        <p:cTn id="65" dur="indefinite"/>
                                        <p:tgtEl>
                                          <p:spTgt spid="7"/>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9"/>
                                        </p:tgtEl>
                                        <p:attrNameLst>
                                          <p:attrName>fillcolor</p:attrName>
                                        </p:attrNameLst>
                                      </p:cBhvr>
                                      <p:to>
                                        <p:clrVal>
                                          <a:srgbClr val="66FF33"/>
                                        </p:clrVal>
                                      </p:to>
                                    </p:set>
                                    <p:set>
                                      <p:cBhvr>
                                        <p:cTn id="68" dur="indefinite"/>
                                        <p:tgtEl>
                                          <p:spTgt spid="9"/>
                                        </p:tgtEl>
                                        <p:attrNameLst>
                                          <p:attrName>fill.type</p:attrName>
                                        </p:attrNameLst>
                                      </p:cBhvr>
                                      <p:to>
                                        <p:strVal val="solid"/>
                                      </p:to>
                                    </p:set>
                                    <p:set>
                                      <p:cBhvr>
                                        <p:cTn id="69" dur="indefinite"/>
                                        <p:tgtEl>
                                          <p:spTgt spid="9"/>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1" nodeType="clickEffect">
                                  <p:stCondLst>
                                    <p:cond delay="0"/>
                                  </p:stCondLst>
                                  <p:childTnLst>
                                    <p:set>
                                      <p:cBhvr>
                                        <p:cTn id="73" dur="1" fill="hold">
                                          <p:stCondLst>
                                            <p:cond delay="0"/>
                                          </p:stCondLst>
                                        </p:cTn>
                                        <p:tgtEl>
                                          <p:spTgt spid="56"/>
                                        </p:tgtEl>
                                        <p:attrNameLst>
                                          <p:attrName>style.visibility</p:attrName>
                                        </p:attrNameLst>
                                      </p:cBhvr>
                                      <p:to>
                                        <p:strVal val="hidden"/>
                                      </p:to>
                                    </p:set>
                                  </p:childTnLst>
                                </p:cTn>
                              </p:par>
                              <p:par>
                                <p:cTn id="74" presetID="1" presetClass="entr" presetSubtype="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2" nodeType="clickEffect">
                                  <p:stCondLst>
                                    <p:cond delay="0"/>
                                  </p:stCondLst>
                                  <p:childTnLst>
                                    <p:set>
                                      <p:cBhvr>
                                        <p:cTn id="79" dur="1" fill="hold">
                                          <p:stCondLst>
                                            <p:cond delay="0"/>
                                          </p:stCondLst>
                                        </p:cTn>
                                        <p:tgtEl>
                                          <p:spTgt spid="51"/>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childTnLst>
                                </p:cTn>
                              </p:par>
                              <p:par>
                                <p:cTn id="82" presetID="0" presetClass="path" presetSubtype="0" accel="50000" decel="50000" fill="hold" grpId="1" nodeType="withEffect">
                                  <p:stCondLst>
                                    <p:cond delay="0"/>
                                  </p:stCondLst>
                                  <p:childTnLst>
                                    <p:animMotion origin="layout" path="M 4.44444E-6 -1.40611E-6 C 0.00173 -0.01712 0.00347 -0.03423 0.00139 -0.04834 C -0.0007 -0.06244 -0.00018 -0.07146 -0.01302 -0.08488 C -0.02587 -0.09829 -0.05382 -0.11702 -0.07535 -0.12928 C -0.09705 -0.14154 -0.11667 -0.15102 -0.14202 -0.15842 C -0.16736 -0.16582 -0.204 -0.16975 -0.22761 -0.17368 C -0.25122 -0.17762 -0.2665 -0.18016 -0.28403 -0.18155 C -0.30157 -0.18293 -0.3092 -0.18317 -0.33334 -0.18155 C -0.35747 -0.17993 -0.40243 -0.17692 -0.42917 -0.17183 C -0.45556 -0.16675 -0.47188 -0.15819 -0.49271 -0.15056 C -0.51354 -0.14292 -0.53594 -0.13552 -0.55365 -0.12558 C -0.57136 -0.11564 -0.5882 -0.10107 -0.59861 -0.09066 C -0.60903 -0.08025 -0.61111 -0.07771 -0.61597 -0.06383 C -0.62084 -0.04996 -0.62431 -0.02891 -0.62761 -0.00786 " pathEditMode="relative" ptsTypes="aaaaaaaaaaaaaA">
                                      <p:cBhvr>
                                        <p:cTn id="83" dur="500" fill="hold"/>
                                        <p:tgtEl>
                                          <p:spTgt spid="50"/>
                                        </p:tgtEl>
                                        <p:attrNameLst>
                                          <p:attrName>ppt_x</p:attrName>
                                          <p:attrName>ppt_y</p:attrName>
                                        </p:attrNameLst>
                                      </p:cBhvr>
                                    </p:animMotion>
                                  </p:childTnLst>
                                </p:cTn>
                              </p:par>
                            </p:childTnLst>
                          </p:cTn>
                        </p:par>
                        <p:par>
                          <p:cTn id="84" fill="hold">
                            <p:stCondLst>
                              <p:cond delay="500"/>
                            </p:stCondLst>
                            <p:childTnLst>
                              <p:par>
                                <p:cTn id="85" presetID="1" presetClass="emph" presetSubtype="1" nodeType="afterEffect">
                                  <p:stCondLst>
                                    <p:cond delay="0"/>
                                  </p:stCondLst>
                                  <p:childTnLst>
                                    <p:set>
                                      <p:cBhvr>
                                        <p:cTn id="86" dur="indefinite"/>
                                        <p:tgtEl>
                                          <p:spTgt spid="9"/>
                                        </p:tgtEl>
                                        <p:attrNameLst>
                                          <p:attrName>fillcolor</p:attrName>
                                        </p:attrNameLst>
                                      </p:cBhvr>
                                      <p:to>
                                        <p:clrVal>
                                          <a:schemeClr val="bg1"/>
                                        </p:clrVal>
                                      </p:to>
                                    </p:set>
                                    <p:set>
                                      <p:cBhvr>
                                        <p:cTn id="87" dur="indefinite"/>
                                        <p:tgtEl>
                                          <p:spTgt spid="9"/>
                                        </p:tgtEl>
                                        <p:attrNameLst>
                                          <p:attrName>fill.type</p:attrName>
                                        </p:attrNameLst>
                                      </p:cBhvr>
                                      <p:to>
                                        <p:strVal val="solid"/>
                                      </p:to>
                                    </p:set>
                                    <p:set>
                                      <p:cBhvr>
                                        <p:cTn id="88" dur="indefinite"/>
                                        <p:tgtEl>
                                          <p:spTgt spid="9"/>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5"/>
                                        </p:tgtEl>
                                        <p:attrNameLst>
                                          <p:attrName>fillcolor</p:attrName>
                                        </p:attrNameLst>
                                      </p:cBhvr>
                                      <p:to>
                                        <p:clrVal>
                                          <a:srgbClr val="66FF33"/>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7"/>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5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2" nodeType="clickEffect">
                                  <p:stCondLst>
                                    <p:cond delay="0"/>
                                  </p:stCondLst>
                                  <p:childTnLst>
                                    <p:set>
                                      <p:cBhvr>
                                        <p:cTn id="102" dur="1" fill="hold">
                                          <p:stCondLst>
                                            <p:cond delay="0"/>
                                          </p:stCondLst>
                                        </p:cTn>
                                        <p:tgtEl>
                                          <p:spTgt spid="5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0" presetClass="path" presetSubtype="0" accel="50000" decel="50000" fill="hold" grpId="1" nodeType="withEffect">
                                  <p:stCondLst>
                                    <p:cond delay="0"/>
                                  </p:stCondLst>
                                  <p:childTnLst>
                                    <p:animMotion origin="layout" path="M 4.44444E-6 6.33673E-6 C 0.00138 -0.0215 -0.02396 -0.01133 -0.03768 -0.01526 C -0.05139 -0.01919 -0.07049 -0.02728 -0.08264 -0.02312 C -0.0948 -0.01896 -0.10452 -0.00231 -0.11025 0.00972 C -0.11598 0.02174 -0.11684 0.03701 -0.11737 0.04834 C -0.11789 0.05967 -0.11563 0.068 -0.11303 0.07725 C -0.11042 0.0865 -0.10591 0.09714 -0.10157 0.10431 C -0.09723 0.11148 -0.09271 0.11726 -0.08698 0.1198 C -0.08125 0.12235 -0.07344 0.12073 -0.06667 0.1198 C -0.0599 0.11888 -0.05764 0.13391 -0.04636 0.11402 C -0.03507 0.09413 -0.00139 0.02151 4.44444E-6 6.33673E-6 Z " pathEditMode="relative" ptsTypes="aaaaaaaaaaa">
                                      <p:cBhvr>
                                        <p:cTn id="106" dur="500" fill="hold"/>
                                        <p:tgtEl>
                                          <p:spTgt spid="49"/>
                                        </p:tgtEl>
                                        <p:attrNameLst>
                                          <p:attrName>ppt_x</p:attrName>
                                          <p:attrName>ppt_y</p:attrName>
                                        </p:attrNameLst>
                                      </p:cBhvr>
                                    </p:animMotion>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58"/>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0" presetClass="path" presetSubtype="0" accel="50000" decel="50000" fill="hold" grpId="2" nodeType="clickEffect">
                                  <p:stCondLst>
                                    <p:cond delay="0"/>
                                  </p:stCondLst>
                                  <p:childTnLst>
                                    <p:animMotion origin="layout" path="M 4.44444E-6 6.33673E-6 C 0.01302 0.03377 0.02621 0.06777 0.04635 0.10061 C 0.06649 0.13345 0.10295 0.18062 0.12031 0.19704 C 0.13767 0.21346 0.14409 0.20606 0.15069 0.1989 " pathEditMode="relative" ptsTypes="aaaA">
                                      <p:cBhvr>
                                        <p:cTn id="116" dur="500" fill="hold"/>
                                        <p:tgtEl>
                                          <p:spTgt spid="49"/>
                                        </p:tgtEl>
                                        <p:attrNameLst>
                                          <p:attrName>ppt_x</p:attrName>
                                          <p:attrName>ppt_y</p:attrName>
                                        </p:attrNameLst>
                                      </p:cBhvr>
                                    </p:animMotion>
                                  </p:childTnLst>
                                </p:cTn>
                              </p:par>
                            </p:childTnLst>
                          </p:cTn>
                        </p:par>
                        <p:par>
                          <p:cTn id="117" fill="hold">
                            <p:stCondLst>
                              <p:cond delay="500"/>
                            </p:stCondLst>
                            <p:childTnLst>
                              <p:par>
                                <p:cTn id="118" presetID="1" presetClass="emph" presetSubtype="1" nodeType="afterEffect">
                                  <p:stCondLst>
                                    <p:cond delay="0"/>
                                  </p:stCondLst>
                                  <p:childTnLst>
                                    <p:set>
                                      <p:cBhvr>
                                        <p:cTn id="119" dur="indefinite"/>
                                        <p:tgtEl>
                                          <p:spTgt spid="5"/>
                                        </p:tgtEl>
                                        <p:attrNameLst>
                                          <p:attrName>fillcolor</p:attrName>
                                        </p:attrNameLst>
                                      </p:cBhvr>
                                      <p:to>
                                        <p:clrVal>
                                          <a:schemeClr val="bg1"/>
                                        </p:clrVal>
                                      </p:to>
                                    </p:set>
                                    <p:set>
                                      <p:cBhvr>
                                        <p:cTn id="120" dur="indefinite"/>
                                        <p:tgtEl>
                                          <p:spTgt spid="5"/>
                                        </p:tgtEl>
                                        <p:attrNameLst>
                                          <p:attrName>fill.type</p:attrName>
                                        </p:attrNameLst>
                                      </p:cBhvr>
                                      <p:to>
                                        <p:strVal val="solid"/>
                                      </p:to>
                                    </p:set>
                                    <p:set>
                                      <p:cBhvr>
                                        <p:cTn id="121" dur="indefinite"/>
                                        <p:tgtEl>
                                          <p:spTgt spid="5"/>
                                        </p:tgtEl>
                                        <p:attrNameLst>
                                          <p:attrName>fill.on</p:attrName>
                                        </p:attrNameLst>
                                      </p:cBhvr>
                                      <p:to>
                                        <p:strVal val="true"/>
                                      </p:to>
                                    </p:set>
                                  </p:childTnLst>
                                </p:cTn>
                              </p:par>
                              <p:par>
                                <p:cTn id="122" presetID="1" presetClass="emph" presetSubtype="1" nodeType="withEffect">
                                  <p:stCondLst>
                                    <p:cond delay="0"/>
                                  </p:stCondLst>
                                  <p:childTnLst>
                                    <p:set>
                                      <p:cBhvr>
                                        <p:cTn id="123" dur="indefinite"/>
                                        <p:tgtEl>
                                          <p:spTgt spid="8"/>
                                        </p:tgtEl>
                                        <p:attrNameLst>
                                          <p:attrName>fillcolor</p:attrName>
                                        </p:attrNameLst>
                                      </p:cBhvr>
                                      <p:to>
                                        <p:clrVal>
                                          <a:srgbClr val="66FF33"/>
                                        </p:clrVal>
                                      </p:to>
                                    </p:set>
                                    <p:set>
                                      <p:cBhvr>
                                        <p:cTn id="124" dur="indefinite"/>
                                        <p:tgtEl>
                                          <p:spTgt spid="8"/>
                                        </p:tgtEl>
                                        <p:attrNameLst>
                                          <p:attrName>fill.type</p:attrName>
                                        </p:attrNameLst>
                                      </p:cBhvr>
                                      <p:to>
                                        <p:strVal val="solid"/>
                                      </p:to>
                                    </p:set>
                                    <p:set>
                                      <p:cBhvr>
                                        <p:cTn id="125" dur="indefinite"/>
                                        <p:tgtEl>
                                          <p:spTgt spid="8"/>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59"/>
                                        </p:tgtEl>
                                        <p:attrNameLst>
                                          <p:attrName>style.visibility</p:attrName>
                                        </p:attrNameLst>
                                      </p:cBhvr>
                                      <p:to>
                                        <p:strVal val="hidden"/>
                                      </p:to>
                                    </p:set>
                                  </p:childTnLst>
                                </p:cTn>
                              </p:par>
                              <p:par>
                                <p:cTn id="130" presetID="1" presetClass="entr" presetSubtype="0" fill="hold" grpId="0" nodeType="withEffect">
                                  <p:stCondLst>
                                    <p:cond delay="0"/>
                                  </p:stCondLst>
                                  <p:childTnLst>
                                    <p:set>
                                      <p:cBhvr>
                                        <p:cTn id="131" dur="1" fill="hold">
                                          <p:stCondLst>
                                            <p:cond delay="0"/>
                                          </p:stCondLst>
                                        </p:cTn>
                                        <p:tgtEl>
                                          <p:spTgt spid="6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3" nodeType="clickEffect">
                                  <p:stCondLst>
                                    <p:cond delay="0"/>
                                  </p:stCondLst>
                                  <p:childTnLst>
                                    <p:set>
                                      <p:cBhvr>
                                        <p:cTn id="135" dur="1" fill="hold">
                                          <p:stCondLst>
                                            <p:cond delay="0"/>
                                          </p:stCondLst>
                                        </p:cTn>
                                        <p:tgtEl>
                                          <p:spTgt spid="49"/>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childTnLst>
                                </p:cTn>
                              </p:par>
                              <p:par>
                                <p:cTn id="138" presetID="0" presetClass="path" presetSubtype="0" accel="50000" decel="50000" fill="hold" grpId="1" nodeType="withEffect">
                                  <p:stCondLst>
                                    <p:cond delay="0"/>
                                  </p:stCondLst>
                                  <p:childTnLst>
                                    <p:animMotion origin="layout" path="M 5.55112E-17 -0.00162 C -0.0099 -0.01342 -0.04201 0.03214 -0.05365 0.0407 C -0.06528 0.04926 -0.06545 0.04324 -0.06962 0.05041 C -0.07378 0.05758 -0.07691 0.07354 -0.0783 0.08325 C -0.07969 0.09296 -0.07969 0.10106 -0.0783 0.10823 C -0.07691 0.1154 -0.07292 0.12072 -0.06962 0.1258 C -0.06632 0.13089 -0.06181 0.13598 -0.05799 0.13922 C -0.05417 0.14246 -0.05174 0.14407 -0.04635 0.145 C -0.04097 0.14593 -0.03333 0.14685 -0.02604 0.145 C -0.01875 0.14315 -0.00816 0.13899 -0.00295 0.13344 C 0.00226 0.12789 0.00503 0.13506 0.00573 0.11216 C 0.00642 0.08926 0.0099 0.01017 5.55112E-17 -0.00162 Z " pathEditMode="relative" ptsTypes="aaaaaaaaaaaa">
                                      <p:cBhvr>
                                        <p:cTn id="139" dur="500" fill="hold"/>
                                        <p:tgtEl>
                                          <p:spTgt spid="53"/>
                                        </p:tgtEl>
                                        <p:attrNameLst>
                                          <p:attrName>ppt_x</p:attrName>
                                          <p:attrName>ppt_y</p:attrName>
                                        </p:attrNameLst>
                                      </p:cBhvr>
                                    </p:animMotion>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60"/>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61"/>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0" presetClass="path" presetSubtype="0" accel="50000" decel="50000" fill="hold" grpId="2" nodeType="clickEffect">
                                  <p:stCondLst>
                                    <p:cond delay="0"/>
                                  </p:stCondLst>
                                  <p:childTnLst>
                                    <p:animMotion origin="layout" path="M 1.11111E-6 3.80204E-6 C -0.01007 -0.00787 -0.02014 -0.0155 0.00156 -0.03284 C 0.02326 -0.05019 0.10347 -0.07563 0.13055 -0.10431 C 0.15764 -0.13298 0.16076 -0.16883 0.16389 -0.20468 " pathEditMode="relative" ptsTypes="aaaA">
                                      <p:cBhvr>
                                        <p:cTn id="149" dur="500" fill="hold"/>
                                        <p:tgtEl>
                                          <p:spTgt spid="53"/>
                                        </p:tgtEl>
                                        <p:attrNameLst>
                                          <p:attrName>ppt_x</p:attrName>
                                          <p:attrName>ppt_y</p:attrName>
                                        </p:attrNameLst>
                                      </p:cBhvr>
                                    </p:animMotion>
                                  </p:childTnLst>
                                </p:cTn>
                              </p:par>
                            </p:childTnLst>
                          </p:cTn>
                        </p:par>
                        <p:par>
                          <p:cTn id="150" fill="hold">
                            <p:stCondLst>
                              <p:cond delay="500"/>
                            </p:stCondLst>
                            <p:childTnLst>
                              <p:par>
                                <p:cTn id="151" presetID="1" presetClass="emph" presetSubtype="1" nodeType="afterEffect">
                                  <p:stCondLst>
                                    <p:cond delay="0"/>
                                  </p:stCondLst>
                                  <p:childTnLst>
                                    <p:set>
                                      <p:cBhvr>
                                        <p:cTn id="152" dur="indefinite"/>
                                        <p:tgtEl>
                                          <p:spTgt spid="8"/>
                                        </p:tgtEl>
                                        <p:attrNameLst>
                                          <p:attrName>fillcolor</p:attrName>
                                        </p:attrNameLst>
                                      </p:cBhvr>
                                      <p:to>
                                        <p:clrVal>
                                          <a:schemeClr val="bg1"/>
                                        </p:clrVal>
                                      </p:to>
                                    </p:set>
                                    <p:set>
                                      <p:cBhvr>
                                        <p:cTn id="153" dur="indefinite"/>
                                        <p:tgtEl>
                                          <p:spTgt spid="8"/>
                                        </p:tgtEl>
                                        <p:attrNameLst>
                                          <p:attrName>fill.type</p:attrName>
                                        </p:attrNameLst>
                                      </p:cBhvr>
                                      <p:to>
                                        <p:strVal val="solid"/>
                                      </p:to>
                                    </p:set>
                                    <p:set>
                                      <p:cBhvr>
                                        <p:cTn id="154" dur="indefinite"/>
                                        <p:tgtEl>
                                          <p:spTgt spid="8"/>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10"/>
                                        </p:tgtEl>
                                        <p:attrNameLst>
                                          <p:attrName>fillcolor</p:attrName>
                                        </p:attrNameLst>
                                      </p:cBhvr>
                                      <p:to>
                                        <p:clrVal>
                                          <a:srgbClr val="66FF33"/>
                                        </p:clrVal>
                                      </p:to>
                                    </p:set>
                                    <p:set>
                                      <p:cBhvr>
                                        <p:cTn id="157" dur="indefinite"/>
                                        <p:tgtEl>
                                          <p:spTgt spid="10"/>
                                        </p:tgtEl>
                                        <p:attrNameLst>
                                          <p:attrName>fill.type</p:attrName>
                                        </p:attrNameLst>
                                      </p:cBhvr>
                                      <p:to>
                                        <p:strVal val="solid"/>
                                      </p:to>
                                    </p:set>
                                    <p:set>
                                      <p:cBhvr>
                                        <p:cTn id="158" dur="indefinite"/>
                                        <p:tgtEl>
                                          <p:spTgt spid="10"/>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61"/>
                                        </p:tgtEl>
                                        <p:attrNameLst>
                                          <p:attrName>style.visibility</p:attrName>
                                        </p:attrNameLst>
                                      </p:cBhvr>
                                      <p:to>
                                        <p:strVal val="hidden"/>
                                      </p:to>
                                    </p:set>
                                  </p:childTnLst>
                                </p:cTn>
                              </p:par>
                            </p:childTnLst>
                          </p:cTn>
                        </p:par>
                        <p:par>
                          <p:cTn id="163" fill="hold">
                            <p:stCondLst>
                              <p:cond delay="0"/>
                            </p:stCondLst>
                            <p:childTnLst>
                              <p:par>
                                <p:cTn id="164" presetID="27" presetClass="entr" presetSubtype="0" fill="hold" nodeType="afterEffect">
                                  <p:stCondLst>
                                    <p:cond delay="0"/>
                                  </p:stCondLst>
                                  <p:iterate type="lt">
                                    <p:tmPct val="50000"/>
                                  </p:iterate>
                                  <p:childTnLst>
                                    <p:set>
                                      <p:cBhvr>
                                        <p:cTn id="165" dur="1" fill="hold">
                                          <p:stCondLst>
                                            <p:cond delay="0"/>
                                          </p:stCondLst>
                                        </p:cTn>
                                        <p:tgtEl>
                                          <p:spTgt spid="4">
                                            <p:txEl>
                                              <p:pRg st="2" end="2"/>
                                            </p:txEl>
                                          </p:spTgt>
                                        </p:tgtEl>
                                        <p:attrNameLst>
                                          <p:attrName>style.visibility</p:attrName>
                                        </p:attrNameLst>
                                      </p:cBhvr>
                                      <p:to>
                                        <p:strVal val="visible"/>
                                      </p:to>
                                    </p:set>
                                    <p:anim calcmode="discrete" valueType="clr">
                                      <p:cBhvr override="childStyle">
                                        <p:cTn id="166" dur="80"/>
                                        <p:tgtEl>
                                          <p:spTgt spid="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7" dur="80"/>
                                        <p:tgtEl>
                                          <p:spTgt spid="4">
                                            <p:txEl>
                                              <p:pRg st="2" end="2"/>
                                            </p:txEl>
                                          </p:spTgt>
                                        </p:tgtEl>
                                        <p:attrNameLst>
                                          <p:attrName>fillcolor</p:attrName>
                                        </p:attrNameLst>
                                      </p:cBhvr>
                                      <p:tavLst>
                                        <p:tav tm="0">
                                          <p:val>
                                            <p:clrVal>
                                              <a:schemeClr val="accent2"/>
                                            </p:clrVal>
                                          </p:val>
                                        </p:tav>
                                        <p:tav tm="50000">
                                          <p:val>
                                            <p:clrVal>
                                              <a:schemeClr val="hlink"/>
                                            </p:clrVal>
                                          </p:val>
                                        </p:tav>
                                      </p:tavLst>
                                    </p:anim>
                                    <p:set>
                                      <p:cBhvr>
                                        <p:cTn id="168" dur="80"/>
                                        <p:tgtEl>
                                          <p:spTgt spid="4">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animBg="1"/>
      <p:bldP spid="48" grpId="2" animBg="1"/>
      <p:bldP spid="49" grpId="0" animBg="1"/>
      <p:bldP spid="49" grpId="1" animBg="1"/>
      <p:bldP spid="49" grpId="2" animBg="1"/>
      <p:bldP spid="49" grpId="3" animBg="1"/>
      <p:bldP spid="50" grpId="0" animBg="1"/>
      <p:bldP spid="50" grpId="1" animBg="1"/>
      <p:bldP spid="50" grpId="2" animBg="1"/>
      <p:bldP spid="51" grpId="0" animBg="1"/>
      <p:bldP spid="51" grpId="1" animBg="1"/>
      <p:bldP spid="51" grpId="2" animBg="1"/>
      <p:bldP spid="52" grpId="0" animBg="1"/>
      <p:bldP spid="52" grpId="1" animBg="1"/>
      <p:bldP spid="52" grpId="2" animBg="1"/>
      <p:bldP spid="52" grpId="3" animBg="1"/>
      <p:bldP spid="53" grpId="0" animBg="1"/>
      <p:bldP spid="53" grpId="1" animBg="1"/>
      <p:bldP spid="53" grpId="2"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B4963C3-E99F-4F17-8DA7-952F85BB10A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C464B-9B61-4B15-979A-9CE27FEC7817}"/>
              </a:ext>
            </a:extLst>
          </p:cNvPr>
          <p:cNvSpPr>
            <a:spLocks noGrp="1"/>
          </p:cNvSpPr>
          <p:nvPr>
            <p:ph type="body" sz="quarter" idx="12"/>
          </p:nvPr>
        </p:nvSpPr>
        <p:spPr/>
        <p:txBody>
          <a:bodyPr/>
          <a:lstStyle/>
          <a:p>
            <a:r>
              <a:rPr lang="en-US" altLang="en-US" dirty="0">
                <a:solidFill>
                  <a:srgbClr val="FF0000"/>
                </a:solidFill>
              </a:rPr>
              <a:t>Closure under Concatenation</a:t>
            </a:r>
            <a:endParaRPr lang="en-US" dirty="0">
              <a:solidFill>
                <a:srgbClr val="FF0000"/>
              </a:solidFill>
            </a:endParaRPr>
          </a:p>
        </p:txBody>
      </p:sp>
      <p:sp>
        <p:nvSpPr>
          <p:cNvPr id="4" name="Text Placeholder 3">
            <a:extLst>
              <a:ext uri="{FF2B5EF4-FFF2-40B4-BE49-F238E27FC236}">
                <a16:creationId xmlns:a16="http://schemas.microsoft.com/office/drawing/2014/main" id="{BBE26F96-295B-4B27-80AC-66C63CD4A46D}"/>
              </a:ext>
            </a:extLst>
          </p:cNvPr>
          <p:cNvSpPr>
            <a:spLocks noGrp="1"/>
          </p:cNvSpPr>
          <p:nvPr>
            <p:ph type="body" sz="quarter" idx="13"/>
          </p:nvPr>
        </p:nvSpPr>
        <p:spPr/>
        <p:txBody>
          <a:bodyPr/>
          <a:lstStyle/>
          <a:p>
            <a:pPr algn="just" eaLnBrk="1" hangingPunct="1">
              <a:spcBef>
                <a:spcPts val="0"/>
              </a:spcBef>
              <a:spcAft>
                <a:spcPts val="1800"/>
              </a:spcAft>
              <a:buClrTx/>
            </a:pPr>
            <a:r>
              <a:rPr lang="en-US" altLang="en-US" sz="2400" dirty="0"/>
              <a:t>Let </a:t>
            </a:r>
            <a:r>
              <a:rPr lang="en-US" altLang="en-US" sz="2400" i="1" dirty="0"/>
              <a:t>M</a:t>
            </a:r>
            <a:r>
              <a:rPr lang="en-US" altLang="en-US" sz="2400" baseline="-25000" dirty="0"/>
              <a:t>1</a:t>
            </a:r>
            <a:r>
              <a:rPr lang="en-US" altLang="en-US" sz="2400" dirty="0"/>
              <a:t> recognize </a:t>
            </a:r>
            <a:r>
              <a:rPr lang="en-US" altLang="en-US" sz="2400" i="1" dirty="0"/>
              <a:t>A</a:t>
            </a:r>
            <a:r>
              <a:rPr lang="en-US" altLang="en-US" sz="2400" baseline="-25000" dirty="0"/>
              <a:t>1</a:t>
            </a:r>
            <a:r>
              <a:rPr lang="en-US" altLang="en-US" sz="2400" dirty="0"/>
              <a:t>, where </a:t>
            </a:r>
            <a:r>
              <a:rPr lang="en-US" altLang="en-US" sz="2400" i="1" dirty="0"/>
              <a:t>M</a:t>
            </a:r>
            <a:r>
              <a:rPr lang="en-US" altLang="en-US" sz="2400" baseline="-25000" dirty="0"/>
              <a:t>1</a:t>
            </a:r>
            <a:r>
              <a:rPr lang="en-US" altLang="en-US" sz="2400" dirty="0"/>
              <a:t>= (</a:t>
            </a:r>
            <a:r>
              <a:rPr lang="en-US" altLang="en-US" sz="2400" i="1" dirty="0"/>
              <a:t>Q</a:t>
            </a:r>
            <a:r>
              <a:rPr lang="en-US" altLang="en-US" sz="2400" i="1" baseline="-25000" dirty="0"/>
              <a:t>1</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1</a:t>
            </a:r>
            <a:r>
              <a:rPr lang="en-US" altLang="en-US" sz="2400" dirty="0"/>
              <a:t>), and </a:t>
            </a:r>
            <a:r>
              <a:rPr lang="en-US" altLang="en-US" sz="2400" i="1" dirty="0"/>
              <a:t>M</a:t>
            </a:r>
            <a:r>
              <a:rPr lang="en-US" altLang="en-US" sz="2400" baseline="-25000" dirty="0"/>
              <a:t>2</a:t>
            </a:r>
            <a:r>
              <a:rPr lang="en-US" altLang="en-US" sz="2400" dirty="0"/>
              <a:t> recognize </a:t>
            </a:r>
            <a:r>
              <a:rPr lang="en-US" altLang="en-US" sz="2400" i="1" dirty="0"/>
              <a:t>A</a:t>
            </a:r>
            <a:r>
              <a:rPr lang="en-US" altLang="en-US" sz="2400" baseline="-25000" dirty="0"/>
              <a:t>2</a:t>
            </a:r>
            <a:r>
              <a:rPr lang="en-US" altLang="en-US" sz="2400" dirty="0"/>
              <a:t>, where </a:t>
            </a:r>
            <a:r>
              <a:rPr lang="en-US" altLang="en-US" sz="2400" i="1" dirty="0"/>
              <a:t>M</a:t>
            </a:r>
            <a:r>
              <a:rPr lang="en-US" altLang="en-US" sz="2400" baseline="-25000" dirty="0"/>
              <a:t>2</a:t>
            </a:r>
            <a:r>
              <a:rPr lang="en-US" altLang="en-US" sz="2400" dirty="0"/>
              <a:t>= (</a:t>
            </a:r>
            <a:r>
              <a:rPr lang="en-US" altLang="en-US" sz="2400" i="1" dirty="0"/>
              <a:t>Q</a:t>
            </a:r>
            <a:r>
              <a:rPr lang="en-US" altLang="en-US" sz="2400" i="1"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i="1"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i="1" baseline="-25000" dirty="0">
                <a:cs typeface="Arial" panose="020B0604020202020204" pitchFamily="34" charset="0"/>
                <a:sym typeface="Symbol" panose="05050102010706020507" pitchFamily="18" charset="2"/>
              </a:rPr>
              <a:t>2</a:t>
            </a:r>
            <a:r>
              <a:rPr lang="en-US" altLang="en-US" sz="2400" dirty="0"/>
              <a:t>).</a:t>
            </a:r>
          </a:p>
          <a:p>
            <a:pPr eaLnBrk="1" hangingPunct="1">
              <a:spcBef>
                <a:spcPts val="0"/>
              </a:spcBef>
              <a:spcAft>
                <a:spcPts val="1800"/>
              </a:spcAft>
              <a:buClrTx/>
            </a:pPr>
            <a:r>
              <a:rPr lang="en-US" altLang="en-US" sz="2400" dirty="0"/>
              <a:t>Construct </a:t>
            </a:r>
            <a:r>
              <a:rPr lang="en-US" altLang="en-US" sz="2400" i="1" dirty="0"/>
              <a:t>M</a:t>
            </a:r>
            <a:r>
              <a:rPr lang="en-US" altLang="en-US" sz="2400" dirty="0"/>
              <a:t> to recognize </a:t>
            </a:r>
            <a:r>
              <a:rPr lang="en-US" altLang="en-US" sz="2400" i="1" dirty="0"/>
              <a:t>A</a:t>
            </a:r>
            <a:r>
              <a:rPr lang="en-US" altLang="en-US" sz="2400" baseline="-25000" dirty="0"/>
              <a:t>1</a:t>
            </a:r>
            <a:r>
              <a:rPr lang="en-US" altLang="en-US" sz="4400" baseline="-25000" dirty="0">
                <a:sym typeface="Symbol" panose="05050102010706020507" pitchFamily="18" charset="2"/>
              </a:rPr>
              <a:t></a:t>
            </a:r>
            <a:r>
              <a:rPr lang="en-US" altLang="en-US" sz="2400" i="1" dirty="0"/>
              <a:t>A</a:t>
            </a:r>
            <a:r>
              <a:rPr lang="en-US" altLang="en-US" sz="2400" baseline="-25000" dirty="0"/>
              <a:t>2</a:t>
            </a:r>
            <a:r>
              <a:rPr lang="en-US" altLang="en-US" sz="2400" dirty="0"/>
              <a:t>, where </a:t>
            </a:r>
            <a:r>
              <a:rPr lang="en-US" altLang="en-US" sz="2400" i="1" dirty="0"/>
              <a:t>M </a:t>
            </a:r>
            <a:r>
              <a:rPr lang="en-US" altLang="en-US" sz="2400" dirty="0"/>
              <a:t>=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n-US"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a:t>
            </a:r>
          </a:p>
          <a:p>
            <a:pPr algn="just" eaLnBrk="1" hangingPunct="1">
              <a:spcBef>
                <a:spcPts val="0"/>
              </a:spcBef>
              <a:spcAft>
                <a:spcPts val="1800"/>
              </a:spcAft>
              <a:buClrTx/>
            </a:pPr>
            <a:r>
              <a:rPr lang="en-US" altLang="en-US" sz="2400" i="1" dirty="0"/>
              <a:t>M</a:t>
            </a:r>
            <a:r>
              <a:rPr lang="en-US" altLang="en-US" sz="2400" dirty="0"/>
              <a:t> must accept if its input can be broken into two pieces where </a:t>
            </a:r>
            <a:r>
              <a:rPr lang="en-US" altLang="en-US" sz="2400" i="1" dirty="0"/>
              <a:t>M</a:t>
            </a:r>
            <a:r>
              <a:rPr lang="en-US" altLang="en-US" sz="2400" baseline="-25000" dirty="0"/>
              <a:t>1</a:t>
            </a:r>
            <a:r>
              <a:rPr lang="en-US" altLang="en-US" sz="2400" dirty="0"/>
              <a:t> accepts the first piece and </a:t>
            </a:r>
            <a:r>
              <a:rPr lang="en-US" altLang="en-US" sz="2400" i="1" dirty="0"/>
              <a:t>M</a:t>
            </a:r>
            <a:r>
              <a:rPr lang="en-US" altLang="en-US" sz="2400" baseline="-25000" dirty="0"/>
              <a:t>2</a:t>
            </a:r>
            <a:r>
              <a:rPr lang="en-US" altLang="en-US" sz="2400" dirty="0"/>
              <a:t> accepts the second piece.</a:t>
            </a:r>
          </a:p>
          <a:p>
            <a:pPr algn="just" eaLnBrk="1" hangingPunct="1">
              <a:spcBef>
                <a:spcPts val="0"/>
              </a:spcBef>
              <a:spcAft>
                <a:spcPts val="1800"/>
              </a:spcAft>
              <a:buClrTx/>
            </a:pPr>
            <a:endParaRPr lang="en-US" altLang="en-US" sz="2400" b="1" i="1" dirty="0"/>
          </a:p>
          <a:p>
            <a:pPr algn="just" eaLnBrk="1" hangingPunct="1">
              <a:spcBef>
                <a:spcPts val="0"/>
              </a:spcBef>
              <a:spcAft>
                <a:spcPts val="1800"/>
              </a:spcAft>
              <a:buClrTx/>
            </a:pPr>
            <a:r>
              <a:rPr lang="en-US" altLang="en-US" sz="2400" b="1" i="1" dirty="0"/>
              <a:t>Problem</a:t>
            </a:r>
            <a:r>
              <a:rPr lang="en-US" altLang="en-US" sz="2400" dirty="0"/>
              <a:t>: </a:t>
            </a:r>
            <a:r>
              <a:rPr lang="en-US" altLang="en-US" sz="2400" i="1" dirty="0"/>
              <a:t>M</a:t>
            </a:r>
            <a:r>
              <a:rPr lang="en-US" altLang="en-US" sz="2400" dirty="0"/>
              <a:t> doesn’t know where to break its input. i.e., where the first part ends and the second begins.</a:t>
            </a:r>
          </a:p>
          <a:p>
            <a:pPr algn="just" eaLnBrk="1" hangingPunct="1">
              <a:spcBef>
                <a:spcPts val="0"/>
              </a:spcBef>
              <a:spcAft>
                <a:spcPts val="1800"/>
              </a:spcAft>
              <a:buClrTx/>
            </a:pPr>
            <a:r>
              <a:rPr lang="en-US" altLang="en-US" sz="2400" dirty="0"/>
              <a:t>To solve the problem we will learn a new technique called </a:t>
            </a:r>
            <a:r>
              <a:rPr lang="en-US" altLang="en-US" sz="2400" i="1" dirty="0"/>
              <a:t>nondeterministic automaton</a:t>
            </a:r>
            <a:r>
              <a:rPr lang="en-US" altLang="en-US" sz="2400" dirty="0"/>
              <a:t>. </a:t>
            </a:r>
          </a:p>
          <a:p>
            <a:pPr algn="just">
              <a:spcBef>
                <a:spcPts val="0"/>
              </a:spcBef>
              <a:spcAft>
                <a:spcPts val="1800"/>
              </a:spcAft>
              <a:buClrTx/>
            </a:pPr>
            <a:endParaRPr lang="en-US" dirty="0"/>
          </a:p>
        </p:txBody>
      </p:sp>
    </p:spTree>
    <p:extLst>
      <p:ext uri="{BB962C8B-B14F-4D97-AF65-F5344CB8AC3E}">
        <p14:creationId xmlns:p14="http://schemas.microsoft.com/office/powerpoint/2010/main" val="134176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pPr>
              <a:spcBef>
                <a:spcPts val="0"/>
              </a:spcBef>
              <a:spcAft>
                <a:spcPts val="2400"/>
              </a:spcAft>
            </a:pPr>
            <a:r>
              <a:rPr lang="en-US" dirty="0"/>
              <a:t>Elements of the Theory of Computation, Papadimitriou (2</a:t>
            </a:r>
            <a:r>
              <a:rPr lang="en-US" baseline="30000" dirty="0"/>
              <a:t>nd</a:t>
            </a:r>
            <a:r>
              <a:rPr lang="en-US" dirty="0"/>
              <a:t> ed),    </a:t>
            </a:r>
            <a:r>
              <a:rPr lang="en-US" dirty="0">
                <a:hlinkClick r:id="rId2" action="ppaction://hlinkfile"/>
              </a:rPr>
              <a:t>DFA + Exercise</a:t>
            </a:r>
            <a:r>
              <a:rPr lang="en-US" dirty="0"/>
              <a:t>.</a:t>
            </a:r>
          </a:p>
          <a:p>
            <a:pPr>
              <a:spcBef>
                <a:spcPts val="0"/>
              </a:spcBef>
              <a:spcAft>
                <a:spcPts val="2400"/>
              </a:spcAft>
            </a:pPr>
            <a:r>
              <a:rPr lang="en-US" dirty="0"/>
              <a:t>Introduction to Automata Theory, Languages, and Computation     (3</a:t>
            </a:r>
            <a:r>
              <a:rPr lang="en-US" baseline="30000" dirty="0"/>
              <a:t>rd</a:t>
            </a:r>
            <a:r>
              <a:rPr lang="en-US" dirty="0"/>
              <a:t> ed), </a:t>
            </a:r>
            <a:r>
              <a:rPr lang="en-US" dirty="0">
                <a:hlinkClick r:id="rId3" action="ppaction://hlinkfile"/>
              </a:rPr>
              <a:t>DFA + Exercise</a:t>
            </a:r>
            <a:r>
              <a:rPr lang="en-US" dirty="0"/>
              <a:t>. </a:t>
            </a:r>
          </a:p>
          <a:p>
            <a:pPr>
              <a:spcBef>
                <a:spcPts val="0"/>
              </a:spcBef>
              <a:spcAft>
                <a:spcPts val="2400"/>
              </a:spcAft>
            </a:pPr>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Practice designing DFA.</a:t>
            </a:r>
          </a:p>
          <a:p>
            <a:r>
              <a:rPr lang="en-US" dirty="0"/>
              <a:t>Learn Language, Regular Language &amp; Regular Operations</a:t>
            </a:r>
          </a:p>
          <a:p>
            <a:r>
              <a:rPr lang="en-US" dirty="0"/>
              <a:t>Analyze Closure under regular Operation</a:t>
            </a:r>
          </a:p>
          <a:p>
            <a:r>
              <a:rPr lang="en-US" dirty="0"/>
              <a:t>Build one machine from 2 machine using closure under union</a:t>
            </a:r>
          </a:p>
          <a:p>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Understand, learn &amp; practice design of DFA.</a:t>
            </a:r>
          </a:p>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a:p>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solidFill>
                  <a:srgbClr val="FF0000"/>
                </a:solidFill>
              </a:rPr>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solidFill>
                  <a:srgbClr val="0070C0"/>
                </a:solidFill>
              </a:rPr>
              <a:t>Type/pattern of input strings that the language gives.</a:t>
            </a:r>
          </a:p>
          <a:p>
            <a:pPr lvl="1"/>
            <a:r>
              <a:rPr lang="en-US" dirty="0"/>
              <a:t>Match the pattern from left to right with the states &amp; transitions of the state diagram, one by one.</a:t>
            </a:r>
          </a:p>
          <a:p>
            <a:pPr lvl="1"/>
            <a:r>
              <a:rPr lang="en-US" dirty="0">
                <a:solidFill>
                  <a:srgbClr val="0070C0"/>
                </a:solidFill>
              </a:rPr>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lgn="just"/>
            <a:r>
              <a:rPr lang="en-US" dirty="0">
                <a:solidFill>
                  <a:srgbClr val="0070C0"/>
                </a:solidFill>
              </a:rPr>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512230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5205-BC2F-4E17-B77C-6CE8F6139A3D}"/>
              </a:ext>
            </a:extLst>
          </p:cNvPr>
          <p:cNvSpPr>
            <a:spLocks noGrp="1"/>
          </p:cNvSpPr>
          <p:nvPr>
            <p:ph type="title"/>
          </p:nvPr>
        </p:nvSpPr>
        <p:spPr/>
        <p:txBody>
          <a:bodyPr/>
          <a:lstStyle/>
          <a:p>
            <a:r>
              <a:rPr lang="en-US" dirty="0"/>
              <a:t>DFA: examples</a:t>
            </a:r>
          </a:p>
        </p:txBody>
      </p:sp>
      <p:sp>
        <p:nvSpPr>
          <p:cNvPr id="3" name="Content Placeholder 2">
            <a:extLst>
              <a:ext uri="{FF2B5EF4-FFF2-40B4-BE49-F238E27FC236}">
                <a16:creationId xmlns:a16="http://schemas.microsoft.com/office/drawing/2014/main" id="{1ED9ED87-2608-4EE7-A790-B0618EC11183}"/>
              </a:ext>
            </a:extLst>
          </p:cNvPr>
          <p:cNvSpPr>
            <a:spLocks noGrp="1"/>
          </p:cNvSpPr>
          <p:nvPr>
            <p:ph idx="1"/>
          </p:nvPr>
        </p:nvSpPr>
        <p:spPr>
          <a:xfrm>
            <a:off x="90084" y="862735"/>
            <a:ext cx="8839200" cy="5562600"/>
          </a:xfrm>
        </p:spPr>
        <p:txBody>
          <a:bodyPr/>
          <a:lstStyle/>
          <a:p>
            <a:pPr marL="514350" indent="-514350" algn="just">
              <a:spcBef>
                <a:spcPts val="0"/>
              </a:spcBef>
              <a:spcAft>
                <a:spcPts val="1800"/>
              </a:spcAft>
              <a:buClrTx/>
              <a:buFont typeface="+mj-lt"/>
              <a:buAutoNum type="arabicPeriod"/>
            </a:pPr>
            <a:r>
              <a:rPr lang="en-US" dirty="0"/>
              <a:t> </a:t>
            </a:r>
            <a:r>
              <a:rPr lang="en-US" sz="2200" dirty="0"/>
              <a:t>Draw the state diagram of the DFA for the Language, L={w | w begins with </a:t>
            </a:r>
            <a:r>
              <a:rPr lang="en-US" sz="2200"/>
              <a:t>a </a:t>
            </a:r>
            <a:r>
              <a:rPr lang="en-US" sz="2200" b="1"/>
              <a:t>0}, </a:t>
            </a:r>
            <a:r>
              <a:rPr lang="en-US" sz="2200" dirty="0"/>
              <a:t>where alphabet is {0, 1}. </a:t>
            </a:r>
          </a:p>
          <a:p>
            <a:pPr marL="457200" indent="-457200" algn="just">
              <a:spcBef>
                <a:spcPts val="0"/>
              </a:spcBef>
              <a:spcAft>
                <a:spcPts val="1800"/>
              </a:spcAft>
              <a:buClrTx/>
              <a:buFont typeface="+mj-lt"/>
              <a:buAutoNum type="arabicPeriod"/>
            </a:pPr>
            <a:r>
              <a:rPr lang="en-US" sz="2200" dirty="0">
                <a:solidFill>
                  <a:srgbClr val="0070C0"/>
                </a:solidFill>
              </a:rPr>
              <a:t>Draw the state diagram of the DFA for the Language, L={w | w begins with a </a:t>
            </a:r>
            <a:r>
              <a:rPr lang="en-US" sz="2200" b="1" dirty="0">
                <a:solidFill>
                  <a:srgbClr val="0070C0"/>
                </a:solidFill>
              </a:rPr>
              <a:t>01}, </a:t>
            </a:r>
            <a:r>
              <a:rPr lang="en-US" sz="2200" dirty="0">
                <a:solidFill>
                  <a:srgbClr val="0070C0"/>
                </a:solidFill>
              </a:rPr>
              <a:t>where alphabet is {0, 1}.</a:t>
            </a:r>
          </a:p>
          <a:p>
            <a:pPr marL="457200" indent="-457200" algn="just">
              <a:spcBef>
                <a:spcPts val="0"/>
              </a:spcBef>
              <a:spcAft>
                <a:spcPts val="1800"/>
              </a:spcAft>
              <a:buClrTx/>
              <a:buFont typeface="+mj-lt"/>
              <a:buAutoNum type="arabicPeriod"/>
            </a:pPr>
            <a:r>
              <a:rPr lang="en-US" sz="2200" dirty="0"/>
              <a:t>Draw the state diagram of the DFA for the Language, L={w | w ends with a </a:t>
            </a:r>
            <a:r>
              <a:rPr lang="en-US" sz="2200" b="1" dirty="0"/>
              <a:t>01}, </a:t>
            </a:r>
            <a:r>
              <a:rPr lang="en-US" sz="2200" dirty="0"/>
              <a:t>where alphabet is {0, 1}</a:t>
            </a:r>
          </a:p>
          <a:p>
            <a:pPr marL="457200" indent="-457200" algn="just">
              <a:spcBef>
                <a:spcPts val="0"/>
              </a:spcBef>
              <a:spcAft>
                <a:spcPts val="1800"/>
              </a:spcAft>
              <a:buClrTx/>
              <a:buFont typeface="+mj-lt"/>
              <a:buAutoNum type="arabicPeriod"/>
            </a:pPr>
            <a:r>
              <a:rPr lang="en-US" sz="2200" dirty="0">
                <a:solidFill>
                  <a:srgbClr val="0070C0"/>
                </a:solidFill>
              </a:rPr>
              <a:t>Draw the state diagram of the DFA for the Language, L={w | w stars and ends with a </a:t>
            </a:r>
            <a:r>
              <a:rPr lang="en-US" sz="2200" b="1" dirty="0">
                <a:solidFill>
                  <a:srgbClr val="0070C0"/>
                </a:solidFill>
              </a:rPr>
              <a:t>01}, </a:t>
            </a:r>
            <a:r>
              <a:rPr lang="en-US" sz="2200" dirty="0">
                <a:solidFill>
                  <a:srgbClr val="0070C0"/>
                </a:solidFill>
              </a:rPr>
              <a:t>where alphabet is {0, 1}</a:t>
            </a:r>
          </a:p>
          <a:p>
            <a:pPr marL="457200" indent="-457200" algn="just">
              <a:spcBef>
                <a:spcPts val="0"/>
              </a:spcBef>
              <a:spcAft>
                <a:spcPts val="1800"/>
              </a:spcAft>
              <a:buClrTx/>
              <a:buFont typeface="+mj-lt"/>
              <a:buAutoNum type="arabicPeriod"/>
            </a:pPr>
            <a:r>
              <a:rPr lang="en-US" sz="2200" dirty="0"/>
              <a:t>Draw the state diagram of the DFA for the Language, L={w | w ends with a </a:t>
            </a:r>
            <a:r>
              <a:rPr lang="en-US" sz="2200" b="1" dirty="0"/>
              <a:t>11}, </a:t>
            </a:r>
            <a:r>
              <a:rPr lang="en-US" sz="2200" dirty="0"/>
              <a:t>where alphabet is {0, 1}</a:t>
            </a:r>
          </a:p>
          <a:p>
            <a:pPr marL="457200" indent="-457200" algn="just">
              <a:spcBef>
                <a:spcPts val="0"/>
              </a:spcBef>
              <a:spcAft>
                <a:spcPts val="1800"/>
              </a:spcAft>
              <a:buClrTx/>
              <a:buFont typeface="+mj-lt"/>
              <a:buAutoNum type="arabicPeriod"/>
            </a:pPr>
            <a:endParaRPr lang="en-US" sz="2400" dirty="0"/>
          </a:p>
          <a:p>
            <a:pPr marL="457200" indent="-457200" algn="just">
              <a:spcBef>
                <a:spcPts val="0"/>
              </a:spcBef>
              <a:spcAft>
                <a:spcPts val="1800"/>
              </a:spcAft>
              <a:buClrTx/>
              <a:buFont typeface="+mj-lt"/>
              <a:buAutoNum type="arabicPeriod"/>
            </a:pPr>
            <a:endParaRPr lang="en-US" sz="2400" dirty="0"/>
          </a:p>
        </p:txBody>
      </p:sp>
      <p:sp>
        <p:nvSpPr>
          <p:cNvPr id="4" name="Date Placeholder 3">
            <a:extLst>
              <a:ext uri="{FF2B5EF4-FFF2-40B4-BE49-F238E27FC236}">
                <a16:creationId xmlns:a16="http://schemas.microsoft.com/office/drawing/2014/main" id="{1809BAFB-EC92-4025-BD7A-3F19302C3AF7}"/>
              </a:ext>
            </a:extLst>
          </p:cNvPr>
          <p:cNvSpPr>
            <a:spLocks noGrp="1"/>
          </p:cNvSpPr>
          <p:nvPr>
            <p:ph type="dt" sz="half" idx="10"/>
          </p:nvPr>
        </p:nvSpPr>
        <p:spPr/>
        <p:txBody>
          <a:bodyPr/>
          <a:lstStyle/>
          <a:p>
            <a:pPr>
              <a:defRPr/>
            </a:pPr>
            <a:fld id="{AE0A7DDB-BDA0-4768-B477-9E015D64D1B8}" type="datetime1">
              <a:rPr lang="en-US" altLang="en-US" smtClean="0"/>
              <a:pPr>
                <a:defRPr/>
              </a:pPr>
              <a:t>6/14/2024</a:t>
            </a:fld>
            <a:endParaRPr lang="en-US" altLang="en-US"/>
          </a:p>
        </p:txBody>
      </p:sp>
      <p:sp>
        <p:nvSpPr>
          <p:cNvPr id="5" name="Footer Placeholder 4">
            <a:extLst>
              <a:ext uri="{FF2B5EF4-FFF2-40B4-BE49-F238E27FC236}">
                <a16:creationId xmlns:a16="http://schemas.microsoft.com/office/drawing/2014/main" id="{EAA5933D-040D-4943-959C-42B85D59324F}"/>
              </a:ext>
            </a:extLst>
          </p:cNvPr>
          <p:cNvSpPr>
            <a:spLocks noGrp="1"/>
          </p:cNvSpPr>
          <p:nvPr>
            <p:ph type="ftr" sz="quarter" idx="11"/>
          </p:nvPr>
        </p:nvSpPr>
        <p:spPr/>
        <p:txBody>
          <a:bodyPr/>
          <a:lstStyle/>
          <a:p>
            <a:pPr>
              <a:defRPr/>
            </a:pPr>
            <a:r>
              <a:rPr lang="en-US" altLang="en-US"/>
              <a:t>Dr. Afroza Nahar</a:t>
            </a:r>
          </a:p>
        </p:txBody>
      </p:sp>
      <p:sp>
        <p:nvSpPr>
          <p:cNvPr id="6" name="Slide Number Placeholder 5">
            <a:extLst>
              <a:ext uri="{FF2B5EF4-FFF2-40B4-BE49-F238E27FC236}">
                <a16:creationId xmlns:a16="http://schemas.microsoft.com/office/drawing/2014/main" id="{1E2D95EB-0699-46FF-A285-D086EFF61584}"/>
              </a:ext>
            </a:extLst>
          </p:cNvPr>
          <p:cNvSpPr>
            <a:spLocks noGrp="1"/>
          </p:cNvSpPr>
          <p:nvPr>
            <p:ph type="sldNum" sz="quarter" idx="12"/>
          </p:nvPr>
        </p:nvSpPr>
        <p:spPr/>
        <p:txBody>
          <a:bodyPr/>
          <a:lstStyle/>
          <a:p>
            <a:pPr>
              <a:defRPr/>
            </a:pPr>
            <a:r>
              <a:rPr lang="en-US" altLang="en-US"/>
              <a:t> 2</a:t>
            </a:r>
            <a:endParaRPr lang="en-US" altLang="en-US" sz="1000" dirty="0"/>
          </a:p>
        </p:txBody>
      </p:sp>
    </p:spTree>
    <p:extLst>
      <p:ext uri="{BB962C8B-B14F-4D97-AF65-F5344CB8AC3E}">
        <p14:creationId xmlns:p14="http://schemas.microsoft.com/office/powerpoint/2010/main" val="621856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16136-939C-4534-92AF-3747E8E96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2505E7-E9CD-4E1E-9231-0DAD42C30B62}">
  <ds:schemaRefs>
    <ds:schemaRef ds:uri="http://schemas.microsoft.com/sharepoint/v3/contenttype/forms"/>
  </ds:schemaRefs>
</ds:datastoreItem>
</file>

<file path=customXml/itemProps3.xml><?xml version="1.0" encoding="utf-8"?>
<ds:datastoreItem xmlns:ds="http://schemas.openxmlformats.org/officeDocument/2006/customXml" ds:itemID="{FBDE9320-7B80-44C5-A814-C94A788B33B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1259</TotalTime>
  <Words>3129</Words>
  <Application>Microsoft Office PowerPoint</Application>
  <PresentationFormat>On-screen Show (4:3)</PresentationFormat>
  <Paragraphs>425</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Black</vt:lpstr>
      <vt:lpstr>Bookman Old Style</vt:lpstr>
      <vt:lpstr>Calibri</vt:lpstr>
      <vt:lpstr>Cambria Math</vt:lpstr>
      <vt:lpstr>Comic Sans MS</vt:lpstr>
      <vt:lpstr>Corbel</vt:lpstr>
      <vt:lpstr>Symbol</vt:lpstr>
      <vt:lpstr>Verdana</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DFA: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166</cp:revision>
  <dcterms:created xsi:type="dcterms:W3CDTF">2020-07-03T15:11:23Z</dcterms:created>
  <dcterms:modified xsi:type="dcterms:W3CDTF">2024-06-14T14:20:44Z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