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3" r:id="rId4"/>
  </p:sldMasterIdLst>
  <p:notesMasterIdLst>
    <p:notesMasterId r:id="rId21"/>
  </p:notesMasterIdLst>
  <p:sldIdLst>
    <p:sldId id="256" r:id="rId5"/>
    <p:sldId id="257" r:id="rId6"/>
    <p:sldId id="258" r:id="rId7"/>
    <p:sldId id="259" r:id="rId8"/>
    <p:sldId id="280" r:id="rId9"/>
    <p:sldId id="283" r:id="rId10"/>
    <p:sldId id="284" r:id="rId11"/>
    <p:sldId id="286" r:id="rId12"/>
    <p:sldId id="288" r:id="rId13"/>
    <p:sldId id="289" r:id="rId14"/>
    <p:sldId id="287" r:id="rId15"/>
    <p:sldId id="293" r:id="rId16"/>
    <p:sldId id="294" r:id="rId17"/>
    <p:sldId id="296" r:id="rId18"/>
    <p:sldId id="295" r:id="rId19"/>
    <p:sldId id="277"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8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05DC4E-8516-48F6-83E5-39BF49C528D6}" v="1" dt="2024-06-14T14:20:23.8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559" autoAdjust="0"/>
    <p:restoredTop sz="92393" autoAdjust="0"/>
  </p:normalViewPr>
  <p:slideViewPr>
    <p:cSldViewPr snapToGrid="0">
      <p:cViewPr varScale="1">
        <p:scale>
          <a:sx n="45" d="100"/>
          <a:sy n="45" d="100"/>
        </p:scale>
        <p:origin x="1138" y="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Afroza Nahar" userId="9d1ccd36-b394-4689-9b8e-4086784d03ec" providerId="ADAL" clId="{F605DC4E-8516-48F6-83E5-39BF49C528D6}"/>
    <pc:docChg chg="custSel modSld">
      <pc:chgData name="Dr. Afroza Nahar" userId="9d1ccd36-b394-4689-9b8e-4086784d03ec" providerId="ADAL" clId="{F605DC4E-8516-48F6-83E5-39BF49C528D6}" dt="2024-06-14T14:20:23.923" v="31" actId="27636"/>
      <pc:docMkLst>
        <pc:docMk/>
      </pc:docMkLst>
      <pc:sldChg chg="modSp mod">
        <pc:chgData name="Dr. Afroza Nahar" userId="9d1ccd36-b394-4689-9b8e-4086784d03ec" providerId="ADAL" clId="{F605DC4E-8516-48F6-83E5-39BF49C528D6}" dt="2024-06-14T14:20:23.923" v="31" actId="27636"/>
        <pc:sldMkLst>
          <pc:docMk/>
          <pc:sldMk cId="2004203309" sldId="256"/>
        </pc:sldMkLst>
        <pc:spChg chg="mod">
          <ac:chgData name="Dr. Afroza Nahar" userId="9d1ccd36-b394-4689-9b8e-4086784d03ec" providerId="ADAL" clId="{F605DC4E-8516-48F6-83E5-39BF49C528D6}" dt="2024-06-08T15:02:32.563" v="17" actId="6549"/>
          <ac:spMkLst>
            <pc:docMk/>
            <pc:sldMk cId="2004203309" sldId="256"/>
            <ac:spMk id="6" creationId="{FA8C51C5-868C-4051-A04F-FC945CA34685}"/>
          </ac:spMkLst>
        </pc:spChg>
        <pc:spChg chg="mod">
          <ac:chgData name="Dr. Afroza Nahar" userId="9d1ccd36-b394-4689-9b8e-4086784d03ec" providerId="ADAL" clId="{F605DC4E-8516-48F6-83E5-39BF49C528D6}" dt="2024-06-14T14:20:23.923" v="31" actId="27636"/>
          <ac:spMkLst>
            <pc:docMk/>
            <pc:sldMk cId="2004203309" sldId="256"/>
            <ac:spMk id="7" creationId="{341AB14A-DC6C-4689-AD70-C6C8EFF28C33}"/>
          </ac:spMkLst>
        </pc:spChg>
      </pc:sldChg>
      <pc:sldChg chg="modSp mod">
        <pc:chgData name="Dr. Afroza Nahar" userId="9d1ccd36-b394-4689-9b8e-4086784d03ec" providerId="ADAL" clId="{F605DC4E-8516-48F6-83E5-39BF49C528D6}" dt="2024-06-08T15:02:47.235" v="18" actId="207"/>
        <pc:sldMkLst>
          <pc:docMk/>
          <pc:sldMk cId="1101097550" sldId="280"/>
        </pc:sldMkLst>
        <pc:spChg chg="mod">
          <ac:chgData name="Dr. Afroza Nahar" userId="9d1ccd36-b394-4689-9b8e-4086784d03ec" providerId="ADAL" clId="{F605DC4E-8516-48F6-83E5-39BF49C528D6}" dt="2024-06-08T15:02:47.235" v="18" actId="207"/>
          <ac:spMkLst>
            <pc:docMk/>
            <pc:sldMk cId="1101097550" sldId="280"/>
            <ac:spMk id="3" creationId="{91E3055D-5E87-44D8-8A28-2882C3C479A3}"/>
          </ac:spMkLst>
        </pc:spChg>
      </pc:sldChg>
      <pc:sldChg chg="modSp mod">
        <pc:chgData name="Dr. Afroza Nahar" userId="9d1ccd36-b394-4689-9b8e-4086784d03ec" providerId="ADAL" clId="{F605DC4E-8516-48F6-83E5-39BF49C528D6}" dt="2024-06-08T15:02:54.774" v="19" actId="207"/>
        <pc:sldMkLst>
          <pc:docMk/>
          <pc:sldMk cId="1697843009" sldId="283"/>
        </pc:sldMkLst>
        <pc:spChg chg="mod">
          <ac:chgData name="Dr. Afroza Nahar" userId="9d1ccd36-b394-4689-9b8e-4086784d03ec" providerId="ADAL" clId="{F605DC4E-8516-48F6-83E5-39BF49C528D6}" dt="2024-06-08T15:02:54.774" v="19" actId="207"/>
          <ac:spMkLst>
            <pc:docMk/>
            <pc:sldMk cId="1697843009" sldId="283"/>
            <ac:spMk id="3" creationId="{B767DD2E-2614-4DB7-B14C-AE25BEC853B2}"/>
          </ac:spMkLst>
        </pc:spChg>
      </pc:sldChg>
      <pc:sldChg chg="modSp mod">
        <pc:chgData name="Dr. Afroza Nahar" userId="9d1ccd36-b394-4689-9b8e-4086784d03ec" providerId="ADAL" clId="{F605DC4E-8516-48F6-83E5-39BF49C528D6}" dt="2024-06-08T15:03:00.412" v="20" actId="207"/>
        <pc:sldMkLst>
          <pc:docMk/>
          <pc:sldMk cId="3474483233" sldId="284"/>
        </pc:sldMkLst>
        <pc:spChg chg="mod">
          <ac:chgData name="Dr. Afroza Nahar" userId="9d1ccd36-b394-4689-9b8e-4086784d03ec" providerId="ADAL" clId="{F605DC4E-8516-48F6-83E5-39BF49C528D6}" dt="2024-06-08T15:03:00.412" v="20" actId="207"/>
          <ac:spMkLst>
            <pc:docMk/>
            <pc:sldMk cId="3474483233" sldId="284"/>
            <ac:spMk id="3" creationId="{86EBCABC-0181-43F8-B031-921B80C8FCFB}"/>
          </ac:spMkLst>
        </pc:spChg>
      </pc:sldChg>
      <pc:sldChg chg="modSp mod">
        <pc:chgData name="Dr. Afroza Nahar" userId="9d1ccd36-b394-4689-9b8e-4086784d03ec" providerId="ADAL" clId="{F605DC4E-8516-48F6-83E5-39BF49C528D6}" dt="2024-06-08T15:03:05.707" v="21" actId="207"/>
        <pc:sldMkLst>
          <pc:docMk/>
          <pc:sldMk cId="2376116717" sldId="286"/>
        </pc:sldMkLst>
        <pc:spChg chg="mod">
          <ac:chgData name="Dr. Afroza Nahar" userId="9d1ccd36-b394-4689-9b8e-4086784d03ec" providerId="ADAL" clId="{F605DC4E-8516-48F6-83E5-39BF49C528D6}" dt="2024-06-08T15:03:05.707" v="21" actId="207"/>
          <ac:spMkLst>
            <pc:docMk/>
            <pc:sldMk cId="2376116717" sldId="286"/>
            <ac:spMk id="3" creationId="{86EBCABC-0181-43F8-B031-921B80C8FCFB}"/>
          </ac:spMkLst>
        </pc:spChg>
      </pc:sldChg>
      <pc:sldChg chg="modSp mod">
        <pc:chgData name="Dr. Afroza Nahar" userId="9d1ccd36-b394-4689-9b8e-4086784d03ec" providerId="ADAL" clId="{F605DC4E-8516-48F6-83E5-39BF49C528D6}" dt="2024-06-08T15:03:18.485" v="24" actId="207"/>
        <pc:sldMkLst>
          <pc:docMk/>
          <pc:sldMk cId="1081881872" sldId="287"/>
        </pc:sldMkLst>
        <pc:spChg chg="mod">
          <ac:chgData name="Dr. Afroza Nahar" userId="9d1ccd36-b394-4689-9b8e-4086784d03ec" providerId="ADAL" clId="{F605DC4E-8516-48F6-83E5-39BF49C528D6}" dt="2024-06-08T15:03:18.485" v="24" actId="207"/>
          <ac:spMkLst>
            <pc:docMk/>
            <pc:sldMk cId="1081881872" sldId="287"/>
            <ac:spMk id="3" creationId="{86EBCABC-0181-43F8-B031-921B80C8FCFB}"/>
          </ac:spMkLst>
        </pc:spChg>
      </pc:sldChg>
      <pc:sldChg chg="modSp mod">
        <pc:chgData name="Dr. Afroza Nahar" userId="9d1ccd36-b394-4689-9b8e-4086784d03ec" providerId="ADAL" clId="{F605DC4E-8516-48F6-83E5-39BF49C528D6}" dt="2024-06-08T15:03:09.543" v="22" actId="207"/>
        <pc:sldMkLst>
          <pc:docMk/>
          <pc:sldMk cId="3315964268" sldId="288"/>
        </pc:sldMkLst>
        <pc:spChg chg="mod">
          <ac:chgData name="Dr. Afroza Nahar" userId="9d1ccd36-b394-4689-9b8e-4086784d03ec" providerId="ADAL" clId="{F605DC4E-8516-48F6-83E5-39BF49C528D6}" dt="2024-06-08T15:03:09.543" v="22" actId="207"/>
          <ac:spMkLst>
            <pc:docMk/>
            <pc:sldMk cId="3315964268" sldId="288"/>
            <ac:spMk id="3" creationId="{86EBCABC-0181-43F8-B031-921B80C8FCFB}"/>
          </ac:spMkLst>
        </pc:spChg>
      </pc:sldChg>
      <pc:sldChg chg="modSp mod">
        <pc:chgData name="Dr. Afroza Nahar" userId="9d1ccd36-b394-4689-9b8e-4086784d03ec" providerId="ADAL" clId="{F605DC4E-8516-48F6-83E5-39BF49C528D6}" dt="2024-06-08T15:03:14.335" v="23" actId="207"/>
        <pc:sldMkLst>
          <pc:docMk/>
          <pc:sldMk cId="801412532" sldId="289"/>
        </pc:sldMkLst>
        <pc:spChg chg="mod">
          <ac:chgData name="Dr. Afroza Nahar" userId="9d1ccd36-b394-4689-9b8e-4086784d03ec" providerId="ADAL" clId="{F605DC4E-8516-48F6-83E5-39BF49C528D6}" dt="2024-06-08T15:03:14.335" v="23" actId="207"/>
          <ac:spMkLst>
            <pc:docMk/>
            <pc:sldMk cId="801412532" sldId="289"/>
            <ac:spMk id="3" creationId="{86EBCABC-0181-43F8-B031-921B80C8FCFB}"/>
          </ac:spMkLst>
        </pc:spChg>
      </pc:sldChg>
      <pc:sldChg chg="modSp mod">
        <pc:chgData name="Dr. Afroza Nahar" userId="9d1ccd36-b394-4689-9b8e-4086784d03ec" providerId="ADAL" clId="{F605DC4E-8516-48F6-83E5-39BF49C528D6}" dt="2024-06-08T15:03:25.602" v="25" actId="207"/>
        <pc:sldMkLst>
          <pc:docMk/>
          <pc:sldMk cId="2789267527" sldId="293"/>
        </pc:sldMkLst>
        <pc:spChg chg="mod">
          <ac:chgData name="Dr. Afroza Nahar" userId="9d1ccd36-b394-4689-9b8e-4086784d03ec" providerId="ADAL" clId="{F605DC4E-8516-48F6-83E5-39BF49C528D6}" dt="2024-06-08T15:03:25.602" v="25" actId="207"/>
          <ac:spMkLst>
            <pc:docMk/>
            <pc:sldMk cId="2789267527" sldId="293"/>
            <ac:spMk id="3" creationId="{86EBCABC-0181-43F8-B031-921B80C8FCFB}"/>
          </ac:spMkLst>
        </pc:spChg>
      </pc:sldChg>
      <pc:sldChg chg="modSp mod">
        <pc:chgData name="Dr. Afroza Nahar" userId="9d1ccd36-b394-4689-9b8e-4086784d03ec" providerId="ADAL" clId="{F605DC4E-8516-48F6-83E5-39BF49C528D6}" dt="2024-06-08T15:03:36.872" v="26" actId="207"/>
        <pc:sldMkLst>
          <pc:docMk/>
          <pc:sldMk cId="1578697945" sldId="294"/>
        </pc:sldMkLst>
        <pc:spChg chg="mod">
          <ac:chgData name="Dr. Afroza Nahar" userId="9d1ccd36-b394-4689-9b8e-4086784d03ec" providerId="ADAL" clId="{F605DC4E-8516-48F6-83E5-39BF49C528D6}" dt="2024-06-08T15:03:36.872" v="26" actId="207"/>
          <ac:spMkLst>
            <pc:docMk/>
            <pc:sldMk cId="1578697945" sldId="294"/>
            <ac:spMk id="3" creationId="{86EBCABC-0181-43F8-B031-921B80C8FCFB}"/>
          </ac:spMkLst>
        </pc:spChg>
      </pc:sldChg>
      <pc:sldChg chg="modSp mod">
        <pc:chgData name="Dr. Afroza Nahar" userId="9d1ccd36-b394-4689-9b8e-4086784d03ec" providerId="ADAL" clId="{F605DC4E-8516-48F6-83E5-39BF49C528D6}" dt="2024-06-08T15:03:45.742" v="28" actId="207"/>
        <pc:sldMkLst>
          <pc:docMk/>
          <pc:sldMk cId="976502136" sldId="295"/>
        </pc:sldMkLst>
        <pc:spChg chg="mod">
          <ac:chgData name="Dr. Afroza Nahar" userId="9d1ccd36-b394-4689-9b8e-4086784d03ec" providerId="ADAL" clId="{F605DC4E-8516-48F6-83E5-39BF49C528D6}" dt="2024-06-08T15:03:45.742" v="28" actId="207"/>
          <ac:spMkLst>
            <pc:docMk/>
            <pc:sldMk cId="976502136" sldId="295"/>
            <ac:spMk id="3" creationId="{86EBCABC-0181-43F8-B031-921B80C8FCFB}"/>
          </ac:spMkLst>
        </pc:spChg>
      </pc:sldChg>
      <pc:sldChg chg="modSp mod">
        <pc:chgData name="Dr. Afroza Nahar" userId="9d1ccd36-b394-4689-9b8e-4086784d03ec" providerId="ADAL" clId="{F605DC4E-8516-48F6-83E5-39BF49C528D6}" dt="2024-06-08T15:03:41.060" v="27" actId="207"/>
        <pc:sldMkLst>
          <pc:docMk/>
          <pc:sldMk cId="700131196" sldId="296"/>
        </pc:sldMkLst>
        <pc:spChg chg="mod">
          <ac:chgData name="Dr. Afroza Nahar" userId="9d1ccd36-b394-4689-9b8e-4086784d03ec" providerId="ADAL" clId="{F605DC4E-8516-48F6-83E5-39BF49C528D6}" dt="2024-06-08T15:03:41.060" v="27" actId="207"/>
          <ac:spMkLst>
            <pc:docMk/>
            <pc:sldMk cId="700131196" sldId="296"/>
            <ac:spMk id="3" creationId="{86EBCABC-0181-43F8-B031-921B80C8FCF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A39D8-0474-40FB-AC79-249CE7F1A8F9}" type="datetimeFigureOut">
              <a:rPr lang="en-US" smtClean="0"/>
              <a:t>6/14/2024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4C86B-1BB3-4916-A0FA-B8BD37E7C293}" type="slidenum">
              <a:rPr lang="en-US" smtClean="0"/>
              <a:t>‹#›</a:t>
            </a:fld>
            <a:endParaRPr lang="en-US"/>
          </a:p>
        </p:txBody>
      </p:sp>
    </p:spTree>
    <p:extLst>
      <p:ext uri="{BB962C8B-B14F-4D97-AF65-F5344CB8AC3E}">
        <p14:creationId xmlns:p14="http://schemas.microsoft.com/office/powerpoint/2010/main" val="17502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2933544023"/>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3606120922"/>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198875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263466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lete 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1"/>
            <a:ext cx="8324850" cy="1094509"/>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3925950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2225071148"/>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 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162947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256529264"/>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r>
              <a:rPr lang="en-US"/>
              <a:t>Click icon to add picture</a:t>
            </a:r>
          </a:p>
        </p:txBody>
      </p:sp>
    </p:spTree>
    <p:extLst>
      <p:ext uri="{BB962C8B-B14F-4D97-AF65-F5344CB8AC3E}">
        <p14:creationId xmlns:p14="http://schemas.microsoft.com/office/powerpoint/2010/main" val="1596634584"/>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r>
              <a:rPr lang="en-US"/>
              <a:t>Click icon to add picture</a:t>
            </a:r>
          </a:p>
        </p:txBody>
      </p:sp>
    </p:spTree>
    <p:extLst>
      <p:ext uri="{BB962C8B-B14F-4D97-AF65-F5344CB8AC3E}">
        <p14:creationId xmlns:p14="http://schemas.microsoft.com/office/powerpoint/2010/main" val="902717483"/>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r>
              <a:rPr lang="en-US"/>
              <a:t>Click icon to add picture</a:t>
            </a:r>
          </a:p>
        </p:txBody>
      </p:sp>
    </p:spTree>
    <p:extLst>
      <p:ext uri="{BB962C8B-B14F-4D97-AF65-F5344CB8AC3E}">
        <p14:creationId xmlns:p14="http://schemas.microsoft.com/office/powerpoint/2010/main" val="3903044815"/>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r>
              <a:rPr lang="en-US"/>
              <a:t>Click icon to add picture</a:t>
            </a:r>
          </a:p>
        </p:txBody>
      </p:sp>
    </p:spTree>
    <p:extLst>
      <p:ext uri="{BB962C8B-B14F-4D97-AF65-F5344CB8AC3E}">
        <p14:creationId xmlns:p14="http://schemas.microsoft.com/office/powerpoint/2010/main" val="2646148102"/>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21144127"/>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121835060"/>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42802778"/>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3184176"/>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75814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3663802168"/>
      </p:ext>
    </p:extLst>
  </p:cSld>
  <p:clrMapOvr>
    <a:overrideClrMapping bg1="lt1" tx1="dk1" bg2="lt2" tx2="dk2" accent1="accent1" accent2="accent2" accent3="accent3" accent4="accent4" accent5="accent5" accent6="accent6" hlink="hlink" folHlink="folHlink"/>
  </p:clrMapOvr>
  <p:hf hdr="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2252811559"/>
      </p:ext>
    </p:extLst>
  </p:cSld>
  <p:clrMapOvr>
    <a:masterClrMapping/>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 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3156512113"/>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3249343836"/>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60162327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07013123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798584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1030886164"/>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2192440335"/>
      </p:ext>
    </p:extLst>
  </p:cSld>
  <p:clrMapOvr>
    <a:masterClrMapping/>
  </p:clrMapOvr>
  <p:hf hdr="0"/>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3315461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812264"/>
            <a:ext cx="3027361" cy="343293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6437034"/>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66466306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Wide 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723" y="3062026"/>
            <a:ext cx="9105691" cy="335848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29" name="Group 28">
            <a:extLst>
              <a:ext uri="{FF2B5EF4-FFF2-40B4-BE49-F238E27FC236}">
                <a16:creationId xmlns:a16="http://schemas.microsoft.com/office/drawing/2014/main" id="{0DD6D0B9-9A41-470F-9EE1-03BA0F0542D8}"/>
              </a:ext>
            </a:extLst>
          </p:cNvPr>
          <p:cNvGrpSpPr/>
          <p:nvPr/>
        </p:nvGrpSpPr>
        <p:grpSpPr>
          <a:xfrm>
            <a:off x="19586" y="2961399"/>
            <a:ext cx="9124412" cy="56355"/>
            <a:chOff x="284163" y="1577847"/>
            <a:chExt cx="8576373" cy="137411"/>
          </a:xfrm>
        </p:grpSpPr>
        <p:sp>
          <p:nvSpPr>
            <p:cNvPr id="30" name="Rectangle 29">
              <a:extLst>
                <a:ext uri="{FF2B5EF4-FFF2-40B4-BE49-F238E27FC236}">
                  <a16:creationId xmlns:a16="http://schemas.microsoft.com/office/drawing/2014/main" id="{5334261B-3D7F-4C94-9273-CBFDAAAFFEE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B9144A11-DF47-49A5-AA16-B82657B26C06}"/>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2F46EAE9-8CB1-41D6-A4AE-2B066FDBAB3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1" name="Group 10">
            <a:extLst>
              <a:ext uri="{FF2B5EF4-FFF2-40B4-BE49-F238E27FC236}">
                <a16:creationId xmlns:a16="http://schemas.microsoft.com/office/drawing/2014/main" id="{62C28208-657D-4AC5-95EB-6935D202AA29}"/>
              </a:ext>
            </a:extLst>
          </p:cNvPr>
          <p:cNvGrpSpPr/>
          <p:nvPr userDrawn="1"/>
        </p:nvGrpSpPr>
        <p:grpSpPr>
          <a:xfrm>
            <a:off x="19586" y="2961399"/>
            <a:ext cx="9124412" cy="56355"/>
            <a:chOff x="284163" y="1577847"/>
            <a:chExt cx="8576373" cy="137411"/>
          </a:xfrm>
        </p:grpSpPr>
        <p:sp>
          <p:nvSpPr>
            <p:cNvPr id="12" name="Rectangle 11">
              <a:extLst>
                <a:ext uri="{FF2B5EF4-FFF2-40B4-BE49-F238E27FC236}">
                  <a16:creationId xmlns:a16="http://schemas.microsoft.com/office/drawing/2014/main" id="{303ED719-BD56-4114-8960-74F6D2778E8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a:extLst>
                <a:ext uri="{FF2B5EF4-FFF2-40B4-BE49-F238E27FC236}">
                  <a16:creationId xmlns:a16="http://schemas.microsoft.com/office/drawing/2014/main" id="{121C1B3C-1FC8-4B36-8AF3-B80E44A7DEA4}"/>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9F9AAA96-9267-469D-AECB-6A2BA54232DF}"/>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112597840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06955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000" b="1" i="0" cap="small" baseline="0">
                <a:latin typeface="+mj-lt"/>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346836436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194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785066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4075675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2663609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2744544765"/>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3252734735"/>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1757157867"/>
      </p:ext>
    </p:extLst>
  </p:cSld>
  <p:clrMapOvr>
    <a:masterClrMapping/>
  </p:clrMapOvr>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2321512110"/>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697" r:id="rId36"/>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afroza@aiub.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hyperlink" Target="RegularLanguage-TOC_Sipser.pdf"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t>Deterministic Finite Automaton (DFA)</a:t>
            </a:r>
            <a:br>
              <a:rPr lang="en-US" dirty="0"/>
            </a:br>
            <a:r>
              <a:rPr lang="en-US" dirty="0"/>
              <a:t>Regular Language</a:t>
            </a:r>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normAutofit/>
          </a:bodyPr>
          <a:lstStyle/>
          <a:p>
            <a:r>
              <a:rPr lang="en-US" sz="1800" dirty="0"/>
              <a:t>4</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normAutofit/>
          </a:bodyPr>
          <a:lstStyle/>
          <a:p>
            <a:r>
              <a:rPr lang="en-US" sz="1800" dirty="0"/>
              <a:t>2</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p:txBody>
          <a:bodyPr>
            <a:normAutofit/>
          </a:bodyPr>
          <a:lstStyle/>
          <a:p>
            <a:pPr algn="ctr"/>
            <a:r>
              <a:rPr lang="en-US" dirty="0"/>
              <a:t>Summer 2023-2024</a:t>
            </a:r>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normAutofit fontScale="85000" lnSpcReduction="20000"/>
          </a:bodyPr>
          <a:lstStyle/>
          <a:p>
            <a:r>
              <a:rPr lang="en-US" dirty="0">
                <a:solidFill>
                  <a:srgbClr val="FF0000"/>
                </a:solidFill>
              </a:rPr>
              <a:t>Prof. Dr. Afroza Nahar</a:t>
            </a:r>
          </a:p>
          <a:p>
            <a:r>
              <a:rPr lang="en-US" dirty="0">
                <a:solidFill>
                  <a:srgbClr val="FF0000"/>
                </a:solidFill>
              </a:rPr>
              <a:t> </a:t>
            </a:r>
            <a:r>
              <a:rPr lang="en-US" dirty="0"/>
              <a:t>Professor, </a:t>
            </a:r>
            <a:r>
              <a:rPr lang="en-US" dirty="0">
                <a:solidFill>
                  <a:schemeClr val="tx1"/>
                </a:solidFill>
              </a:rPr>
              <a:t>Department of Computer Science, </a:t>
            </a:r>
          </a:p>
          <a:p>
            <a:r>
              <a:rPr lang="en-US" dirty="0">
                <a:solidFill>
                  <a:schemeClr val="tx1"/>
                </a:solidFill>
              </a:rPr>
              <a:t>Faculty of Science  and Technology.</a:t>
            </a:r>
          </a:p>
          <a:p>
            <a:r>
              <a:rPr lang="en-US" dirty="0">
                <a:solidFill>
                  <a:srgbClr val="FF0000"/>
                </a:solidFill>
                <a:hlinkClick r:id="rId2"/>
              </a:rPr>
              <a:t>afroza@aiub.edu</a:t>
            </a:r>
            <a:r>
              <a:rPr lang="en-US" dirty="0">
                <a:solidFill>
                  <a:srgbClr val="FF0000"/>
                </a:solidFill>
              </a:rPr>
              <a:t>, room no: DN0113</a:t>
            </a:r>
            <a:endParaRPr lang="en-US" dirty="0"/>
          </a:p>
        </p:txBody>
      </p:sp>
    </p:spTree>
    <p:extLst>
      <p:ext uri="{BB962C8B-B14F-4D97-AF65-F5344CB8AC3E}">
        <p14:creationId xmlns:p14="http://schemas.microsoft.com/office/powerpoint/2010/main" val="2004203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1C15676-CCD9-44D0-8F20-BA2024E0DCD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6EBCABC-0181-43F8-B031-921B80C8FCFB}"/>
              </a:ext>
            </a:extLst>
          </p:cNvPr>
          <p:cNvSpPr>
            <a:spLocks noGrp="1"/>
          </p:cNvSpPr>
          <p:nvPr>
            <p:ph type="body" sz="quarter" idx="12"/>
          </p:nvPr>
        </p:nvSpPr>
        <p:spPr>
          <a:xfrm>
            <a:off x="0" y="35202"/>
            <a:ext cx="8324850" cy="693738"/>
          </a:xfrm>
        </p:spPr>
        <p:txBody>
          <a:bodyPr/>
          <a:lstStyle/>
          <a:p>
            <a:r>
              <a:rPr kumimoji="0" lang="en-US" sz="2400" b="1" i="0" u="none" strike="noStrike" kern="1200" cap="none" spc="0" normalizeH="0" baseline="0" noProof="0" dirty="0">
                <a:ln>
                  <a:noFill/>
                </a:ln>
                <a:solidFill>
                  <a:srgbClr val="FF0000"/>
                </a:solidFill>
                <a:effectLst/>
                <a:uLnTx/>
                <a:uFillTx/>
                <a:latin typeface="Corbel"/>
                <a:ea typeface="+mn-ea"/>
                <a:cs typeface="+mn-cs"/>
              </a:rPr>
              <a:t>A1={w| w has exactly two </a:t>
            </a:r>
            <a:r>
              <a:rPr kumimoji="0" lang="en-US" sz="2400" b="0" i="1" u="none" strike="noStrike" kern="1200" cap="none" spc="0" normalizeH="0" baseline="0" noProof="0" dirty="0">
                <a:ln>
                  <a:noFill/>
                </a:ln>
                <a:solidFill>
                  <a:srgbClr val="FF0000"/>
                </a:solidFill>
                <a:effectLst/>
                <a:uLnTx/>
                <a:uFillTx/>
                <a:latin typeface="Corbel"/>
                <a:ea typeface="+mn-ea"/>
                <a:cs typeface="+mn-cs"/>
              </a:rPr>
              <a:t>1</a:t>
            </a:r>
            <a:r>
              <a:rPr kumimoji="0" lang="en-US" sz="2400" b="1" i="0" u="none" strike="noStrike" kern="1200" cap="none" spc="0" normalizeH="0" baseline="0" noProof="0" dirty="0">
                <a:ln>
                  <a:noFill/>
                </a:ln>
                <a:solidFill>
                  <a:srgbClr val="FF0000"/>
                </a:solidFill>
                <a:effectLst/>
                <a:uLnTx/>
                <a:uFillTx/>
                <a:latin typeface="Corbel"/>
                <a:ea typeface="+mn-ea"/>
                <a:cs typeface="+mn-cs"/>
              </a:rPr>
              <a:t>s or at least two </a:t>
            </a:r>
            <a:r>
              <a:rPr kumimoji="0" lang="en-US" sz="2400" b="0" i="1" u="none" strike="noStrike" kern="1200" cap="none" spc="0" normalizeH="0" baseline="0" noProof="0" dirty="0">
                <a:ln>
                  <a:noFill/>
                </a:ln>
                <a:solidFill>
                  <a:srgbClr val="FF0000"/>
                </a:solidFill>
                <a:effectLst/>
                <a:uLnTx/>
                <a:uFillTx/>
                <a:latin typeface="Corbel"/>
                <a:ea typeface="+mn-ea"/>
                <a:cs typeface="+mn-cs"/>
              </a:rPr>
              <a:t>0</a:t>
            </a:r>
            <a:r>
              <a:rPr kumimoji="0" lang="en-US" sz="2400" b="1" i="0" u="none" strike="noStrike" kern="1200" cap="none" spc="0" normalizeH="0" baseline="0" noProof="0" dirty="0">
                <a:ln>
                  <a:noFill/>
                </a:ln>
                <a:solidFill>
                  <a:srgbClr val="FF0000"/>
                </a:solidFill>
                <a:effectLst/>
                <a:uLnTx/>
                <a:uFillTx/>
                <a:latin typeface="Corbel"/>
                <a:ea typeface="+mn-ea"/>
                <a:cs typeface="+mn-cs"/>
              </a:rPr>
              <a:t>s} for ∑ = {0,1}.</a:t>
            </a:r>
            <a:endParaRPr lang="en-US" dirty="0">
              <a:solidFill>
                <a:srgbClr val="FF0000"/>
              </a:solidFill>
            </a:endParaRPr>
          </a:p>
        </p:txBody>
      </p:sp>
      <p:sp>
        <p:nvSpPr>
          <p:cNvPr id="624" name="TextBox 623">
            <a:extLst>
              <a:ext uri="{FF2B5EF4-FFF2-40B4-BE49-F238E27FC236}">
                <a16:creationId xmlns:a16="http://schemas.microsoft.com/office/drawing/2014/main" id="{273EE813-8A2A-4AA9-A03E-11CCB8207376}"/>
              </a:ext>
            </a:extLst>
          </p:cNvPr>
          <p:cNvSpPr txBox="1"/>
          <p:nvPr/>
        </p:nvSpPr>
        <p:spPr>
          <a:xfrm>
            <a:off x="3592890"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25" name="TextBox 624">
            <a:extLst>
              <a:ext uri="{FF2B5EF4-FFF2-40B4-BE49-F238E27FC236}">
                <a16:creationId xmlns:a16="http://schemas.microsoft.com/office/drawing/2014/main" id="{81BC6668-30D2-4F81-94AA-E6F248BE3836}"/>
              </a:ext>
            </a:extLst>
          </p:cNvPr>
          <p:cNvSpPr txBox="1"/>
          <p:nvPr/>
        </p:nvSpPr>
        <p:spPr>
          <a:xfrm>
            <a:off x="3884623"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6" name="TextBox 625">
            <a:extLst>
              <a:ext uri="{FF2B5EF4-FFF2-40B4-BE49-F238E27FC236}">
                <a16:creationId xmlns:a16="http://schemas.microsoft.com/office/drawing/2014/main" id="{40A6F73E-C0A3-4AB2-A41E-899147BEBE1B}"/>
              </a:ext>
            </a:extLst>
          </p:cNvPr>
          <p:cNvSpPr txBox="1"/>
          <p:nvPr/>
        </p:nvSpPr>
        <p:spPr>
          <a:xfrm>
            <a:off x="3329436"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7" name="TextBox 626">
            <a:extLst>
              <a:ext uri="{FF2B5EF4-FFF2-40B4-BE49-F238E27FC236}">
                <a16:creationId xmlns:a16="http://schemas.microsoft.com/office/drawing/2014/main" id="{161E441B-3A73-4C67-9552-23FBCD2E83B2}"/>
              </a:ext>
            </a:extLst>
          </p:cNvPr>
          <p:cNvSpPr txBox="1"/>
          <p:nvPr/>
        </p:nvSpPr>
        <p:spPr>
          <a:xfrm>
            <a:off x="3677782" y="113790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29" name="TextBox 628">
            <a:extLst>
              <a:ext uri="{FF2B5EF4-FFF2-40B4-BE49-F238E27FC236}">
                <a16:creationId xmlns:a16="http://schemas.microsoft.com/office/drawing/2014/main" id="{A3E5279A-A38E-46D9-9F20-F74542EDEADC}"/>
              </a:ext>
            </a:extLst>
          </p:cNvPr>
          <p:cNvSpPr txBox="1"/>
          <p:nvPr/>
        </p:nvSpPr>
        <p:spPr>
          <a:xfrm>
            <a:off x="3372984"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46" name="TextBox 645">
            <a:extLst>
              <a:ext uri="{FF2B5EF4-FFF2-40B4-BE49-F238E27FC236}">
                <a16:creationId xmlns:a16="http://schemas.microsoft.com/office/drawing/2014/main" id="{613FBA4F-A08C-4BFA-92EB-AADB9F3994FB}"/>
              </a:ext>
            </a:extLst>
          </p:cNvPr>
          <p:cNvSpPr txBox="1"/>
          <p:nvPr/>
        </p:nvSpPr>
        <p:spPr>
          <a:xfrm>
            <a:off x="4903501"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47" name="TextBox 646">
            <a:extLst>
              <a:ext uri="{FF2B5EF4-FFF2-40B4-BE49-F238E27FC236}">
                <a16:creationId xmlns:a16="http://schemas.microsoft.com/office/drawing/2014/main" id="{F8422C52-0A0A-4CCE-A992-D8C8A3A9590B}"/>
              </a:ext>
            </a:extLst>
          </p:cNvPr>
          <p:cNvSpPr txBox="1"/>
          <p:nvPr/>
        </p:nvSpPr>
        <p:spPr>
          <a:xfrm>
            <a:off x="5195234"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8" name="TextBox 647">
            <a:extLst>
              <a:ext uri="{FF2B5EF4-FFF2-40B4-BE49-F238E27FC236}">
                <a16:creationId xmlns:a16="http://schemas.microsoft.com/office/drawing/2014/main" id="{EBC33751-D132-4360-B7A8-A2F65A12FBB7}"/>
              </a:ext>
            </a:extLst>
          </p:cNvPr>
          <p:cNvSpPr txBox="1"/>
          <p:nvPr/>
        </p:nvSpPr>
        <p:spPr>
          <a:xfrm>
            <a:off x="4640047"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9" name="TextBox 648">
            <a:extLst>
              <a:ext uri="{FF2B5EF4-FFF2-40B4-BE49-F238E27FC236}">
                <a16:creationId xmlns:a16="http://schemas.microsoft.com/office/drawing/2014/main" id="{637B235F-2624-4256-9598-3228A51B1AE1}"/>
              </a:ext>
            </a:extLst>
          </p:cNvPr>
          <p:cNvSpPr txBox="1"/>
          <p:nvPr/>
        </p:nvSpPr>
        <p:spPr>
          <a:xfrm>
            <a:off x="4988393" y="1137904"/>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51" name="TextBox 650">
            <a:extLst>
              <a:ext uri="{FF2B5EF4-FFF2-40B4-BE49-F238E27FC236}">
                <a16:creationId xmlns:a16="http://schemas.microsoft.com/office/drawing/2014/main" id="{125F8B8C-370A-49F0-A086-DD4C5F680344}"/>
              </a:ext>
            </a:extLst>
          </p:cNvPr>
          <p:cNvSpPr txBox="1"/>
          <p:nvPr/>
        </p:nvSpPr>
        <p:spPr>
          <a:xfrm>
            <a:off x="4683595"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3" name="TextBox 652">
            <a:extLst>
              <a:ext uri="{FF2B5EF4-FFF2-40B4-BE49-F238E27FC236}">
                <a16:creationId xmlns:a16="http://schemas.microsoft.com/office/drawing/2014/main" id="{D0BA69AC-FF8A-41F4-B731-3AE23418ABEB}"/>
              </a:ext>
            </a:extLst>
          </p:cNvPr>
          <p:cNvSpPr txBox="1"/>
          <p:nvPr/>
        </p:nvSpPr>
        <p:spPr>
          <a:xfrm>
            <a:off x="6124872" y="114909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54" name="TextBox 653">
            <a:extLst>
              <a:ext uri="{FF2B5EF4-FFF2-40B4-BE49-F238E27FC236}">
                <a16:creationId xmlns:a16="http://schemas.microsoft.com/office/drawing/2014/main" id="{59BEFD8A-DD7A-4674-A83E-93EE5F17D209}"/>
              </a:ext>
            </a:extLst>
          </p:cNvPr>
          <p:cNvSpPr txBox="1"/>
          <p:nvPr/>
        </p:nvSpPr>
        <p:spPr>
          <a:xfrm>
            <a:off x="6416605" y="114802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5" name="TextBox 654">
            <a:extLst>
              <a:ext uri="{FF2B5EF4-FFF2-40B4-BE49-F238E27FC236}">
                <a16:creationId xmlns:a16="http://schemas.microsoft.com/office/drawing/2014/main" id="{6E84CE6F-CDC3-4CC2-9A6F-1BFB5197E147}"/>
              </a:ext>
            </a:extLst>
          </p:cNvPr>
          <p:cNvSpPr txBox="1"/>
          <p:nvPr/>
        </p:nvSpPr>
        <p:spPr>
          <a:xfrm>
            <a:off x="5861418" y="114845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6" name="TextBox 655">
            <a:extLst>
              <a:ext uri="{FF2B5EF4-FFF2-40B4-BE49-F238E27FC236}">
                <a16:creationId xmlns:a16="http://schemas.microsoft.com/office/drawing/2014/main" id="{DA14D69F-8180-4433-B45D-6DA36AF7E5AA}"/>
              </a:ext>
            </a:extLst>
          </p:cNvPr>
          <p:cNvSpPr txBox="1"/>
          <p:nvPr/>
        </p:nvSpPr>
        <p:spPr>
          <a:xfrm>
            <a:off x="6209764" y="1126715"/>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8" name="TextBox 657">
            <a:extLst>
              <a:ext uri="{FF2B5EF4-FFF2-40B4-BE49-F238E27FC236}">
                <a16:creationId xmlns:a16="http://schemas.microsoft.com/office/drawing/2014/main" id="{CAE0A693-FE34-4B1D-9030-C0022F71C8E9}"/>
              </a:ext>
            </a:extLst>
          </p:cNvPr>
          <p:cNvSpPr txBox="1"/>
          <p:nvPr/>
        </p:nvSpPr>
        <p:spPr>
          <a:xfrm>
            <a:off x="5904966" y="1126715"/>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0" name="TextBox 659">
            <a:extLst>
              <a:ext uri="{FF2B5EF4-FFF2-40B4-BE49-F238E27FC236}">
                <a16:creationId xmlns:a16="http://schemas.microsoft.com/office/drawing/2014/main" id="{3E02A66D-7B31-4398-8269-2777577FCEDE}"/>
              </a:ext>
            </a:extLst>
          </p:cNvPr>
          <p:cNvSpPr txBox="1"/>
          <p:nvPr/>
        </p:nvSpPr>
        <p:spPr>
          <a:xfrm>
            <a:off x="3592890"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1" name="TextBox 660">
            <a:extLst>
              <a:ext uri="{FF2B5EF4-FFF2-40B4-BE49-F238E27FC236}">
                <a16:creationId xmlns:a16="http://schemas.microsoft.com/office/drawing/2014/main" id="{69808F87-8F8B-4484-AF8E-8883E9D75491}"/>
              </a:ext>
            </a:extLst>
          </p:cNvPr>
          <p:cNvSpPr txBox="1"/>
          <p:nvPr/>
        </p:nvSpPr>
        <p:spPr>
          <a:xfrm>
            <a:off x="3884623"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2" name="TextBox 661">
            <a:extLst>
              <a:ext uri="{FF2B5EF4-FFF2-40B4-BE49-F238E27FC236}">
                <a16:creationId xmlns:a16="http://schemas.microsoft.com/office/drawing/2014/main" id="{4D389C15-B09C-4917-88AE-B43896C73A46}"/>
              </a:ext>
            </a:extLst>
          </p:cNvPr>
          <p:cNvSpPr txBox="1"/>
          <p:nvPr/>
        </p:nvSpPr>
        <p:spPr>
          <a:xfrm>
            <a:off x="3329436"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3" name="TextBox 662">
            <a:extLst>
              <a:ext uri="{FF2B5EF4-FFF2-40B4-BE49-F238E27FC236}">
                <a16:creationId xmlns:a16="http://schemas.microsoft.com/office/drawing/2014/main" id="{E990102B-7897-450B-9C12-AE3F5D9BAEEF}"/>
              </a:ext>
            </a:extLst>
          </p:cNvPr>
          <p:cNvSpPr txBox="1"/>
          <p:nvPr/>
        </p:nvSpPr>
        <p:spPr>
          <a:xfrm>
            <a:off x="3677782" y="1373317"/>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5" name="TextBox 664">
            <a:extLst>
              <a:ext uri="{FF2B5EF4-FFF2-40B4-BE49-F238E27FC236}">
                <a16:creationId xmlns:a16="http://schemas.microsoft.com/office/drawing/2014/main" id="{447AD409-79BF-44D1-B139-16EDBE1A8FBA}"/>
              </a:ext>
            </a:extLst>
          </p:cNvPr>
          <p:cNvSpPr txBox="1"/>
          <p:nvPr/>
        </p:nvSpPr>
        <p:spPr>
          <a:xfrm>
            <a:off x="3372984"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67" name="TextBox 666">
            <a:extLst>
              <a:ext uri="{FF2B5EF4-FFF2-40B4-BE49-F238E27FC236}">
                <a16:creationId xmlns:a16="http://schemas.microsoft.com/office/drawing/2014/main" id="{64F08C8C-15FB-450D-B04A-4FDD4363466A}"/>
              </a:ext>
            </a:extLst>
          </p:cNvPr>
          <p:cNvSpPr txBox="1"/>
          <p:nvPr/>
        </p:nvSpPr>
        <p:spPr>
          <a:xfrm>
            <a:off x="4903501"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8" name="TextBox 667">
            <a:extLst>
              <a:ext uri="{FF2B5EF4-FFF2-40B4-BE49-F238E27FC236}">
                <a16:creationId xmlns:a16="http://schemas.microsoft.com/office/drawing/2014/main" id="{C182DDC9-22BF-41EB-99B7-8C937E6DEA9F}"/>
              </a:ext>
            </a:extLst>
          </p:cNvPr>
          <p:cNvSpPr txBox="1"/>
          <p:nvPr/>
        </p:nvSpPr>
        <p:spPr>
          <a:xfrm>
            <a:off x="5195234"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9" name="TextBox 668">
            <a:extLst>
              <a:ext uri="{FF2B5EF4-FFF2-40B4-BE49-F238E27FC236}">
                <a16:creationId xmlns:a16="http://schemas.microsoft.com/office/drawing/2014/main" id="{87D2A6D8-231F-4983-B9FA-6E0CD2844D55}"/>
              </a:ext>
            </a:extLst>
          </p:cNvPr>
          <p:cNvSpPr txBox="1"/>
          <p:nvPr/>
        </p:nvSpPr>
        <p:spPr>
          <a:xfrm>
            <a:off x="4640047"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0" name="TextBox 669">
            <a:extLst>
              <a:ext uri="{FF2B5EF4-FFF2-40B4-BE49-F238E27FC236}">
                <a16:creationId xmlns:a16="http://schemas.microsoft.com/office/drawing/2014/main" id="{9B661332-BC4E-4085-A503-8FA73F90F159}"/>
              </a:ext>
            </a:extLst>
          </p:cNvPr>
          <p:cNvSpPr txBox="1"/>
          <p:nvPr/>
        </p:nvSpPr>
        <p:spPr>
          <a:xfrm>
            <a:off x="4988393" y="1373317"/>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72" name="TextBox 671">
            <a:extLst>
              <a:ext uri="{FF2B5EF4-FFF2-40B4-BE49-F238E27FC236}">
                <a16:creationId xmlns:a16="http://schemas.microsoft.com/office/drawing/2014/main" id="{C4DE596A-5B73-4763-83DB-27A7F192A35E}"/>
              </a:ext>
            </a:extLst>
          </p:cNvPr>
          <p:cNvSpPr txBox="1"/>
          <p:nvPr/>
        </p:nvSpPr>
        <p:spPr>
          <a:xfrm>
            <a:off x="4683595"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74" name="TextBox 673">
            <a:extLst>
              <a:ext uri="{FF2B5EF4-FFF2-40B4-BE49-F238E27FC236}">
                <a16:creationId xmlns:a16="http://schemas.microsoft.com/office/drawing/2014/main" id="{C6C91335-7022-476E-8CFA-D1A5BA84EB90}"/>
              </a:ext>
            </a:extLst>
          </p:cNvPr>
          <p:cNvSpPr txBox="1"/>
          <p:nvPr/>
        </p:nvSpPr>
        <p:spPr>
          <a:xfrm>
            <a:off x="6124872" y="13845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75" name="TextBox 674">
            <a:extLst>
              <a:ext uri="{FF2B5EF4-FFF2-40B4-BE49-F238E27FC236}">
                <a16:creationId xmlns:a16="http://schemas.microsoft.com/office/drawing/2014/main" id="{435EFB5A-7708-4EB5-9400-ABF8068C6CBA}"/>
              </a:ext>
            </a:extLst>
          </p:cNvPr>
          <p:cNvSpPr txBox="1"/>
          <p:nvPr/>
        </p:nvSpPr>
        <p:spPr>
          <a:xfrm>
            <a:off x="6416605" y="13834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6" name="TextBox 675">
            <a:extLst>
              <a:ext uri="{FF2B5EF4-FFF2-40B4-BE49-F238E27FC236}">
                <a16:creationId xmlns:a16="http://schemas.microsoft.com/office/drawing/2014/main" id="{932ABBC8-948A-43C3-962D-E35B947E1FD6}"/>
              </a:ext>
            </a:extLst>
          </p:cNvPr>
          <p:cNvSpPr txBox="1"/>
          <p:nvPr/>
        </p:nvSpPr>
        <p:spPr>
          <a:xfrm>
            <a:off x="5861418" y="13838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7" name="TextBox 676">
            <a:extLst>
              <a:ext uri="{FF2B5EF4-FFF2-40B4-BE49-F238E27FC236}">
                <a16:creationId xmlns:a16="http://schemas.microsoft.com/office/drawing/2014/main" id="{154229FF-4DEB-45BF-B919-F404771B92E0}"/>
              </a:ext>
            </a:extLst>
          </p:cNvPr>
          <p:cNvSpPr txBox="1"/>
          <p:nvPr/>
        </p:nvSpPr>
        <p:spPr>
          <a:xfrm>
            <a:off x="6209764" y="1362128"/>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79" name="TextBox 678">
            <a:extLst>
              <a:ext uri="{FF2B5EF4-FFF2-40B4-BE49-F238E27FC236}">
                <a16:creationId xmlns:a16="http://schemas.microsoft.com/office/drawing/2014/main" id="{226ECC10-BC66-4E99-A068-15F2396D4470}"/>
              </a:ext>
            </a:extLst>
          </p:cNvPr>
          <p:cNvSpPr txBox="1"/>
          <p:nvPr/>
        </p:nvSpPr>
        <p:spPr>
          <a:xfrm>
            <a:off x="5904966" y="1362128"/>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81" name="TextBox 680">
            <a:extLst>
              <a:ext uri="{FF2B5EF4-FFF2-40B4-BE49-F238E27FC236}">
                <a16:creationId xmlns:a16="http://schemas.microsoft.com/office/drawing/2014/main" id="{28E91DE8-906F-43F4-9E4D-C4A1567D6AF5}"/>
              </a:ext>
            </a:extLst>
          </p:cNvPr>
          <p:cNvSpPr txBox="1"/>
          <p:nvPr/>
        </p:nvSpPr>
        <p:spPr>
          <a:xfrm>
            <a:off x="3592890"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2" name="TextBox 681">
            <a:extLst>
              <a:ext uri="{FF2B5EF4-FFF2-40B4-BE49-F238E27FC236}">
                <a16:creationId xmlns:a16="http://schemas.microsoft.com/office/drawing/2014/main" id="{FED4A895-79B9-4335-B1EA-8DA4C1D4087E}"/>
              </a:ext>
            </a:extLst>
          </p:cNvPr>
          <p:cNvSpPr txBox="1"/>
          <p:nvPr/>
        </p:nvSpPr>
        <p:spPr>
          <a:xfrm>
            <a:off x="3884623"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3" name="TextBox 682">
            <a:extLst>
              <a:ext uri="{FF2B5EF4-FFF2-40B4-BE49-F238E27FC236}">
                <a16:creationId xmlns:a16="http://schemas.microsoft.com/office/drawing/2014/main" id="{E293DB1A-AF1A-485E-8CCA-C87E76B0972B}"/>
              </a:ext>
            </a:extLst>
          </p:cNvPr>
          <p:cNvSpPr txBox="1"/>
          <p:nvPr/>
        </p:nvSpPr>
        <p:spPr>
          <a:xfrm>
            <a:off x="3329436"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4" name="TextBox 683">
            <a:extLst>
              <a:ext uri="{FF2B5EF4-FFF2-40B4-BE49-F238E27FC236}">
                <a16:creationId xmlns:a16="http://schemas.microsoft.com/office/drawing/2014/main" id="{8A0B19ED-D845-4827-B5DD-F737E985154F}"/>
              </a:ext>
            </a:extLst>
          </p:cNvPr>
          <p:cNvSpPr txBox="1"/>
          <p:nvPr/>
        </p:nvSpPr>
        <p:spPr>
          <a:xfrm>
            <a:off x="3677782"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86" name="TextBox 685">
            <a:extLst>
              <a:ext uri="{FF2B5EF4-FFF2-40B4-BE49-F238E27FC236}">
                <a16:creationId xmlns:a16="http://schemas.microsoft.com/office/drawing/2014/main" id="{56241588-E559-4638-8CE7-CB4E1BE33A77}"/>
              </a:ext>
            </a:extLst>
          </p:cNvPr>
          <p:cNvSpPr txBox="1"/>
          <p:nvPr/>
        </p:nvSpPr>
        <p:spPr>
          <a:xfrm>
            <a:off x="3372984"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88" name="TextBox 687">
            <a:extLst>
              <a:ext uri="{FF2B5EF4-FFF2-40B4-BE49-F238E27FC236}">
                <a16:creationId xmlns:a16="http://schemas.microsoft.com/office/drawing/2014/main" id="{F6F626FE-CDDB-4AB4-BFE6-BA5194789378}"/>
              </a:ext>
            </a:extLst>
          </p:cNvPr>
          <p:cNvSpPr txBox="1"/>
          <p:nvPr/>
        </p:nvSpPr>
        <p:spPr>
          <a:xfrm>
            <a:off x="4903501"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9" name="TextBox 688">
            <a:extLst>
              <a:ext uri="{FF2B5EF4-FFF2-40B4-BE49-F238E27FC236}">
                <a16:creationId xmlns:a16="http://schemas.microsoft.com/office/drawing/2014/main" id="{3B9CC06A-3A5E-4160-8EAE-37CCFAA084E0}"/>
              </a:ext>
            </a:extLst>
          </p:cNvPr>
          <p:cNvSpPr txBox="1"/>
          <p:nvPr/>
        </p:nvSpPr>
        <p:spPr>
          <a:xfrm>
            <a:off x="5195234"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0" name="TextBox 689">
            <a:extLst>
              <a:ext uri="{FF2B5EF4-FFF2-40B4-BE49-F238E27FC236}">
                <a16:creationId xmlns:a16="http://schemas.microsoft.com/office/drawing/2014/main" id="{7CDE0981-6F01-4779-8F90-B6FE8CC271B7}"/>
              </a:ext>
            </a:extLst>
          </p:cNvPr>
          <p:cNvSpPr txBox="1"/>
          <p:nvPr/>
        </p:nvSpPr>
        <p:spPr>
          <a:xfrm>
            <a:off x="4640047"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1" name="TextBox 690">
            <a:extLst>
              <a:ext uri="{FF2B5EF4-FFF2-40B4-BE49-F238E27FC236}">
                <a16:creationId xmlns:a16="http://schemas.microsoft.com/office/drawing/2014/main" id="{04ED743B-2F63-47E8-9545-67B64ABF0F39}"/>
              </a:ext>
            </a:extLst>
          </p:cNvPr>
          <p:cNvSpPr txBox="1"/>
          <p:nvPr/>
        </p:nvSpPr>
        <p:spPr>
          <a:xfrm>
            <a:off x="4988393"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93" name="TextBox 692">
            <a:extLst>
              <a:ext uri="{FF2B5EF4-FFF2-40B4-BE49-F238E27FC236}">
                <a16:creationId xmlns:a16="http://schemas.microsoft.com/office/drawing/2014/main" id="{131E96A1-C4D6-4E93-BF36-F3D3AFD4A2CF}"/>
              </a:ext>
            </a:extLst>
          </p:cNvPr>
          <p:cNvSpPr txBox="1"/>
          <p:nvPr/>
        </p:nvSpPr>
        <p:spPr>
          <a:xfrm>
            <a:off x="4683595"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95" name="TextBox 694">
            <a:extLst>
              <a:ext uri="{FF2B5EF4-FFF2-40B4-BE49-F238E27FC236}">
                <a16:creationId xmlns:a16="http://schemas.microsoft.com/office/drawing/2014/main" id="{437E69A5-5FD1-4D63-B922-63467DB83044}"/>
              </a:ext>
            </a:extLst>
          </p:cNvPr>
          <p:cNvSpPr txBox="1"/>
          <p:nvPr/>
        </p:nvSpPr>
        <p:spPr>
          <a:xfrm>
            <a:off x="6124872" y="160581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96" name="TextBox 695">
            <a:extLst>
              <a:ext uri="{FF2B5EF4-FFF2-40B4-BE49-F238E27FC236}">
                <a16:creationId xmlns:a16="http://schemas.microsoft.com/office/drawing/2014/main" id="{48912239-0992-47B3-94EC-00D94DB76F3A}"/>
              </a:ext>
            </a:extLst>
          </p:cNvPr>
          <p:cNvSpPr txBox="1"/>
          <p:nvPr/>
        </p:nvSpPr>
        <p:spPr>
          <a:xfrm>
            <a:off x="6416605" y="160474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7" name="TextBox 696">
            <a:extLst>
              <a:ext uri="{FF2B5EF4-FFF2-40B4-BE49-F238E27FC236}">
                <a16:creationId xmlns:a16="http://schemas.microsoft.com/office/drawing/2014/main" id="{6F4348F9-038E-4277-939A-C3C5043D5216}"/>
              </a:ext>
            </a:extLst>
          </p:cNvPr>
          <p:cNvSpPr txBox="1"/>
          <p:nvPr/>
        </p:nvSpPr>
        <p:spPr>
          <a:xfrm>
            <a:off x="5861418" y="160518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8" name="TextBox 697">
            <a:extLst>
              <a:ext uri="{FF2B5EF4-FFF2-40B4-BE49-F238E27FC236}">
                <a16:creationId xmlns:a16="http://schemas.microsoft.com/office/drawing/2014/main" id="{375AAAB1-F60A-49F9-A2AB-3D672BDF452B}"/>
              </a:ext>
            </a:extLst>
          </p:cNvPr>
          <p:cNvSpPr txBox="1"/>
          <p:nvPr/>
        </p:nvSpPr>
        <p:spPr>
          <a:xfrm>
            <a:off x="6209764" y="158343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00" name="TextBox 699">
            <a:extLst>
              <a:ext uri="{FF2B5EF4-FFF2-40B4-BE49-F238E27FC236}">
                <a16:creationId xmlns:a16="http://schemas.microsoft.com/office/drawing/2014/main" id="{7B12DF74-800A-4770-A6A5-096B6C122DA3}"/>
              </a:ext>
            </a:extLst>
          </p:cNvPr>
          <p:cNvSpPr txBox="1"/>
          <p:nvPr/>
        </p:nvSpPr>
        <p:spPr>
          <a:xfrm>
            <a:off x="5904966" y="1583439"/>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2" name="TextBox 701">
            <a:extLst>
              <a:ext uri="{FF2B5EF4-FFF2-40B4-BE49-F238E27FC236}">
                <a16:creationId xmlns:a16="http://schemas.microsoft.com/office/drawing/2014/main" id="{B948AF58-2B8A-4A5B-8A35-4DADB86806E0}"/>
              </a:ext>
            </a:extLst>
          </p:cNvPr>
          <p:cNvSpPr txBox="1"/>
          <p:nvPr/>
        </p:nvSpPr>
        <p:spPr>
          <a:xfrm>
            <a:off x="3592890"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03" name="TextBox 702">
            <a:extLst>
              <a:ext uri="{FF2B5EF4-FFF2-40B4-BE49-F238E27FC236}">
                <a16:creationId xmlns:a16="http://schemas.microsoft.com/office/drawing/2014/main" id="{DCFE2641-D016-4E52-A2A9-232CB88CAEB9}"/>
              </a:ext>
            </a:extLst>
          </p:cNvPr>
          <p:cNvSpPr txBox="1"/>
          <p:nvPr/>
        </p:nvSpPr>
        <p:spPr>
          <a:xfrm>
            <a:off x="3884623"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4" name="TextBox 703">
            <a:extLst>
              <a:ext uri="{FF2B5EF4-FFF2-40B4-BE49-F238E27FC236}">
                <a16:creationId xmlns:a16="http://schemas.microsoft.com/office/drawing/2014/main" id="{DB618165-EB02-4544-B074-57D0F6707FE4}"/>
              </a:ext>
            </a:extLst>
          </p:cNvPr>
          <p:cNvSpPr txBox="1"/>
          <p:nvPr/>
        </p:nvSpPr>
        <p:spPr>
          <a:xfrm>
            <a:off x="3329436"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5" name="TextBox 704">
            <a:extLst>
              <a:ext uri="{FF2B5EF4-FFF2-40B4-BE49-F238E27FC236}">
                <a16:creationId xmlns:a16="http://schemas.microsoft.com/office/drawing/2014/main" id="{3E2BC1E4-FA67-4138-B1E2-4A29EFA4A60C}"/>
              </a:ext>
            </a:extLst>
          </p:cNvPr>
          <p:cNvSpPr txBox="1"/>
          <p:nvPr/>
        </p:nvSpPr>
        <p:spPr>
          <a:xfrm>
            <a:off x="3677782" y="1830041"/>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07" name="TextBox 706">
            <a:extLst>
              <a:ext uri="{FF2B5EF4-FFF2-40B4-BE49-F238E27FC236}">
                <a16:creationId xmlns:a16="http://schemas.microsoft.com/office/drawing/2014/main" id="{99029FCB-EA6E-432D-8055-DFFC84D09A98}"/>
              </a:ext>
            </a:extLst>
          </p:cNvPr>
          <p:cNvSpPr txBox="1"/>
          <p:nvPr/>
        </p:nvSpPr>
        <p:spPr>
          <a:xfrm>
            <a:off x="3372984"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9" name="TextBox 708">
            <a:extLst>
              <a:ext uri="{FF2B5EF4-FFF2-40B4-BE49-F238E27FC236}">
                <a16:creationId xmlns:a16="http://schemas.microsoft.com/office/drawing/2014/main" id="{CC36F0A4-AEB6-48CA-AD95-B6C6A1202CC6}"/>
              </a:ext>
            </a:extLst>
          </p:cNvPr>
          <p:cNvSpPr txBox="1"/>
          <p:nvPr/>
        </p:nvSpPr>
        <p:spPr>
          <a:xfrm>
            <a:off x="4903501"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0" name="TextBox 709">
            <a:extLst>
              <a:ext uri="{FF2B5EF4-FFF2-40B4-BE49-F238E27FC236}">
                <a16:creationId xmlns:a16="http://schemas.microsoft.com/office/drawing/2014/main" id="{7A20FA85-DE25-4268-8CFC-640798A83C81}"/>
              </a:ext>
            </a:extLst>
          </p:cNvPr>
          <p:cNvSpPr txBox="1"/>
          <p:nvPr/>
        </p:nvSpPr>
        <p:spPr>
          <a:xfrm>
            <a:off x="5195234"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1" name="TextBox 710">
            <a:extLst>
              <a:ext uri="{FF2B5EF4-FFF2-40B4-BE49-F238E27FC236}">
                <a16:creationId xmlns:a16="http://schemas.microsoft.com/office/drawing/2014/main" id="{9B77DA89-1FE4-458F-AA12-58F535DA1097}"/>
              </a:ext>
            </a:extLst>
          </p:cNvPr>
          <p:cNvSpPr txBox="1"/>
          <p:nvPr/>
        </p:nvSpPr>
        <p:spPr>
          <a:xfrm>
            <a:off x="4640047"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2" name="TextBox 711">
            <a:extLst>
              <a:ext uri="{FF2B5EF4-FFF2-40B4-BE49-F238E27FC236}">
                <a16:creationId xmlns:a16="http://schemas.microsoft.com/office/drawing/2014/main" id="{6325B31F-1978-41CE-88F7-930C456607F5}"/>
              </a:ext>
            </a:extLst>
          </p:cNvPr>
          <p:cNvSpPr txBox="1"/>
          <p:nvPr/>
        </p:nvSpPr>
        <p:spPr>
          <a:xfrm>
            <a:off x="4988393" y="183004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4" name="TextBox 713">
            <a:extLst>
              <a:ext uri="{FF2B5EF4-FFF2-40B4-BE49-F238E27FC236}">
                <a16:creationId xmlns:a16="http://schemas.microsoft.com/office/drawing/2014/main" id="{3A88771C-814A-4240-A95C-784C072D1502}"/>
              </a:ext>
            </a:extLst>
          </p:cNvPr>
          <p:cNvSpPr txBox="1"/>
          <p:nvPr/>
        </p:nvSpPr>
        <p:spPr>
          <a:xfrm>
            <a:off x="4683595"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6" name="TextBox 715">
            <a:extLst>
              <a:ext uri="{FF2B5EF4-FFF2-40B4-BE49-F238E27FC236}">
                <a16:creationId xmlns:a16="http://schemas.microsoft.com/office/drawing/2014/main" id="{6BD6F7A9-9F78-4A15-AA6F-E7B3FE90AE50}"/>
              </a:ext>
            </a:extLst>
          </p:cNvPr>
          <p:cNvSpPr txBox="1"/>
          <p:nvPr/>
        </p:nvSpPr>
        <p:spPr>
          <a:xfrm>
            <a:off x="6124872" y="184122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7" name="TextBox 716">
            <a:extLst>
              <a:ext uri="{FF2B5EF4-FFF2-40B4-BE49-F238E27FC236}">
                <a16:creationId xmlns:a16="http://schemas.microsoft.com/office/drawing/2014/main" id="{CE195F8A-9E71-4CF7-BBF3-C7DF6CDE989D}"/>
              </a:ext>
            </a:extLst>
          </p:cNvPr>
          <p:cNvSpPr txBox="1"/>
          <p:nvPr/>
        </p:nvSpPr>
        <p:spPr>
          <a:xfrm>
            <a:off x="6416605" y="18401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8" name="TextBox 717">
            <a:extLst>
              <a:ext uri="{FF2B5EF4-FFF2-40B4-BE49-F238E27FC236}">
                <a16:creationId xmlns:a16="http://schemas.microsoft.com/office/drawing/2014/main" id="{858B67B5-49DD-41A6-A871-2D3F996BBAE7}"/>
              </a:ext>
            </a:extLst>
          </p:cNvPr>
          <p:cNvSpPr txBox="1"/>
          <p:nvPr/>
        </p:nvSpPr>
        <p:spPr>
          <a:xfrm>
            <a:off x="5861418" y="184059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9" name="TextBox 718">
            <a:extLst>
              <a:ext uri="{FF2B5EF4-FFF2-40B4-BE49-F238E27FC236}">
                <a16:creationId xmlns:a16="http://schemas.microsoft.com/office/drawing/2014/main" id="{B122F21C-A1EB-4811-B192-AADAF830C976}"/>
              </a:ext>
            </a:extLst>
          </p:cNvPr>
          <p:cNvSpPr txBox="1"/>
          <p:nvPr/>
        </p:nvSpPr>
        <p:spPr>
          <a:xfrm>
            <a:off x="6209764" y="1818852"/>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21" name="TextBox 720">
            <a:extLst>
              <a:ext uri="{FF2B5EF4-FFF2-40B4-BE49-F238E27FC236}">
                <a16:creationId xmlns:a16="http://schemas.microsoft.com/office/drawing/2014/main" id="{5AE35D9F-F387-409C-8DC6-731363D6F741}"/>
              </a:ext>
            </a:extLst>
          </p:cNvPr>
          <p:cNvSpPr txBox="1"/>
          <p:nvPr/>
        </p:nvSpPr>
        <p:spPr>
          <a:xfrm>
            <a:off x="5904966" y="1818852"/>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23" name="TextBox 722">
            <a:extLst>
              <a:ext uri="{FF2B5EF4-FFF2-40B4-BE49-F238E27FC236}">
                <a16:creationId xmlns:a16="http://schemas.microsoft.com/office/drawing/2014/main" id="{4FF4E6C5-D800-46D2-8C95-87BDD3A3B89D}"/>
              </a:ext>
            </a:extLst>
          </p:cNvPr>
          <p:cNvSpPr txBox="1"/>
          <p:nvPr/>
        </p:nvSpPr>
        <p:spPr>
          <a:xfrm>
            <a:off x="3592890"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24" name="TextBox 723">
            <a:extLst>
              <a:ext uri="{FF2B5EF4-FFF2-40B4-BE49-F238E27FC236}">
                <a16:creationId xmlns:a16="http://schemas.microsoft.com/office/drawing/2014/main" id="{436D4C5B-6A56-4745-B6A9-B3D1E87299EC}"/>
              </a:ext>
            </a:extLst>
          </p:cNvPr>
          <p:cNvSpPr txBox="1"/>
          <p:nvPr/>
        </p:nvSpPr>
        <p:spPr>
          <a:xfrm>
            <a:off x="3884623"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5" name="TextBox 724">
            <a:extLst>
              <a:ext uri="{FF2B5EF4-FFF2-40B4-BE49-F238E27FC236}">
                <a16:creationId xmlns:a16="http://schemas.microsoft.com/office/drawing/2014/main" id="{6F3BC583-AE7F-41D8-8B78-7C82FD27DF94}"/>
              </a:ext>
            </a:extLst>
          </p:cNvPr>
          <p:cNvSpPr txBox="1"/>
          <p:nvPr/>
        </p:nvSpPr>
        <p:spPr>
          <a:xfrm>
            <a:off x="3329436"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6" name="TextBox 725">
            <a:extLst>
              <a:ext uri="{FF2B5EF4-FFF2-40B4-BE49-F238E27FC236}">
                <a16:creationId xmlns:a16="http://schemas.microsoft.com/office/drawing/2014/main" id="{CAEAE12B-80AD-4B46-A61B-F706BC38E186}"/>
              </a:ext>
            </a:extLst>
          </p:cNvPr>
          <p:cNvSpPr txBox="1"/>
          <p:nvPr/>
        </p:nvSpPr>
        <p:spPr>
          <a:xfrm>
            <a:off x="3677782" y="205092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28" name="TextBox 727">
            <a:extLst>
              <a:ext uri="{FF2B5EF4-FFF2-40B4-BE49-F238E27FC236}">
                <a16:creationId xmlns:a16="http://schemas.microsoft.com/office/drawing/2014/main" id="{60116BCA-4132-4C57-994A-BE1580AEBF6C}"/>
              </a:ext>
            </a:extLst>
          </p:cNvPr>
          <p:cNvSpPr txBox="1"/>
          <p:nvPr/>
        </p:nvSpPr>
        <p:spPr>
          <a:xfrm>
            <a:off x="3372984"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0" name="TextBox 729">
            <a:extLst>
              <a:ext uri="{FF2B5EF4-FFF2-40B4-BE49-F238E27FC236}">
                <a16:creationId xmlns:a16="http://schemas.microsoft.com/office/drawing/2014/main" id="{66746A15-A8D3-41E7-B6ED-45A471618712}"/>
              </a:ext>
            </a:extLst>
          </p:cNvPr>
          <p:cNvSpPr txBox="1"/>
          <p:nvPr/>
        </p:nvSpPr>
        <p:spPr>
          <a:xfrm>
            <a:off x="4903501"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1" name="TextBox 730">
            <a:extLst>
              <a:ext uri="{FF2B5EF4-FFF2-40B4-BE49-F238E27FC236}">
                <a16:creationId xmlns:a16="http://schemas.microsoft.com/office/drawing/2014/main" id="{7982AFEB-4D21-4A16-8147-37953482FE03}"/>
              </a:ext>
            </a:extLst>
          </p:cNvPr>
          <p:cNvSpPr txBox="1"/>
          <p:nvPr/>
        </p:nvSpPr>
        <p:spPr>
          <a:xfrm>
            <a:off x="5195234"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2" name="TextBox 731">
            <a:extLst>
              <a:ext uri="{FF2B5EF4-FFF2-40B4-BE49-F238E27FC236}">
                <a16:creationId xmlns:a16="http://schemas.microsoft.com/office/drawing/2014/main" id="{C3CE6AD8-0181-4650-92FE-56D3C9B63892}"/>
              </a:ext>
            </a:extLst>
          </p:cNvPr>
          <p:cNvSpPr txBox="1"/>
          <p:nvPr/>
        </p:nvSpPr>
        <p:spPr>
          <a:xfrm>
            <a:off x="4640047"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3" name="TextBox 732">
            <a:extLst>
              <a:ext uri="{FF2B5EF4-FFF2-40B4-BE49-F238E27FC236}">
                <a16:creationId xmlns:a16="http://schemas.microsoft.com/office/drawing/2014/main" id="{0788F79C-BCDA-4FC8-AC55-151448D6C4C0}"/>
              </a:ext>
            </a:extLst>
          </p:cNvPr>
          <p:cNvSpPr txBox="1"/>
          <p:nvPr/>
        </p:nvSpPr>
        <p:spPr>
          <a:xfrm>
            <a:off x="4988393" y="205092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35" name="TextBox 734">
            <a:extLst>
              <a:ext uri="{FF2B5EF4-FFF2-40B4-BE49-F238E27FC236}">
                <a16:creationId xmlns:a16="http://schemas.microsoft.com/office/drawing/2014/main" id="{EB405412-5BF1-4E41-A166-2D337791D618}"/>
              </a:ext>
            </a:extLst>
          </p:cNvPr>
          <p:cNvSpPr txBox="1"/>
          <p:nvPr/>
        </p:nvSpPr>
        <p:spPr>
          <a:xfrm>
            <a:off x="4683595"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7" name="TextBox 736">
            <a:extLst>
              <a:ext uri="{FF2B5EF4-FFF2-40B4-BE49-F238E27FC236}">
                <a16:creationId xmlns:a16="http://schemas.microsoft.com/office/drawing/2014/main" id="{DE948E34-CB2F-4169-A7D1-E14094DCF5A5}"/>
              </a:ext>
            </a:extLst>
          </p:cNvPr>
          <p:cNvSpPr txBox="1"/>
          <p:nvPr/>
        </p:nvSpPr>
        <p:spPr>
          <a:xfrm>
            <a:off x="6124872" y="206210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8" name="TextBox 737">
            <a:extLst>
              <a:ext uri="{FF2B5EF4-FFF2-40B4-BE49-F238E27FC236}">
                <a16:creationId xmlns:a16="http://schemas.microsoft.com/office/drawing/2014/main" id="{392E11C7-1D86-44E8-86A1-0BF7B9452B59}"/>
              </a:ext>
            </a:extLst>
          </p:cNvPr>
          <p:cNvSpPr txBox="1"/>
          <p:nvPr/>
        </p:nvSpPr>
        <p:spPr>
          <a:xfrm>
            <a:off x="6416605" y="206104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9" name="TextBox 738">
            <a:extLst>
              <a:ext uri="{FF2B5EF4-FFF2-40B4-BE49-F238E27FC236}">
                <a16:creationId xmlns:a16="http://schemas.microsoft.com/office/drawing/2014/main" id="{B7448E7E-048A-4CEF-84DE-6A44D1383DE7}"/>
              </a:ext>
            </a:extLst>
          </p:cNvPr>
          <p:cNvSpPr txBox="1"/>
          <p:nvPr/>
        </p:nvSpPr>
        <p:spPr>
          <a:xfrm>
            <a:off x="5861418" y="206147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0" name="TextBox 739">
            <a:extLst>
              <a:ext uri="{FF2B5EF4-FFF2-40B4-BE49-F238E27FC236}">
                <a16:creationId xmlns:a16="http://schemas.microsoft.com/office/drawing/2014/main" id="{807A34A9-73F0-42DB-AD27-357056D23977}"/>
              </a:ext>
            </a:extLst>
          </p:cNvPr>
          <p:cNvSpPr txBox="1"/>
          <p:nvPr/>
        </p:nvSpPr>
        <p:spPr>
          <a:xfrm>
            <a:off x="6209764" y="203973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42" name="TextBox 741">
            <a:extLst>
              <a:ext uri="{FF2B5EF4-FFF2-40B4-BE49-F238E27FC236}">
                <a16:creationId xmlns:a16="http://schemas.microsoft.com/office/drawing/2014/main" id="{E2177E65-4F81-4281-A432-D647CD4EF817}"/>
              </a:ext>
            </a:extLst>
          </p:cNvPr>
          <p:cNvSpPr txBox="1"/>
          <p:nvPr/>
        </p:nvSpPr>
        <p:spPr>
          <a:xfrm>
            <a:off x="5904966" y="2039731"/>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4" name="TextBox 743">
            <a:extLst>
              <a:ext uri="{FF2B5EF4-FFF2-40B4-BE49-F238E27FC236}">
                <a16:creationId xmlns:a16="http://schemas.microsoft.com/office/drawing/2014/main" id="{EBD0F1E7-6131-4C29-8BE9-B23D8FF5349A}"/>
              </a:ext>
            </a:extLst>
          </p:cNvPr>
          <p:cNvSpPr txBox="1"/>
          <p:nvPr/>
        </p:nvSpPr>
        <p:spPr>
          <a:xfrm>
            <a:off x="3592890"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45" name="TextBox 744">
            <a:extLst>
              <a:ext uri="{FF2B5EF4-FFF2-40B4-BE49-F238E27FC236}">
                <a16:creationId xmlns:a16="http://schemas.microsoft.com/office/drawing/2014/main" id="{058AAAC6-6B20-47AF-874A-306057509C59}"/>
              </a:ext>
            </a:extLst>
          </p:cNvPr>
          <p:cNvSpPr txBox="1"/>
          <p:nvPr/>
        </p:nvSpPr>
        <p:spPr>
          <a:xfrm>
            <a:off x="3884623"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6" name="TextBox 745">
            <a:extLst>
              <a:ext uri="{FF2B5EF4-FFF2-40B4-BE49-F238E27FC236}">
                <a16:creationId xmlns:a16="http://schemas.microsoft.com/office/drawing/2014/main" id="{CC9F794D-5AF3-457B-BB06-2AEED75B22C1}"/>
              </a:ext>
            </a:extLst>
          </p:cNvPr>
          <p:cNvSpPr txBox="1"/>
          <p:nvPr/>
        </p:nvSpPr>
        <p:spPr>
          <a:xfrm>
            <a:off x="3329436"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7" name="TextBox 746">
            <a:extLst>
              <a:ext uri="{FF2B5EF4-FFF2-40B4-BE49-F238E27FC236}">
                <a16:creationId xmlns:a16="http://schemas.microsoft.com/office/drawing/2014/main" id="{388CDCAD-7E7A-4C1E-B956-3C097A09FF2B}"/>
              </a:ext>
            </a:extLst>
          </p:cNvPr>
          <p:cNvSpPr txBox="1"/>
          <p:nvPr/>
        </p:nvSpPr>
        <p:spPr>
          <a:xfrm>
            <a:off x="3677782"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9" name="TextBox 748">
            <a:extLst>
              <a:ext uri="{FF2B5EF4-FFF2-40B4-BE49-F238E27FC236}">
                <a16:creationId xmlns:a16="http://schemas.microsoft.com/office/drawing/2014/main" id="{D29A3DDE-7277-48D6-A5DF-8E0DEA391F4A}"/>
              </a:ext>
            </a:extLst>
          </p:cNvPr>
          <p:cNvSpPr txBox="1"/>
          <p:nvPr/>
        </p:nvSpPr>
        <p:spPr>
          <a:xfrm>
            <a:off x="3372984"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1" name="TextBox 750">
            <a:extLst>
              <a:ext uri="{FF2B5EF4-FFF2-40B4-BE49-F238E27FC236}">
                <a16:creationId xmlns:a16="http://schemas.microsoft.com/office/drawing/2014/main" id="{94F30F39-E343-4967-8CBA-766B7C8250C6}"/>
              </a:ext>
            </a:extLst>
          </p:cNvPr>
          <p:cNvSpPr txBox="1"/>
          <p:nvPr/>
        </p:nvSpPr>
        <p:spPr>
          <a:xfrm>
            <a:off x="4903501"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2" name="TextBox 751">
            <a:extLst>
              <a:ext uri="{FF2B5EF4-FFF2-40B4-BE49-F238E27FC236}">
                <a16:creationId xmlns:a16="http://schemas.microsoft.com/office/drawing/2014/main" id="{AA04DD13-9B8E-42A3-B653-37F3E3EA65ED}"/>
              </a:ext>
            </a:extLst>
          </p:cNvPr>
          <p:cNvSpPr txBox="1"/>
          <p:nvPr/>
        </p:nvSpPr>
        <p:spPr>
          <a:xfrm>
            <a:off x="5195234"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3" name="TextBox 752">
            <a:extLst>
              <a:ext uri="{FF2B5EF4-FFF2-40B4-BE49-F238E27FC236}">
                <a16:creationId xmlns:a16="http://schemas.microsoft.com/office/drawing/2014/main" id="{6C956B74-B777-4FDB-A51F-17017AE23ED0}"/>
              </a:ext>
            </a:extLst>
          </p:cNvPr>
          <p:cNvSpPr txBox="1"/>
          <p:nvPr/>
        </p:nvSpPr>
        <p:spPr>
          <a:xfrm>
            <a:off x="4640047"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4" name="TextBox 753">
            <a:extLst>
              <a:ext uri="{FF2B5EF4-FFF2-40B4-BE49-F238E27FC236}">
                <a16:creationId xmlns:a16="http://schemas.microsoft.com/office/drawing/2014/main" id="{21382D50-6122-4EBF-9BC2-D619F681A434}"/>
              </a:ext>
            </a:extLst>
          </p:cNvPr>
          <p:cNvSpPr txBox="1"/>
          <p:nvPr/>
        </p:nvSpPr>
        <p:spPr>
          <a:xfrm>
            <a:off x="4988393"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56" name="TextBox 755">
            <a:extLst>
              <a:ext uri="{FF2B5EF4-FFF2-40B4-BE49-F238E27FC236}">
                <a16:creationId xmlns:a16="http://schemas.microsoft.com/office/drawing/2014/main" id="{C8F5698F-2E0E-4F6B-A36F-7A91C6C61101}"/>
              </a:ext>
            </a:extLst>
          </p:cNvPr>
          <p:cNvSpPr txBox="1"/>
          <p:nvPr/>
        </p:nvSpPr>
        <p:spPr>
          <a:xfrm>
            <a:off x="4683595"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8" name="TextBox 757">
            <a:extLst>
              <a:ext uri="{FF2B5EF4-FFF2-40B4-BE49-F238E27FC236}">
                <a16:creationId xmlns:a16="http://schemas.microsoft.com/office/drawing/2014/main" id="{F26DD426-AB33-4F4F-9571-C0504FB4FE9A}"/>
              </a:ext>
            </a:extLst>
          </p:cNvPr>
          <p:cNvSpPr txBox="1"/>
          <p:nvPr/>
        </p:nvSpPr>
        <p:spPr>
          <a:xfrm>
            <a:off x="6124872" y="229752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9" name="TextBox 758">
            <a:extLst>
              <a:ext uri="{FF2B5EF4-FFF2-40B4-BE49-F238E27FC236}">
                <a16:creationId xmlns:a16="http://schemas.microsoft.com/office/drawing/2014/main" id="{C6BD6837-D840-49BB-8271-6A753B7B9395}"/>
              </a:ext>
            </a:extLst>
          </p:cNvPr>
          <p:cNvSpPr txBox="1"/>
          <p:nvPr/>
        </p:nvSpPr>
        <p:spPr>
          <a:xfrm>
            <a:off x="6416605" y="229645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0" name="TextBox 759">
            <a:extLst>
              <a:ext uri="{FF2B5EF4-FFF2-40B4-BE49-F238E27FC236}">
                <a16:creationId xmlns:a16="http://schemas.microsoft.com/office/drawing/2014/main" id="{49D36501-C996-4151-AC7C-225D6D75D9E9}"/>
              </a:ext>
            </a:extLst>
          </p:cNvPr>
          <p:cNvSpPr txBox="1"/>
          <p:nvPr/>
        </p:nvSpPr>
        <p:spPr>
          <a:xfrm>
            <a:off x="5861418" y="229688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1" name="TextBox 760">
            <a:extLst>
              <a:ext uri="{FF2B5EF4-FFF2-40B4-BE49-F238E27FC236}">
                <a16:creationId xmlns:a16="http://schemas.microsoft.com/office/drawing/2014/main" id="{787096BE-99FC-4158-BDC4-8A960A083C72}"/>
              </a:ext>
            </a:extLst>
          </p:cNvPr>
          <p:cNvSpPr txBox="1"/>
          <p:nvPr/>
        </p:nvSpPr>
        <p:spPr>
          <a:xfrm>
            <a:off x="6209764" y="2275144"/>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3" name="TextBox 762">
            <a:extLst>
              <a:ext uri="{FF2B5EF4-FFF2-40B4-BE49-F238E27FC236}">
                <a16:creationId xmlns:a16="http://schemas.microsoft.com/office/drawing/2014/main" id="{539A3022-031B-4418-BBFC-55E34559341B}"/>
              </a:ext>
            </a:extLst>
          </p:cNvPr>
          <p:cNvSpPr txBox="1"/>
          <p:nvPr/>
        </p:nvSpPr>
        <p:spPr>
          <a:xfrm>
            <a:off x="5904966" y="2275144"/>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5" name="TextBox 764">
            <a:extLst>
              <a:ext uri="{FF2B5EF4-FFF2-40B4-BE49-F238E27FC236}">
                <a16:creationId xmlns:a16="http://schemas.microsoft.com/office/drawing/2014/main" id="{B9B8BB18-DE15-4E67-8C8A-06EABAA0CBCC}"/>
              </a:ext>
            </a:extLst>
          </p:cNvPr>
          <p:cNvSpPr txBox="1"/>
          <p:nvPr/>
        </p:nvSpPr>
        <p:spPr>
          <a:xfrm>
            <a:off x="3592890"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66" name="TextBox 765">
            <a:extLst>
              <a:ext uri="{FF2B5EF4-FFF2-40B4-BE49-F238E27FC236}">
                <a16:creationId xmlns:a16="http://schemas.microsoft.com/office/drawing/2014/main" id="{ED397B8E-E649-43A9-BB3F-0A8DC845CECF}"/>
              </a:ext>
            </a:extLst>
          </p:cNvPr>
          <p:cNvSpPr txBox="1"/>
          <p:nvPr/>
        </p:nvSpPr>
        <p:spPr>
          <a:xfrm>
            <a:off x="3884623"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7" name="TextBox 766">
            <a:extLst>
              <a:ext uri="{FF2B5EF4-FFF2-40B4-BE49-F238E27FC236}">
                <a16:creationId xmlns:a16="http://schemas.microsoft.com/office/drawing/2014/main" id="{E5700B30-F049-4B7D-BA70-002AB64A4D25}"/>
              </a:ext>
            </a:extLst>
          </p:cNvPr>
          <p:cNvSpPr txBox="1"/>
          <p:nvPr/>
        </p:nvSpPr>
        <p:spPr>
          <a:xfrm>
            <a:off x="3329436"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8" name="TextBox 767">
            <a:extLst>
              <a:ext uri="{FF2B5EF4-FFF2-40B4-BE49-F238E27FC236}">
                <a16:creationId xmlns:a16="http://schemas.microsoft.com/office/drawing/2014/main" id="{9BAF9FCC-7C4D-412C-8367-90D13654A5DB}"/>
              </a:ext>
            </a:extLst>
          </p:cNvPr>
          <p:cNvSpPr txBox="1"/>
          <p:nvPr/>
        </p:nvSpPr>
        <p:spPr>
          <a:xfrm>
            <a:off x="3677782" y="2506206"/>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70" name="TextBox 769">
            <a:extLst>
              <a:ext uri="{FF2B5EF4-FFF2-40B4-BE49-F238E27FC236}">
                <a16:creationId xmlns:a16="http://schemas.microsoft.com/office/drawing/2014/main" id="{76C2C442-95D2-43E6-AC94-BEC0223AF9F4}"/>
              </a:ext>
            </a:extLst>
          </p:cNvPr>
          <p:cNvSpPr txBox="1"/>
          <p:nvPr/>
        </p:nvSpPr>
        <p:spPr>
          <a:xfrm>
            <a:off x="3372984"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2" name="TextBox 771">
            <a:extLst>
              <a:ext uri="{FF2B5EF4-FFF2-40B4-BE49-F238E27FC236}">
                <a16:creationId xmlns:a16="http://schemas.microsoft.com/office/drawing/2014/main" id="{F03884C7-E99B-4ACF-91F8-C6CAC09EA672}"/>
              </a:ext>
            </a:extLst>
          </p:cNvPr>
          <p:cNvSpPr txBox="1"/>
          <p:nvPr/>
        </p:nvSpPr>
        <p:spPr>
          <a:xfrm>
            <a:off x="4903501"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73" name="TextBox 772">
            <a:extLst>
              <a:ext uri="{FF2B5EF4-FFF2-40B4-BE49-F238E27FC236}">
                <a16:creationId xmlns:a16="http://schemas.microsoft.com/office/drawing/2014/main" id="{A4CDAE74-7FC7-4B3C-BD78-1C46365444FE}"/>
              </a:ext>
            </a:extLst>
          </p:cNvPr>
          <p:cNvSpPr txBox="1"/>
          <p:nvPr/>
        </p:nvSpPr>
        <p:spPr>
          <a:xfrm>
            <a:off x="5195234"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4" name="TextBox 773">
            <a:extLst>
              <a:ext uri="{FF2B5EF4-FFF2-40B4-BE49-F238E27FC236}">
                <a16:creationId xmlns:a16="http://schemas.microsoft.com/office/drawing/2014/main" id="{153D7A0F-A493-4B1E-AAD0-DF5B4EC8FB20}"/>
              </a:ext>
            </a:extLst>
          </p:cNvPr>
          <p:cNvSpPr txBox="1"/>
          <p:nvPr/>
        </p:nvSpPr>
        <p:spPr>
          <a:xfrm>
            <a:off x="4640047"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5" name="TextBox 774">
            <a:extLst>
              <a:ext uri="{FF2B5EF4-FFF2-40B4-BE49-F238E27FC236}">
                <a16:creationId xmlns:a16="http://schemas.microsoft.com/office/drawing/2014/main" id="{60B3CF0E-5CF6-4FF2-A4B6-DE33BE8F5794}"/>
              </a:ext>
            </a:extLst>
          </p:cNvPr>
          <p:cNvSpPr txBox="1"/>
          <p:nvPr/>
        </p:nvSpPr>
        <p:spPr>
          <a:xfrm>
            <a:off x="4988393" y="2506206"/>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77" name="TextBox 776">
            <a:extLst>
              <a:ext uri="{FF2B5EF4-FFF2-40B4-BE49-F238E27FC236}">
                <a16:creationId xmlns:a16="http://schemas.microsoft.com/office/drawing/2014/main" id="{EA942712-6698-4060-96C4-460CE0013803}"/>
              </a:ext>
            </a:extLst>
          </p:cNvPr>
          <p:cNvSpPr txBox="1"/>
          <p:nvPr/>
        </p:nvSpPr>
        <p:spPr>
          <a:xfrm>
            <a:off x="4683595"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9" name="TextBox 778">
            <a:extLst>
              <a:ext uri="{FF2B5EF4-FFF2-40B4-BE49-F238E27FC236}">
                <a16:creationId xmlns:a16="http://schemas.microsoft.com/office/drawing/2014/main" id="{55578728-6C38-408E-A226-3AB7ABB5EB90}"/>
              </a:ext>
            </a:extLst>
          </p:cNvPr>
          <p:cNvSpPr txBox="1"/>
          <p:nvPr/>
        </p:nvSpPr>
        <p:spPr>
          <a:xfrm>
            <a:off x="6124872" y="25173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0" name="TextBox 779">
            <a:extLst>
              <a:ext uri="{FF2B5EF4-FFF2-40B4-BE49-F238E27FC236}">
                <a16:creationId xmlns:a16="http://schemas.microsoft.com/office/drawing/2014/main" id="{B2A785F2-F1F3-43EA-88B7-64E169D4606A}"/>
              </a:ext>
            </a:extLst>
          </p:cNvPr>
          <p:cNvSpPr txBox="1"/>
          <p:nvPr/>
        </p:nvSpPr>
        <p:spPr>
          <a:xfrm>
            <a:off x="6416605" y="25163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1" name="TextBox 780">
            <a:extLst>
              <a:ext uri="{FF2B5EF4-FFF2-40B4-BE49-F238E27FC236}">
                <a16:creationId xmlns:a16="http://schemas.microsoft.com/office/drawing/2014/main" id="{A7A4C7A5-B606-4CEF-AD4A-DB6AD4B34CD0}"/>
              </a:ext>
            </a:extLst>
          </p:cNvPr>
          <p:cNvSpPr txBox="1"/>
          <p:nvPr/>
        </p:nvSpPr>
        <p:spPr>
          <a:xfrm>
            <a:off x="5861418" y="25167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2" name="TextBox 781">
            <a:extLst>
              <a:ext uri="{FF2B5EF4-FFF2-40B4-BE49-F238E27FC236}">
                <a16:creationId xmlns:a16="http://schemas.microsoft.com/office/drawing/2014/main" id="{5A67205A-B69C-475D-968A-8BEA20C66959}"/>
              </a:ext>
            </a:extLst>
          </p:cNvPr>
          <p:cNvSpPr txBox="1"/>
          <p:nvPr/>
        </p:nvSpPr>
        <p:spPr>
          <a:xfrm>
            <a:off x="6209764" y="2495017"/>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84" name="TextBox 783">
            <a:extLst>
              <a:ext uri="{FF2B5EF4-FFF2-40B4-BE49-F238E27FC236}">
                <a16:creationId xmlns:a16="http://schemas.microsoft.com/office/drawing/2014/main" id="{415FCD19-4C10-4EFD-B8F7-D1C8F1C52E1A}"/>
              </a:ext>
            </a:extLst>
          </p:cNvPr>
          <p:cNvSpPr txBox="1"/>
          <p:nvPr/>
        </p:nvSpPr>
        <p:spPr>
          <a:xfrm>
            <a:off x="5904966" y="2495017"/>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786" name="TextBox 785">
            <a:extLst>
              <a:ext uri="{FF2B5EF4-FFF2-40B4-BE49-F238E27FC236}">
                <a16:creationId xmlns:a16="http://schemas.microsoft.com/office/drawing/2014/main" id="{03441EA0-8F90-42CD-8855-011BAAE1A156}"/>
              </a:ext>
            </a:extLst>
          </p:cNvPr>
          <p:cNvSpPr txBox="1"/>
          <p:nvPr/>
        </p:nvSpPr>
        <p:spPr>
          <a:xfrm>
            <a:off x="3592890"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7" name="TextBox 786">
            <a:extLst>
              <a:ext uri="{FF2B5EF4-FFF2-40B4-BE49-F238E27FC236}">
                <a16:creationId xmlns:a16="http://schemas.microsoft.com/office/drawing/2014/main" id="{2A7CDEAD-B733-47F0-A7A0-44E0BA653C65}"/>
              </a:ext>
            </a:extLst>
          </p:cNvPr>
          <p:cNvSpPr txBox="1"/>
          <p:nvPr/>
        </p:nvSpPr>
        <p:spPr>
          <a:xfrm>
            <a:off x="3884623"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8" name="TextBox 787">
            <a:extLst>
              <a:ext uri="{FF2B5EF4-FFF2-40B4-BE49-F238E27FC236}">
                <a16:creationId xmlns:a16="http://schemas.microsoft.com/office/drawing/2014/main" id="{2F591A8E-1749-4043-8A78-AB657CC64AA8}"/>
              </a:ext>
            </a:extLst>
          </p:cNvPr>
          <p:cNvSpPr txBox="1"/>
          <p:nvPr/>
        </p:nvSpPr>
        <p:spPr>
          <a:xfrm>
            <a:off x="3329436"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9" name="TextBox 788">
            <a:extLst>
              <a:ext uri="{FF2B5EF4-FFF2-40B4-BE49-F238E27FC236}">
                <a16:creationId xmlns:a16="http://schemas.microsoft.com/office/drawing/2014/main" id="{ACA905C6-D3B2-4A44-8846-FB5AFB989007}"/>
              </a:ext>
            </a:extLst>
          </p:cNvPr>
          <p:cNvSpPr txBox="1"/>
          <p:nvPr/>
        </p:nvSpPr>
        <p:spPr>
          <a:xfrm>
            <a:off x="3677782" y="2741619"/>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91" name="TextBox 790">
            <a:extLst>
              <a:ext uri="{FF2B5EF4-FFF2-40B4-BE49-F238E27FC236}">
                <a16:creationId xmlns:a16="http://schemas.microsoft.com/office/drawing/2014/main" id="{B64D65BD-4C6C-4A93-A506-5D3305337B48}"/>
              </a:ext>
            </a:extLst>
          </p:cNvPr>
          <p:cNvSpPr txBox="1"/>
          <p:nvPr/>
        </p:nvSpPr>
        <p:spPr>
          <a:xfrm>
            <a:off x="3372984"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3" name="TextBox 792">
            <a:extLst>
              <a:ext uri="{FF2B5EF4-FFF2-40B4-BE49-F238E27FC236}">
                <a16:creationId xmlns:a16="http://schemas.microsoft.com/office/drawing/2014/main" id="{37109546-CF29-452B-BA5E-345B453827C1}"/>
              </a:ext>
            </a:extLst>
          </p:cNvPr>
          <p:cNvSpPr txBox="1"/>
          <p:nvPr/>
        </p:nvSpPr>
        <p:spPr>
          <a:xfrm>
            <a:off x="4903501"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94" name="TextBox 793">
            <a:extLst>
              <a:ext uri="{FF2B5EF4-FFF2-40B4-BE49-F238E27FC236}">
                <a16:creationId xmlns:a16="http://schemas.microsoft.com/office/drawing/2014/main" id="{89999466-B180-4ADA-A32B-4A79201F4E6C}"/>
              </a:ext>
            </a:extLst>
          </p:cNvPr>
          <p:cNvSpPr txBox="1"/>
          <p:nvPr/>
        </p:nvSpPr>
        <p:spPr>
          <a:xfrm>
            <a:off x="5195234"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5" name="TextBox 794">
            <a:extLst>
              <a:ext uri="{FF2B5EF4-FFF2-40B4-BE49-F238E27FC236}">
                <a16:creationId xmlns:a16="http://schemas.microsoft.com/office/drawing/2014/main" id="{42270B2C-4EBD-4115-ADF9-705298BFB4AF}"/>
              </a:ext>
            </a:extLst>
          </p:cNvPr>
          <p:cNvSpPr txBox="1"/>
          <p:nvPr/>
        </p:nvSpPr>
        <p:spPr>
          <a:xfrm>
            <a:off x="4640047"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6" name="TextBox 795">
            <a:extLst>
              <a:ext uri="{FF2B5EF4-FFF2-40B4-BE49-F238E27FC236}">
                <a16:creationId xmlns:a16="http://schemas.microsoft.com/office/drawing/2014/main" id="{7C77E76F-0168-4C66-A26F-8D7CD90D7CD5}"/>
              </a:ext>
            </a:extLst>
          </p:cNvPr>
          <p:cNvSpPr txBox="1"/>
          <p:nvPr/>
        </p:nvSpPr>
        <p:spPr>
          <a:xfrm>
            <a:off x="4988393" y="274161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8" name="TextBox 797">
            <a:extLst>
              <a:ext uri="{FF2B5EF4-FFF2-40B4-BE49-F238E27FC236}">
                <a16:creationId xmlns:a16="http://schemas.microsoft.com/office/drawing/2014/main" id="{380C75AB-9034-4520-A863-0FD2A81C4EBD}"/>
              </a:ext>
            </a:extLst>
          </p:cNvPr>
          <p:cNvSpPr txBox="1"/>
          <p:nvPr/>
        </p:nvSpPr>
        <p:spPr>
          <a:xfrm>
            <a:off x="4683595"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00" name="TextBox 799">
            <a:extLst>
              <a:ext uri="{FF2B5EF4-FFF2-40B4-BE49-F238E27FC236}">
                <a16:creationId xmlns:a16="http://schemas.microsoft.com/office/drawing/2014/main" id="{457290B3-1628-41BA-B804-A2A3F8C5BCCD}"/>
              </a:ext>
            </a:extLst>
          </p:cNvPr>
          <p:cNvSpPr txBox="1"/>
          <p:nvPr/>
        </p:nvSpPr>
        <p:spPr>
          <a:xfrm>
            <a:off x="6124872" y="27528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1" name="TextBox 800">
            <a:extLst>
              <a:ext uri="{FF2B5EF4-FFF2-40B4-BE49-F238E27FC236}">
                <a16:creationId xmlns:a16="http://schemas.microsoft.com/office/drawing/2014/main" id="{03E4FCC6-5EF3-41F5-BDBC-39A178C58364}"/>
              </a:ext>
            </a:extLst>
          </p:cNvPr>
          <p:cNvSpPr txBox="1"/>
          <p:nvPr/>
        </p:nvSpPr>
        <p:spPr>
          <a:xfrm>
            <a:off x="6416605" y="27517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2" name="TextBox 801">
            <a:extLst>
              <a:ext uri="{FF2B5EF4-FFF2-40B4-BE49-F238E27FC236}">
                <a16:creationId xmlns:a16="http://schemas.microsoft.com/office/drawing/2014/main" id="{47227A7A-C706-406D-A74D-AB7AA218DE63}"/>
              </a:ext>
            </a:extLst>
          </p:cNvPr>
          <p:cNvSpPr txBox="1"/>
          <p:nvPr/>
        </p:nvSpPr>
        <p:spPr>
          <a:xfrm>
            <a:off x="5861418" y="27521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3" name="TextBox 802">
            <a:extLst>
              <a:ext uri="{FF2B5EF4-FFF2-40B4-BE49-F238E27FC236}">
                <a16:creationId xmlns:a16="http://schemas.microsoft.com/office/drawing/2014/main" id="{04C58C9F-9289-446A-B597-7AEA560148DA}"/>
              </a:ext>
            </a:extLst>
          </p:cNvPr>
          <p:cNvSpPr txBox="1"/>
          <p:nvPr/>
        </p:nvSpPr>
        <p:spPr>
          <a:xfrm>
            <a:off x="6209764" y="273043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05" name="TextBox 804">
            <a:extLst>
              <a:ext uri="{FF2B5EF4-FFF2-40B4-BE49-F238E27FC236}">
                <a16:creationId xmlns:a16="http://schemas.microsoft.com/office/drawing/2014/main" id="{50AA1365-0C85-48CA-995B-2DC91703003F}"/>
              </a:ext>
            </a:extLst>
          </p:cNvPr>
          <p:cNvSpPr txBox="1"/>
          <p:nvPr/>
        </p:nvSpPr>
        <p:spPr>
          <a:xfrm>
            <a:off x="5904966" y="2730430"/>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07" name="TextBox 806">
            <a:extLst>
              <a:ext uri="{FF2B5EF4-FFF2-40B4-BE49-F238E27FC236}">
                <a16:creationId xmlns:a16="http://schemas.microsoft.com/office/drawing/2014/main" id="{4CAE475E-658D-4723-A5E5-C7EB6B173553}"/>
              </a:ext>
            </a:extLst>
          </p:cNvPr>
          <p:cNvSpPr txBox="1"/>
          <p:nvPr/>
        </p:nvSpPr>
        <p:spPr>
          <a:xfrm>
            <a:off x="3592890"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8" name="TextBox 807">
            <a:extLst>
              <a:ext uri="{FF2B5EF4-FFF2-40B4-BE49-F238E27FC236}">
                <a16:creationId xmlns:a16="http://schemas.microsoft.com/office/drawing/2014/main" id="{8C23587A-7623-4B20-A0B8-30AFA41E6E59}"/>
              </a:ext>
            </a:extLst>
          </p:cNvPr>
          <p:cNvSpPr txBox="1"/>
          <p:nvPr/>
        </p:nvSpPr>
        <p:spPr>
          <a:xfrm>
            <a:off x="3884623"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9" name="TextBox 808">
            <a:extLst>
              <a:ext uri="{FF2B5EF4-FFF2-40B4-BE49-F238E27FC236}">
                <a16:creationId xmlns:a16="http://schemas.microsoft.com/office/drawing/2014/main" id="{8DF3DAA3-B82F-4D1E-9B0D-39F92A549D4A}"/>
              </a:ext>
            </a:extLst>
          </p:cNvPr>
          <p:cNvSpPr txBox="1"/>
          <p:nvPr/>
        </p:nvSpPr>
        <p:spPr>
          <a:xfrm>
            <a:off x="3329436"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0" name="TextBox 809">
            <a:extLst>
              <a:ext uri="{FF2B5EF4-FFF2-40B4-BE49-F238E27FC236}">
                <a16:creationId xmlns:a16="http://schemas.microsoft.com/office/drawing/2014/main" id="{2D6BF810-4082-4B4C-858B-592943CDEED7}"/>
              </a:ext>
            </a:extLst>
          </p:cNvPr>
          <p:cNvSpPr txBox="1"/>
          <p:nvPr/>
        </p:nvSpPr>
        <p:spPr>
          <a:xfrm>
            <a:off x="3677782"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2" name="TextBox 811">
            <a:extLst>
              <a:ext uri="{FF2B5EF4-FFF2-40B4-BE49-F238E27FC236}">
                <a16:creationId xmlns:a16="http://schemas.microsoft.com/office/drawing/2014/main" id="{648ACC21-1E13-4AB9-A0BF-5FBC37A3CB40}"/>
              </a:ext>
            </a:extLst>
          </p:cNvPr>
          <p:cNvSpPr txBox="1"/>
          <p:nvPr/>
        </p:nvSpPr>
        <p:spPr>
          <a:xfrm>
            <a:off x="3372984"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4" name="TextBox 813">
            <a:extLst>
              <a:ext uri="{FF2B5EF4-FFF2-40B4-BE49-F238E27FC236}">
                <a16:creationId xmlns:a16="http://schemas.microsoft.com/office/drawing/2014/main" id="{DD83F36A-70B6-47A3-B84C-FCF13F30ED90}"/>
              </a:ext>
            </a:extLst>
          </p:cNvPr>
          <p:cNvSpPr txBox="1"/>
          <p:nvPr/>
        </p:nvSpPr>
        <p:spPr>
          <a:xfrm>
            <a:off x="4903501"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15" name="TextBox 814">
            <a:extLst>
              <a:ext uri="{FF2B5EF4-FFF2-40B4-BE49-F238E27FC236}">
                <a16:creationId xmlns:a16="http://schemas.microsoft.com/office/drawing/2014/main" id="{FAA68133-0BFB-4CAB-9FAA-F252B061164C}"/>
              </a:ext>
            </a:extLst>
          </p:cNvPr>
          <p:cNvSpPr txBox="1"/>
          <p:nvPr/>
        </p:nvSpPr>
        <p:spPr>
          <a:xfrm>
            <a:off x="5195234"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6" name="TextBox 815">
            <a:extLst>
              <a:ext uri="{FF2B5EF4-FFF2-40B4-BE49-F238E27FC236}">
                <a16:creationId xmlns:a16="http://schemas.microsoft.com/office/drawing/2014/main" id="{ABEA389E-DB40-4156-B929-CA878E369E3D}"/>
              </a:ext>
            </a:extLst>
          </p:cNvPr>
          <p:cNvSpPr txBox="1"/>
          <p:nvPr/>
        </p:nvSpPr>
        <p:spPr>
          <a:xfrm>
            <a:off x="4640047"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7" name="TextBox 816">
            <a:extLst>
              <a:ext uri="{FF2B5EF4-FFF2-40B4-BE49-F238E27FC236}">
                <a16:creationId xmlns:a16="http://schemas.microsoft.com/office/drawing/2014/main" id="{21AB0A38-D691-4C23-9A71-5FEA4276B8BA}"/>
              </a:ext>
            </a:extLst>
          </p:cNvPr>
          <p:cNvSpPr txBox="1"/>
          <p:nvPr/>
        </p:nvSpPr>
        <p:spPr>
          <a:xfrm>
            <a:off x="4988393"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9" name="TextBox 818">
            <a:extLst>
              <a:ext uri="{FF2B5EF4-FFF2-40B4-BE49-F238E27FC236}">
                <a16:creationId xmlns:a16="http://schemas.microsoft.com/office/drawing/2014/main" id="{38E3DD39-0829-49C5-B55D-7CB2E7FD2FF1}"/>
              </a:ext>
            </a:extLst>
          </p:cNvPr>
          <p:cNvSpPr txBox="1"/>
          <p:nvPr/>
        </p:nvSpPr>
        <p:spPr>
          <a:xfrm>
            <a:off x="4683595"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1" name="TextBox 820">
            <a:extLst>
              <a:ext uri="{FF2B5EF4-FFF2-40B4-BE49-F238E27FC236}">
                <a16:creationId xmlns:a16="http://schemas.microsoft.com/office/drawing/2014/main" id="{FBB75A89-EAC8-4D01-A465-75EFC88D4393}"/>
              </a:ext>
            </a:extLst>
          </p:cNvPr>
          <p:cNvSpPr txBox="1"/>
          <p:nvPr/>
        </p:nvSpPr>
        <p:spPr>
          <a:xfrm>
            <a:off x="6124872" y="29741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2" name="TextBox 821">
            <a:extLst>
              <a:ext uri="{FF2B5EF4-FFF2-40B4-BE49-F238E27FC236}">
                <a16:creationId xmlns:a16="http://schemas.microsoft.com/office/drawing/2014/main" id="{761A9F10-B805-4429-B6CF-E46EBAC825AC}"/>
              </a:ext>
            </a:extLst>
          </p:cNvPr>
          <p:cNvSpPr txBox="1"/>
          <p:nvPr/>
        </p:nvSpPr>
        <p:spPr>
          <a:xfrm>
            <a:off x="6416605" y="29730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3" name="TextBox 822">
            <a:extLst>
              <a:ext uri="{FF2B5EF4-FFF2-40B4-BE49-F238E27FC236}">
                <a16:creationId xmlns:a16="http://schemas.microsoft.com/office/drawing/2014/main" id="{15ED9352-5560-4D88-853A-5E86E5F6DC8B}"/>
              </a:ext>
            </a:extLst>
          </p:cNvPr>
          <p:cNvSpPr txBox="1"/>
          <p:nvPr/>
        </p:nvSpPr>
        <p:spPr>
          <a:xfrm>
            <a:off x="5861418" y="29734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4" name="TextBox 823">
            <a:extLst>
              <a:ext uri="{FF2B5EF4-FFF2-40B4-BE49-F238E27FC236}">
                <a16:creationId xmlns:a16="http://schemas.microsoft.com/office/drawing/2014/main" id="{B047474E-461C-42E5-9D2D-6A3054028473}"/>
              </a:ext>
            </a:extLst>
          </p:cNvPr>
          <p:cNvSpPr txBox="1"/>
          <p:nvPr/>
        </p:nvSpPr>
        <p:spPr>
          <a:xfrm>
            <a:off x="6209764" y="2951741"/>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6" name="TextBox 825">
            <a:extLst>
              <a:ext uri="{FF2B5EF4-FFF2-40B4-BE49-F238E27FC236}">
                <a16:creationId xmlns:a16="http://schemas.microsoft.com/office/drawing/2014/main" id="{3F9FA764-0CDD-4687-A730-9B6BDE935E6E}"/>
              </a:ext>
            </a:extLst>
          </p:cNvPr>
          <p:cNvSpPr txBox="1"/>
          <p:nvPr/>
        </p:nvSpPr>
        <p:spPr>
          <a:xfrm>
            <a:off x="5904966" y="2951741"/>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28" name="TextBox 827">
            <a:extLst>
              <a:ext uri="{FF2B5EF4-FFF2-40B4-BE49-F238E27FC236}">
                <a16:creationId xmlns:a16="http://schemas.microsoft.com/office/drawing/2014/main" id="{0CF79F6F-BD93-44C2-A906-79B1130D8076}"/>
              </a:ext>
            </a:extLst>
          </p:cNvPr>
          <p:cNvSpPr txBox="1"/>
          <p:nvPr/>
        </p:nvSpPr>
        <p:spPr>
          <a:xfrm>
            <a:off x="3592890"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9" name="TextBox 828">
            <a:extLst>
              <a:ext uri="{FF2B5EF4-FFF2-40B4-BE49-F238E27FC236}">
                <a16:creationId xmlns:a16="http://schemas.microsoft.com/office/drawing/2014/main" id="{59D35E80-3195-4EB4-9EDD-D39EAA0A288E}"/>
              </a:ext>
            </a:extLst>
          </p:cNvPr>
          <p:cNvSpPr txBox="1"/>
          <p:nvPr/>
        </p:nvSpPr>
        <p:spPr>
          <a:xfrm>
            <a:off x="3884623"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0" name="TextBox 829">
            <a:extLst>
              <a:ext uri="{FF2B5EF4-FFF2-40B4-BE49-F238E27FC236}">
                <a16:creationId xmlns:a16="http://schemas.microsoft.com/office/drawing/2014/main" id="{71DD52B4-0D6C-4065-8B4A-EF1C0706BF57}"/>
              </a:ext>
            </a:extLst>
          </p:cNvPr>
          <p:cNvSpPr txBox="1"/>
          <p:nvPr/>
        </p:nvSpPr>
        <p:spPr>
          <a:xfrm>
            <a:off x="3329436"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1" name="TextBox 830">
            <a:extLst>
              <a:ext uri="{FF2B5EF4-FFF2-40B4-BE49-F238E27FC236}">
                <a16:creationId xmlns:a16="http://schemas.microsoft.com/office/drawing/2014/main" id="{053D4D3C-2788-4FFE-927A-DB1A7269E179}"/>
              </a:ext>
            </a:extLst>
          </p:cNvPr>
          <p:cNvSpPr txBox="1"/>
          <p:nvPr/>
        </p:nvSpPr>
        <p:spPr>
          <a:xfrm>
            <a:off x="3677782" y="3198343"/>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33" name="TextBox 832">
            <a:extLst>
              <a:ext uri="{FF2B5EF4-FFF2-40B4-BE49-F238E27FC236}">
                <a16:creationId xmlns:a16="http://schemas.microsoft.com/office/drawing/2014/main" id="{0F4B004C-4F93-4207-9B76-F2FCCDD70693}"/>
              </a:ext>
            </a:extLst>
          </p:cNvPr>
          <p:cNvSpPr txBox="1"/>
          <p:nvPr/>
        </p:nvSpPr>
        <p:spPr>
          <a:xfrm>
            <a:off x="3372984"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35" name="TextBox 834">
            <a:extLst>
              <a:ext uri="{FF2B5EF4-FFF2-40B4-BE49-F238E27FC236}">
                <a16:creationId xmlns:a16="http://schemas.microsoft.com/office/drawing/2014/main" id="{BFF88151-7435-479F-B641-E42DA38334A4}"/>
              </a:ext>
            </a:extLst>
          </p:cNvPr>
          <p:cNvSpPr txBox="1"/>
          <p:nvPr/>
        </p:nvSpPr>
        <p:spPr>
          <a:xfrm>
            <a:off x="4903501"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36" name="TextBox 835">
            <a:extLst>
              <a:ext uri="{FF2B5EF4-FFF2-40B4-BE49-F238E27FC236}">
                <a16:creationId xmlns:a16="http://schemas.microsoft.com/office/drawing/2014/main" id="{EFD1FDFB-E4DF-4FA9-80BA-D7ACDA44F897}"/>
              </a:ext>
            </a:extLst>
          </p:cNvPr>
          <p:cNvSpPr txBox="1"/>
          <p:nvPr/>
        </p:nvSpPr>
        <p:spPr>
          <a:xfrm>
            <a:off x="5195234"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7" name="TextBox 836">
            <a:extLst>
              <a:ext uri="{FF2B5EF4-FFF2-40B4-BE49-F238E27FC236}">
                <a16:creationId xmlns:a16="http://schemas.microsoft.com/office/drawing/2014/main" id="{33EB9F87-29FA-4B45-92E9-A63C9AC841AC}"/>
              </a:ext>
            </a:extLst>
          </p:cNvPr>
          <p:cNvSpPr txBox="1"/>
          <p:nvPr/>
        </p:nvSpPr>
        <p:spPr>
          <a:xfrm>
            <a:off x="4640047"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8" name="TextBox 837">
            <a:extLst>
              <a:ext uri="{FF2B5EF4-FFF2-40B4-BE49-F238E27FC236}">
                <a16:creationId xmlns:a16="http://schemas.microsoft.com/office/drawing/2014/main" id="{3923FF07-60D4-4CA8-8855-9D71EACED543}"/>
              </a:ext>
            </a:extLst>
          </p:cNvPr>
          <p:cNvSpPr txBox="1"/>
          <p:nvPr/>
        </p:nvSpPr>
        <p:spPr>
          <a:xfrm>
            <a:off x="4988393" y="319834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40" name="TextBox 839">
            <a:extLst>
              <a:ext uri="{FF2B5EF4-FFF2-40B4-BE49-F238E27FC236}">
                <a16:creationId xmlns:a16="http://schemas.microsoft.com/office/drawing/2014/main" id="{688C3FFF-602E-495F-A26E-193F4D22AFC9}"/>
              </a:ext>
            </a:extLst>
          </p:cNvPr>
          <p:cNvSpPr txBox="1"/>
          <p:nvPr/>
        </p:nvSpPr>
        <p:spPr>
          <a:xfrm>
            <a:off x="4683595"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2" name="TextBox 841">
            <a:extLst>
              <a:ext uri="{FF2B5EF4-FFF2-40B4-BE49-F238E27FC236}">
                <a16:creationId xmlns:a16="http://schemas.microsoft.com/office/drawing/2014/main" id="{B0D7043E-9B14-4C59-B5E3-F74F5B49C9A5}"/>
              </a:ext>
            </a:extLst>
          </p:cNvPr>
          <p:cNvSpPr txBox="1"/>
          <p:nvPr/>
        </p:nvSpPr>
        <p:spPr>
          <a:xfrm>
            <a:off x="6124872" y="320953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43" name="TextBox 842">
            <a:extLst>
              <a:ext uri="{FF2B5EF4-FFF2-40B4-BE49-F238E27FC236}">
                <a16:creationId xmlns:a16="http://schemas.microsoft.com/office/drawing/2014/main" id="{D472F295-4747-4BB6-A8B7-862ED7D1DBD6}"/>
              </a:ext>
            </a:extLst>
          </p:cNvPr>
          <p:cNvSpPr txBox="1"/>
          <p:nvPr/>
        </p:nvSpPr>
        <p:spPr>
          <a:xfrm>
            <a:off x="6416605" y="32084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4" name="TextBox 843">
            <a:extLst>
              <a:ext uri="{FF2B5EF4-FFF2-40B4-BE49-F238E27FC236}">
                <a16:creationId xmlns:a16="http://schemas.microsoft.com/office/drawing/2014/main" id="{5BCF2565-4F4F-42B8-81C1-51F6BC333776}"/>
              </a:ext>
            </a:extLst>
          </p:cNvPr>
          <p:cNvSpPr txBox="1"/>
          <p:nvPr/>
        </p:nvSpPr>
        <p:spPr>
          <a:xfrm>
            <a:off x="5861418" y="320889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5" name="TextBox 844">
            <a:extLst>
              <a:ext uri="{FF2B5EF4-FFF2-40B4-BE49-F238E27FC236}">
                <a16:creationId xmlns:a16="http://schemas.microsoft.com/office/drawing/2014/main" id="{07D11F37-8C0C-42A3-B542-27D00D349766}"/>
              </a:ext>
            </a:extLst>
          </p:cNvPr>
          <p:cNvSpPr txBox="1"/>
          <p:nvPr/>
        </p:nvSpPr>
        <p:spPr>
          <a:xfrm>
            <a:off x="6209764" y="318715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47" name="TextBox 846">
            <a:extLst>
              <a:ext uri="{FF2B5EF4-FFF2-40B4-BE49-F238E27FC236}">
                <a16:creationId xmlns:a16="http://schemas.microsoft.com/office/drawing/2014/main" id="{EB23260B-46A6-4EF4-8DA2-C170F5FD55A0}"/>
              </a:ext>
            </a:extLst>
          </p:cNvPr>
          <p:cNvSpPr txBox="1"/>
          <p:nvPr/>
        </p:nvSpPr>
        <p:spPr>
          <a:xfrm>
            <a:off x="5904966" y="3187154"/>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9" name="TextBox 848">
            <a:extLst>
              <a:ext uri="{FF2B5EF4-FFF2-40B4-BE49-F238E27FC236}">
                <a16:creationId xmlns:a16="http://schemas.microsoft.com/office/drawing/2014/main" id="{4FF3DBC7-AF71-4720-9D38-4FC8ACEB0C06}"/>
              </a:ext>
            </a:extLst>
          </p:cNvPr>
          <p:cNvSpPr txBox="1"/>
          <p:nvPr/>
        </p:nvSpPr>
        <p:spPr>
          <a:xfrm>
            <a:off x="3592890"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0" name="TextBox 849">
            <a:extLst>
              <a:ext uri="{FF2B5EF4-FFF2-40B4-BE49-F238E27FC236}">
                <a16:creationId xmlns:a16="http://schemas.microsoft.com/office/drawing/2014/main" id="{D2D42E99-A975-44C2-BBE9-9A5CDE2A9B55}"/>
              </a:ext>
            </a:extLst>
          </p:cNvPr>
          <p:cNvSpPr txBox="1"/>
          <p:nvPr/>
        </p:nvSpPr>
        <p:spPr>
          <a:xfrm>
            <a:off x="3884623"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1" name="TextBox 850">
            <a:extLst>
              <a:ext uri="{FF2B5EF4-FFF2-40B4-BE49-F238E27FC236}">
                <a16:creationId xmlns:a16="http://schemas.microsoft.com/office/drawing/2014/main" id="{E4657921-5B76-4917-BD54-52E20A8D1FC3}"/>
              </a:ext>
            </a:extLst>
          </p:cNvPr>
          <p:cNvSpPr txBox="1"/>
          <p:nvPr/>
        </p:nvSpPr>
        <p:spPr>
          <a:xfrm>
            <a:off x="3329436"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2" name="TextBox 851">
            <a:extLst>
              <a:ext uri="{FF2B5EF4-FFF2-40B4-BE49-F238E27FC236}">
                <a16:creationId xmlns:a16="http://schemas.microsoft.com/office/drawing/2014/main" id="{3BB84358-F029-40BA-8E80-CF17644E005C}"/>
              </a:ext>
            </a:extLst>
          </p:cNvPr>
          <p:cNvSpPr txBox="1"/>
          <p:nvPr/>
        </p:nvSpPr>
        <p:spPr>
          <a:xfrm>
            <a:off x="3677782" y="3419222"/>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54" name="TextBox 853">
            <a:extLst>
              <a:ext uri="{FF2B5EF4-FFF2-40B4-BE49-F238E27FC236}">
                <a16:creationId xmlns:a16="http://schemas.microsoft.com/office/drawing/2014/main" id="{FA869771-EA0A-42C7-9B18-C865D99F570E}"/>
              </a:ext>
            </a:extLst>
          </p:cNvPr>
          <p:cNvSpPr txBox="1"/>
          <p:nvPr/>
        </p:nvSpPr>
        <p:spPr>
          <a:xfrm>
            <a:off x="3372984"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56" name="TextBox 855">
            <a:extLst>
              <a:ext uri="{FF2B5EF4-FFF2-40B4-BE49-F238E27FC236}">
                <a16:creationId xmlns:a16="http://schemas.microsoft.com/office/drawing/2014/main" id="{1AE81ECF-BE2F-439D-ABD5-BF4FAFEF4E57}"/>
              </a:ext>
            </a:extLst>
          </p:cNvPr>
          <p:cNvSpPr txBox="1"/>
          <p:nvPr/>
        </p:nvSpPr>
        <p:spPr>
          <a:xfrm>
            <a:off x="4903501"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7" name="TextBox 856">
            <a:extLst>
              <a:ext uri="{FF2B5EF4-FFF2-40B4-BE49-F238E27FC236}">
                <a16:creationId xmlns:a16="http://schemas.microsoft.com/office/drawing/2014/main" id="{F5044D48-F191-43FE-AAE2-2EF65422027F}"/>
              </a:ext>
            </a:extLst>
          </p:cNvPr>
          <p:cNvSpPr txBox="1"/>
          <p:nvPr/>
        </p:nvSpPr>
        <p:spPr>
          <a:xfrm>
            <a:off x="5195234"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8" name="TextBox 857">
            <a:extLst>
              <a:ext uri="{FF2B5EF4-FFF2-40B4-BE49-F238E27FC236}">
                <a16:creationId xmlns:a16="http://schemas.microsoft.com/office/drawing/2014/main" id="{35320BB3-F3C6-4F09-BB2D-35FE5E2F1145}"/>
              </a:ext>
            </a:extLst>
          </p:cNvPr>
          <p:cNvSpPr txBox="1"/>
          <p:nvPr/>
        </p:nvSpPr>
        <p:spPr>
          <a:xfrm>
            <a:off x="4640047"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9" name="TextBox 858">
            <a:extLst>
              <a:ext uri="{FF2B5EF4-FFF2-40B4-BE49-F238E27FC236}">
                <a16:creationId xmlns:a16="http://schemas.microsoft.com/office/drawing/2014/main" id="{CB9ACA7B-AF56-4E57-BA90-68B3E93AD371}"/>
              </a:ext>
            </a:extLst>
          </p:cNvPr>
          <p:cNvSpPr txBox="1"/>
          <p:nvPr/>
        </p:nvSpPr>
        <p:spPr>
          <a:xfrm>
            <a:off x="4988393" y="3419222"/>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61" name="TextBox 860">
            <a:extLst>
              <a:ext uri="{FF2B5EF4-FFF2-40B4-BE49-F238E27FC236}">
                <a16:creationId xmlns:a16="http://schemas.microsoft.com/office/drawing/2014/main" id="{47B92E7C-D9A4-49FD-ABC6-BFE6197B3A7E}"/>
              </a:ext>
            </a:extLst>
          </p:cNvPr>
          <p:cNvSpPr txBox="1"/>
          <p:nvPr/>
        </p:nvSpPr>
        <p:spPr>
          <a:xfrm>
            <a:off x="4683595"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63" name="TextBox 862">
            <a:extLst>
              <a:ext uri="{FF2B5EF4-FFF2-40B4-BE49-F238E27FC236}">
                <a16:creationId xmlns:a16="http://schemas.microsoft.com/office/drawing/2014/main" id="{2C0F7E91-637A-467A-81DA-ACC7CFAD4997}"/>
              </a:ext>
            </a:extLst>
          </p:cNvPr>
          <p:cNvSpPr txBox="1"/>
          <p:nvPr/>
        </p:nvSpPr>
        <p:spPr>
          <a:xfrm>
            <a:off x="6124872" y="34304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64" name="TextBox 863">
            <a:extLst>
              <a:ext uri="{FF2B5EF4-FFF2-40B4-BE49-F238E27FC236}">
                <a16:creationId xmlns:a16="http://schemas.microsoft.com/office/drawing/2014/main" id="{FA95A98A-43BE-4908-8E17-38BD63300C62}"/>
              </a:ext>
            </a:extLst>
          </p:cNvPr>
          <p:cNvSpPr txBox="1"/>
          <p:nvPr/>
        </p:nvSpPr>
        <p:spPr>
          <a:xfrm>
            <a:off x="6416605" y="34293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5" name="TextBox 864">
            <a:extLst>
              <a:ext uri="{FF2B5EF4-FFF2-40B4-BE49-F238E27FC236}">
                <a16:creationId xmlns:a16="http://schemas.microsoft.com/office/drawing/2014/main" id="{975C5AD3-A44C-476B-9A5B-8B48099FA8DA}"/>
              </a:ext>
            </a:extLst>
          </p:cNvPr>
          <p:cNvSpPr txBox="1"/>
          <p:nvPr/>
        </p:nvSpPr>
        <p:spPr>
          <a:xfrm>
            <a:off x="5861418" y="34297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6" name="TextBox 865">
            <a:extLst>
              <a:ext uri="{FF2B5EF4-FFF2-40B4-BE49-F238E27FC236}">
                <a16:creationId xmlns:a16="http://schemas.microsoft.com/office/drawing/2014/main" id="{78D1ADCB-2920-4749-A027-CA0BF5343169}"/>
              </a:ext>
            </a:extLst>
          </p:cNvPr>
          <p:cNvSpPr txBox="1"/>
          <p:nvPr/>
        </p:nvSpPr>
        <p:spPr>
          <a:xfrm>
            <a:off x="6209764" y="340803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68" name="TextBox 867">
            <a:extLst>
              <a:ext uri="{FF2B5EF4-FFF2-40B4-BE49-F238E27FC236}">
                <a16:creationId xmlns:a16="http://schemas.microsoft.com/office/drawing/2014/main" id="{D7716C9D-3DEB-4186-9940-1A9B9840F327}"/>
              </a:ext>
            </a:extLst>
          </p:cNvPr>
          <p:cNvSpPr txBox="1"/>
          <p:nvPr/>
        </p:nvSpPr>
        <p:spPr>
          <a:xfrm>
            <a:off x="5904966" y="340803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0" name="TextBox 869">
            <a:extLst>
              <a:ext uri="{FF2B5EF4-FFF2-40B4-BE49-F238E27FC236}">
                <a16:creationId xmlns:a16="http://schemas.microsoft.com/office/drawing/2014/main" id="{ED5ECE8E-549D-4BA5-B3E6-E7290B9DE09F}"/>
              </a:ext>
            </a:extLst>
          </p:cNvPr>
          <p:cNvSpPr txBox="1"/>
          <p:nvPr/>
        </p:nvSpPr>
        <p:spPr>
          <a:xfrm>
            <a:off x="3592890"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1" name="TextBox 870">
            <a:extLst>
              <a:ext uri="{FF2B5EF4-FFF2-40B4-BE49-F238E27FC236}">
                <a16:creationId xmlns:a16="http://schemas.microsoft.com/office/drawing/2014/main" id="{A91B43C9-5805-46E1-926E-6006FAD82DDD}"/>
              </a:ext>
            </a:extLst>
          </p:cNvPr>
          <p:cNvSpPr txBox="1"/>
          <p:nvPr/>
        </p:nvSpPr>
        <p:spPr>
          <a:xfrm>
            <a:off x="3884623"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2" name="TextBox 871">
            <a:extLst>
              <a:ext uri="{FF2B5EF4-FFF2-40B4-BE49-F238E27FC236}">
                <a16:creationId xmlns:a16="http://schemas.microsoft.com/office/drawing/2014/main" id="{F919EA79-33B6-452B-9772-1F74DE8AF69F}"/>
              </a:ext>
            </a:extLst>
          </p:cNvPr>
          <p:cNvSpPr txBox="1"/>
          <p:nvPr/>
        </p:nvSpPr>
        <p:spPr>
          <a:xfrm>
            <a:off x="3329436"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3" name="TextBox 872">
            <a:extLst>
              <a:ext uri="{FF2B5EF4-FFF2-40B4-BE49-F238E27FC236}">
                <a16:creationId xmlns:a16="http://schemas.microsoft.com/office/drawing/2014/main" id="{9823C4CF-4E7D-4B8A-85AA-9F48BC3A2375}"/>
              </a:ext>
            </a:extLst>
          </p:cNvPr>
          <p:cNvSpPr txBox="1"/>
          <p:nvPr/>
        </p:nvSpPr>
        <p:spPr>
          <a:xfrm>
            <a:off x="3677782"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75" name="TextBox 874">
            <a:extLst>
              <a:ext uri="{FF2B5EF4-FFF2-40B4-BE49-F238E27FC236}">
                <a16:creationId xmlns:a16="http://schemas.microsoft.com/office/drawing/2014/main" id="{2CB290A8-CC5A-4634-B413-3167362B00E5}"/>
              </a:ext>
            </a:extLst>
          </p:cNvPr>
          <p:cNvSpPr txBox="1"/>
          <p:nvPr/>
        </p:nvSpPr>
        <p:spPr>
          <a:xfrm>
            <a:off x="3372984"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7" name="TextBox 876">
            <a:extLst>
              <a:ext uri="{FF2B5EF4-FFF2-40B4-BE49-F238E27FC236}">
                <a16:creationId xmlns:a16="http://schemas.microsoft.com/office/drawing/2014/main" id="{ECE4FE64-DA18-4975-A892-8568B4C9CF4C}"/>
              </a:ext>
            </a:extLst>
          </p:cNvPr>
          <p:cNvSpPr txBox="1"/>
          <p:nvPr/>
        </p:nvSpPr>
        <p:spPr>
          <a:xfrm>
            <a:off x="4903501"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8" name="TextBox 877">
            <a:extLst>
              <a:ext uri="{FF2B5EF4-FFF2-40B4-BE49-F238E27FC236}">
                <a16:creationId xmlns:a16="http://schemas.microsoft.com/office/drawing/2014/main" id="{8C809123-02F2-47E8-BACC-B41215036413}"/>
              </a:ext>
            </a:extLst>
          </p:cNvPr>
          <p:cNvSpPr txBox="1"/>
          <p:nvPr/>
        </p:nvSpPr>
        <p:spPr>
          <a:xfrm>
            <a:off x="5195234"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9" name="TextBox 878">
            <a:extLst>
              <a:ext uri="{FF2B5EF4-FFF2-40B4-BE49-F238E27FC236}">
                <a16:creationId xmlns:a16="http://schemas.microsoft.com/office/drawing/2014/main" id="{6DC85C9B-4FC7-4BAD-A098-CEECE026E461}"/>
              </a:ext>
            </a:extLst>
          </p:cNvPr>
          <p:cNvSpPr txBox="1"/>
          <p:nvPr/>
        </p:nvSpPr>
        <p:spPr>
          <a:xfrm>
            <a:off x="4640047"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0" name="TextBox 879">
            <a:extLst>
              <a:ext uri="{FF2B5EF4-FFF2-40B4-BE49-F238E27FC236}">
                <a16:creationId xmlns:a16="http://schemas.microsoft.com/office/drawing/2014/main" id="{307D3687-5CA8-4186-8E4D-1A3A32F38B77}"/>
              </a:ext>
            </a:extLst>
          </p:cNvPr>
          <p:cNvSpPr txBox="1"/>
          <p:nvPr/>
        </p:nvSpPr>
        <p:spPr>
          <a:xfrm>
            <a:off x="4988393"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2" name="TextBox 881">
            <a:extLst>
              <a:ext uri="{FF2B5EF4-FFF2-40B4-BE49-F238E27FC236}">
                <a16:creationId xmlns:a16="http://schemas.microsoft.com/office/drawing/2014/main" id="{6BA31C8F-C872-4FD3-ACD4-C9709926F411}"/>
              </a:ext>
            </a:extLst>
          </p:cNvPr>
          <p:cNvSpPr txBox="1"/>
          <p:nvPr/>
        </p:nvSpPr>
        <p:spPr>
          <a:xfrm>
            <a:off x="4683595"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84" name="TextBox 883">
            <a:extLst>
              <a:ext uri="{FF2B5EF4-FFF2-40B4-BE49-F238E27FC236}">
                <a16:creationId xmlns:a16="http://schemas.microsoft.com/office/drawing/2014/main" id="{A5761037-6877-4A9F-ACD2-A4496C3949CA}"/>
              </a:ext>
            </a:extLst>
          </p:cNvPr>
          <p:cNvSpPr txBox="1"/>
          <p:nvPr/>
        </p:nvSpPr>
        <p:spPr>
          <a:xfrm>
            <a:off x="6124872" y="366582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85" name="TextBox 884">
            <a:extLst>
              <a:ext uri="{FF2B5EF4-FFF2-40B4-BE49-F238E27FC236}">
                <a16:creationId xmlns:a16="http://schemas.microsoft.com/office/drawing/2014/main" id="{5D054FEC-4597-4B72-B66B-EB59E59462AF}"/>
              </a:ext>
            </a:extLst>
          </p:cNvPr>
          <p:cNvSpPr txBox="1"/>
          <p:nvPr/>
        </p:nvSpPr>
        <p:spPr>
          <a:xfrm>
            <a:off x="6416605" y="366475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6" name="TextBox 885">
            <a:extLst>
              <a:ext uri="{FF2B5EF4-FFF2-40B4-BE49-F238E27FC236}">
                <a16:creationId xmlns:a16="http://schemas.microsoft.com/office/drawing/2014/main" id="{6BBEFFD6-705F-4B71-BC2C-774411F3DD44}"/>
              </a:ext>
            </a:extLst>
          </p:cNvPr>
          <p:cNvSpPr txBox="1"/>
          <p:nvPr/>
        </p:nvSpPr>
        <p:spPr>
          <a:xfrm>
            <a:off x="5861418" y="366518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7" name="TextBox 886">
            <a:extLst>
              <a:ext uri="{FF2B5EF4-FFF2-40B4-BE49-F238E27FC236}">
                <a16:creationId xmlns:a16="http://schemas.microsoft.com/office/drawing/2014/main" id="{E683EFB7-077A-4C50-BD34-24CB783C6BF1}"/>
              </a:ext>
            </a:extLst>
          </p:cNvPr>
          <p:cNvSpPr txBox="1"/>
          <p:nvPr/>
        </p:nvSpPr>
        <p:spPr>
          <a:xfrm>
            <a:off x="6209764" y="3643446"/>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9" name="TextBox 888">
            <a:extLst>
              <a:ext uri="{FF2B5EF4-FFF2-40B4-BE49-F238E27FC236}">
                <a16:creationId xmlns:a16="http://schemas.microsoft.com/office/drawing/2014/main" id="{A155DE96-3A1F-43CB-B31D-E1EE98200105}"/>
              </a:ext>
            </a:extLst>
          </p:cNvPr>
          <p:cNvSpPr txBox="1"/>
          <p:nvPr/>
        </p:nvSpPr>
        <p:spPr>
          <a:xfrm>
            <a:off x="5904966" y="3643446"/>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91" name="TextBox 890">
            <a:extLst>
              <a:ext uri="{FF2B5EF4-FFF2-40B4-BE49-F238E27FC236}">
                <a16:creationId xmlns:a16="http://schemas.microsoft.com/office/drawing/2014/main" id="{259AE11A-E8A0-4E36-924E-714A79D1A510}"/>
              </a:ext>
            </a:extLst>
          </p:cNvPr>
          <p:cNvSpPr txBox="1"/>
          <p:nvPr/>
        </p:nvSpPr>
        <p:spPr>
          <a:xfrm>
            <a:off x="246728" y="248838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1</a:t>
            </a:r>
            <a:endParaRPr lang="en-US" dirty="0"/>
          </a:p>
        </p:txBody>
      </p:sp>
      <p:sp>
        <p:nvSpPr>
          <p:cNvPr id="892" name="TextBox 891">
            <a:extLst>
              <a:ext uri="{FF2B5EF4-FFF2-40B4-BE49-F238E27FC236}">
                <a16:creationId xmlns:a16="http://schemas.microsoft.com/office/drawing/2014/main" id="{44DA837E-6C27-4895-B537-BE41F4E46131}"/>
              </a:ext>
            </a:extLst>
          </p:cNvPr>
          <p:cNvSpPr txBox="1"/>
          <p:nvPr/>
        </p:nvSpPr>
        <p:spPr>
          <a:xfrm>
            <a:off x="733268" y="248838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1</a:t>
            </a:r>
            <a:endParaRPr lang="en-US" dirty="0"/>
          </a:p>
        </p:txBody>
      </p:sp>
      <p:sp>
        <p:nvSpPr>
          <p:cNvPr id="893" name="TextBox 892">
            <a:extLst>
              <a:ext uri="{FF2B5EF4-FFF2-40B4-BE49-F238E27FC236}">
                <a16:creationId xmlns:a16="http://schemas.microsoft.com/office/drawing/2014/main" id="{AD94A1D4-ADE8-489B-A403-A028863807CE}"/>
              </a:ext>
            </a:extLst>
          </p:cNvPr>
          <p:cNvSpPr txBox="1"/>
          <p:nvPr/>
        </p:nvSpPr>
        <p:spPr>
          <a:xfrm>
            <a:off x="1126234" y="2501708"/>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4" name="TextBox 893">
            <a:extLst>
              <a:ext uri="{FF2B5EF4-FFF2-40B4-BE49-F238E27FC236}">
                <a16:creationId xmlns:a16="http://schemas.microsoft.com/office/drawing/2014/main" id="{45549A94-D4A8-44D5-B113-60412855128B}"/>
              </a:ext>
            </a:extLst>
          </p:cNvPr>
          <p:cNvSpPr txBox="1"/>
          <p:nvPr/>
        </p:nvSpPr>
        <p:spPr>
          <a:xfrm>
            <a:off x="246728" y="267126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5" name="TextBox 894">
            <a:extLst>
              <a:ext uri="{FF2B5EF4-FFF2-40B4-BE49-F238E27FC236}">
                <a16:creationId xmlns:a16="http://schemas.microsoft.com/office/drawing/2014/main" id="{44AF9FFD-9997-41DD-8D6D-7E5193A1E6CC}"/>
              </a:ext>
            </a:extLst>
          </p:cNvPr>
          <p:cNvSpPr txBox="1"/>
          <p:nvPr/>
        </p:nvSpPr>
        <p:spPr>
          <a:xfrm>
            <a:off x="733268" y="267126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6" name="TextBox 895">
            <a:extLst>
              <a:ext uri="{FF2B5EF4-FFF2-40B4-BE49-F238E27FC236}">
                <a16:creationId xmlns:a16="http://schemas.microsoft.com/office/drawing/2014/main" id="{2117323E-F7A1-49D6-A04D-983B20FB4341}"/>
              </a:ext>
            </a:extLst>
          </p:cNvPr>
          <p:cNvSpPr txBox="1"/>
          <p:nvPr/>
        </p:nvSpPr>
        <p:spPr>
          <a:xfrm>
            <a:off x="1126234" y="2684588"/>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6" name="TextBox 905">
            <a:extLst>
              <a:ext uri="{FF2B5EF4-FFF2-40B4-BE49-F238E27FC236}">
                <a16:creationId xmlns:a16="http://schemas.microsoft.com/office/drawing/2014/main" id="{8E9342C5-D38D-4D8A-831A-16729F7A5FE2}"/>
              </a:ext>
            </a:extLst>
          </p:cNvPr>
          <p:cNvSpPr txBox="1"/>
          <p:nvPr/>
        </p:nvSpPr>
        <p:spPr>
          <a:xfrm>
            <a:off x="246728" y="286938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7" name="TextBox 906">
            <a:extLst>
              <a:ext uri="{FF2B5EF4-FFF2-40B4-BE49-F238E27FC236}">
                <a16:creationId xmlns:a16="http://schemas.microsoft.com/office/drawing/2014/main" id="{C847EAFF-886D-460F-B471-9DD702F3BD60}"/>
              </a:ext>
            </a:extLst>
          </p:cNvPr>
          <p:cNvSpPr txBox="1"/>
          <p:nvPr/>
        </p:nvSpPr>
        <p:spPr>
          <a:xfrm>
            <a:off x="733268" y="286938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8" name="TextBox 907">
            <a:extLst>
              <a:ext uri="{FF2B5EF4-FFF2-40B4-BE49-F238E27FC236}">
                <a16:creationId xmlns:a16="http://schemas.microsoft.com/office/drawing/2014/main" id="{8DB833F1-3960-48AB-AEDA-24EB6430FF3B}"/>
              </a:ext>
            </a:extLst>
          </p:cNvPr>
          <p:cNvSpPr txBox="1"/>
          <p:nvPr/>
        </p:nvSpPr>
        <p:spPr>
          <a:xfrm>
            <a:off x="1126234" y="2882708"/>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09" name="TextBox 908">
            <a:extLst>
              <a:ext uri="{FF2B5EF4-FFF2-40B4-BE49-F238E27FC236}">
                <a16:creationId xmlns:a16="http://schemas.microsoft.com/office/drawing/2014/main" id="{FE84D351-594D-4D92-9C6E-8DEFBAA67A4E}"/>
              </a:ext>
            </a:extLst>
          </p:cNvPr>
          <p:cNvSpPr txBox="1"/>
          <p:nvPr/>
        </p:nvSpPr>
        <p:spPr>
          <a:xfrm>
            <a:off x="246728" y="305226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0" name="TextBox 909">
            <a:extLst>
              <a:ext uri="{FF2B5EF4-FFF2-40B4-BE49-F238E27FC236}">
                <a16:creationId xmlns:a16="http://schemas.microsoft.com/office/drawing/2014/main" id="{0DE47F2A-17BE-44B4-B5C2-C13F02FFDC39}"/>
              </a:ext>
            </a:extLst>
          </p:cNvPr>
          <p:cNvSpPr txBox="1"/>
          <p:nvPr/>
        </p:nvSpPr>
        <p:spPr>
          <a:xfrm>
            <a:off x="733268" y="305226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1" name="TextBox 910">
            <a:extLst>
              <a:ext uri="{FF2B5EF4-FFF2-40B4-BE49-F238E27FC236}">
                <a16:creationId xmlns:a16="http://schemas.microsoft.com/office/drawing/2014/main" id="{DC35E320-B2F8-4A57-8A20-E30BEDAB9BAE}"/>
              </a:ext>
            </a:extLst>
          </p:cNvPr>
          <p:cNvSpPr txBox="1"/>
          <p:nvPr/>
        </p:nvSpPr>
        <p:spPr>
          <a:xfrm>
            <a:off x="1126234" y="3065588"/>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2" name="TextBox 911">
            <a:extLst>
              <a:ext uri="{FF2B5EF4-FFF2-40B4-BE49-F238E27FC236}">
                <a16:creationId xmlns:a16="http://schemas.microsoft.com/office/drawing/2014/main" id="{188452B2-ECF2-45D3-92A0-A9E697BB2FE7}"/>
              </a:ext>
            </a:extLst>
          </p:cNvPr>
          <p:cNvSpPr txBox="1"/>
          <p:nvPr/>
        </p:nvSpPr>
        <p:spPr>
          <a:xfrm>
            <a:off x="246728" y="518730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1</a:t>
            </a:r>
            <a:endParaRPr lang="en-US" dirty="0"/>
          </a:p>
        </p:txBody>
      </p:sp>
      <p:sp>
        <p:nvSpPr>
          <p:cNvPr id="913" name="TextBox 912">
            <a:extLst>
              <a:ext uri="{FF2B5EF4-FFF2-40B4-BE49-F238E27FC236}">
                <a16:creationId xmlns:a16="http://schemas.microsoft.com/office/drawing/2014/main" id="{3C57508E-3CD2-46CA-953E-E6854638A436}"/>
              </a:ext>
            </a:extLst>
          </p:cNvPr>
          <p:cNvSpPr txBox="1"/>
          <p:nvPr/>
        </p:nvSpPr>
        <p:spPr>
          <a:xfrm>
            <a:off x="733268" y="518730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4" name="TextBox 913">
            <a:extLst>
              <a:ext uri="{FF2B5EF4-FFF2-40B4-BE49-F238E27FC236}">
                <a16:creationId xmlns:a16="http://schemas.microsoft.com/office/drawing/2014/main" id="{0CCAFD30-7E1E-4046-B1F9-154F79847FEB}"/>
              </a:ext>
            </a:extLst>
          </p:cNvPr>
          <p:cNvSpPr txBox="1"/>
          <p:nvPr/>
        </p:nvSpPr>
        <p:spPr>
          <a:xfrm>
            <a:off x="1126234" y="520063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1</a:t>
            </a:r>
            <a:endParaRPr lang="en-US" dirty="0"/>
          </a:p>
        </p:txBody>
      </p:sp>
      <p:sp>
        <p:nvSpPr>
          <p:cNvPr id="915" name="TextBox 914">
            <a:extLst>
              <a:ext uri="{FF2B5EF4-FFF2-40B4-BE49-F238E27FC236}">
                <a16:creationId xmlns:a16="http://schemas.microsoft.com/office/drawing/2014/main" id="{AF783BB2-8D16-450E-93E1-1FDE976FCA26}"/>
              </a:ext>
            </a:extLst>
          </p:cNvPr>
          <p:cNvSpPr txBox="1"/>
          <p:nvPr/>
        </p:nvSpPr>
        <p:spPr>
          <a:xfrm>
            <a:off x="246728" y="537018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6" name="TextBox 915">
            <a:extLst>
              <a:ext uri="{FF2B5EF4-FFF2-40B4-BE49-F238E27FC236}">
                <a16:creationId xmlns:a16="http://schemas.microsoft.com/office/drawing/2014/main" id="{A0287A20-0838-488B-A788-DE3634D8F0B5}"/>
              </a:ext>
            </a:extLst>
          </p:cNvPr>
          <p:cNvSpPr txBox="1"/>
          <p:nvPr/>
        </p:nvSpPr>
        <p:spPr>
          <a:xfrm>
            <a:off x="733268" y="537018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17" name="TextBox 916">
            <a:extLst>
              <a:ext uri="{FF2B5EF4-FFF2-40B4-BE49-F238E27FC236}">
                <a16:creationId xmlns:a16="http://schemas.microsoft.com/office/drawing/2014/main" id="{3AC7764A-7BED-4E45-86E1-8AE23A5F17A8}"/>
              </a:ext>
            </a:extLst>
          </p:cNvPr>
          <p:cNvSpPr txBox="1"/>
          <p:nvPr/>
        </p:nvSpPr>
        <p:spPr>
          <a:xfrm>
            <a:off x="1126234" y="538351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8" name="TextBox 917">
            <a:extLst>
              <a:ext uri="{FF2B5EF4-FFF2-40B4-BE49-F238E27FC236}">
                <a16:creationId xmlns:a16="http://schemas.microsoft.com/office/drawing/2014/main" id="{173195CA-E1B9-4225-84E0-E8FEAFE04FCF}"/>
              </a:ext>
            </a:extLst>
          </p:cNvPr>
          <p:cNvSpPr txBox="1"/>
          <p:nvPr/>
        </p:nvSpPr>
        <p:spPr>
          <a:xfrm>
            <a:off x="246728" y="556830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19" name="TextBox 918">
            <a:extLst>
              <a:ext uri="{FF2B5EF4-FFF2-40B4-BE49-F238E27FC236}">
                <a16:creationId xmlns:a16="http://schemas.microsoft.com/office/drawing/2014/main" id="{436AA6F4-A204-4104-BBC4-8481DFDF9415}"/>
              </a:ext>
            </a:extLst>
          </p:cNvPr>
          <p:cNvSpPr txBox="1"/>
          <p:nvPr/>
        </p:nvSpPr>
        <p:spPr>
          <a:xfrm>
            <a:off x="733268" y="556830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20" name="TextBox 919">
            <a:extLst>
              <a:ext uri="{FF2B5EF4-FFF2-40B4-BE49-F238E27FC236}">
                <a16:creationId xmlns:a16="http://schemas.microsoft.com/office/drawing/2014/main" id="{783F1B65-9F08-47FC-A37A-C22758A9F796}"/>
              </a:ext>
            </a:extLst>
          </p:cNvPr>
          <p:cNvSpPr txBox="1"/>
          <p:nvPr/>
        </p:nvSpPr>
        <p:spPr>
          <a:xfrm>
            <a:off x="1126234" y="558163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21" name="TextBox 920">
            <a:extLst>
              <a:ext uri="{FF2B5EF4-FFF2-40B4-BE49-F238E27FC236}">
                <a16:creationId xmlns:a16="http://schemas.microsoft.com/office/drawing/2014/main" id="{69439B3B-02EB-43A2-ADD4-65138AB0F508}"/>
              </a:ext>
            </a:extLst>
          </p:cNvPr>
          <p:cNvSpPr txBox="1"/>
          <p:nvPr/>
        </p:nvSpPr>
        <p:spPr>
          <a:xfrm>
            <a:off x="246728" y="2182876"/>
            <a:ext cx="574708"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r>
              <a:rPr lang="en-US" altLang="en-US" sz="1800" baseline="-25000" dirty="0">
                <a:cs typeface="Arial" panose="020B0604020202020204" pitchFamily="34" charset="0"/>
                <a:sym typeface="Symbol" panose="05050102010706020507" pitchFamily="18" charset="2"/>
              </a:rPr>
              <a:t>1.1</a:t>
            </a:r>
            <a:endParaRPr lang="en-US" dirty="0"/>
          </a:p>
        </p:txBody>
      </p:sp>
      <p:sp>
        <p:nvSpPr>
          <p:cNvPr id="922" name="TextBox 921">
            <a:extLst>
              <a:ext uri="{FF2B5EF4-FFF2-40B4-BE49-F238E27FC236}">
                <a16:creationId xmlns:a16="http://schemas.microsoft.com/office/drawing/2014/main" id="{4F5A48DF-8416-43B4-8DC9-FBBB8816DC3E}"/>
              </a:ext>
            </a:extLst>
          </p:cNvPr>
          <p:cNvSpPr txBox="1"/>
          <p:nvPr/>
        </p:nvSpPr>
        <p:spPr>
          <a:xfrm>
            <a:off x="733268" y="2182876"/>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23" name="TextBox 922">
            <a:extLst>
              <a:ext uri="{FF2B5EF4-FFF2-40B4-BE49-F238E27FC236}">
                <a16:creationId xmlns:a16="http://schemas.microsoft.com/office/drawing/2014/main" id="{EC436E8E-38FA-417D-B1C7-D3E8AA8C5E8F}"/>
              </a:ext>
            </a:extLst>
          </p:cNvPr>
          <p:cNvSpPr txBox="1"/>
          <p:nvPr/>
        </p:nvSpPr>
        <p:spPr>
          <a:xfrm>
            <a:off x="1126234" y="219620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25" name="Straight Connector 924">
            <a:extLst>
              <a:ext uri="{FF2B5EF4-FFF2-40B4-BE49-F238E27FC236}">
                <a16:creationId xmlns:a16="http://schemas.microsoft.com/office/drawing/2014/main" id="{74A360E6-8E25-429E-8642-0ED8287FF3DA}"/>
              </a:ext>
            </a:extLst>
          </p:cNvPr>
          <p:cNvCxnSpPr/>
          <p:nvPr/>
        </p:nvCxnSpPr>
        <p:spPr>
          <a:xfrm>
            <a:off x="727861" y="2196204"/>
            <a:ext cx="0" cy="122538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27" name="Straight Connector 926">
            <a:extLst>
              <a:ext uri="{FF2B5EF4-FFF2-40B4-BE49-F238E27FC236}">
                <a16:creationId xmlns:a16="http://schemas.microsoft.com/office/drawing/2014/main" id="{359215A4-8FDD-4714-A68C-739D6A5466B2}"/>
              </a:ext>
            </a:extLst>
          </p:cNvPr>
          <p:cNvCxnSpPr/>
          <p:nvPr/>
        </p:nvCxnSpPr>
        <p:spPr>
          <a:xfrm>
            <a:off x="231488" y="2552208"/>
            <a:ext cx="1360639" cy="1332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928" name="TextBox 927">
            <a:extLst>
              <a:ext uri="{FF2B5EF4-FFF2-40B4-BE49-F238E27FC236}">
                <a16:creationId xmlns:a16="http://schemas.microsoft.com/office/drawing/2014/main" id="{1F15A844-A6F4-4429-9FE5-02195B55FCE8}"/>
              </a:ext>
            </a:extLst>
          </p:cNvPr>
          <p:cNvSpPr txBox="1"/>
          <p:nvPr/>
        </p:nvSpPr>
        <p:spPr>
          <a:xfrm>
            <a:off x="246728" y="4884006"/>
            <a:ext cx="574708"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r>
              <a:rPr lang="en-US" altLang="en-US" sz="1800" baseline="-25000" dirty="0">
                <a:cs typeface="Arial" panose="020B0604020202020204" pitchFamily="34" charset="0"/>
                <a:sym typeface="Symbol" panose="05050102010706020507" pitchFamily="18" charset="2"/>
              </a:rPr>
              <a:t>1.2</a:t>
            </a:r>
            <a:endParaRPr lang="en-US" dirty="0"/>
          </a:p>
        </p:txBody>
      </p:sp>
      <p:sp>
        <p:nvSpPr>
          <p:cNvPr id="929" name="TextBox 928">
            <a:extLst>
              <a:ext uri="{FF2B5EF4-FFF2-40B4-BE49-F238E27FC236}">
                <a16:creationId xmlns:a16="http://schemas.microsoft.com/office/drawing/2014/main" id="{C00332F1-624C-4D38-95BD-1EA5A73208E2}"/>
              </a:ext>
            </a:extLst>
          </p:cNvPr>
          <p:cNvSpPr txBox="1"/>
          <p:nvPr/>
        </p:nvSpPr>
        <p:spPr>
          <a:xfrm>
            <a:off x="733268" y="4884006"/>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0" name="TextBox 929">
            <a:extLst>
              <a:ext uri="{FF2B5EF4-FFF2-40B4-BE49-F238E27FC236}">
                <a16:creationId xmlns:a16="http://schemas.microsoft.com/office/drawing/2014/main" id="{F7C7DD71-DCE9-441E-A9AA-ACA33C8F621A}"/>
              </a:ext>
            </a:extLst>
          </p:cNvPr>
          <p:cNvSpPr txBox="1"/>
          <p:nvPr/>
        </p:nvSpPr>
        <p:spPr>
          <a:xfrm>
            <a:off x="1126234" y="489733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1" name="Straight Connector 930">
            <a:extLst>
              <a:ext uri="{FF2B5EF4-FFF2-40B4-BE49-F238E27FC236}">
                <a16:creationId xmlns:a16="http://schemas.microsoft.com/office/drawing/2014/main" id="{2B79E427-AB65-43B6-A87D-168DF4859738}"/>
              </a:ext>
            </a:extLst>
          </p:cNvPr>
          <p:cNvCxnSpPr/>
          <p:nvPr/>
        </p:nvCxnSpPr>
        <p:spPr>
          <a:xfrm>
            <a:off x="727861" y="4897334"/>
            <a:ext cx="0" cy="122538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2" name="Straight Connector 931">
            <a:extLst>
              <a:ext uri="{FF2B5EF4-FFF2-40B4-BE49-F238E27FC236}">
                <a16:creationId xmlns:a16="http://schemas.microsoft.com/office/drawing/2014/main" id="{718A07C0-83FD-4E74-BC09-DE52F1D58D66}"/>
              </a:ext>
            </a:extLst>
          </p:cNvPr>
          <p:cNvCxnSpPr/>
          <p:nvPr/>
        </p:nvCxnSpPr>
        <p:spPr>
          <a:xfrm>
            <a:off x="231488" y="5253338"/>
            <a:ext cx="1360639" cy="1332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934" name="TextBox 933">
            <a:extLst>
              <a:ext uri="{FF2B5EF4-FFF2-40B4-BE49-F238E27FC236}">
                <a16:creationId xmlns:a16="http://schemas.microsoft.com/office/drawing/2014/main" id="{A24E5720-EC5E-4E5D-A776-E606EA9C05FC}"/>
              </a:ext>
            </a:extLst>
          </p:cNvPr>
          <p:cNvSpPr txBox="1"/>
          <p:nvPr/>
        </p:nvSpPr>
        <p:spPr>
          <a:xfrm>
            <a:off x="4711940" y="861726"/>
            <a:ext cx="481133" cy="34448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5" name="TextBox 934">
            <a:extLst>
              <a:ext uri="{FF2B5EF4-FFF2-40B4-BE49-F238E27FC236}">
                <a16:creationId xmlns:a16="http://schemas.microsoft.com/office/drawing/2014/main" id="{B40BEEB6-B39E-4169-BB88-C3A7673929B7}"/>
              </a:ext>
            </a:extLst>
          </p:cNvPr>
          <p:cNvSpPr txBox="1"/>
          <p:nvPr/>
        </p:nvSpPr>
        <p:spPr>
          <a:xfrm>
            <a:off x="5960605" y="863909"/>
            <a:ext cx="481133" cy="334350"/>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6" name="Straight Connector 935">
            <a:extLst>
              <a:ext uri="{FF2B5EF4-FFF2-40B4-BE49-F238E27FC236}">
                <a16:creationId xmlns:a16="http://schemas.microsoft.com/office/drawing/2014/main" id="{F1AC4AEC-4311-420D-BFAA-B03B5677CAAD}"/>
              </a:ext>
            </a:extLst>
          </p:cNvPr>
          <p:cNvCxnSpPr>
            <a:cxnSpLocks/>
          </p:cNvCxnSpPr>
          <p:nvPr/>
        </p:nvCxnSpPr>
        <p:spPr>
          <a:xfrm>
            <a:off x="4173627" y="815938"/>
            <a:ext cx="0" cy="322933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7" name="Straight Connector 936">
            <a:extLst>
              <a:ext uri="{FF2B5EF4-FFF2-40B4-BE49-F238E27FC236}">
                <a16:creationId xmlns:a16="http://schemas.microsoft.com/office/drawing/2014/main" id="{F9A61F51-E0D5-4BDC-B585-B0153A8AF7AD}"/>
              </a:ext>
            </a:extLst>
          </p:cNvPr>
          <p:cNvCxnSpPr>
            <a:cxnSpLocks/>
          </p:cNvCxnSpPr>
          <p:nvPr/>
        </p:nvCxnSpPr>
        <p:spPr>
          <a:xfrm>
            <a:off x="3082038" y="1231420"/>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7" name="Straight Arrow Connector 256">
            <a:extLst>
              <a:ext uri="{FF2B5EF4-FFF2-40B4-BE49-F238E27FC236}">
                <a16:creationId xmlns:a16="http://schemas.microsoft.com/office/drawing/2014/main" id="{590B9341-CA5C-4CF5-9D2A-64EB0EEC9041}"/>
              </a:ext>
            </a:extLst>
          </p:cNvPr>
          <p:cNvCxnSpPr>
            <a:cxnSpLocks/>
          </p:cNvCxnSpPr>
          <p:nvPr/>
        </p:nvCxnSpPr>
        <p:spPr>
          <a:xfrm flipV="1">
            <a:off x="3749041" y="4069082"/>
            <a:ext cx="0" cy="252471"/>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59" name="Straight Arrow Connector 258">
            <a:extLst>
              <a:ext uri="{FF2B5EF4-FFF2-40B4-BE49-F238E27FC236}">
                <a16:creationId xmlns:a16="http://schemas.microsoft.com/office/drawing/2014/main" id="{AD113927-5FBB-4F39-B66E-599B85105E64}"/>
              </a:ext>
            </a:extLst>
          </p:cNvPr>
          <p:cNvCxnSpPr>
            <a:cxnSpLocks/>
          </p:cNvCxnSpPr>
          <p:nvPr/>
        </p:nvCxnSpPr>
        <p:spPr>
          <a:xfrm flipH="1">
            <a:off x="6540925" y="1065505"/>
            <a:ext cx="494500" cy="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60" name="Straight Connector 259">
            <a:extLst>
              <a:ext uri="{FF2B5EF4-FFF2-40B4-BE49-F238E27FC236}">
                <a16:creationId xmlns:a16="http://schemas.microsoft.com/office/drawing/2014/main" id="{0A8E2A39-4EC2-4464-83E0-94F110AFA2A8}"/>
              </a:ext>
            </a:extLst>
          </p:cNvPr>
          <p:cNvCxnSpPr>
            <a:cxnSpLocks/>
          </p:cNvCxnSpPr>
          <p:nvPr/>
        </p:nvCxnSpPr>
        <p:spPr>
          <a:xfrm>
            <a:off x="3082038" y="4057496"/>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61" name="TextBox 260">
            <a:extLst>
              <a:ext uri="{FF2B5EF4-FFF2-40B4-BE49-F238E27FC236}">
                <a16:creationId xmlns:a16="http://schemas.microsoft.com/office/drawing/2014/main" id="{B61CB2BB-0FEB-47B0-9722-FE4A5C1F4A16}"/>
              </a:ext>
            </a:extLst>
          </p:cNvPr>
          <p:cNvSpPr txBox="1"/>
          <p:nvPr/>
        </p:nvSpPr>
        <p:spPr>
          <a:xfrm>
            <a:off x="3542796" y="802610"/>
            <a:ext cx="481131"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endParaRPr lang="en-US" dirty="0"/>
          </a:p>
        </p:txBody>
      </p:sp>
      <p:sp>
        <p:nvSpPr>
          <p:cNvPr id="262" name="TextBox 261">
            <a:extLst>
              <a:ext uri="{FF2B5EF4-FFF2-40B4-BE49-F238E27FC236}">
                <a16:creationId xmlns:a16="http://schemas.microsoft.com/office/drawing/2014/main" id="{243333FE-E017-4E31-B1E0-95E9175CAD66}"/>
              </a:ext>
            </a:extLst>
          </p:cNvPr>
          <p:cNvSpPr txBox="1"/>
          <p:nvPr/>
        </p:nvSpPr>
        <p:spPr>
          <a:xfrm>
            <a:off x="-59814" y="808573"/>
            <a:ext cx="3400146" cy="1427442"/>
          </a:xfrm>
          <a:prstGeom prst="rect">
            <a:avLst/>
          </a:prstGeom>
          <a:noFill/>
        </p:spPr>
        <p:txBody>
          <a:bodyPr wrap="square">
            <a:spAutoFit/>
          </a:bodyPr>
          <a:lstStyle/>
          <a:p>
            <a:pPr marL="225425" indent="-225425">
              <a:lnSpc>
                <a:spcPct val="80000"/>
              </a:lnSpc>
            </a:pPr>
            <a:r>
              <a:rPr lang="en-US" altLang="en-US" i="1" dirty="0"/>
              <a:t>M</a:t>
            </a:r>
            <a:r>
              <a:rPr lang="en-US" altLang="en-US" baseline="-25000" dirty="0"/>
              <a:t>1.1</a:t>
            </a:r>
            <a:r>
              <a:rPr lang="en-US" altLang="en-US" dirty="0"/>
              <a:t>= (</a:t>
            </a:r>
            <a:r>
              <a:rPr lang="en-US" altLang="en-US" i="1" dirty="0"/>
              <a:t>Q</a:t>
            </a:r>
            <a:r>
              <a:rPr lang="en-US" altLang="en-US" i="1" baseline="-25000" dirty="0"/>
              <a:t>1.1</a:t>
            </a:r>
            <a:r>
              <a:rPr lang="en-US" altLang="en-US" dirty="0"/>
              <a:t>, </a:t>
            </a:r>
            <a:r>
              <a:rPr lang="el-GR" altLang="en-US" dirty="0">
                <a:cs typeface="Arial" panose="020B0604020202020204" pitchFamily="34" charset="0"/>
              </a:rPr>
              <a:t>Σ</a:t>
            </a:r>
            <a:r>
              <a:rPr lang="en-US" altLang="en-US" baseline="-25000" dirty="0">
                <a:cs typeface="Arial" panose="020B0604020202020204" pitchFamily="34" charset="0"/>
              </a:rPr>
              <a:t>1.1</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0.1.1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1.1</a:t>
            </a:r>
            <a:r>
              <a:rPr lang="en-US" altLang="en-US" dirty="0"/>
              <a:t>), </a:t>
            </a:r>
            <a:br>
              <a:rPr lang="en-US" altLang="en-US" dirty="0"/>
            </a:br>
            <a:r>
              <a:rPr lang="en-US" altLang="en-US" dirty="0"/>
              <a:t>where – </a:t>
            </a:r>
          </a:p>
          <a:p>
            <a:pPr marL="569913" lvl="1" indent="-230188">
              <a:lnSpc>
                <a:spcPct val="80000"/>
              </a:lnSpc>
            </a:pPr>
            <a:r>
              <a:rPr lang="en-US" altLang="en-US" i="1" dirty="0"/>
              <a:t>Q</a:t>
            </a:r>
            <a:r>
              <a:rPr lang="en-US" altLang="en-US" baseline="-25000" dirty="0"/>
              <a:t>1.1</a:t>
            </a:r>
            <a:r>
              <a:rPr lang="en-US" altLang="en-US" i="1" dirty="0"/>
              <a:t>   </a:t>
            </a:r>
            <a:r>
              <a:rPr lang="en-US" altLang="en-US" dirty="0"/>
              <a:t>= {</a:t>
            </a:r>
            <a:r>
              <a:rPr lang="en-US" altLang="en-US" i="1" dirty="0"/>
              <a:t>q</a:t>
            </a:r>
            <a:r>
              <a:rPr lang="en-US" altLang="en-US" baseline="-25000" dirty="0"/>
              <a:t>1</a:t>
            </a:r>
            <a:r>
              <a:rPr lang="en-US" altLang="en-US" dirty="0"/>
              <a:t>,</a:t>
            </a:r>
            <a:r>
              <a:rPr lang="en-US" altLang="en-US" i="1" dirty="0"/>
              <a:t>q</a:t>
            </a:r>
            <a:r>
              <a:rPr lang="en-US" altLang="en-US" baseline="-25000" dirty="0"/>
              <a:t>2</a:t>
            </a:r>
            <a:r>
              <a:rPr lang="en-US" altLang="en-US" dirty="0"/>
              <a:t>,</a:t>
            </a:r>
            <a:r>
              <a:rPr lang="en-US" altLang="en-US" i="1" dirty="0"/>
              <a:t>q</a:t>
            </a:r>
            <a:r>
              <a:rPr lang="en-US" altLang="en-US" baseline="-25000" dirty="0"/>
              <a:t>3</a:t>
            </a:r>
            <a:r>
              <a:rPr lang="en-US" altLang="en-US" dirty="0"/>
              <a:t> ,</a:t>
            </a:r>
            <a:r>
              <a:rPr lang="en-US" altLang="en-US" i="1" dirty="0"/>
              <a:t>q</a:t>
            </a:r>
            <a:r>
              <a:rPr lang="en-US" altLang="en-US" baseline="-25000" dirty="0"/>
              <a:t>4</a:t>
            </a:r>
            <a:r>
              <a:rPr lang="en-US" altLang="en-US" dirty="0"/>
              <a:t>},</a:t>
            </a:r>
          </a:p>
          <a:p>
            <a:pPr marL="569913" lvl="1" indent="-230188">
              <a:lnSpc>
                <a:spcPct val="80000"/>
              </a:lnSpc>
            </a:pPr>
            <a:r>
              <a:rPr lang="el-GR" altLang="en-US" dirty="0">
                <a:cs typeface="Arial" panose="020B0604020202020204" pitchFamily="34" charset="0"/>
              </a:rPr>
              <a:t>Σ</a:t>
            </a:r>
            <a:r>
              <a:rPr lang="en-US" altLang="en-US" baseline="-25000" dirty="0"/>
              <a:t>1.1</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t>0.1.1</a:t>
            </a:r>
            <a:r>
              <a:rPr lang="en-US" altLang="en-US" dirty="0"/>
              <a:t>  = </a:t>
            </a:r>
            <a:r>
              <a:rPr lang="en-US" altLang="en-US" i="1" dirty="0"/>
              <a:t>q</a:t>
            </a:r>
            <a:r>
              <a:rPr lang="en-US" altLang="en-US" baseline="-25000" dirty="0"/>
              <a:t>1</a:t>
            </a:r>
            <a:r>
              <a:rPr lang="en-US" altLang="en-US" dirty="0"/>
              <a:t>,</a:t>
            </a:r>
          </a:p>
          <a:p>
            <a:pPr marL="569913" lvl="1" indent="-230188">
              <a:lnSpc>
                <a:spcPct val="80000"/>
              </a:lnSpc>
            </a:pPr>
            <a:r>
              <a:rPr lang="en-US" altLang="en-US" i="1" dirty="0"/>
              <a:t>F</a:t>
            </a:r>
            <a:r>
              <a:rPr lang="en-US" altLang="en-US" baseline="-25000" dirty="0"/>
              <a:t>1.1</a:t>
            </a:r>
            <a:r>
              <a:rPr lang="en-US" altLang="en-US" dirty="0"/>
              <a:t>    = {</a:t>
            </a:r>
            <a:r>
              <a:rPr lang="en-US" altLang="en-US" i="1" dirty="0"/>
              <a:t>q</a:t>
            </a:r>
            <a:r>
              <a:rPr lang="en-US" altLang="en-US" baseline="-25000" dirty="0"/>
              <a:t>3</a:t>
            </a:r>
            <a:r>
              <a:rPr lang="en-US" altLang="en-US" dirty="0"/>
              <a:t>},</a:t>
            </a:r>
          </a:p>
        </p:txBody>
      </p:sp>
      <p:sp>
        <p:nvSpPr>
          <p:cNvPr id="263" name="TextBox 262">
            <a:extLst>
              <a:ext uri="{FF2B5EF4-FFF2-40B4-BE49-F238E27FC236}">
                <a16:creationId xmlns:a16="http://schemas.microsoft.com/office/drawing/2014/main" id="{40138BDA-E570-47AC-AF7C-4B987BADE03F}"/>
              </a:ext>
            </a:extLst>
          </p:cNvPr>
          <p:cNvSpPr txBox="1"/>
          <p:nvPr/>
        </p:nvSpPr>
        <p:spPr>
          <a:xfrm>
            <a:off x="-58475" y="3437588"/>
            <a:ext cx="3107859" cy="1427442"/>
          </a:xfrm>
          <a:prstGeom prst="rect">
            <a:avLst/>
          </a:prstGeom>
          <a:noFill/>
        </p:spPr>
        <p:txBody>
          <a:bodyPr wrap="square">
            <a:spAutoFit/>
          </a:bodyPr>
          <a:lstStyle/>
          <a:p>
            <a:pPr marL="225425" indent="-225425">
              <a:lnSpc>
                <a:spcPct val="80000"/>
              </a:lnSpc>
            </a:pPr>
            <a:r>
              <a:rPr lang="en-US" altLang="en-US" i="1" dirty="0"/>
              <a:t>M</a:t>
            </a:r>
            <a:r>
              <a:rPr lang="en-US" altLang="en-US" baseline="-25000" dirty="0"/>
              <a:t>1.2</a:t>
            </a:r>
            <a:r>
              <a:rPr lang="en-US" altLang="en-US" dirty="0"/>
              <a:t>= (</a:t>
            </a:r>
            <a:r>
              <a:rPr lang="en-US" altLang="en-US" i="1" dirty="0"/>
              <a:t>Q</a:t>
            </a:r>
            <a:r>
              <a:rPr lang="en-US" altLang="en-US" i="1" baseline="-25000" dirty="0"/>
              <a:t>1.2</a:t>
            </a:r>
            <a:r>
              <a:rPr lang="en-US" altLang="en-US" dirty="0"/>
              <a:t>, </a:t>
            </a:r>
            <a:r>
              <a:rPr lang="el-GR" altLang="en-US" dirty="0">
                <a:cs typeface="Arial" panose="020B0604020202020204" pitchFamily="34" charset="0"/>
              </a:rPr>
              <a:t>Σ</a:t>
            </a:r>
            <a:r>
              <a:rPr lang="en-US" altLang="en-US" baseline="-25000" dirty="0">
                <a:cs typeface="Arial" panose="020B0604020202020204" pitchFamily="34" charset="0"/>
              </a:rPr>
              <a:t>1.2</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0.1.2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1.2</a:t>
            </a:r>
            <a:r>
              <a:rPr lang="en-US" altLang="en-US" dirty="0"/>
              <a:t>), </a:t>
            </a:r>
            <a:br>
              <a:rPr lang="en-US" altLang="en-US" dirty="0"/>
            </a:br>
            <a:r>
              <a:rPr lang="en-US" altLang="en-US" dirty="0"/>
              <a:t>where – </a:t>
            </a:r>
          </a:p>
          <a:p>
            <a:pPr marL="569913" lvl="1" indent="-230188">
              <a:lnSpc>
                <a:spcPct val="80000"/>
              </a:lnSpc>
            </a:pPr>
            <a:r>
              <a:rPr lang="en-US" altLang="en-US" i="1" dirty="0"/>
              <a:t>Q</a:t>
            </a:r>
            <a:r>
              <a:rPr lang="en-US" altLang="en-US" i="1" baseline="-25000" dirty="0"/>
              <a:t>1.2</a:t>
            </a:r>
            <a:r>
              <a:rPr lang="en-US" altLang="en-US" i="1" dirty="0"/>
              <a:t> </a:t>
            </a:r>
            <a:r>
              <a:rPr lang="en-US" altLang="en-US" dirty="0"/>
              <a:t>= {</a:t>
            </a:r>
            <a:r>
              <a:rPr lang="en-US" altLang="en-US" i="1" dirty="0"/>
              <a:t>p</a:t>
            </a:r>
            <a:r>
              <a:rPr lang="en-US" altLang="en-US" baseline="-25000" dirty="0"/>
              <a:t>1</a:t>
            </a:r>
            <a:r>
              <a:rPr lang="en-US" altLang="en-US" dirty="0"/>
              <a:t>,</a:t>
            </a:r>
            <a:r>
              <a:rPr lang="en-US" altLang="en-US" i="1" dirty="0"/>
              <a:t>p</a:t>
            </a:r>
            <a:r>
              <a:rPr lang="en-US" altLang="en-US" baseline="-25000" dirty="0"/>
              <a:t>2</a:t>
            </a:r>
            <a:r>
              <a:rPr lang="en-US" altLang="en-US" dirty="0"/>
              <a:t>,</a:t>
            </a:r>
            <a:r>
              <a:rPr lang="en-US" altLang="en-US" i="1" dirty="0"/>
              <a:t>p</a:t>
            </a:r>
            <a:r>
              <a:rPr lang="en-US" altLang="en-US" baseline="-25000" dirty="0"/>
              <a:t>3</a:t>
            </a:r>
            <a:r>
              <a:rPr lang="en-US" altLang="en-US" dirty="0"/>
              <a:t>},</a:t>
            </a:r>
          </a:p>
          <a:p>
            <a:pPr marL="569913" lvl="1" indent="-230188">
              <a:lnSpc>
                <a:spcPct val="80000"/>
              </a:lnSpc>
            </a:pPr>
            <a:r>
              <a:rPr lang="el-GR" altLang="en-US" dirty="0">
                <a:cs typeface="Arial" panose="020B0604020202020204" pitchFamily="34" charset="0"/>
              </a:rPr>
              <a:t>Σ</a:t>
            </a:r>
            <a:r>
              <a:rPr lang="en-US" altLang="en-US" i="1" baseline="-25000" dirty="0"/>
              <a:t>1.2</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cs typeface="Arial" panose="020B0604020202020204" pitchFamily="34" charset="0"/>
                <a:sym typeface="Symbol" panose="05050102010706020507" pitchFamily="18" charset="2"/>
              </a:rPr>
              <a:t>0.1</a:t>
            </a:r>
            <a:r>
              <a:rPr lang="en-US" altLang="en-US" baseline="-25000" dirty="0"/>
              <a:t>.2</a:t>
            </a:r>
            <a:r>
              <a:rPr lang="en-US" altLang="en-US" dirty="0"/>
              <a:t>  = </a:t>
            </a:r>
            <a:r>
              <a:rPr lang="en-US" altLang="en-US" i="1" dirty="0"/>
              <a:t>p</a:t>
            </a:r>
            <a:r>
              <a:rPr lang="en-US" altLang="en-US" baseline="-25000" dirty="0"/>
              <a:t>1</a:t>
            </a:r>
            <a:r>
              <a:rPr lang="en-US" altLang="en-US" dirty="0"/>
              <a:t>,</a:t>
            </a:r>
          </a:p>
          <a:p>
            <a:pPr marL="569913" lvl="1" indent="-230188">
              <a:lnSpc>
                <a:spcPct val="80000"/>
              </a:lnSpc>
            </a:pPr>
            <a:r>
              <a:rPr lang="en-US" altLang="en-US" i="1" dirty="0"/>
              <a:t>F</a:t>
            </a:r>
            <a:r>
              <a:rPr lang="en-US" altLang="en-US" i="1" baseline="-25000" dirty="0"/>
              <a:t>1.2</a:t>
            </a:r>
            <a:r>
              <a:rPr lang="en-US" altLang="en-US" dirty="0"/>
              <a:t>  = {</a:t>
            </a:r>
            <a:r>
              <a:rPr lang="en-US" altLang="en-US" i="1" dirty="0"/>
              <a:t>p</a:t>
            </a:r>
            <a:r>
              <a:rPr lang="en-US" altLang="en-US" baseline="-25000" dirty="0"/>
              <a:t>3</a:t>
            </a:r>
            <a:r>
              <a:rPr lang="en-US" altLang="en-US" dirty="0"/>
              <a:t>},</a:t>
            </a:r>
          </a:p>
        </p:txBody>
      </p:sp>
      <p:cxnSp>
        <p:nvCxnSpPr>
          <p:cNvPr id="5" name="Straight Arrow Connector 4">
            <a:extLst>
              <a:ext uri="{FF2B5EF4-FFF2-40B4-BE49-F238E27FC236}">
                <a16:creationId xmlns:a16="http://schemas.microsoft.com/office/drawing/2014/main" id="{B8073C7B-EC2B-40C4-B37E-E61298E244C1}"/>
              </a:ext>
            </a:extLst>
          </p:cNvPr>
          <p:cNvCxnSpPr/>
          <p:nvPr/>
        </p:nvCxnSpPr>
        <p:spPr>
          <a:xfrm>
            <a:off x="2636520" y="1362128"/>
            <a:ext cx="464316" cy="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33" name="Oval 232">
            <a:extLst>
              <a:ext uri="{FF2B5EF4-FFF2-40B4-BE49-F238E27FC236}">
                <a16:creationId xmlns:a16="http://schemas.microsoft.com/office/drawing/2014/main" id="{8A01B728-09AE-423E-9974-54A4FB336723}"/>
              </a:ext>
            </a:extLst>
          </p:cNvPr>
          <p:cNvSpPr/>
          <p:nvPr/>
        </p:nvSpPr>
        <p:spPr>
          <a:xfrm>
            <a:off x="2853438" y="1722580"/>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35" name="Oval 234">
            <a:extLst>
              <a:ext uri="{FF2B5EF4-FFF2-40B4-BE49-F238E27FC236}">
                <a16:creationId xmlns:a16="http://schemas.microsoft.com/office/drawing/2014/main" id="{62A5A5A5-86BF-46EC-8FB3-871CCDF96A23}"/>
              </a:ext>
            </a:extLst>
          </p:cNvPr>
          <p:cNvSpPr/>
          <p:nvPr/>
        </p:nvSpPr>
        <p:spPr>
          <a:xfrm>
            <a:off x="2854644" y="2403778"/>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36" name="Oval 235">
            <a:extLst>
              <a:ext uri="{FF2B5EF4-FFF2-40B4-BE49-F238E27FC236}">
                <a16:creationId xmlns:a16="http://schemas.microsoft.com/office/drawing/2014/main" id="{9DD7B4D6-4C3F-42A7-B211-37C2A46E29D4}"/>
              </a:ext>
            </a:extLst>
          </p:cNvPr>
          <p:cNvSpPr/>
          <p:nvPr/>
        </p:nvSpPr>
        <p:spPr>
          <a:xfrm>
            <a:off x="2854641" y="3137752"/>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37" name="Oval 236">
            <a:extLst>
              <a:ext uri="{FF2B5EF4-FFF2-40B4-BE49-F238E27FC236}">
                <a16:creationId xmlns:a16="http://schemas.microsoft.com/office/drawing/2014/main" id="{6512196D-855B-47C5-AFC7-9EFAFCA1513E}"/>
              </a:ext>
            </a:extLst>
          </p:cNvPr>
          <p:cNvSpPr/>
          <p:nvPr/>
        </p:nvSpPr>
        <p:spPr>
          <a:xfrm>
            <a:off x="2854641" y="2893599"/>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38" name="Oval 237">
            <a:extLst>
              <a:ext uri="{FF2B5EF4-FFF2-40B4-BE49-F238E27FC236}">
                <a16:creationId xmlns:a16="http://schemas.microsoft.com/office/drawing/2014/main" id="{39AA2577-35CB-4789-9BD2-338062C9DDD4}"/>
              </a:ext>
            </a:extLst>
          </p:cNvPr>
          <p:cNvSpPr/>
          <p:nvPr/>
        </p:nvSpPr>
        <p:spPr>
          <a:xfrm>
            <a:off x="2854644" y="2650179"/>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39" name="Oval 238">
            <a:extLst>
              <a:ext uri="{FF2B5EF4-FFF2-40B4-BE49-F238E27FC236}">
                <a16:creationId xmlns:a16="http://schemas.microsoft.com/office/drawing/2014/main" id="{D0FE5C6E-64A3-4F2E-AC41-E33BC001729F}"/>
              </a:ext>
            </a:extLst>
          </p:cNvPr>
          <p:cNvSpPr/>
          <p:nvPr/>
        </p:nvSpPr>
        <p:spPr>
          <a:xfrm>
            <a:off x="2854641" y="3748914"/>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40" name="TextBox 239">
            <a:extLst>
              <a:ext uri="{FF2B5EF4-FFF2-40B4-BE49-F238E27FC236}">
                <a16:creationId xmlns:a16="http://schemas.microsoft.com/office/drawing/2014/main" id="{EE385876-F1AE-443A-BDE5-5C57545D448B}"/>
              </a:ext>
            </a:extLst>
          </p:cNvPr>
          <p:cNvSpPr txBox="1"/>
          <p:nvPr/>
        </p:nvSpPr>
        <p:spPr>
          <a:xfrm>
            <a:off x="3563926" y="4297017"/>
            <a:ext cx="391891" cy="369332"/>
          </a:xfrm>
          <a:prstGeom prst="rect">
            <a:avLst/>
          </a:prstGeom>
          <a:noFill/>
          <a:ln>
            <a:solidFill>
              <a:schemeClr val="tx1"/>
            </a:solidFill>
          </a:ln>
        </p:spPr>
        <p:txBody>
          <a:bodyPr wrap="square">
            <a:spAutoFit/>
          </a:bodyPr>
          <a:lstStyle/>
          <a:p>
            <a:r>
              <a:rPr lang="en-US" altLang="en-US" b="1" i="1" dirty="0">
                <a:cs typeface="Arial" panose="020B0604020202020204" pitchFamily="34" charset="0"/>
                <a:sym typeface="Symbol" panose="05050102010706020507" pitchFamily="18" charset="2"/>
              </a:rPr>
              <a:t>Q</a:t>
            </a:r>
            <a:endParaRPr lang="en-US" altLang="en-US" dirty="0"/>
          </a:p>
        </p:txBody>
      </p:sp>
      <p:sp>
        <p:nvSpPr>
          <p:cNvPr id="241" name="TextBox 240">
            <a:extLst>
              <a:ext uri="{FF2B5EF4-FFF2-40B4-BE49-F238E27FC236}">
                <a16:creationId xmlns:a16="http://schemas.microsoft.com/office/drawing/2014/main" id="{2A1101D1-70B8-404E-A2D9-63FF3C68AEC3}"/>
              </a:ext>
            </a:extLst>
          </p:cNvPr>
          <p:cNvSpPr txBox="1"/>
          <p:nvPr/>
        </p:nvSpPr>
        <p:spPr>
          <a:xfrm>
            <a:off x="7022846" y="914346"/>
            <a:ext cx="292034" cy="317074"/>
          </a:xfrm>
          <a:prstGeom prst="rect">
            <a:avLst/>
          </a:prstGeom>
          <a:noFill/>
          <a:ln>
            <a:solidFill>
              <a:schemeClr val="tx1"/>
            </a:solidFill>
          </a:ln>
        </p:spPr>
        <p:txBody>
          <a:bodyPr wrap="square">
            <a:spAutoFit/>
          </a:bodyPr>
          <a:lstStyle/>
          <a:p>
            <a:pPr marL="112713" indent="-230188">
              <a:lnSpc>
                <a:spcPct val="80000"/>
              </a:lnSpc>
            </a:pPr>
            <a:r>
              <a:rPr lang="el-GR" altLang="en-US" b="1" dirty="0">
                <a:cs typeface="Arial" panose="020B0604020202020204" pitchFamily="34" charset="0"/>
              </a:rPr>
              <a:t>Σ</a:t>
            </a:r>
            <a:endParaRPr lang="en-US" altLang="en-US" b="1" dirty="0"/>
          </a:p>
        </p:txBody>
      </p:sp>
      <p:sp>
        <p:nvSpPr>
          <p:cNvPr id="4" name="TextBox 3">
            <a:extLst>
              <a:ext uri="{FF2B5EF4-FFF2-40B4-BE49-F238E27FC236}">
                <a16:creationId xmlns:a16="http://schemas.microsoft.com/office/drawing/2014/main" id="{7A4EC336-6F45-4496-B287-A02D0DA3F47A}"/>
              </a:ext>
            </a:extLst>
          </p:cNvPr>
          <p:cNvSpPr txBox="1"/>
          <p:nvPr/>
        </p:nvSpPr>
        <p:spPr>
          <a:xfrm>
            <a:off x="3049384" y="5173844"/>
            <a:ext cx="4954954" cy="646331"/>
          </a:xfrm>
          <a:prstGeom prst="rect">
            <a:avLst/>
          </a:prstGeom>
          <a:noFill/>
        </p:spPr>
        <p:txBody>
          <a:bodyPr wrap="square" rtlCol="0">
            <a:spAutoFit/>
          </a:bodyPr>
          <a:lstStyle/>
          <a:p>
            <a:pPr algn="ctr"/>
            <a:r>
              <a:rPr lang="en-US" dirty="0"/>
              <a:t>Mark the start state from the start states </a:t>
            </a:r>
            <a:r>
              <a:rPr lang="en-US" altLang="en-US" sz="1800" b="1" i="1" dirty="0">
                <a:cs typeface="Arial" panose="020B0604020202020204" pitchFamily="34" charset="0"/>
                <a:sym typeface="Symbol" panose="05050102010706020507" pitchFamily="18" charset="2"/>
              </a:rPr>
              <a:t>q</a:t>
            </a:r>
            <a:r>
              <a:rPr lang="en-US" altLang="en-US" sz="1800" b="1" baseline="-25000" dirty="0">
                <a:cs typeface="Arial" panose="020B0604020202020204" pitchFamily="34" charset="0"/>
                <a:sym typeface="Symbol" panose="05050102010706020507" pitchFamily="18" charset="2"/>
              </a:rPr>
              <a:t>0.1.1</a:t>
            </a:r>
            <a:r>
              <a:rPr lang="en-US" dirty="0"/>
              <a:t> and </a:t>
            </a:r>
            <a:r>
              <a:rPr lang="en-US" altLang="en-US" sz="1800" b="1" i="1" dirty="0">
                <a:cs typeface="Arial" panose="020B0604020202020204" pitchFamily="34" charset="0"/>
                <a:sym typeface="Symbol" panose="05050102010706020507" pitchFamily="18" charset="2"/>
              </a:rPr>
              <a:t>q</a:t>
            </a:r>
            <a:r>
              <a:rPr lang="en-US" altLang="en-US" sz="1800" b="1" baseline="-25000" dirty="0">
                <a:cs typeface="Arial" panose="020B0604020202020204" pitchFamily="34" charset="0"/>
                <a:sym typeface="Symbol" panose="05050102010706020507" pitchFamily="18" charset="2"/>
              </a:rPr>
              <a:t>0.1.2</a:t>
            </a:r>
            <a:r>
              <a:rPr lang="en-US" dirty="0"/>
              <a:t> of the two machines </a:t>
            </a:r>
            <a:r>
              <a:rPr lang="en-US" altLang="en-US" sz="1800" b="1" i="1" dirty="0">
                <a:cs typeface="Arial" panose="020B0604020202020204" pitchFamily="34" charset="0"/>
                <a:sym typeface="Symbol" panose="05050102010706020507" pitchFamily="18" charset="2"/>
              </a:rPr>
              <a:t>M</a:t>
            </a:r>
            <a:r>
              <a:rPr lang="en-US" altLang="en-US" sz="1800" b="1" baseline="-25000" dirty="0">
                <a:cs typeface="Arial" panose="020B0604020202020204" pitchFamily="34" charset="0"/>
                <a:sym typeface="Symbol" panose="05050102010706020507" pitchFamily="18" charset="2"/>
              </a:rPr>
              <a:t>1.1 </a:t>
            </a:r>
            <a:r>
              <a:rPr lang="en-US" dirty="0"/>
              <a:t>and </a:t>
            </a:r>
            <a:r>
              <a:rPr lang="en-US" altLang="en-US" sz="1800" b="1" i="1" dirty="0">
                <a:cs typeface="Arial" panose="020B0604020202020204" pitchFamily="34" charset="0"/>
                <a:sym typeface="Symbol" panose="05050102010706020507" pitchFamily="18" charset="2"/>
              </a:rPr>
              <a:t>M</a:t>
            </a:r>
            <a:r>
              <a:rPr lang="en-US" altLang="en-US" sz="1800" b="1" baseline="-25000" dirty="0">
                <a:cs typeface="Arial" panose="020B0604020202020204" pitchFamily="34" charset="0"/>
                <a:sym typeface="Symbol" panose="05050102010706020507" pitchFamily="18" charset="2"/>
              </a:rPr>
              <a:t>1.2</a:t>
            </a:r>
            <a:r>
              <a:rPr lang="en-US" dirty="0"/>
              <a:t>.</a:t>
            </a:r>
          </a:p>
        </p:txBody>
      </p:sp>
      <p:sp>
        <p:nvSpPr>
          <p:cNvPr id="6" name="TextBox 5">
            <a:extLst>
              <a:ext uri="{FF2B5EF4-FFF2-40B4-BE49-F238E27FC236}">
                <a16:creationId xmlns:a16="http://schemas.microsoft.com/office/drawing/2014/main" id="{46B53F1B-D567-44B5-B2E9-147CE9ED6A84}"/>
              </a:ext>
            </a:extLst>
          </p:cNvPr>
          <p:cNvSpPr txBox="1"/>
          <p:nvPr/>
        </p:nvSpPr>
        <p:spPr>
          <a:xfrm>
            <a:off x="3082038" y="5767882"/>
            <a:ext cx="4954954" cy="646331"/>
          </a:xfrm>
          <a:prstGeom prst="rect">
            <a:avLst/>
          </a:prstGeom>
          <a:noFill/>
        </p:spPr>
        <p:txBody>
          <a:bodyPr wrap="square" rtlCol="0">
            <a:spAutoFit/>
          </a:bodyPr>
          <a:lstStyle/>
          <a:p>
            <a:pPr algn="ctr"/>
            <a:r>
              <a:rPr lang="en-US" dirty="0"/>
              <a:t>Mark the final states from the set of final states </a:t>
            </a:r>
            <a:r>
              <a:rPr lang="en-US" altLang="en-US" sz="1800" b="1" i="1" dirty="0">
                <a:cs typeface="Arial" panose="020B0604020202020204" pitchFamily="34" charset="0"/>
                <a:sym typeface="Symbol" panose="05050102010706020507" pitchFamily="18" charset="2"/>
              </a:rPr>
              <a:t>F</a:t>
            </a:r>
            <a:r>
              <a:rPr lang="en-US" altLang="en-US" sz="1800" b="1" baseline="-25000" dirty="0">
                <a:cs typeface="Arial" panose="020B0604020202020204" pitchFamily="34" charset="0"/>
                <a:sym typeface="Symbol" panose="05050102010706020507" pitchFamily="18" charset="2"/>
              </a:rPr>
              <a:t>1.1</a:t>
            </a:r>
            <a:r>
              <a:rPr lang="en-US" dirty="0"/>
              <a:t> and </a:t>
            </a:r>
            <a:r>
              <a:rPr lang="en-US" altLang="en-US" sz="1800" b="1" i="1" dirty="0">
                <a:cs typeface="Arial" panose="020B0604020202020204" pitchFamily="34" charset="0"/>
                <a:sym typeface="Symbol" panose="05050102010706020507" pitchFamily="18" charset="2"/>
              </a:rPr>
              <a:t>F</a:t>
            </a:r>
            <a:r>
              <a:rPr lang="en-US" altLang="en-US" sz="1800" b="1" baseline="-25000" dirty="0">
                <a:cs typeface="Arial" panose="020B0604020202020204" pitchFamily="34" charset="0"/>
                <a:sym typeface="Symbol" panose="05050102010706020507" pitchFamily="18" charset="2"/>
              </a:rPr>
              <a:t>1.2</a:t>
            </a:r>
            <a:r>
              <a:rPr lang="en-US" dirty="0"/>
              <a:t> of the two machines </a:t>
            </a:r>
            <a:r>
              <a:rPr lang="en-US" altLang="en-US" sz="1800" b="1" i="1" dirty="0">
                <a:cs typeface="Arial" panose="020B0604020202020204" pitchFamily="34" charset="0"/>
                <a:sym typeface="Symbol" panose="05050102010706020507" pitchFamily="18" charset="2"/>
              </a:rPr>
              <a:t>M</a:t>
            </a:r>
            <a:r>
              <a:rPr lang="en-US" altLang="en-US" sz="1800" b="1" baseline="-25000" dirty="0">
                <a:cs typeface="Arial" panose="020B0604020202020204" pitchFamily="34" charset="0"/>
                <a:sym typeface="Symbol" panose="05050102010706020507" pitchFamily="18" charset="2"/>
              </a:rPr>
              <a:t>1.1 </a:t>
            </a:r>
            <a:r>
              <a:rPr lang="en-US" dirty="0"/>
              <a:t>and </a:t>
            </a:r>
            <a:r>
              <a:rPr lang="en-US" altLang="en-US" sz="1800" b="1" i="1" dirty="0">
                <a:cs typeface="Arial" panose="020B0604020202020204" pitchFamily="34" charset="0"/>
                <a:sym typeface="Symbol" panose="05050102010706020507" pitchFamily="18" charset="2"/>
              </a:rPr>
              <a:t>M</a:t>
            </a:r>
            <a:r>
              <a:rPr lang="en-US" altLang="en-US" sz="1800" b="1" baseline="-25000" dirty="0">
                <a:cs typeface="Arial" panose="020B0604020202020204" pitchFamily="34" charset="0"/>
                <a:sym typeface="Symbol" panose="05050102010706020507" pitchFamily="18" charset="2"/>
              </a:rPr>
              <a:t>1.2</a:t>
            </a:r>
            <a:r>
              <a:rPr lang="en-US" dirty="0"/>
              <a:t>.</a:t>
            </a:r>
          </a:p>
        </p:txBody>
      </p:sp>
    </p:spTree>
    <p:extLst>
      <p:ext uri="{BB962C8B-B14F-4D97-AF65-F5344CB8AC3E}">
        <p14:creationId xmlns:p14="http://schemas.microsoft.com/office/powerpoint/2010/main" val="801412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mph" presetSubtype="1" nodeType="clickEffect">
                                  <p:stCondLst>
                                    <p:cond delay="0"/>
                                  </p:stCondLst>
                                  <p:childTnLst>
                                    <p:set>
                                      <p:cBhvr override="childStyle">
                                        <p:cTn id="10" dur="indefinite"/>
                                        <p:tgtEl>
                                          <p:spTgt spid="262">
                                            <p:txEl>
                                              <p:pRg st="3" end="3"/>
                                            </p:txEl>
                                          </p:spTgt>
                                        </p:tgtEl>
                                        <p:attrNameLst>
                                          <p:attrName>style.color</p:attrName>
                                        </p:attrNameLst>
                                      </p:cBhvr>
                                      <p:to>
                                        <p:clrVal>
                                          <a:srgbClr val="FF0000"/>
                                        </p:clrVal>
                                      </p:to>
                                    </p:set>
                                  </p:childTnLst>
                                </p:cTn>
                              </p:par>
                              <p:par>
                                <p:cTn id="11" presetID="3" presetClass="emph" presetSubtype="1" nodeType="withEffect">
                                  <p:stCondLst>
                                    <p:cond delay="0"/>
                                  </p:stCondLst>
                                  <p:childTnLst>
                                    <p:set>
                                      <p:cBhvr override="childStyle">
                                        <p:cTn id="12" dur="indefinite"/>
                                        <p:tgtEl>
                                          <p:spTgt spid="263">
                                            <p:txEl>
                                              <p:pRg st="3" end="3"/>
                                            </p:txEl>
                                          </p:spTgt>
                                        </p:tgtEl>
                                        <p:attrNameLst>
                                          <p:attrName>style.color</p:attrName>
                                        </p:attrNameLst>
                                      </p:cBhvr>
                                      <p:to>
                                        <p:clrVal>
                                          <a:srgbClr val="FF0000"/>
                                        </p:clrVal>
                                      </p:to>
                                    </p:set>
                                  </p:childTnLst>
                                </p:cTn>
                              </p:par>
                            </p:childTnLst>
                          </p:cTn>
                        </p:par>
                      </p:childTnLst>
                    </p:cTn>
                  </p:par>
                  <p:par>
                    <p:cTn id="13" fill="hold">
                      <p:stCondLst>
                        <p:cond delay="indefinite"/>
                      </p:stCondLst>
                      <p:childTnLst>
                        <p:par>
                          <p:cTn id="14" fill="hold">
                            <p:stCondLst>
                              <p:cond delay="0"/>
                            </p:stCondLst>
                            <p:childTnLst>
                              <p:par>
                                <p:cTn id="15" presetID="3" presetClass="emph" presetSubtype="1" grpId="0" nodeType="clickEffect">
                                  <p:stCondLst>
                                    <p:cond delay="0"/>
                                  </p:stCondLst>
                                  <p:childTnLst>
                                    <p:set>
                                      <p:cBhvr override="childStyle">
                                        <p:cTn id="16" dur="indefinite"/>
                                        <p:tgtEl>
                                          <p:spTgt spid="629"/>
                                        </p:tgtEl>
                                        <p:attrNameLst>
                                          <p:attrName>style.color</p:attrName>
                                        </p:attrNameLst>
                                      </p:cBhvr>
                                      <p:to>
                                        <p:clrVal>
                                          <a:srgbClr val="FF0000"/>
                                        </p:clrVal>
                                      </p:to>
                                    </p:set>
                                  </p:childTnLst>
                                </p:cTn>
                              </p:par>
                              <p:par>
                                <p:cTn id="17" presetID="3" presetClass="emph" presetSubtype="1" grpId="0" nodeType="withEffect">
                                  <p:stCondLst>
                                    <p:cond delay="0"/>
                                  </p:stCondLst>
                                  <p:childTnLst>
                                    <p:set>
                                      <p:cBhvr override="childStyle">
                                        <p:cTn id="18" dur="indefinite"/>
                                        <p:tgtEl>
                                          <p:spTgt spid="627"/>
                                        </p:tgtEl>
                                        <p:attrNameLst>
                                          <p:attrName>style.color</p:attrName>
                                        </p:attrNameLst>
                                      </p:cBhvr>
                                      <p:to>
                                        <p:clrVal>
                                          <a:srgbClr val="FF0000"/>
                                        </p:clrVal>
                                      </p:to>
                                    </p:set>
                                  </p:childTnLst>
                                </p:cTn>
                              </p:par>
                            </p:childTnLst>
                          </p:cTn>
                        </p:par>
                      </p:childTnLst>
                    </p:cTn>
                  </p:par>
                  <p:par>
                    <p:cTn id="19" fill="hold">
                      <p:stCondLst>
                        <p:cond delay="indefinite"/>
                      </p:stCondLst>
                      <p:childTnLst>
                        <p:par>
                          <p:cTn id="20" fill="hold">
                            <p:stCondLst>
                              <p:cond delay="0"/>
                            </p:stCondLst>
                            <p:childTnLst>
                              <p:par>
                                <p:cTn id="21" presetID="21" presetClass="entr" presetSubtype="8"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heel(8)">
                                      <p:cBhvr>
                                        <p:cTn id="23" dur="10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mph" presetSubtype="1" grpId="0" nodeType="clickEffect">
                                  <p:stCondLst>
                                    <p:cond delay="0"/>
                                  </p:stCondLst>
                                  <p:childTnLst>
                                    <p:set>
                                      <p:cBhvr override="childStyle">
                                        <p:cTn id="27" dur="indefinite"/>
                                        <p:tgtEl>
                                          <p:spTgt spid="262">
                                            <p:txEl>
                                              <p:pRg st="3" end="3"/>
                                            </p:txEl>
                                          </p:spTgt>
                                        </p:tgtEl>
                                        <p:attrNameLst>
                                          <p:attrName>style.color</p:attrName>
                                        </p:attrNameLst>
                                      </p:cBhvr>
                                      <p:to>
                                        <p:clrVal>
                                          <a:srgbClr val="000000"/>
                                        </p:clrVal>
                                      </p:to>
                                    </p:set>
                                  </p:childTnLst>
                                </p:cTn>
                              </p:par>
                              <p:par>
                                <p:cTn id="28" presetID="3" presetClass="emph" presetSubtype="1" grpId="0" nodeType="withEffect">
                                  <p:stCondLst>
                                    <p:cond delay="0"/>
                                  </p:stCondLst>
                                  <p:childTnLst>
                                    <p:set>
                                      <p:cBhvr override="childStyle">
                                        <p:cTn id="29" dur="indefinite"/>
                                        <p:tgtEl>
                                          <p:spTgt spid="263">
                                            <p:txEl>
                                              <p:pRg st="3" end="3"/>
                                            </p:txEl>
                                          </p:spTgt>
                                        </p:tgtEl>
                                        <p:attrNameLst>
                                          <p:attrName>style.color</p:attrName>
                                        </p:attrNameLst>
                                      </p:cBhvr>
                                      <p:to>
                                        <p:clrVal>
                                          <a:srgbClr val="000000"/>
                                        </p:clrVal>
                                      </p:to>
                                    </p:set>
                                  </p:childTnLst>
                                </p:cTn>
                              </p:par>
                              <p:par>
                                <p:cTn id="30" presetID="3" presetClass="emph" presetSubtype="1" grpId="1" nodeType="withEffect">
                                  <p:stCondLst>
                                    <p:cond delay="0"/>
                                  </p:stCondLst>
                                  <p:childTnLst>
                                    <p:set>
                                      <p:cBhvr override="childStyle">
                                        <p:cTn id="31" dur="indefinite"/>
                                        <p:tgtEl>
                                          <p:spTgt spid="629"/>
                                        </p:tgtEl>
                                        <p:attrNameLst>
                                          <p:attrName>style.color</p:attrName>
                                        </p:attrNameLst>
                                      </p:cBhvr>
                                      <p:to>
                                        <p:clrVal>
                                          <a:srgbClr val="000000"/>
                                        </p:clrVal>
                                      </p:to>
                                    </p:set>
                                  </p:childTnLst>
                                </p:cTn>
                              </p:par>
                              <p:par>
                                <p:cTn id="32" presetID="3" presetClass="emph" presetSubtype="1" grpId="1" nodeType="withEffect">
                                  <p:stCondLst>
                                    <p:cond delay="0"/>
                                  </p:stCondLst>
                                  <p:childTnLst>
                                    <p:set>
                                      <p:cBhvr override="childStyle">
                                        <p:cTn id="33" dur="indefinite"/>
                                        <p:tgtEl>
                                          <p:spTgt spid="627"/>
                                        </p:tgtEl>
                                        <p:attrNameLst>
                                          <p:attrName>style.color</p:attrName>
                                        </p:attrNameLst>
                                      </p:cBhvr>
                                      <p:to>
                                        <p:clrVal>
                                          <a:srgbClr val="000000"/>
                                        </p:clrVal>
                                      </p:to>
                                    </p:set>
                                  </p:childTnLst>
                                </p:cTn>
                              </p:par>
                            </p:childTnLst>
                          </p:cTn>
                        </p:par>
                      </p:childTnLst>
                    </p:cTn>
                  </p:par>
                  <p:par>
                    <p:cTn id="34" fill="hold">
                      <p:stCondLst>
                        <p:cond delay="indefinite"/>
                      </p:stCondLst>
                      <p:childTnLst>
                        <p:par>
                          <p:cTn id="35" fill="hold">
                            <p:stCondLst>
                              <p:cond delay="0"/>
                            </p:stCondLst>
                            <p:childTnLst>
                              <p:par>
                                <p:cTn id="36" presetID="1" presetClass="exit" presetSubtype="0" fill="hold" grpId="1" nodeType="clickEffect">
                                  <p:stCondLst>
                                    <p:cond delay="0"/>
                                  </p:stCondLst>
                                  <p:childTnLst>
                                    <p:set>
                                      <p:cBhvr>
                                        <p:cTn id="37" dur="1" fill="hold">
                                          <p:stCondLst>
                                            <p:cond delay="0"/>
                                          </p:stCondLst>
                                        </p:cTn>
                                        <p:tgtEl>
                                          <p:spTgt spid="4"/>
                                        </p:tgtEl>
                                        <p:attrNameLst>
                                          <p:attrName>style.visibility</p:attrName>
                                        </p:attrNameLst>
                                      </p:cBhvr>
                                      <p:to>
                                        <p:strVal val="hidden"/>
                                      </p:to>
                                    </p:set>
                                  </p:childTnLst>
                                </p:cTn>
                              </p:par>
                              <p:par>
                                <p:cTn id="38" presetID="1" presetClass="entr" presetSubtype="0" fill="hold" grpId="0" nodeType="withEffect">
                                  <p:stCondLst>
                                    <p:cond delay="0"/>
                                  </p:stCondLst>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3" presetClass="emph" presetSubtype="1" nodeType="clickEffect">
                                  <p:stCondLst>
                                    <p:cond delay="0"/>
                                  </p:stCondLst>
                                  <p:childTnLst>
                                    <p:set>
                                      <p:cBhvr override="childStyle">
                                        <p:cTn id="43" dur="indefinite"/>
                                        <p:tgtEl>
                                          <p:spTgt spid="262">
                                            <p:txEl>
                                              <p:pRg st="4" end="4"/>
                                            </p:txEl>
                                          </p:spTgt>
                                        </p:tgtEl>
                                        <p:attrNameLst>
                                          <p:attrName>style.color</p:attrName>
                                        </p:attrNameLst>
                                      </p:cBhvr>
                                      <p:to>
                                        <p:clrVal>
                                          <a:srgbClr val="FF0000"/>
                                        </p:clrVal>
                                      </p:to>
                                    </p:set>
                                  </p:childTnLst>
                                </p:cTn>
                              </p:par>
                              <p:par>
                                <p:cTn id="44" presetID="3" presetClass="emph" presetSubtype="1" nodeType="withEffect">
                                  <p:stCondLst>
                                    <p:cond delay="0"/>
                                  </p:stCondLst>
                                  <p:childTnLst>
                                    <p:set>
                                      <p:cBhvr override="childStyle">
                                        <p:cTn id="45" dur="indefinite"/>
                                        <p:tgtEl>
                                          <p:spTgt spid="263">
                                            <p:txEl>
                                              <p:pRg st="4" end="4"/>
                                            </p:txEl>
                                          </p:spTgt>
                                        </p:tgtEl>
                                        <p:attrNameLst>
                                          <p:attrName>style.color</p:attrName>
                                        </p:attrNameLst>
                                      </p:cBhvr>
                                      <p:to>
                                        <p:clrVal>
                                          <a:srgbClr val="FF0000"/>
                                        </p:clrVal>
                                      </p:to>
                                    </p:set>
                                  </p:childTnLst>
                                </p:cTn>
                              </p:par>
                            </p:childTnLst>
                          </p:cTn>
                        </p:par>
                      </p:childTnLst>
                    </p:cTn>
                  </p:par>
                  <p:par>
                    <p:cTn id="46" fill="hold">
                      <p:stCondLst>
                        <p:cond delay="indefinite"/>
                      </p:stCondLst>
                      <p:childTnLst>
                        <p:par>
                          <p:cTn id="47" fill="hold">
                            <p:stCondLst>
                              <p:cond delay="0"/>
                            </p:stCondLst>
                            <p:childTnLst>
                              <p:par>
                                <p:cTn id="48" presetID="3" presetClass="emph" presetSubtype="1" grpId="0" nodeType="clickEffect">
                                  <p:stCondLst>
                                    <p:cond delay="0"/>
                                  </p:stCondLst>
                                  <p:childTnLst>
                                    <p:set>
                                      <p:cBhvr override="childStyle">
                                        <p:cTn id="49" dur="indefinite"/>
                                        <p:tgtEl>
                                          <p:spTgt spid="684"/>
                                        </p:tgtEl>
                                        <p:attrNameLst>
                                          <p:attrName>style.color</p:attrName>
                                        </p:attrNameLst>
                                      </p:cBhvr>
                                      <p:to>
                                        <p:clrVal>
                                          <a:srgbClr val="FF0000"/>
                                        </p:clrVal>
                                      </p:to>
                                    </p:set>
                                  </p:childTnLst>
                                </p:cTn>
                              </p:par>
                              <p:par>
                                <p:cTn id="50" presetID="3" presetClass="emph" presetSubtype="1" grpId="0" nodeType="withEffect">
                                  <p:stCondLst>
                                    <p:cond delay="0"/>
                                  </p:stCondLst>
                                  <p:childTnLst>
                                    <p:set>
                                      <p:cBhvr override="childStyle">
                                        <p:cTn id="51" dur="indefinite"/>
                                        <p:tgtEl>
                                          <p:spTgt spid="747"/>
                                        </p:tgtEl>
                                        <p:attrNameLst>
                                          <p:attrName>style.color</p:attrName>
                                        </p:attrNameLst>
                                      </p:cBhvr>
                                      <p:to>
                                        <p:clrVal>
                                          <a:srgbClr val="FF0000"/>
                                        </p:clrVal>
                                      </p:to>
                                    </p:set>
                                  </p:childTnLst>
                                </p:cTn>
                              </p:par>
                              <p:par>
                                <p:cTn id="52" presetID="3" presetClass="emph" presetSubtype="1" grpId="0" nodeType="withEffect">
                                  <p:stCondLst>
                                    <p:cond delay="0"/>
                                  </p:stCondLst>
                                  <p:childTnLst>
                                    <p:set>
                                      <p:cBhvr override="childStyle">
                                        <p:cTn id="53" dur="indefinite"/>
                                        <p:tgtEl>
                                          <p:spTgt spid="770"/>
                                        </p:tgtEl>
                                        <p:attrNameLst>
                                          <p:attrName>style.color</p:attrName>
                                        </p:attrNameLst>
                                      </p:cBhvr>
                                      <p:to>
                                        <p:clrVal>
                                          <a:srgbClr val="FF0000"/>
                                        </p:clrVal>
                                      </p:to>
                                    </p:set>
                                  </p:childTnLst>
                                </p:cTn>
                              </p:par>
                              <p:par>
                                <p:cTn id="54" presetID="3" presetClass="emph" presetSubtype="1" grpId="0" nodeType="withEffect">
                                  <p:stCondLst>
                                    <p:cond delay="0"/>
                                  </p:stCondLst>
                                  <p:childTnLst>
                                    <p:set>
                                      <p:cBhvr override="childStyle">
                                        <p:cTn id="55" dur="indefinite"/>
                                        <p:tgtEl>
                                          <p:spTgt spid="791"/>
                                        </p:tgtEl>
                                        <p:attrNameLst>
                                          <p:attrName>style.color</p:attrName>
                                        </p:attrNameLst>
                                      </p:cBhvr>
                                      <p:to>
                                        <p:clrVal>
                                          <a:srgbClr val="FF0000"/>
                                        </p:clrVal>
                                      </p:to>
                                    </p:set>
                                  </p:childTnLst>
                                </p:cTn>
                              </p:par>
                              <p:par>
                                <p:cTn id="56" presetID="3" presetClass="emph" presetSubtype="1" grpId="0" nodeType="withEffect">
                                  <p:stCondLst>
                                    <p:cond delay="0"/>
                                  </p:stCondLst>
                                  <p:childTnLst>
                                    <p:set>
                                      <p:cBhvr override="childStyle">
                                        <p:cTn id="57" dur="indefinite"/>
                                        <p:tgtEl>
                                          <p:spTgt spid="812"/>
                                        </p:tgtEl>
                                        <p:attrNameLst>
                                          <p:attrName>style.color</p:attrName>
                                        </p:attrNameLst>
                                      </p:cBhvr>
                                      <p:to>
                                        <p:clrVal>
                                          <a:srgbClr val="FF0000"/>
                                        </p:clrVal>
                                      </p:to>
                                    </p:set>
                                  </p:childTnLst>
                                </p:cTn>
                              </p:par>
                              <p:par>
                                <p:cTn id="58" presetID="3" presetClass="emph" presetSubtype="1" grpId="0" nodeType="withEffect">
                                  <p:stCondLst>
                                    <p:cond delay="0"/>
                                  </p:stCondLst>
                                  <p:childTnLst>
                                    <p:set>
                                      <p:cBhvr override="childStyle">
                                        <p:cTn id="59" dur="indefinite"/>
                                        <p:tgtEl>
                                          <p:spTgt spid="810"/>
                                        </p:tgtEl>
                                        <p:attrNameLst>
                                          <p:attrName>style.color</p:attrName>
                                        </p:attrNameLst>
                                      </p:cBhvr>
                                      <p:to>
                                        <p:clrVal>
                                          <a:srgbClr val="FF0000"/>
                                        </p:clrVal>
                                      </p:to>
                                    </p:set>
                                  </p:childTnLst>
                                </p:cTn>
                              </p:par>
                              <p:par>
                                <p:cTn id="60" presetID="3" presetClass="emph" presetSubtype="1" grpId="0" nodeType="withEffect">
                                  <p:stCondLst>
                                    <p:cond delay="0"/>
                                  </p:stCondLst>
                                  <p:childTnLst>
                                    <p:set>
                                      <p:cBhvr override="childStyle">
                                        <p:cTn id="61" dur="indefinite"/>
                                        <p:tgtEl>
                                          <p:spTgt spid="873"/>
                                        </p:tgtEl>
                                        <p:attrNameLst>
                                          <p:attrName>style.color</p:attrName>
                                        </p:attrNameLst>
                                      </p:cBhvr>
                                      <p:to>
                                        <p:clrVal>
                                          <a:srgbClr val="FF0000"/>
                                        </p:clrVal>
                                      </p:to>
                                    </p:se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grpId="0" nodeType="clickEffect">
                                  <p:stCondLst>
                                    <p:cond delay="0"/>
                                  </p:stCondLst>
                                  <p:childTnLst>
                                    <p:set>
                                      <p:cBhvr>
                                        <p:cTn id="65" dur="1" fill="hold">
                                          <p:stCondLst>
                                            <p:cond delay="0"/>
                                          </p:stCondLst>
                                        </p:cTn>
                                        <p:tgtEl>
                                          <p:spTgt spid="233"/>
                                        </p:tgtEl>
                                        <p:attrNameLst>
                                          <p:attrName>style.visibility</p:attrName>
                                        </p:attrNameLst>
                                      </p:cBhvr>
                                      <p:to>
                                        <p:strVal val="visible"/>
                                      </p:to>
                                    </p:set>
                                    <p:animEffect transition="in" filter="wipe(down)">
                                      <p:cBhvr>
                                        <p:cTn id="66" dur="500"/>
                                        <p:tgtEl>
                                          <p:spTgt spid="233"/>
                                        </p:tgtEl>
                                      </p:cBhvr>
                                    </p:animEffect>
                                  </p:childTnLst>
                                </p:cTn>
                              </p:par>
                            </p:childTnLst>
                          </p:cTn>
                        </p:par>
                        <p:par>
                          <p:cTn id="67" fill="hold">
                            <p:stCondLst>
                              <p:cond delay="500"/>
                            </p:stCondLst>
                            <p:childTnLst>
                              <p:par>
                                <p:cTn id="68" presetID="22" presetClass="entr" presetSubtype="4" fill="hold" grpId="0" nodeType="afterEffect">
                                  <p:stCondLst>
                                    <p:cond delay="0"/>
                                  </p:stCondLst>
                                  <p:childTnLst>
                                    <p:set>
                                      <p:cBhvr>
                                        <p:cTn id="69" dur="1" fill="hold">
                                          <p:stCondLst>
                                            <p:cond delay="0"/>
                                          </p:stCondLst>
                                        </p:cTn>
                                        <p:tgtEl>
                                          <p:spTgt spid="235"/>
                                        </p:tgtEl>
                                        <p:attrNameLst>
                                          <p:attrName>style.visibility</p:attrName>
                                        </p:attrNameLst>
                                      </p:cBhvr>
                                      <p:to>
                                        <p:strVal val="visible"/>
                                      </p:to>
                                    </p:set>
                                    <p:animEffect transition="in" filter="wipe(down)">
                                      <p:cBhvr>
                                        <p:cTn id="70" dur="500"/>
                                        <p:tgtEl>
                                          <p:spTgt spid="235"/>
                                        </p:tgtEl>
                                      </p:cBhvr>
                                    </p:animEffect>
                                  </p:childTnLst>
                                </p:cTn>
                              </p:par>
                            </p:childTnLst>
                          </p:cTn>
                        </p:par>
                        <p:par>
                          <p:cTn id="71" fill="hold">
                            <p:stCondLst>
                              <p:cond delay="1000"/>
                            </p:stCondLst>
                            <p:childTnLst>
                              <p:par>
                                <p:cTn id="72" presetID="22" presetClass="entr" presetSubtype="4" fill="hold" grpId="0" nodeType="afterEffect">
                                  <p:stCondLst>
                                    <p:cond delay="0"/>
                                  </p:stCondLst>
                                  <p:childTnLst>
                                    <p:set>
                                      <p:cBhvr>
                                        <p:cTn id="73" dur="1" fill="hold">
                                          <p:stCondLst>
                                            <p:cond delay="0"/>
                                          </p:stCondLst>
                                        </p:cTn>
                                        <p:tgtEl>
                                          <p:spTgt spid="236"/>
                                        </p:tgtEl>
                                        <p:attrNameLst>
                                          <p:attrName>style.visibility</p:attrName>
                                        </p:attrNameLst>
                                      </p:cBhvr>
                                      <p:to>
                                        <p:strVal val="visible"/>
                                      </p:to>
                                    </p:set>
                                    <p:animEffect transition="in" filter="wipe(down)">
                                      <p:cBhvr>
                                        <p:cTn id="74" dur="500"/>
                                        <p:tgtEl>
                                          <p:spTgt spid="236"/>
                                        </p:tgtEl>
                                      </p:cBhvr>
                                    </p:animEffect>
                                  </p:childTnLst>
                                </p:cTn>
                              </p:par>
                            </p:childTnLst>
                          </p:cTn>
                        </p:par>
                        <p:par>
                          <p:cTn id="75" fill="hold">
                            <p:stCondLst>
                              <p:cond delay="1500"/>
                            </p:stCondLst>
                            <p:childTnLst>
                              <p:par>
                                <p:cTn id="76" presetID="22" presetClass="entr" presetSubtype="4" fill="hold" grpId="0" nodeType="afterEffect">
                                  <p:stCondLst>
                                    <p:cond delay="0"/>
                                  </p:stCondLst>
                                  <p:childTnLst>
                                    <p:set>
                                      <p:cBhvr>
                                        <p:cTn id="77" dur="1" fill="hold">
                                          <p:stCondLst>
                                            <p:cond delay="0"/>
                                          </p:stCondLst>
                                        </p:cTn>
                                        <p:tgtEl>
                                          <p:spTgt spid="237"/>
                                        </p:tgtEl>
                                        <p:attrNameLst>
                                          <p:attrName>style.visibility</p:attrName>
                                        </p:attrNameLst>
                                      </p:cBhvr>
                                      <p:to>
                                        <p:strVal val="visible"/>
                                      </p:to>
                                    </p:set>
                                    <p:animEffect transition="in" filter="wipe(down)">
                                      <p:cBhvr>
                                        <p:cTn id="78" dur="500"/>
                                        <p:tgtEl>
                                          <p:spTgt spid="237"/>
                                        </p:tgtEl>
                                      </p:cBhvr>
                                    </p:animEffect>
                                  </p:childTnLst>
                                </p:cTn>
                              </p:par>
                            </p:childTnLst>
                          </p:cTn>
                        </p:par>
                        <p:par>
                          <p:cTn id="79" fill="hold">
                            <p:stCondLst>
                              <p:cond delay="2000"/>
                            </p:stCondLst>
                            <p:childTnLst>
                              <p:par>
                                <p:cTn id="80" presetID="22" presetClass="entr" presetSubtype="4" fill="hold" grpId="0" nodeType="afterEffect">
                                  <p:stCondLst>
                                    <p:cond delay="0"/>
                                  </p:stCondLst>
                                  <p:childTnLst>
                                    <p:set>
                                      <p:cBhvr>
                                        <p:cTn id="81" dur="1" fill="hold">
                                          <p:stCondLst>
                                            <p:cond delay="0"/>
                                          </p:stCondLst>
                                        </p:cTn>
                                        <p:tgtEl>
                                          <p:spTgt spid="238"/>
                                        </p:tgtEl>
                                        <p:attrNameLst>
                                          <p:attrName>style.visibility</p:attrName>
                                        </p:attrNameLst>
                                      </p:cBhvr>
                                      <p:to>
                                        <p:strVal val="visible"/>
                                      </p:to>
                                    </p:set>
                                    <p:animEffect transition="in" filter="wipe(down)">
                                      <p:cBhvr>
                                        <p:cTn id="82" dur="500"/>
                                        <p:tgtEl>
                                          <p:spTgt spid="238"/>
                                        </p:tgtEl>
                                      </p:cBhvr>
                                    </p:animEffect>
                                  </p:childTnLst>
                                </p:cTn>
                              </p:par>
                            </p:childTnLst>
                          </p:cTn>
                        </p:par>
                        <p:par>
                          <p:cTn id="83" fill="hold">
                            <p:stCondLst>
                              <p:cond delay="2500"/>
                            </p:stCondLst>
                            <p:childTnLst>
                              <p:par>
                                <p:cTn id="84" presetID="22" presetClass="entr" presetSubtype="4" fill="hold" grpId="0" nodeType="afterEffect">
                                  <p:stCondLst>
                                    <p:cond delay="0"/>
                                  </p:stCondLst>
                                  <p:childTnLst>
                                    <p:set>
                                      <p:cBhvr>
                                        <p:cTn id="85" dur="1" fill="hold">
                                          <p:stCondLst>
                                            <p:cond delay="0"/>
                                          </p:stCondLst>
                                        </p:cTn>
                                        <p:tgtEl>
                                          <p:spTgt spid="239"/>
                                        </p:tgtEl>
                                        <p:attrNameLst>
                                          <p:attrName>style.visibility</p:attrName>
                                        </p:attrNameLst>
                                      </p:cBhvr>
                                      <p:to>
                                        <p:strVal val="visible"/>
                                      </p:to>
                                    </p:set>
                                    <p:animEffect transition="in" filter="wipe(down)">
                                      <p:cBhvr>
                                        <p:cTn id="86" dur="500"/>
                                        <p:tgtEl>
                                          <p:spTgt spid="239"/>
                                        </p:tgtEl>
                                      </p:cBhvr>
                                    </p:animEffect>
                                  </p:childTnLst>
                                </p:cTn>
                              </p:par>
                            </p:childTnLst>
                          </p:cTn>
                        </p:par>
                      </p:childTnLst>
                    </p:cTn>
                  </p:par>
                  <p:par>
                    <p:cTn id="87" fill="hold">
                      <p:stCondLst>
                        <p:cond delay="indefinite"/>
                      </p:stCondLst>
                      <p:childTnLst>
                        <p:par>
                          <p:cTn id="88" fill="hold">
                            <p:stCondLst>
                              <p:cond delay="0"/>
                            </p:stCondLst>
                            <p:childTnLst>
                              <p:par>
                                <p:cTn id="89" presetID="3" presetClass="emph" presetSubtype="1" nodeType="clickEffect">
                                  <p:stCondLst>
                                    <p:cond delay="0"/>
                                  </p:stCondLst>
                                  <p:childTnLst>
                                    <p:set>
                                      <p:cBhvr override="childStyle">
                                        <p:cTn id="90" dur="indefinite"/>
                                        <p:tgtEl>
                                          <p:spTgt spid="262">
                                            <p:txEl>
                                              <p:pRg st="4" end="4"/>
                                            </p:txEl>
                                          </p:spTgt>
                                        </p:tgtEl>
                                        <p:attrNameLst>
                                          <p:attrName>style.color</p:attrName>
                                        </p:attrNameLst>
                                      </p:cBhvr>
                                      <p:to>
                                        <p:clrVal>
                                          <a:srgbClr val="000000"/>
                                        </p:clrVal>
                                      </p:to>
                                    </p:set>
                                  </p:childTnLst>
                                </p:cTn>
                              </p:par>
                              <p:par>
                                <p:cTn id="91" presetID="3" presetClass="emph" presetSubtype="1" nodeType="withEffect">
                                  <p:stCondLst>
                                    <p:cond delay="0"/>
                                  </p:stCondLst>
                                  <p:childTnLst>
                                    <p:set>
                                      <p:cBhvr override="childStyle">
                                        <p:cTn id="92" dur="indefinite"/>
                                        <p:tgtEl>
                                          <p:spTgt spid="263">
                                            <p:txEl>
                                              <p:pRg st="4" end="4"/>
                                            </p:txEl>
                                          </p:spTgt>
                                        </p:tgtEl>
                                        <p:attrNameLst>
                                          <p:attrName>style.color</p:attrName>
                                        </p:attrNameLst>
                                      </p:cBhvr>
                                      <p:to>
                                        <p:clrVal>
                                          <a:srgbClr val="000000"/>
                                        </p:clrVal>
                                      </p:to>
                                    </p:set>
                                  </p:childTnLst>
                                </p:cTn>
                              </p:par>
                              <p:par>
                                <p:cTn id="93" presetID="3" presetClass="emph" presetSubtype="1" grpId="1" nodeType="withEffect">
                                  <p:stCondLst>
                                    <p:cond delay="0"/>
                                  </p:stCondLst>
                                  <p:childTnLst>
                                    <p:set>
                                      <p:cBhvr override="childStyle">
                                        <p:cTn id="94" dur="indefinite"/>
                                        <p:tgtEl>
                                          <p:spTgt spid="684"/>
                                        </p:tgtEl>
                                        <p:attrNameLst>
                                          <p:attrName>style.color</p:attrName>
                                        </p:attrNameLst>
                                      </p:cBhvr>
                                      <p:to>
                                        <p:clrVal>
                                          <a:srgbClr val="000000"/>
                                        </p:clrVal>
                                      </p:to>
                                    </p:set>
                                  </p:childTnLst>
                                </p:cTn>
                              </p:par>
                              <p:par>
                                <p:cTn id="95" presetID="3" presetClass="emph" presetSubtype="1" grpId="1" nodeType="withEffect">
                                  <p:stCondLst>
                                    <p:cond delay="0"/>
                                  </p:stCondLst>
                                  <p:childTnLst>
                                    <p:set>
                                      <p:cBhvr override="childStyle">
                                        <p:cTn id="96" dur="indefinite"/>
                                        <p:tgtEl>
                                          <p:spTgt spid="747"/>
                                        </p:tgtEl>
                                        <p:attrNameLst>
                                          <p:attrName>style.color</p:attrName>
                                        </p:attrNameLst>
                                      </p:cBhvr>
                                      <p:to>
                                        <p:clrVal>
                                          <a:srgbClr val="000000"/>
                                        </p:clrVal>
                                      </p:to>
                                    </p:set>
                                  </p:childTnLst>
                                </p:cTn>
                              </p:par>
                              <p:par>
                                <p:cTn id="97" presetID="3" presetClass="emph" presetSubtype="1" grpId="1" nodeType="withEffect">
                                  <p:stCondLst>
                                    <p:cond delay="0"/>
                                  </p:stCondLst>
                                  <p:childTnLst>
                                    <p:set>
                                      <p:cBhvr override="childStyle">
                                        <p:cTn id="98" dur="indefinite"/>
                                        <p:tgtEl>
                                          <p:spTgt spid="770"/>
                                        </p:tgtEl>
                                        <p:attrNameLst>
                                          <p:attrName>style.color</p:attrName>
                                        </p:attrNameLst>
                                      </p:cBhvr>
                                      <p:to>
                                        <p:clrVal>
                                          <a:srgbClr val="000000"/>
                                        </p:clrVal>
                                      </p:to>
                                    </p:set>
                                  </p:childTnLst>
                                </p:cTn>
                              </p:par>
                              <p:par>
                                <p:cTn id="99" presetID="3" presetClass="emph" presetSubtype="1" grpId="1" nodeType="withEffect">
                                  <p:stCondLst>
                                    <p:cond delay="0"/>
                                  </p:stCondLst>
                                  <p:childTnLst>
                                    <p:set>
                                      <p:cBhvr override="childStyle">
                                        <p:cTn id="100" dur="indefinite"/>
                                        <p:tgtEl>
                                          <p:spTgt spid="791"/>
                                        </p:tgtEl>
                                        <p:attrNameLst>
                                          <p:attrName>style.color</p:attrName>
                                        </p:attrNameLst>
                                      </p:cBhvr>
                                      <p:to>
                                        <p:clrVal>
                                          <a:srgbClr val="000000"/>
                                        </p:clrVal>
                                      </p:to>
                                    </p:set>
                                  </p:childTnLst>
                                </p:cTn>
                              </p:par>
                              <p:par>
                                <p:cTn id="101" presetID="3" presetClass="emph" presetSubtype="1" grpId="1" nodeType="withEffect">
                                  <p:stCondLst>
                                    <p:cond delay="0"/>
                                  </p:stCondLst>
                                  <p:childTnLst>
                                    <p:set>
                                      <p:cBhvr override="childStyle">
                                        <p:cTn id="102" dur="indefinite"/>
                                        <p:tgtEl>
                                          <p:spTgt spid="812"/>
                                        </p:tgtEl>
                                        <p:attrNameLst>
                                          <p:attrName>style.color</p:attrName>
                                        </p:attrNameLst>
                                      </p:cBhvr>
                                      <p:to>
                                        <p:clrVal>
                                          <a:srgbClr val="000000"/>
                                        </p:clrVal>
                                      </p:to>
                                    </p:set>
                                  </p:childTnLst>
                                </p:cTn>
                              </p:par>
                              <p:par>
                                <p:cTn id="103" presetID="3" presetClass="emph" presetSubtype="1" grpId="1" nodeType="withEffect">
                                  <p:stCondLst>
                                    <p:cond delay="0"/>
                                  </p:stCondLst>
                                  <p:childTnLst>
                                    <p:set>
                                      <p:cBhvr override="childStyle">
                                        <p:cTn id="104" dur="indefinite"/>
                                        <p:tgtEl>
                                          <p:spTgt spid="810"/>
                                        </p:tgtEl>
                                        <p:attrNameLst>
                                          <p:attrName>style.color</p:attrName>
                                        </p:attrNameLst>
                                      </p:cBhvr>
                                      <p:to>
                                        <p:clrVal>
                                          <a:srgbClr val="000000"/>
                                        </p:clrVal>
                                      </p:to>
                                    </p:set>
                                  </p:childTnLst>
                                </p:cTn>
                              </p:par>
                              <p:par>
                                <p:cTn id="105" presetID="3" presetClass="emph" presetSubtype="1" grpId="1" nodeType="withEffect">
                                  <p:stCondLst>
                                    <p:cond delay="0"/>
                                  </p:stCondLst>
                                  <p:childTnLst>
                                    <p:set>
                                      <p:cBhvr override="childStyle">
                                        <p:cTn id="106" dur="indefinite"/>
                                        <p:tgtEl>
                                          <p:spTgt spid="873"/>
                                        </p:tgtEl>
                                        <p:attrNameLst>
                                          <p:attrName>style.color</p:attrName>
                                        </p:attrNameLst>
                                      </p:cBhvr>
                                      <p:to>
                                        <p:clrVal>
                                          <a:srgbClr val="000000"/>
                                        </p:clrVal>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7" grpId="0"/>
      <p:bldP spid="627" grpId="1"/>
      <p:bldP spid="629" grpId="0"/>
      <p:bldP spid="629" grpId="1"/>
      <p:bldP spid="684" grpId="0"/>
      <p:bldP spid="684" grpId="1"/>
      <p:bldP spid="747" grpId="0"/>
      <p:bldP spid="747" grpId="1"/>
      <p:bldP spid="770" grpId="0"/>
      <p:bldP spid="770" grpId="1"/>
      <p:bldP spid="791" grpId="0"/>
      <p:bldP spid="791" grpId="1"/>
      <p:bldP spid="810" grpId="0"/>
      <p:bldP spid="810" grpId="1"/>
      <p:bldP spid="812" grpId="0"/>
      <p:bldP spid="812" grpId="1"/>
      <p:bldP spid="873" grpId="0"/>
      <p:bldP spid="873" grpId="1"/>
      <p:bldP spid="262" grpId="0" uiExpand="1" build="allAtOnce"/>
      <p:bldP spid="263" grpId="0" uiExpand="1" build="allAtOnce"/>
      <p:bldP spid="233" grpId="0" animBg="1"/>
      <p:bldP spid="235" grpId="0" animBg="1"/>
      <p:bldP spid="236" grpId="0" animBg="1"/>
      <p:bldP spid="237" grpId="0" animBg="1"/>
      <p:bldP spid="238" grpId="0" animBg="1"/>
      <p:bldP spid="239" grpId="0" animBg="1"/>
      <p:bldP spid="4" grpId="0"/>
      <p:bldP spid="4" grpId="1"/>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1C15676-CCD9-44D0-8F20-BA2024E0DCD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6EBCABC-0181-43F8-B031-921B80C8FCFB}"/>
              </a:ext>
            </a:extLst>
          </p:cNvPr>
          <p:cNvSpPr>
            <a:spLocks noGrp="1"/>
          </p:cNvSpPr>
          <p:nvPr>
            <p:ph type="body" sz="quarter" idx="12"/>
          </p:nvPr>
        </p:nvSpPr>
        <p:spPr>
          <a:xfrm>
            <a:off x="0" y="35202"/>
            <a:ext cx="8324850" cy="693738"/>
          </a:xfrm>
        </p:spPr>
        <p:txBody>
          <a:bodyPr/>
          <a:lstStyle/>
          <a:p>
            <a:r>
              <a:rPr kumimoji="0" lang="en-US" sz="2400" b="1" i="0" u="none" strike="noStrike" kern="1200" cap="none" spc="0" normalizeH="0" baseline="0" noProof="0" dirty="0">
                <a:ln>
                  <a:noFill/>
                </a:ln>
                <a:solidFill>
                  <a:srgbClr val="FF0000"/>
                </a:solidFill>
                <a:effectLst/>
                <a:uLnTx/>
                <a:uFillTx/>
                <a:latin typeface="Corbel"/>
                <a:ea typeface="+mn-ea"/>
                <a:cs typeface="+mn-cs"/>
              </a:rPr>
              <a:t>A1={w| w has exactly two </a:t>
            </a:r>
            <a:r>
              <a:rPr kumimoji="0" lang="en-US" sz="2400" b="0" i="1" u="none" strike="noStrike" kern="1200" cap="none" spc="0" normalizeH="0" baseline="0" noProof="0" dirty="0">
                <a:ln>
                  <a:noFill/>
                </a:ln>
                <a:solidFill>
                  <a:srgbClr val="FF0000"/>
                </a:solidFill>
                <a:effectLst/>
                <a:uLnTx/>
                <a:uFillTx/>
                <a:latin typeface="Corbel"/>
                <a:ea typeface="+mn-ea"/>
                <a:cs typeface="+mn-cs"/>
              </a:rPr>
              <a:t>1</a:t>
            </a:r>
            <a:r>
              <a:rPr kumimoji="0" lang="en-US" sz="2400" b="1" i="0" u="none" strike="noStrike" kern="1200" cap="none" spc="0" normalizeH="0" baseline="0" noProof="0" dirty="0">
                <a:ln>
                  <a:noFill/>
                </a:ln>
                <a:solidFill>
                  <a:srgbClr val="FF0000"/>
                </a:solidFill>
                <a:effectLst/>
                <a:uLnTx/>
                <a:uFillTx/>
                <a:latin typeface="Corbel"/>
                <a:ea typeface="+mn-ea"/>
                <a:cs typeface="+mn-cs"/>
              </a:rPr>
              <a:t>s or at least two </a:t>
            </a:r>
            <a:r>
              <a:rPr kumimoji="0" lang="en-US" sz="2400" b="0" i="1" u="none" strike="noStrike" kern="1200" cap="none" spc="0" normalizeH="0" baseline="0" noProof="0" dirty="0">
                <a:ln>
                  <a:noFill/>
                </a:ln>
                <a:solidFill>
                  <a:srgbClr val="FF0000"/>
                </a:solidFill>
                <a:effectLst/>
                <a:uLnTx/>
                <a:uFillTx/>
                <a:latin typeface="Corbel"/>
                <a:ea typeface="+mn-ea"/>
                <a:cs typeface="+mn-cs"/>
              </a:rPr>
              <a:t>0</a:t>
            </a:r>
            <a:r>
              <a:rPr kumimoji="0" lang="en-US" sz="2400" b="1" i="0" u="none" strike="noStrike" kern="1200" cap="none" spc="0" normalizeH="0" baseline="0" noProof="0" dirty="0">
                <a:ln>
                  <a:noFill/>
                </a:ln>
                <a:solidFill>
                  <a:srgbClr val="FF0000"/>
                </a:solidFill>
                <a:effectLst/>
                <a:uLnTx/>
                <a:uFillTx/>
                <a:latin typeface="Corbel"/>
                <a:ea typeface="+mn-ea"/>
                <a:cs typeface="+mn-cs"/>
              </a:rPr>
              <a:t>s} for ∑ = {0,1}.</a:t>
            </a:r>
            <a:endParaRPr lang="en-US" dirty="0">
              <a:solidFill>
                <a:srgbClr val="FF0000"/>
              </a:solidFill>
            </a:endParaRPr>
          </a:p>
        </p:txBody>
      </p:sp>
      <p:sp>
        <p:nvSpPr>
          <p:cNvPr id="624" name="TextBox 623">
            <a:extLst>
              <a:ext uri="{FF2B5EF4-FFF2-40B4-BE49-F238E27FC236}">
                <a16:creationId xmlns:a16="http://schemas.microsoft.com/office/drawing/2014/main" id="{273EE813-8A2A-4AA9-A03E-11CCB8207376}"/>
              </a:ext>
            </a:extLst>
          </p:cNvPr>
          <p:cNvSpPr txBox="1"/>
          <p:nvPr/>
        </p:nvSpPr>
        <p:spPr>
          <a:xfrm>
            <a:off x="3592890"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25" name="TextBox 624">
            <a:extLst>
              <a:ext uri="{FF2B5EF4-FFF2-40B4-BE49-F238E27FC236}">
                <a16:creationId xmlns:a16="http://schemas.microsoft.com/office/drawing/2014/main" id="{81BC6668-30D2-4F81-94AA-E6F248BE3836}"/>
              </a:ext>
            </a:extLst>
          </p:cNvPr>
          <p:cNvSpPr txBox="1"/>
          <p:nvPr/>
        </p:nvSpPr>
        <p:spPr>
          <a:xfrm>
            <a:off x="3884623"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6" name="TextBox 625">
            <a:extLst>
              <a:ext uri="{FF2B5EF4-FFF2-40B4-BE49-F238E27FC236}">
                <a16:creationId xmlns:a16="http://schemas.microsoft.com/office/drawing/2014/main" id="{40A6F73E-C0A3-4AB2-A41E-899147BEBE1B}"/>
              </a:ext>
            </a:extLst>
          </p:cNvPr>
          <p:cNvSpPr txBox="1"/>
          <p:nvPr/>
        </p:nvSpPr>
        <p:spPr>
          <a:xfrm>
            <a:off x="3329436"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7" name="TextBox 626">
            <a:extLst>
              <a:ext uri="{FF2B5EF4-FFF2-40B4-BE49-F238E27FC236}">
                <a16:creationId xmlns:a16="http://schemas.microsoft.com/office/drawing/2014/main" id="{161E441B-3A73-4C67-9552-23FBCD2E83B2}"/>
              </a:ext>
            </a:extLst>
          </p:cNvPr>
          <p:cNvSpPr txBox="1"/>
          <p:nvPr/>
        </p:nvSpPr>
        <p:spPr>
          <a:xfrm>
            <a:off x="3677782" y="113790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28" name="TextBox 627">
            <a:extLst>
              <a:ext uri="{FF2B5EF4-FFF2-40B4-BE49-F238E27FC236}">
                <a16:creationId xmlns:a16="http://schemas.microsoft.com/office/drawing/2014/main" id="{AEF315FF-7E02-4640-AA96-F0D94A7D8F5D}"/>
              </a:ext>
            </a:extLst>
          </p:cNvPr>
          <p:cNvSpPr txBox="1"/>
          <p:nvPr/>
        </p:nvSpPr>
        <p:spPr>
          <a:xfrm>
            <a:off x="3044250" y="1159213"/>
            <a:ext cx="481133" cy="369332"/>
          </a:xfrm>
          <a:prstGeom prst="rect">
            <a:avLst/>
          </a:prstGeom>
          <a:noFill/>
        </p:spPr>
        <p:txBody>
          <a:bodyPr wrap="square">
            <a:spAutoFit/>
          </a:bodyPr>
          <a:lstStyle/>
          <a:p>
            <a:r>
              <a:rPr lang="en-US" altLang="en-US" sz="1800" b="1" i="1" dirty="0"/>
              <a:t>r</a:t>
            </a:r>
            <a:r>
              <a:rPr lang="en-US" altLang="en-US" sz="1800" b="1" baseline="-25000" dirty="0"/>
              <a:t>1</a:t>
            </a:r>
            <a:r>
              <a:rPr lang="en-US" altLang="en-US" sz="1800" b="1" dirty="0">
                <a:cs typeface="Arial" panose="020B0604020202020204" pitchFamily="34" charset="0"/>
                <a:sym typeface="Symbol" panose="05050102010706020507" pitchFamily="18" charset="2"/>
              </a:rPr>
              <a:t> </a:t>
            </a:r>
            <a:endParaRPr lang="en-US" b="1" dirty="0"/>
          </a:p>
        </p:txBody>
      </p:sp>
      <p:sp>
        <p:nvSpPr>
          <p:cNvPr id="629" name="TextBox 628">
            <a:extLst>
              <a:ext uri="{FF2B5EF4-FFF2-40B4-BE49-F238E27FC236}">
                <a16:creationId xmlns:a16="http://schemas.microsoft.com/office/drawing/2014/main" id="{A3E5279A-A38E-46D9-9F20-F74542EDEADC}"/>
              </a:ext>
            </a:extLst>
          </p:cNvPr>
          <p:cNvSpPr txBox="1"/>
          <p:nvPr/>
        </p:nvSpPr>
        <p:spPr>
          <a:xfrm>
            <a:off x="3372984"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46" name="TextBox 645">
            <a:extLst>
              <a:ext uri="{FF2B5EF4-FFF2-40B4-BE49-F238E27FC236}">
                <a16:creationId xmlns:a16="http://schemas.microsoft.com/office/drawing/2014/main" id="{613FBA4F-A08C-4BFA-92EB-AADB9F3994FB}"/>
              </a:ext>
            </a:extLst>
          </p:cNvPr>
          <p:cNvSpPr txBox="1"/>
          <p:nvPr/>
        </p:nvSpPr>
        <p:spPr>
          <a:xfrm>
            <a:off x="4903501"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47" name="TextBox 646">
            <a:extLst>
              <a:ext uri="{FF2B5EF4-FFF2-40B4-BE49-F238E27FC236}">
                <a16:creationId xmlns:a16="http://schemas.microsoft.com/office/drawing/2014/main" id="{F8422C52-0A0A-4CCE-A992-D8C8A3A9590B}"/>
              </a:ext>
            </a:extLst>
          </p:cNvPr>
          <p:cNvSpPr txBox="1"/>
          <p:nvPr/>
        </p:nvSpPr>
        <p:spPr>
          <a:xfrm>
            <a:off x="5195234"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8" name="TextBox 647">
            <a:extLst>
              <a:ext uri="{FF2B5EF4-FFF2-40B4-BE49-F238E27FC236}">
                <a16:creationId xmlns:a16="http://schemas.microsoft.com/office/drawing/2014/main" id="{EBC33751-D132-4360-B7A8-A2F65A12FBB7}"/>
              </a:ext>
            </a:extLst>
          </p:cNvPr>
          <p:cNvSpPr txBox="1"/>
          <p:nvPr/>
        </p:nvSpPr>
        <p:spPr>
          <a:xfrm>
            <a:off x="4640047"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9" name="TextBox 648">
            <a:extLst>
              <a:ext uri="{FF2B5EF4-FFF2-40B4-BE49-F238E27FC236}">
                <a16:creationId xmlns:a16="http://schemas.microsoft.com/office/drawing/2014/main" id="{637B235F-2624-4256-9598-3228A51B1AE1}"/>
              </a:ext>
            </a:extLst>
          </p:cNvPr>
          <p:cNvSpPr txBox="1"/>
          <p:nvPr/>
        </p:nvSpPr>
        <p:spPr>
          <a:xfrm>
            <a:off x="4988393" y="1137904"/>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50" name="TextBox 649">
            <a:extLst>
              <a:ext uri="{FF2B5EF4-FFF2-40B4-BE49-F238E27FC236}">
                <a16:creationId xmlns:a16="http://schemas.microsoft.com/office/drawing/2014/main" id="{D825357B-CFC7-412E-8F3B-7676C3B39A2A}"/>
              </a:ext>
            </a:extLst>
          </p:cNvPr>
          <p:cNvSpPr txBox="1"/>
          <p:nvPr/>
        </p:nvSpPr>
        <p:spPr>
          <a:xfrm>
            <a:off x="4354861" y="1159213"/>
            <a:ext cx="481133" cy="369332"/>
          </a:xfrm>
          <a:prstGeom prst="rect">
            <a:avLst/>
          </a:prstGeom>
          <a:noFill/>
        </p:spPr>
        <p:txBody>
          <a:bodyPr wrap="square">
            <a:spAutoFit/>
          </a:bodyPr>
          <a:lstStyle/>
          <a:p>
            <a:r>
              <a:rPr lang="en-US" altLang="en-US" sz="1800" b="1" i="1" dirty="0"/>
              <a:t>r</a:t>
            </a:r>
            <a:r>
              <a:rPr lang="en-US" altLang="en-US" sz="1800" b="1" baseline="-25000" dirty="0"/>
              <a:t>2</a:t>
            </a:r>
            <a:r>
              <a:rPr lang="en-US" altLang="en-US" sz="1800" b="1" dirty="0">
                <a:cs typeface="Arial" panose="020B0604020202020204" pitchFamily="34" charset="0"/>
                <a:sym typeface="Symbol" panose="05050102010706020507" pitchFamily="18" charset="2"/>
              </a:rPr>
              <a:t> </a:t>
            </a:r>
            <a:endParaRPr lang="en-US" b="1" dirty="0"/>
          </a:p>
        </p:txBody>
      </p:sp>
      <p:sp>
        <p:nvSpPr>
          <p:cNvPr id="651" name="TextBox 650">
            <a:extLst>
              <a:ext uri="{FF2B5EF4-FFF2-40B4-BE49-F238E27FC236}">
                <a16:creationId xmlns:a16="http://schemas.microsoft.com/office/drawing/2014/main" id="{125F8B8C-370A-49F0-A086-DD4C5F680344}"/>
              </a:ext>
            </a:extLst>
          </p:cNvPr>
          <p:cNvSpPr txBox="1"/>
          <p:nvPr/>
        </p:nvSpPr>
        <p:spPr>
          <a:xfrm>
            <a:off x="4683595"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3" name="TextBox 652">
            <a:extLst>
              <a:ext uri="{FF2B5EF4-FFF2-40B4-BE49-F238E27FC236}">
                <a16:creationId xmlns:a16="http://schemas.microsoft.com/office/drawing/2014/main" id="{D0BA69AC-FF8A-41F4-B731-3AE23418ABEB}"/>
              </a:ext>
            </a:extLst>
          </p:cNvPr>
          <p:cNvSpPr txBox="1"/>
          <p:nvPr/>
        </p:nvSpPr>
        <p:spPr>
          <a:xfrm>
            <a:off x="6124872" y="114909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54" name="TextBox 653">
            <a:extLst>
              <a:ext uri="{FF2B5EF4-FFF2-40B4-BE49-F238E27FC236}">
                <a16:creationId xmlns:a16="http://schemas.microsoft.com/office/drawing/2014/main" id="{59BEFD8A-DD7A-4674-A83E-93EE5F17D209}"/>
              </a:ext>
            </a:extLst>
          </p:cNvPr>
          <p:cNvSpPr txBox="1"/>
          <p:nvPr/>
        </p:nvSpPr>
        <p:spPr>
          <a:xfrm>
            <a:off x="6416605" y="114802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5" name="TextBox 654">
            <a:extLst>
              <a:ext uri="{FF2B5EF4-FFF2-40B4-BE49-F238E27FC236}">
                <a16:creationId xmlns:a16="http://schemas.microsoft.com/office/drawing/2014/main" id="{6E84CE6F-CDC3-4CC2-9A6F-1BFB5197E147}"/>
              </a:ext>
            </a:extLst>
          </p:cNvPr>
          <p:cNvSpPr txBox="1"/>
          <p:nvPr/>
        </p:nvSpPr>
        <p:spPr>
          <a:xfrm>
            <a:off x="5861418" y="114845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6" name="TextBox 655">
            <a:extLst>
              <a:ext uri="{FF2B5EF4-FFF2-40B4-BE49-F238E27FC236}">
                <a16:creationId xmlns:a16="http://schemas.microsoft.com/office/drawing/2014/main" id="{DA14D69F-8180-4433-B45D-6DA36AF7E5AA}"/>
              </a:ext>
            </a:extLst>
          </p:cNvPr>
          <p:cNvSpPr txBox="1"/>
          <p:nvPr/>
        </p:nvSpPr>
        <p:spPr>
          <a:xfrm>
            <a:off x="6209764" y="1126715"/>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7" name="TextBox 656">
            <a:extLst>
              <a:ext uri="{FF2B5EF4-FFF2-40B4-BE49-F238E27FC236}">
                <a16:creationId xmlns:a16="http://schemas.microsoft.com/office/drawing/2014/main" id="{FA620FB9-81E5-4F0B-A10E-C1E52CCFE5A3}"/>
              </a:ext>
            </a:extLst>
          </p:cNvPr>
          <p:cNvSpPr txBox="1"/>
          <p:nvPr/>
        </p:nvSpPr>
        <p:spPr>
          <a:xfrm>
            <a:off x="5576232" y="1148024"/>
            <a:ext cx="481133" cy="369332"/>
          </a:xfrm>
          <a:prstGeom prst="rect">
            <a:avLst/>
          </a:prstGeom>
          <a:noFill/>
        </p:spPr>
        <p:txBody>
          <a:bodyPr wrap="square">
            <a:spAutoFit/>
          </a:bodyPr>
          <a:lstStyle/>
          <a:p>
            <a:r>
              <a:rPr lang="en-US" altLang="en-US" sz="1800" b="1" i="1" dirty="0"/>
              <a:t>r</a:t>
            </a:r>
            <a:r>
              <a:rPr lang="en-US" altLang="en-US" sz="1800" b="1" baseline="-25000" dirty="0"/>
              <a:t>4</a:t>
            </a:r>
            <a:r>
              <a:rPr lang="en-US" altLang="en-US" sz="1800" b="1" dirty="0">
                <a:cs typeface="Arial" panose="020B0604020202020204" pitchFamily="34" charset="0"/>
                <a:sym typeface="Symbol" panose="05050102010706020507" pitchFamily="18" charset="2"/>
              </a:rPr>
              <a:t> </a:t>
            </a:r>
            <a:endParaRPr lang="en-US" b="1" dirty="0"/>
          </a:p>
        </p:txBody>
      </p:sp>
      <p:sp>
        <p:nvSpPr>
          <p:cNvPr id="658" name="TextBox 657">
            <a:extLst>
              <a:ext uri="{FF2B5EF4-FFF2-40B4-BE49-F238E27FC236}">
                <a16:creationId xmlns:a16="http://schemas.microsoft.com/office/drawing/2014/main" id="{CAE0A693-FE34-4B1D-9030-C0022F71C8E9}"/>
              </a:ext>
            </a:extLst>
          </p:cNvPr>
          <p:cNvSpPr txBox="1"/>
          <p:nvPr/>
        </p:nvSpPr>
        <p:spPr>
          <a:xfrm>
            <a:off x="5904966" y="1126715"/>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0" name="TextBox 659">
            <a:extLst>
              <a:ext uri="{FF2B5EF4-FFF2-40B4-BE49-F238E27FC236}">
                <a16:creationId xmlns:a16="http://schemas.microsoft.com/office/drawing/2014/main" id="{3E02A66D-7B31-4398-8269-2777577FCEDE}"/>
              </a:ext>
            </a:extLst>
          </p:cNvPr>
          <p:cNvSpPr txBox="1"/>
          <p:nvPr/>
        </p:nvSpPr>
        <p:spPr>
          <a:xfrm>
            <a:off x="3592890"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1" name="TextBox 660">
            <a:extLst>
              <a:ext uri="{FF2B5EF4-FFF2-40B4-BE49-F238E27FC236}">
                <a16:creationId xmlns:a16="http://schemas.microsoft.com/office/drawing/2014/main" id="{69808F87-8F8B-4484-AF8E-8883E9D75491}"/>
              </a:ext>
            </a:extLst>
          </p:cNvPr>
          <p:cNvSpPr txBox="1"/>
          <p:nvPr/>
        </p:nvSpPr>
        <p:spPr>
          <a:xfrm>
            <a:off x="3884623"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2" name="TextBox 661">
            <a:extLst>
              <a:ext uri="{FF2B5EF4-FFF2-40B4-BE49-F238E27FC236}">
                <a16:creationId xmlns:a16="http://schemas.microsoft.com/office/drawing/2014/main" id="{4D389C15-B09C-4917-88AE-B43896C73A46}"/>
              </a:ext>
            </a:extLst>
          </p:cNvPr>
          <p:cNvSpPr txBox="1"/>
          <p:nvPr/>
        </p:nvSpPr>
        <p:spPr>
          <a:xfrm>
            <a:off x="3329436"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3" name="TextBox 662">
            <a:extLst>
              <a:ext uri="{FF2B5EF4-FFF2-40B4-BE49-F238E27FC236}">
                <a16:creationId xmlns:a16="http://schemas.microsoft.com/office/drawing/2014/main" id="{E990102B-7897-450B-9C12-AE3F5D9BAEEF}"/>
              </a:ext>
            </a:extLst>
          </p:cNvPr>
          <p:cNvSpPr txBox="1"/>
          <p:nvPr/>
        </p:nvSpPr>
        <p:spPr>
          <a:xfrm>
            <a:off x="3677782" y="1373317"/>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4" name="TextBox 663">
            <a:extLst>
              <a:ext uri="{FF2B5EF4-FFF2-40B4-BE49-F238E27FC236}">
                <a16:creationId xmlns:a16="http://schemas.microsoft.com/office/drawing/2014/main" id="{E9F8CC7F-B721-4EEA-B048-E45B3C99A6A8}"/>
              </a:ext>
            </a:extLst>
          </p:cNvPr>
          <p:cNvSpPr txBox="1"/>
          <p:nvPr/>
        </p:nvSpPr>
        <p:spPr>
          <a:xfrm>
            <a:off x="3044250" y="1394626"/>
            <a:ext cx="481133" cy="369332"/>
          </a:xfrm>
          <a:prstGeom prst="rect">
            <a:avLst/>
          </a:prstGeom>
          <a:noFill/>
        </p:spPr>
        <p:txBody>
          <a:bodyPr wrap="square">
            <a:spAutoFit/>
          </a:bodyPr>
          <a:lstStyle/>
          <a:p>
            <a:r>
              <a:rPr lang="en-US" altLang="en-US" sz="1800" b="1" i="1" dirty="0"/>
              <a:t>r</a:t>
            </a:r>
            <a:r>
              <a:rPr lang="en-US" altLang="en-US" sz="1800" b="1" baseline="-25000" dirty="0"/>
              <a:t>2</a:t>
            </a:r>
            <a:r>
              <a:rPr lang="en-US" altLang="en-US" sz="1800" b="1" dirty="0">
                <a:cs typeface="Arial" panose="020B0604020202020204" pitchFamily="34" charset="0"/>
                <a:sym typeface="Symbol" panose="05050102010706020507" pitchFamily="18" charset="2"/>
              </a:rPr>
              <a:t> </a:t>
            </a:r>
            <a:endParaRPr lang="en-US" b="1" dirty="0"/>
          </a:p>
        </p:txBody>
      </p:sp>
      <p:sp>
        <p:nvSpPr>
          <p:cNvPr id="665" name="TextBox 664">
            <a:extLst>
              <a:ext uri="{FF2B5EF4-FFF2-40B4-BE49-F238E27FC236}">
                <a16:creationId xmlns:a16="http://schemas.microsoft.com/office/drawing/2014/main" id="{447AD409-79BF-44D1-B139-16EDBE1A8FBA}"/>
              </a:ext>
            </a:extLst>
          </p:cNvPr>
          <p:cNvSpPr txBox="1"/>
          <p:nvPr/>
        </p:nvSpPr>
        <p:spPr>
          <a:xfrm>
            <a:off x="3372984"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67" name="TextBox 666">
            <a:extLst>
              <a:ext uri="{FF2B5EF4-FFF2-40B4-BE49-F238E27FC236}">
                <a16:creationId xmlns:a16="http://schemas.microsoft.com/office/drawing/2014/main" id="{64F08C8C-15FB-450D-B04A-4FDD4363466A}"/>
              </a:ext>
            </a:extLst>
          </p:cNvPr>
          <p:cNvSpPr txBox="1"/>
          <p:nvPr/>
        </p:nvSpPr>
        <p:spPr>
          <a:xfrm>
            <a:off x="4903501"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8" name="TextBox 667">
            <a:extLst>
              <a:ext uri="{FF2B5EF4-FFF2-40B4-BE49-F238E27FC236}">
                <a16:creationId xmlns:a16="http://schemas.microsoft.com/office/drawing/2014/main" id="{C182DDC9-22BF-41EB-99B7-8C937E6DEA9F}"/>
              </a:ext>
            </a:extLst>
          </p:cNvPr>
          <p:cNvSpPr txBox="1"/>
          <p:nvPr/>
        </p:nvSpPr>
        <p:spPr>
          <a:xfrm>
            <a:off x="5195234"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9" name="TextBox 668">
            <a:extLst>
              <a:ext uri="{FF2B5EF4-FFF2-40B4-BE49-F238E27FC236}">
                <a16:creationId xmlns:a16="http://schemas.microsoft.com/office/drawing/2014/main" id="{87D2A6D8-231F-4983-B9FA-6E0CD2844D55}"/>
              </a:ext>
            </a:extLst>
          </p:cNvPr>
          <p:cNvSpPr txBox="1"/>
          <p:nvPr/>
        </p:nvSpPr>
        <p:spPr>
          <a:xfrm>
            <a:off x="4640047"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0" name="TextBox 669">
            <a:extLst>
              <a:ext uri="{FF2B5EF4-FFF2-40B4-BE49-F238E27FC236}">
                <a16:creationId xmlns:a16="http://schemas.microsoft.com/office/drawing/2014/main" id="{9B661332-BC4E-4085-A503-8FA73F90F159}"/>
              </a:ext>
            </a:extLst>
          </p:cNvPr>
          <p:cNvSpPr txBox="1"/>
          <p:nvPr/>
        </p:nvSpPr>
        <p:spPr>
          <a:xfrm>
            <a:off x="4988393" y="1373317"/>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71" name="TextBox 670">
            <a:extLst>
              <a:ext uri="{FF2B5EF4-FFF2-40B4-BE49-F238E27FC236}">
                <a16:creationId xmlns:a16="http://schemas.microsoft.com/office/drawing/2014/main" id="{771E999D-10C4-4CDA-8792-1984AAB71A92}"/>
              </a:ext>
            </a:extLst>
          </p:cNvPr>
          <p:cNvSpPr txBox="1"/>
          <p:nvPr/>
        </p:nvSpPr>
        <p:spPr>
          <a:xfrm>
            <a:off x="4354861" y="1394626"/>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72" name="TextBox 671">
            <a:extLst>
              <a:ext uri="{FF2B5EF4-FFF2-40B4-BE49-F238E27FC236}">
                <a16:creationId xmlns:a16="http://schemas.microsoft.com/office/drawing/2014/main" id="{C4DE596A-5B73-4763-83DB-27A7F192A35E}"/>
              </a:ext>
            </a:extLst>
          </p:cNvPr>
          <p:cNvSpPr txBox="1"/>
          <p:nvPr/>
        </p:nvSpPr>
        <p:spPr>
          <a:xfrm>
            <a:off x="4683595"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74" name="TextBox 673">
            <a:extLst>
              <a:ext uri="{FF2B5EF4-FFF2-40B4-BE49-F238E27FC236}">
                <a16:creationId xmlns:a16="http://schemas.microsoft.com/office/drawing/2014/main" id="{C6C91335-7022-476E-8CFA-D1A5BA84EB90}"/>
              </a:ext>
            </a:extLst>
          </p:cNvPr>
          <p:cNvSpPr txBox="1"/>
          <p:nvPr/>
        </p:nvSpPr>
        <p:spPr>
          <a:xfrm>
            <a:off x="6124872" y="13845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75" name="TextBox 674">
            <a:extLst>
              <a:ext uri="{FF2B5EF4-FFF2-40B4-BE49-F238E27FC236}">
                <a16:creationId xmlns:a16="http://schemas.microsoft.com/office/drawing/2014/main" id="{435EFB5A-7708-4EB5-9400-ABF8068C6CBA}"/>
              </a:ext>
            </a:extLst>
          </p:cNvPr>
          <p:cNvSpPr txBox="1"/>
          <p:nvPr/>
        </p:nvSpPr>
        <p:spPr>
          <a:xfrm>
            <a:off x="6416605" y="13834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6" name="TextBox 675">
            <a:extLst>
              <a:ext uri="{FF2B5EF4-FFF2-40B4-BE49-F238E27FC236}">
                <a16:creationId xmlns:a16="http://schemas.microsoft.com/office/drawing/2014/main" id="{932ABBC8-948A-43C3-962D-E35B947E1FD6}"/>
              </a:ext>
            </a:extLst>
          </p:cNvPr>
          <p:cNvSpPr txBox="1"/>
          <p:nvPr/>
        </p:nvSpPr>
        <p:spPr>
          <a:xfrm>
            <a:off x="5861418" y="13838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7" name="TextBox 676">
            <a:extLst>
              <a:ext uri="{FF2B5EF4-FFF2-40B4-BE49-F238E27FC236}">
                <a16:creationId xmlns:a16="http://schemas.microsoft.com/office/drawing/2014/main" id="{154229FF-4DEB-45BF-B919-F404771B92E0}"/>
              </a:ext>
            </a:extLst>
          </p:cNvPr>
          <p:cNvSpPr txBox="1"/>
          <p:nvPr/>
        </p:nvSpPr>
        <p:spPr>
          <a:xfrm>
            <a:off x="6209764" y="1362128"/>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78" name="TextBox 677">
            <a:extLst>
              <a:ext uri="{FF2B5EF4-FFF2-40B4-BE49-F238E27FC236}">
                <a16:creationId xmlns:a16="http://schemas.microsoft.com/office/drawing/2014/main" id="{BE8B5AFF-7167-4126-893C-6285C3829CDD}"/>
              </a:ext>
            </a:extLst>
          </p:cNvPr>
          <p:cNvSpPr txBox="1"/>
          <p:nvPr/>
        </p:nvSpPr>
        <p:spPr>
          <a:xfrm>
            <a:off x="5576232" y="1383437"/>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679" name="TextBox 678">
            <a:extLst>
              <a:ext uri="{FF2B5EF4-FFF2-40B4-BE49-F238E27FC236}">
                <a16:creationId xmlns:a16="http://schemas.microsoft.com/office/drawing/2014/main" id="{226ECC10-BC66-4E99-A068-15F2396D4470}"/>
              </a:ext>
            </a:extLst>
          </p:cNvPr>
          <p:cNvSpPr txBox="1"/>
          <p:nvPr/>
        </p:nvSpPr>
        <p:spPr>
          <a:xfrm>
            <a:off x="5904966" y="1362128"/>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81" name="TextBox 680">
            <a:extLst>
              <a:ext uri="{FF2B5EF4-FFF2-40B4-BE49-F238E27FC236}">
                <a16:creationId xmlns:a16="http://schemas.microsoft.com/office/drawing/2014/main" id="{28E91DE8-906F-43F4-9E4D-C4A1567D6AF5}"/>
              </a:ext>
            </a:extLst>
          </p:cNvPr>
          <p:cNvSpPr txBox="1"/>
          <p:nvPr/>
        </p:nvSpPr>
        <p:spPr>
          <a:xfrm>
            <a:off x="3592890"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2" name="TextBox 681">
            <a:extLst>
              <a:ext uri="{FF2B5EF4-FFF2-40B4-BE49-F238E27FC236}">
                <a16:creationId xmlns:a16="http://schemas.microsoft.com/office/drawing/2014/main" id="{FED4A895-79B9-4335-B1EA-8DA4C1D4087E}"/>
              </a:ext>
            </a:extLst>
          </p:cNvPr>
          <p:cNvSpPr txBox="1"/>
          <p:nvPr/>
        </p:nvSpPr>
        <p:spPr>
          <a:xfrm>
            <a:off x="3884623"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3" name="TextBox 682">
            <a:extLst>
              <a:ext uri="{FF2B5EF4-FFF2-40B4-BE49-F238E27FC236}">
                <a16:creationId xmlns:a16="http://schemas.microsoft.com/office/drawing/2014/main" id="{E293DB1A-AF1A-485E-8CCA-C87E76B0972B}"/>
              </a:ext>
            </a:extLst>
          </p:cNvPr>
          <p:cNvSpPr txBox="1"/>
          <p:nvPr/>
        </p:nvSpPr>
        <p:spPr>
          <a:xfrm>
            <a:off x="3329436"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4" name="TextBox 683">
            <a:extLst>
              <a:ext uri="{FF2B5EF4-FFF2-40B4-BE49-F238E27FC236}">
                <a16:creationId xmlns:a16="http://schemas.microsoft.com/office/drawing/2014/main" id="{8A0B19ED-D845-4827-B5DD-F737E985154F}"/>
              </a:ext>
            </a:extLst>
          </p:cNvPr>
          <p:cNvSpPr txBox="1"/>
          <p:nvPr/>
        </p:nvSpPr>
        <p:spPr>
          <a:xfrm>
            <a:off x="3677782"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85" name="TextBox 684">
            <a:extLst>
              <a:ext uri="{FF2B5EF4-FFF2-40B4-BE49-F238E27FC236}">
                <a16:creationId xmlns:a16="http://schemas.microsoft.com/office/drawing/2014/main" id="{1C01FE9D-9884-45F9-A52D-F3800E932B0C}"/>
              </a:ext>
            </a:extLst>
          </p:cNvPr>
          <p:cNvSpPr txBox="1"/>
          <p:nvPr/>
        </p:nvSpPr>
        <p:spPr>
          <a:xfrm>
            <a:off x="3044250" y="1615937"/>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86" name="TextBox 685">
            <a:extLst>
              <a:ext uri="{FF2B5EF4-FFF2-40B4-BE49-F238E27FC236}">
                <a16:creationId xmlns:a16="http://schemas.microsoft.com/office/drawing/2014/main" id="{56241588-E559-4638-8CE7-CB4E1BE33A77}"/>
              </a:ext>
            </a:extLst>
          </p:cNvPr>
          <p:cNvSpPr txBox="1"/>
          <p:nvPr/>
        </p:nvSpPr>
        <p:spPr>
          <a:xfrm>
            <a:off x="3372984"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88" name="TextBox 687">
            <a:extLst>
              <a:ext uri="{FF2B5EF4-FFF2-40B4-BE49-F238E27FC236}">
                <a16:creationId xmlns:a16="http://schemas.microsoft.com/office/drawing/2014/main" id="{F6F626FE-CDDB-4AB4-BFE6-BA5194789378}"/>
              </a:ext>
            </a:extLst>
          </p:cNvPr>
          <p:cNvSpPr txBox="1"/>
          <p:nvPr/>
        </p:nvSpPr>
        <p:spPr>
          <a:xfrm>
            <a:off x="4903501"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9" name="TextBox 688">
            <a:extLst>
              <a:ext uri="{FF2B5EF4-FFF2-40B4-BE49-F238E27FC236}">
                <a16:creationId xmlns:a16="http://schemas.microsoft.com/office/drawing/2014/main" id="{3B9CC06A-3A5E-4160-8EAE-37CCFAA084E0}"/>
              </a:ext>
            </a:extLst>
          </p:cNvPr>
          <p:cNvSpPr txBox="1"/>
          <p:nvPr/>
        </p:nvSpPr>
        <p:spPr>
          <a:xfrm>
            <a:off x="5195234"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0" name="TextBox 689">
            <a:extLst>
              <a:ext uri="{FF2B5EF4-FFF2-40B4-BE49-F238E27FC236}">
                <a16:creationId xmlns:a16="http://schemas.microsoft.com/office/drawing/2014/main" id="{7CDE0981-6F01-4779-8F90-B6FE8CC271B7}"/>
              </a:ext>
            </a:extLst>
          </p:cNvPr>
          <p:cNvSpPr txBox="1"/>
          <p:nvPr/>
        </p:nvSpPr>
        <p:spPr>
          <a:xfrm>
            <a:off x="4640047"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1" name="TextBox 690">
            <a:extLst>
              <a:ext uri="{FF2B5EF4-FFF2-40B4-BE49-F238E27FC236}">
                <a16:creationId xmlns:a16="http://schemas.microsoft.com/office/drawing/2014/main" id="{04ED743B-2F63-47E8-9545-67B64ABF0F39}"/>
              </a:ext>
            </a:extLst>
          </p:cNvPr>
          <p:cNvSpPr txBox="1"/>
          <p:nvPr/>
        </p:nvSpPr>
        <p:spPr>
          <a:xfrm>
            <a:off x="4988393"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92" name="TextBox 691">
            <a:extLst>
              <a:ext uri="{FF2B5EF4-FFF2-40B4-BE49-F238E27FC236}">
                <a16:creationId xmlns:a16="http://schemas.microsoft.com/office/drawing/2014/main" id="{78FF1CBA-4528-4567-BC43-159B33AF7DF2}"/>
              </a:ext>
            </a:extLst>
          </p:cNvPr>
          <p:cNvSpPr txBox="1"/>
          <p:nvPr/>
        </p:nvSpPr>
        <p:spPr>
          <a:xfrm>
            <a:off x="4354861" y="1615937"/>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93" name="TextBox 692">
            <a:extLst>
              <a:ext uri="{FF2B5EF4-FFF2-40B4-BE49-F238E27FC236}">
                <a16:creationId xmlns:a16="http://schemas.microsoft.com/office/drawing/2014/main" id="{131E96A1-C4D6-4E93-BF36-F3D3AFD4A2CF}"/>
              </a:ext>
            </a:extLst>
          </p:cNvPr>
          <p:cNvSpPr txBox="1"/>
          <p:nvPr/>
        </p:nvSpPr>
        <p:spPr>
          <a:xfrm>
            <a:off x="4683595"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95" name="TextBox 694">
            <a:extLst>
              <a:ext uri="{FF2B5EF4-FFF2-40B4-BE49-F238E27FC236}">
                <a16:creationId xmlns:a16="http://schemas.microsoft.com/office/drawing/2014/main" id="{437E69A5-5FD1-4D63-B922-63467DB83044}"/>
              </a:ext>
            </a:extLst>
          </p:cNvPr>
          <p:cNvSpPr txBox="1"/>
          <p:nvPr/>
        </p:nvSpPr>
        <p:spPr>
          <a:xfrm>
            <a:off x="6124872" y="160581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96" name="TextBox 695">
            <a:extLst>
              <a:ext uri="{FF2B5EF4-FFF2-40B4-BE49-F238E27FC236}">
                <a16:creationId xmlns:a16="http://schemas.microsoft.com/office/drawing/2014/main" id="{48912239-0992-47B3-94EC-00D94DB76F3A}"/>
              </a:ext>
            </a:extLst>
          </p:cNvPr>
          <p:cNvSpPr txBox="1"/>
          <p:nvPr/>
        </p:nvSpPr>
        <p:spPr>
          <a:xfrm>
            <a:off x="6416605" y="160474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7" name="TextBox 696">
            <a:extLst>
              <a:ext uri="{FF2B5EF4-FFF2-40B4-BE49-F238E27FC236}">
                <a16:creationId xmlns:a16="http://schemas.microsoft.com/office/drawing/2014/main" id="{6F4348F9-038E-4277-939A-C3C5043D5216}"/>
              </a:ext>
            </a:extLst>
          </p:cNvPr>
          <p:cNvSpPr txBox="1"/>
          <p:nvPr/>
        </p:nvSpPr>
        <p:spPr>
          <a:xfrm>
            <a:off x="5861418" y="160518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8" name="TextBox 697">
            <a:extLst>
              <a:ext uri="{FF2B5EF4-FFF2-40B4-BE49-F238E27FC236}">
                <a16:creationId xmlns:a16="http://schemas.microsoft.com/office/drawing/2014/main" id="{375AAAB1-F60A-49F9-A2AB-3D672BDF452B}"/>
              </a:ext>
            </a:extLst>
          </p:cNvPr>
          <p:cNvSpPr txBox="1"/>
          <p:nvPr/>
        </p:nvSpPr>
        <p:spPr>
          <a:xfrm>
            <a:off x="6209764" y="158343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99" name="TextBox 698">
            <a:extLst>
              <a:ext uri="{FF2B5EF4-FFF2-40B4-BE49-F238E27FC236}">
                <a16:creationId xmlns:a16="http://schemas.microsoft.com/office/drawing/2014/main" id="{2A9F34CD-9E60-47C9-85D9-50AB41EE1670}"/>
              </a:ext>
            </a:extLst>
          </p:cNvPr>
          <p:cNvSpPr txBox="1"/>
          <p:nvPr/>
        </p:nvSpPr>
        <p:spPr>
          <a:xfrm>
            <a:off x="5576232" y="1604748"/>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00" name="TextBox 699">
            <a:extLst>
              <a:ext uri="{FF2B5EF4-FFF2-40B4-BE49-F238E27FC236}">
                <a16:creationId xmlns:a16="http://schemas.microsoft.com/office/drawing/2014/main" id="{7B12DF74-800A-4770-A6A5-096B6C122DA3}"/>
              </a:ext>
            </a:extLst>
          </p:cNvPr>
          <p:cNvSpPr txBox="1"/>
          <p:nvPr/>
        </p:nvSpPr>
        <p:spPr>
          <a:xfrm>
            <a:off x="5904966" y="1583439"/>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2" name="TextBox 701">
            <a:extLst>
              <a:ext uri="{FF2B5EF4-FFF2-40B4-BE49-F238E27FC236}">
                <a16:creationId xmlns:a16="http://schemas.microsoft.com/office/drawing/2014/main" id="{B948AF58-2B8A-4A5B-8A35-4DADB86806E0}"/>
              </a:ext>
            </a:extLst>
          </p:cNvPr>
          <p:cNvSpPr txBox="1"/>
          <p:nvPr/>
        </p:nvSpPr>
        <p:spPr>
          <a:xfrm>
            <a:off x="3592890"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03" name="TextBox 702">
            <a:extLst>
              <a:ext uri="{FF2B5EF4-FFF2-40B4-BE49-F238E27FC236}">
                <a16:creationId xmlns:a16="http://schemas.microsoft.com/office/drawing/2014/main" id="{DCFE2641-D016-4E52-A2A9-232CB88CAEB9}"/>
              </a:ext>
            </a:extLst>
          </p:cNvPr>
          <p:cNvSpPr txBox="1"/>
          <p:nvPr/>
        </p:nvSpPr>
        <p:spPr>
          <a:xfrm>
            <a:off x="3884623"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4" name="TextBox 703">
            <a:extLst>
              <a:ext uri="{FF2B5EF4-FFF2-40B4-BE49-F238E27FC236}">
                <a16:creationId xmlns:a16="http://schemas.microsoft.com/office/drawing/2014/main" id="{DB618165-EB02-4544-B074-57D0F6707FE4}"/>
              </a:ext>
            </a:extLst>
          </p:cNvPr>
          <p:cNvSpPr txBox="1"/>
          <p:nvPr/>
        </p:nvSpPr>
        <p:spPr>
          <a:xfrm>
            <a:off x="3329436"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5" name="TextBox 704">
            <a:extLst>
              <a:ext uri="{FF2B5EF4-FFF2-40B4-BE49-F238E27FC236}">
                <a16:creationId xmlns:a16="http://schemas.microsoft.com/office/drawing/2014/main" id="{3E2BC1E4-FA67-4138-B1E2-4A29EFA4A60C}"/>
              </a:ext>
            </a:extLst>
          </p:cNvPr>
          <p:cNvSpPr txBox="1"/>
          <p:nvPr/>
        </p:nvSpPr>
        <p:spPr>
          <a:xfrm>
            <a:off x="3677782" y="1830041"/>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06" name="TextBox 705">
            <a:extLst>
              <a:ext uri="{FF2B5EF4-FFF2-40B4-BE49-F238E27FC236}">
                <a16:creationId xmlns:a16="http://schemas.microsoft.com/office/drawing/2014/main" id="{AE9B38F9-9FA7-4F73-AD21-2D044FF740E9}"/>
              </a:ext>
            </a:extLst>
          </p:cNvPr>
          <p:cNvSpPr txBox="1"/>
          <p:nvPr/>
        </p:nvSpPr>
        <p:spPr>
          <a:xfrm>
            <a:off x="3044250" y="1851350"/>
            <a:ext cx="481133" cy="369332"/>
          </a:xfrm>
          <a:prstGeom prst="rect">
            <a:avLst/>
          </a:prstGeom>
          <a:noFill/>
        </p:spPr>
        <p:txBody>
          <a:bodyPr wrap="square">
            <a:spAutoFit/>
          </a:bodyPr>
          <a:lstStyle/>
          <a:p>
            <a:r>
              <a:rPr lang="en-US" altLang="en-US" sz="1800" b="1" i="1" dirty="0"/>
              <a:t>r</a:t>
            </a:r>
            <a:r>
              <a:rPr lang="en-US" altLang="en-US" sz="1800" b="1" baseline="-25000" dirty="0"/>
              <a:t>4</a:t>
            </a:r>
            <a:r>
              <a:rPr lang="en-US" altLang="en-US" sz="1800" b="1" dirty="0">
                <a:cs typeface="Arial" panose="020B0604020202020204" pitchFamily="34" charset="0"/>
                <a:sym typeface="Symbol" panose="05050102010706020507" pitchFamily="18" charset="2"/>
              </a:rPr>
              <a:t> </a:t>
            </a:r>
            <a:endParaRPr lang="en-US" b="1" dirty="0"/>
          </a:p>
        </p:txBody>
      </p:sp>
      <p:sp>
        <p:nvSpPr>
          <p:cNvPr id="707" name="TextBox 706">
            <a:extLst>
              <a:ext uri="{FF2B5EF4-FFF2-40B4-BE49-F238E27FC236}">
                <a16:creationId xmlns:a16="http://schemas.microsoft.com/office/drawing/2014/main" id="{99029FCB-EA6E-432D-8055-DFFC84D09A98}"/>
              </a:ext>
            </a:extLst>
          </p:cNvPr>
          <p:cNvSpPr txBox="1"/>
          <p:nvPr/>
        </p:nvSpPr>
        <p:spPr>
          <a:xfrm>
            <a:off x="3372984"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9" name="TextBox 708">
            <a:extLst>
              <a:ext uri="{FF2B5EF4-FFF2-40B4-BE49-F238E27FC236}">
                <a16:creationId xmlns:a16="http://schemas.microsoft.com/office/drawing/2014/main" id="{CC36F0A4-AEB6-48CA-AD95-B6C6A1202CC6}"/>
              </a:ext>
            </a:extLst>
          </p:cNvPr>
          <p:cNvSpPr txBox="1"/>
          <p:nvPr/>
        </p:nvSpPr>
        <p:spPr>
          <a:xfrm>
            <a:off x="4903501"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0" name="TextBox 709">
            <a:extLst>
              <a:ext uri="{FF2B5EF4-FFF2-40B4-BE49-F238E27FC236}">
                <a16:creationId xmlns:a16="http://schemas.microsoft.com/office/drawing/2014/main" id="{7A20FA85-DE25-4268-8CFC-640798A83C81}"/>
              </a:ext>
            </a:extLst>
          </p:cNvPr>
          <p:cNvSpPr txBox="1"/>
          <p:nvPr/>
        </p:nvSpPr>
        <p:spPr>
          <a:xfrm>
            <a:off x="5195234"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1" name="TextBox 710">
            <a:extLst>
              <a:ext uri="{FF2B5EF4-FFF2-40B4-BE49-F238E27FC236}">
                <a16:creationId xmlns:a16="http://schemas.microsoft.com/office/drawing/2014/main" id="{9B77DA89-1FE4-458F-AA12-58F535DA1097}"/>
              </a:ext>
            </a:extLst>
          </p:cNvPr>
          <p:cNvSpPr txBox="1"/>
          <p:nvPr/>
        </p:nvSpPr>
        <p:spPr>
          <a:xfrm>
            <a:off x="4640047"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2" name="TextBox 711">
            <a:extLst>
              <a:ext uri="{FF2B5EF4-FFF2-40B4-BE49-F238E27FC236}">
                <a16:creationId xmlns:a16="http://schemas.microsoft.com/office/drawing/2014/main" id="{6325B31F-1978-41CE-88F7-930C456607F5}"/>
              </a:ext>
            </a:extLst>
          </p:cNvPr>
          <p:cNvSpPr txBox="1"/>
          <p:nvPr/>
        </p:nvSpPr>
        <p:spPr>
          <a:xfrm>
            <a:off x="4988393" y="183004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3" name="TextBox 712">
            <a:extLst>
              <a:ext uri="{FF2B5EF4-FFF2-40B4-BE49-F238E27FC236}">
                <a16:creationId xmlns:a16="http://schemas.microsoft.com/office/drawing/2014/main" id="{86D7A954-CE22-487D-B3C8-AE8A46F02A50}"/>
              </a:ext>
            </a:extLst>
          </p:cNvPr>
          <p:cNvSpPr txBox="1"/>
          <p:nvPr/>
        </p:nvSpPr>
        <p:spPr>
          <a:xfrm>
            <a:off x="4354861" y="1851350"/>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714" name="TextBox 713">
            <a:extLst>
              <a:ext uri="{FF2B5EF4-FFF2-40B4-BE49-F238E27FC236}">
                <a16:creationId xmlns:a16="http://schemas.microsoft.com/office/drawing/2014/main" id="{3A88771C-814A-4240-A95C-784C072D1502}"/>
              </a:ext>
            </a:extLst>
          </p:cNvPr>
          <p:cNvSpPr txBox="1"/>
          <p:nvPr/>
        </p:nvSpPr>
        <p:spPr>
          <a:xfrm>
            <a:off x="4683595"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6" name="TextBox 715">
            <a:extLst>
              <a:ext uri="{FF2B5EF4-FFF2-40B4-BE49-F238E27FC236}">
                <a16:creationId xmlns:a16="http://schemas.microsoft.com/office/drawing/2014/main" id="{6BD6F7A9-9F78-4A15-AA6F-E7B3FE90AE50}"/>
              </a:ext>
            </a:extLst>
          </p:cNvPr>
          <p:cNvSpPr txBox="1"/>
          <p:nvPr/>
        </p:nvSpPr>
        <p:spPr>
          <a:xfrm>
            <a:off x="6124872" y="184122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7" name="TextBox 716">
            <a:extLst>
              <a:ext uri="{FF2B5EF4-FFF2-40B4-BE49-F238E27FC236}">
                <a16:creationId xmlns:a16="http://schemas.microsoft.com/office/drawing/2014/main" id="{CE195F8A-9E71-4CF7-BBF3-C7DF6CDE989D}"/>
              </a:ext>
            </a:extLst>
          </p:cNvPr>
          <p:cNvSpPr txBox="1"/>
          <p:nvPr/>
        </p:nvSpPr>
        <p:spPr>
          <a:xfrm>
            <a:off x="6416605" y="18401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8" name="TextBox 717">
            <a:extLst>
              <a:ext uri="{FF2B5EF4-FFF2-40B4-BE49-F238E27FC236}">
                <a16:creationId xmlns:a16="http://schemas.microsoft.com/office/drawing/2014/main" id="{858B67B5-49DD-41A6-A871-2D3F996BBAE7}"/>
              </a:ext>
            </a:extLst>
          </p:cNvPr>
          <p:cNvSpPr txBox="1"/>
          <p:nvPr/>
        </p:nvSpPr>
        <p:spPr>
          <a:xfrm>
            <a:off x="5861418" y="184059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9" name="TextBox 718">
            <a:extLst>
              <a:ext uri="{FF2B5EF4-FFF2-40B4-BE49-F238E27FC236}">
                <a16:creationId xmlns:a16="http://schemas.microsoft.com/office/drawing/2014/main" id="{B122F21C-A1EB-4811-B192-AADAF830C976}"/>
              </a:ext>
            </a:extLst>
          </p:cNvPr>
          <p:cNvSpPr txBox="1"/>
          <p:nvPr/>
        </p:nvSpPr>
        <p:spPr>
          <a:xfrm>
            <a:off x="6209764" y="1818852"/>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20" name="TextBox 719">
            <a:extLst>
              <a:ext uri="{FF2B5EF4-FFF2-40B4-BE49-F238E27FC236}">
                <a16:creationId xmlns:a16="http://schemas.microsoft.com/office/drawing/2014/main" id="{69955B59-504E-424F-9715-1A2FC55DE995}"/>
              </a:ext>
            </a:extLst>
          </p:cNvPr>
          <p:cNvSpPr txBox="1"/>
          <p:nvPr/>
        </p:nvSpPr>
        <p:spPr>
          <a:xfrm>
            <a:off x="5576232" y="1840161"/>
            <a:ext cx="481133" cy="369332"/>
          </a:xfrm>
          <a:prstGeom prst="rect">
            <a:avLst/>
          </a:prstGeom>
          <a:noFill/>
        </p:spPr>
        <p:txBody>
          <a:bodyPr wrap="square">
            <a:spAutoFit/>
          </a:bodyPr>
          <a:lstStyle/>
          <a:p>
            <a:r>
              <a:rPr lang="en-US" altLang="en-US" sz="1800" b="1" i="1" dirty="0"/>
              <a:t>r</a:t>
            </a:r>
            <a:r>
              <a:rPr lang="en-US" altLang="en-US" sz="1800" b="1" baseline="-25000" dirty="0"/>
              <a:t>7</a:t>
            </a:r>
            <a:r>
              <a:rPr lang="en-US" altLang="en-US" sz="1800" b="1" dirty="0">
                <a:cs typeface="Arial" panose="020B0604020202020204" pitchFamily="34" charset="0"/>
                <a:sym typeface="Symbol" panose="05050102010706020507" pitchFamily="18" charset="2"/>
              </a:rPr>
              <a:t> </a:t>
            </a:r>
            <a:endParaRPr lang="en-US" b="1" dirty="0"/>
          </a:p>
        </p:txBody>
      </p:sp>
      <p:sp>
        <p:nvSpPr>
          <p:cNvPr id="721" name="TextBox 720">
            <a:extLst>
              <a:ext uri="{FF2B5EF4-FFF2-40B4-BE49-F238E27FC236}">
                <a16:creationId xmlns:a16="http://schemas.microsoft.com/office/drawing/2014/main" id="{5AE35D9F-F387-409C-8DC6-731363D6F741}"/>
              </a:ext>
            </a:extLst>
          </p:cNvPr>
          <p:cNvSpPr txBox="1"/>
          <p:nvPr/>
        </p:nvSpPr>
        <p:spPr>
          <a:xfrm>
            <a:off x="5904966" y="1818852"/>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23" name="TextBox 722">
            <a:extLst>
              <a:ext uri="{FF2B5EF4-FFF2-40B4-BE49-F238E27FC236}">
                <a16:creationId xmlns:a16="http://schemas.microsoft.com/office/drawing/2014/main" id="{4FF4E6C5-D800-46D2-8C95-87BDD3A3B89D}"/>
              </a:ext>
            </a:extLst>
          </p:cNvPr>
          <p:cNvSpPr txBox="1"/>
          <p:nvPr/>
        </p:nvSpPr>
        <p:spPr>
          <a:xfrm>
            <a:off x="3592890"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24" name="TextBox 723">
            <a:extLst>
              <a:ext uri="{FF2B5EF4-FFF2-40B4-BE49-F238E27FC236}">
                <a16:creationId xmlns:a16="http://schemas.microsoft.com/office/drawing/2014/main" id="{436D4C5B-6A56-4745-B6A9-B3D1E87299EC}"/>
              </a:ext>
            </a:extLst>
          </p:cNvPr>
          <p:cNvSpPr txBox="1"/>
          <p:nvPr/>
        </p:nvSpPr>
        <p:spPr>
          <a:xfrm>
            <a:off x="3884623"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5" name="TextBox 724">
            <a:extLst>
              <a:ext uri="{FF2B5EF4-FFF2-40B4-BE49-F238E27FC236}">
                <a16:creationId xmlns:a16="http://schemas.microsoft.com/office/drawing/2014/main" id="{6F3BC583-AE7F-41D8-8B78-7C82FD27DF94}"/>
              </a:ext>
            </a:extLst>
          </p:cNvPr>
          <p:cNvSpPr txBox="1"/>
          <p:nvPr/>
        </p:nvSpPr>
        <p:spPr>
          <a:xfrm>
            <a:off x="3329436"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6" name="TextBox 725">
            <a:extLst>
              <a:ext uri="{FF2B5EF4-FFF2-40B4-BE49-F238E27FC236}">
                <a16:creationId xmlns:a16="http://schemas.microsoft.com/office/drawing/2014/main" id="{CAEAE12B-80AD-4B46-A61B-F706BC38E186}"/>
              </a:ext>
            </a:extLst>
          </p:cNvPr>
          <p:cNvSpPr txBox="1"/>
          <p:nvPr/>
        </p:nvSpPr>
        <p:spPr>
          <a:xfrm>
            <a:off x="3677782" y="205092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27" name="TextBox 726">
            <a:extLst>
              <a:ext uri="{FF2B5EF4-FFF2-40B4-BE49-F238E27FC236}">
                <a16:creationId xmlns:a16="http://schemas.microsoft.com/office/drawing/2014/main" id="{B59A2A81-EC5F-41C8-909C-BDACF5D02D3A}"/>
              </a:ext>
            </a:extLst>
          </p:cNvPr>
          <p:cNvSpPr txBox="1"/>
          <p:nvPr/>
        </p:nvSpPr>
        <p:spPr>
          <a:xfrm>
            <a:off x="3044250" y="2072229"/>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728" name="TextBox 727">
            <a:extLst>
              <a:ext uri="{FF2B5EF4-FFF2-40B4-BE49-F238E27FC236}">
                <a16:creationId xmlns:a16="http://schemas.microsoft.com/office/drawing/2014/main" id="{60116BCA-4132-4C57-994A-BE1580AEBF6C}"/>
              </a:ext>
            </a:extLst>
          </p:cNvPr>
          <p:cNvSpPr txBox="1"/>
          <p:nvPr/>
        </p:nvSpPr>
        <p:spPr>
          <a:xfrm>
            <a:off x="3372984"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0" name="TextBox 729">
            <a:extLst>
              <a:ext uri="{FF2B5EF4-FFF2-40B4-BE49-F238E27FC236}">
                <a16:creationId xmlns:a16="http://schemas.microsoft.com/office/drawing/2014/main" id="{66746A15-A8D3-41E7-B6ED-45A471618712}"/>
              </a:ext>
            </a:extLst>
          </p:cNvPr>
          <p:cNvSpPr txBox="1"/>
          <p:nvPr/>
        </p:nvSpPr>
        <p:spPr>
          <a:xfrm>
            <a:off x="4903501"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1" name="TextBox 730">
            <a:extLst>
              <a:ext uri="{FF2B5EF4-FFF2-40B4-BE49-F238E27FC236}">
                <a16:creationId xmlns:a16="http://schemas.microsoft.com/office/drawing/2014/main" id="{7982AFEB-4D21-4A16-8147-37953482FE03}"/>
              </a:ext>
            </a:extLst>
          </p:cNvPr>
          <p:cNvSpPr txBox="1"/>
          <p:nvPr/>
        </p:nvSpPr>
        <p:spPr>
          <a:xfrm>
            <a:off x="5195234"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2" name="TextBox 731">
            <a:extLst>
              <a:ext uri="{FF2B5EF4-FFF2-40B4-BE49-F238E27FC236}">
                <a16:creationId xmlns:a16="http://schemas.microsoft.com/office/drawing/2014/main" id="{C3CE6AD8-0181-4650-92FE-56D3C9B63892}"/>
              </a:ext>
            </a:extLst>
          </p:cNvPr>
          <p:cNvSpPr txBox="1"/>
          <p:nvPr/>
        </p:nvSpPr>
        <p:spPr>
          <a:xfrm>
            <a:off x="4640047"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3" name="TextBox 732">
            <a:extLst>
              <a:ext uri="{FF2B5EF4-FFF2-40B4-BE49-F238E27FC236}">
                <a16:creationId xmlns:a16="http://schemas.microsoft.com/office/drawing/2014/main" id="{0788F79C-BCDA-4FC8-AC55-151448D6C4C0}"/>
              </a:ext>
            </a:extLst>
          </p:cNvPr>
          <p:cNvSpPr txBox="1"/>
          <p:nvPr/>
        </p:nvSpPr>
        <p:spPr>
          <a:xfrm>
            <a:off x="4988393" y="205092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34" name="TextBox 733">
            <a:extLst>
              <a:ext uri="{FF2B5EF4-FFF2-40B4-BE49-F238E27FC236}">
                <a16:creationId xmlns:a16="http://schemas.microsoft.com/office/drawing/2014/main" id="{36DEA4C9-5531-4FF8-B771-C2B4A3377132}"/>
              </a:ext>
            </a:extLst>
          </p:cNvPr>
          <p:cNvSpPr txBox="1"/>
          <p:nvPr/>
        </p:nvSpPr>
        <p:spPr>
          <a:xfrm>
            <a:off x="4354861" y="2072229"/>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35" name="TextBox 734">
            <a:extLst>
              <a:ext uri="{FF2B5EF4-FFF2-40B4-BE49-F238E27FC236}">
                <a16:creationId xmlns:a16="http://schemas.microsoft.com/office/drawing/2014/main" id="{EB405412-5BF1-4E41-A166-2D337791D618}"/>
              </a:ext>
            </a:extLst>
          </p:cNvPr>
          <p:cNvSpPr txBox="1"/>
          <p:nvPr/>
        </p:nvSpPr>
        <p:spPr>
          <a:xfrm>
            <a:off x="4683595"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7" name="TextBox 736">
            <a:extLst>
              <a:ext uri="{FF2B5EF4-FFF2-40B4-BE49-F238E27FC236}">
                <a16:creationId xmlns:a16="http://schemas.microsoft.com/office/drawing/2014/main" id="{DE948E34-CB2F-4169-A7D1-E14094DCF5A5}"/>
              </a:ext>
            </a:extLst>
          </p:cNvPr>
          <p:cNvSpPr txBox="1"/>
          <p:nvPr/>
        </p:nvSpPr>
        <p:spPr>
          <a:xfrm>
            <a:off x="6124872" y="206210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8" name="TextBox 737">
            <a:extLst>
              <a:ext uri="{FF2B5EF4-FFF2-40B4-BE49-F238E27FC236}">
                <a16:creationId xmlns:a16="http://schemas.microsoft.com/office/drawing/2014/main" id="{392E11C7-1D86-44E8-86A1-0BF7B9452B59}"/>
              </a:ext>
            </a:extLst>
          </p:cNvPr>
          <p:cNvSpPr txBox="1"/>
          <p:nvPr/>
        </p:nvSpPr>
        <p:spPr>
          <a:xfrm>
            <a:off x="6416605" y="206104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9" name="TextBox 738">
            <a:extLst>
              <a:ext uri="{FF2B5EF4-FFF2-40B4-BE49-F238E27FC236}">
                <a16:creationId xmlns:a16="http://schemas.microsoft.com/office/drawing/2014/main" id="{B7448E7E-048A-4CEF-84DE-6A44D1383DE7}"/>
              </a:ext>
            </a:extLst>
          </p:cNvPr>
          <p:cNvSpPr txBox="1"/>
          <p:nvPr/>
        </p:nvSpPr>
        <p:spPr>
          <a:xfrm>
            <a:off x="5861418" y="206147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0" name="TextBox 739">
            <a:extLst>
              <a:ext uri="{FF2B5EF4-FFF2-40B4-BE49-F238E27FC236}">
                <a16:creationId xmlns:a16="http://schemas.microsoft.com/office/drawing/2014/main" id="{807A34A9-73F0-42DB-AD27-357056D23977}"/>
              </a:ext>
            </a:extLst>
          </p:cNvPr>
          <p:cNvSpPr txBox="1"/>
          <p:nvPr/>
        </p:nvSpPr>
        <p:spPr>
          <a:xfrm>
            <a:off x="6209764" y="203973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41" name="TextBox 740">
            <a:extLst>
              <a:ext uri="{FF2B5EF4-FFF2-40B4-BE49-F238E27FC236}">
                <a16:creationId xmlns:a16="http://schemas.microsoft.com/office/drawing/2014/main" id="{B514660F-85CC-4934-A855-F69E6482A36B}"/>
              </a:ext>
            </a:extLst>
          </p:cNvPr>
          <p:cNvSpPr txBox="1"/>
          <p:nvPr/>
        </p:nvSpPr>
        <p:spPr>
          <a:xfrm>
            <a:off x="5576232" y="2061040"/>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42" name="TextBox 741">
            <a:extLst>
              <a:ext uri="{FF2B5EF4-FFF2-40B4-BE49-F238E27FC236}">
                <a16:creationId xmlns:a16="http://schemas.microsoft.com/office/drawing/2014/main" id="{E2177E65-4F81-4281-A432-D647CD4EF817}"/>
              </a:ext>
            </a:extLst>
          </p:cNvPr>
          <p:cNvSpPr txBox="1"/>
          <p:nvPr/>
        </p:nvSpPr>
        <p:spPr>
          <a:xfrm>
            <a:off x="5904966" y="2039731"/>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4" name="TextBox 743">
            <a:extLst>
              <a:ext uri="{FF2B5EF4-FFF2-40B4-BE49-F238E27FC236}">
                <a16:creationId xmlns:a16="http://schemas.microsoft.com/office/drawing/2014/main" id="{EBD0F1E7-6131-4C29-8BE9-B23D8FF5349A}"/>
              </a:ext>
            </a:extLst>
          </p:cNvPr>
          <p:cNvSpPr txBox="1"/>
          <p:nvPr/>
        </p:nvSpPr>
        <p:spPr>
          <a:xfrm>
            <a:off x="3592890"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45" name="TextBox 744">
            <a:extLst>
              <a:ext uri="{FF2B5EF4-FFF2-40B4-BE49-F238E27FC236}">
                <a16:creationId xmlns:a16="http://schemas.microsoft.com/office/drawing/2014/main" id="{058AAAC6-6B20-47AF-874A-306057509C59}"/>
              </a:ext>
            </a:extLst>
          </p:cNvPr>
          <p:cNvSpPr txBox="1"/>
          <p:nvPr/>
        </p:nvSpPr>
        <p:spPr>
          <a:xfrm>
            <a:off x="3884623"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6" name="TextBox 745">
            <a:extLst>
              <a:ext uri="{FF2B5EF4-FFF2-40B4-BE49-F238E27FC236}">
                <a16:creationId xmlns:a16="http://schemas.microsoft.com/office/drawing/2014/main" id="{CC9F794D-5AF3-457B-BB06-2AEED75B22C1}"/>
              </a:ext>
            </a:extLst>
          </p:cNvPr>
          <p:cNvSpPr txBox="1"/>
          <p:nvPr/>
        </p:nvSpPr>
        <p:spPr>
          <a:xfrm>
            <a:off x="3329436"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7" name="TextBox 746">
            <a:extLst>
              <a:ext uri="{FF2B5EF4-FFF2-40B4-BE49-F238E27FC236}">
                <a16:creationId xmlns:a16="http://schemas.microsoft.com/office/drawing/2014/main" id="{388CDCAD-7E7A-4C1E-B956-3C097A09FF2B}"/>
              </a:ext>
            </a:extLst>
          </p:cNvPr>
          <p:cNvSpPr txBox="1"/>
          <p:nvPr/>
        </p:nvSpPr>
        <p:spPr>
          <a:xfrm>
            <a:off x="3677782"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8" name="TextBox 747">
            <a:extLst>
              <a:ext uri="{FF2B5EF4-FFF2-40B4-BE49-F238E27FC236}">
                <a16:creationId xmlns:a16="http://schemas.microsoft.com/office/drawing/2014/main" id="{E5E141B3-05A0-4A06-A166-F60218125F4D}"/>
              </a:ext>
            </a:extLst>
          </p:cNvPr>
          <p:cNvSpPr txBox="1"/>
          <p:nvPr/>
        </p:nvSpPr>
        <p:spPr>
          <a:xfrm>
            <a:off x="3044250" y="2307642"/>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49" name="TextBox 748">
            <a:extLst>
              <a:ext uri="{FF2B5EF4-FFF2-40B4-BE49-F238E27FC236}">
                <a16:creationId xmlns:a16="http://schemas.microsoft.com/office/drawing/2014/main" id="{D29A3DDE-7277-48D6-A5DF-8E0DEA391F4A}"/>
              </a:ext>
            </a:extLst>
          </p:cNvPr>
          <p:cNvSpPr txBox="1"/>
          <p:nvPr/>
        </p:nvSpPr>
        <p:spPr>
          <a:xfrm>
            <a:off x="3372984"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1" name="TextBox 750">
            <a:extLst>
              <a:ext uri="{FF2B5EF4-FFF2-40B4-BE49-F238E27FC236}">
                <a16:creationId xmlns:a16="http://schemas.microsoft.com/office/drawing/2014/main" id="{94F30F39-E343-4967-8CBA-766B7C8250C6}"/>
              </a:ext>
            </a:extLst>
          </p:cNvPr>
          <p:cNvSpPr txBox="1"/>
          <p:nvPr/>
        </p:nvSpPr>
        <p:spPr>
          <a:xfrm>
            <a:off x="4903501"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2" name="TextBox 751">
            <a:extLst>
              <a:ext uri="{FF2B5EF4-FFF2-40B4-BE49-F238E27FC236}">
                <a16:creationId xmlns:a16="http://schemas.microsoft.com/office/drawing/2014/main" id="{AA04DD13-9B8E-42A3-B653-37F3E3EA65ED}"/>
              </a:ext>
            </a:extLst>
          </p:cNvPr>
          <p:cNvSpPr txBox="1"/>
          <p:nvPr/>
        </p:nvSpPr>
        <p:spPr>
          <a:xfrm>
            <a:off x="5195234"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3" name="TextBox 752">
            <a:extLst>
              <a:ext uri="{FF2B5EF4-FFF2-40B4-BE49-F238E27FC236}">
                <a16:creationId xmlns:a16="http://schemas.microsoft.com/office/drawing/2014/main" id="{6C956B74-B777-4FDB-A51F-17017AE23ED0}"/>
              </a:ext>
            </a:extLst>
          </p:cNvPr>
          <p:cNvSpPr txBox="1"/>
          <p:nvPr/>
        </p:nvSpPr>
        <p:spPr>
          <a:xfrm>
            <a:off x="4640047"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4" name="TextBox 753">
            <a:extLst>
              <a:ext uri="{FF2B5EF4-FFF2-40B4-BE49-F238E27FC236}">
                <a16:creationId xmlns:a16="http://schemas.microsoft.com/office/drawing/2014/main" id="{21382D50-6122-4EBF-9BC2-D619F681A434}"/>
              </a:ext>
            </a:extLst>
          </p:cNvPr>
          <p:cNvSpPr txBox="1"/>
          <p:nvPr/>
        </p:nvSpPr>
        <p:spPr>
          <a:xfrm>
            <a:off x="4988393"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55" name="TextBox 754">
            <a:extLst>
              <a:ext uri="{FF2B5EF4-FFF2-40B4-BE49-F238E27FC236}">
                <a16:creationId xmlns:a16="http://schemas.microsoft.com/office/drawing/2014/main" id="{2279DFB7-60EF-415B-8C94-203AE8585477}"/>
              </a:ext>
            </a:extLst>
          </p:cNvPr>
          <p:cNvSpPr txBox="1"/>
          <p:nvPr/>
        </p:nvSpPr>
        <p:spPr>
          <a:xfrm>
            <a:off x="4354861" y="2307642"/>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56" name="TextBox 755">
            <a:extLst>
              <a:ext uri="{FF2B5EF4-FFF2-40B4-BE49-F238E27FC236}">
                <a16:creationId xmlns:a16="http://schemas.microsoft.com/office/drawing/2014/main" id="{C8F5698F-2E0E-4F6B-A36F-7A91C6C61101}"/>
              </a:ext>
            </a:extLst>
          </p:cNvPr>
          <p:cNvSpPr txBox="1"/>
          <p:nvPr/>
        </p:nvSpPr>
        <p:spPr>
          <a:xfrm>
            <a:off x="4683595"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8" name="TextBox 757">
            <a:extLst>
              <a:ext uri="{FF2B5EF4-FFF2-40B4-BE49-F238E27FC236}">
                <a16:creationId xmlns:a16="http://schemas.microsoft.com/office/drawing/2014/main" id="{F26DD426-AB33-4F4F-9571-C0504FB4FE9A}"/>
              </a:ext>
            </a:extLst>
          </p:cNvPr>
          <p:cNvSpPr txBox="1"/>
          <p:nvPr/>
        </p:nvSpPr>
        <p:spPr>
          <a:xfrm>
            <a:off x="6124872" y="229752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9" name="TextBox 758">
            <a:extLst>
              <a:ext uri="{FF2B5EF4-FFF2-40B4-BE49-F238E27FC236}">
                <a16:creationId xmlns:a16="http://schemas.microsoft.com/office/drawing/2014/main" id="{C6BD6837-D840-49BB-8271-6A753B7B9395}"/>
              </a:ext>
            </a:extLst>
          </p:cNvPr>
          <p:cNvSpPr txBox="1"/>
          <p:nvPr/>
        </p:nvSpPr>
        <p:spPr>
          <a:xfrm>
            <a:off x="6416605" y="229645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0" name="TextBox 759">
            <a:extLst>
              <a:ext uri="{FF2B5EF4-FFF2-40B4-BE49-F238E27FC236}">
                <a16:creationId xmlns:a16="http://schemas.microsoft.com/office/drawing/2014/main" id="{49D36501-C996-4151-AC7C-225D6D75D9E9}"/>
              </a:ext>
            </a:extLst>
          </p:cNvPr>
          <p:cNvSpPr txBox="1"/>
          <p:nvPr/>
        </p:nvSpPr>
        <p:spPr>
          <a:xfrm>
            <a:off x="5861418" y="229688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1" name="TextBox 760">
            <a:extLst>
              <a:ext uri="{FF2B5EF4-FFF2-40B4-BE49-F238E27FC236}">
                <a16:creationId xmlns:a16="http://schemas.microsoft.com/office/drawing/2014/main" id="{787096BE-99FC-4158-BDC4-8A960A083C72}"/>
              </a:ext>
            </a:extLst>
          </p:cNvPr>
          <p:cNvSpPr txBox="1"/>
          <p:nvPr/>
        </p:nvSpPr>
        <p:spPr>
          <a:xfrm>
            <a:off x="6209764" y="2275144"/>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2" name="TextBox 761">
            <a:extLst>
              <a:ext uri="{FF2B5EF4-FFF2-40B4-BE49-F238E27FC236}">
                <a16:creationId xmlns:a16="http://schemas.microsoft.com/office/drawing/2014/main" id="{E7EB8FF3-D397-4CEE-8709-FB103861DC36}"/>
              </a:ext>
            </a:extLst>
          </p:cNvPr>
          <p:cNvSpPr txBox="1"/>
          <p:nvPr/>
        </p:nvSpPr>
        <p:spPr>
          <a:xfrm>
            <a:off x="5576232" y="2296453"/>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763" name="TextBox 762">
            <a:extLst>
              <a:ext uri="{FF2B5EF4-FFF2-40B4-BE49-F238E27FC236}">
                <a16:creationId xmlns:a16="http://schemas.microsoft.com/office/drawing/2014/main" id="{539A3022-031B-4418-BBFC-55E34559341B}"/>
              </a:ext>
            </a:extLst>
          </p:cNvPr>
          <p:cNvSpPr txBox="1"/>
          <p:nvPr/>
        </p:nvSpPr>
        <p:spPr>
          <a:xfrm>
            <a:off x="5904966" y="2275144"/>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5" name="TextBox 764">
            <a:extLst>
              <a:ext uri="{FF2B5EF4-FFF2-40B4-BE49-F238E27FC236}">
                <a16:creationId xmlns:a16="http://schemas.microsoft.com/office/drawing/2014/main" id="{B9B8BB18-DE15-4E67-8C8A-06EABAA0CBCC}"/>
              </a:ext>
            </a:extLst>
          </p:cNvPr>
          <p:cNvSpPr txBox="1"/>
          <p:nvPr/>
        </p:nvSpPr>
        <p:spPr>
          <a:xfrm>
            <a:off x="3592890"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66" name="TextBox 765">
            <a:extLst>
              <a:ext uri="{FF2B5EF4-FFF2-40B4-BE49-F238E27FC236}">
                <a16:creationId xmlns:a16="http://schemas.microsoft.com/office/drawing/2014/main" id="{ED397B8E-E649-43A9-BB3F-0A8DC845CECF}"/>
              </a:ext>
            </a:extLst>
          </p:cNvPr>
          <p:cNvSpPr txBox="1"/>
          <p:nvPr/>
        </p:nvSpPr>
        <p:spPr>
          <a:xfrm>
            <a:off x="3884623"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7" name="TextBox 766">
            <a:extLst>
              <a:ext uri="{FF2B5EF4-FFF2-40B4-BE49-F238E27FC236}">
                <a16:creationId xmlns:a16="http://schemas.microsoft.com/office/drawing/2014/main" id="{E5700B30-F049-4B7D-BA70-002AB64A4D25}"/>
              </a:ext>
            </a:extLst>
          </p:cNvPr>
          <p:cNvSpPr txBox="1"/>
          <p:nvPr/>
        </p:nvSpPr>
        <p:spPr>
          <a:xfrm>
            <a:off x="3329436"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8" name="TextBox 767">
            <a:extLst>
              <a:ext uri="{FF2B5EF4-FFF2-40B4-BE49-F238E27FC236}">
                <a16:creationId xmlns:a16="http://schemas.microsoft.com/office/drawing/2014/main" id="{9BAF9FCC-7C4D-412C-8367-90D13654A5DB}"/>
              </a:ext>
            </a:extLst>
          </p:cNvPr>
          <p:cNvSpPr txBox="1"/>
          <p:nvPr/>
        </p:nvSpPr>
        <p:spPr>
          <a:xfrm>
            <a:off x="3677782" y="2506206"/>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69" name="TextBox 768">
            <a:extLst>
              <a:ext uri="{FF2B5EF4-FFF2-40B4-BE49-F238E27FC236}">
                <a16:creationId xmlns:a16="http://schemas.microsoft.com/office/drawing/2014/main" id="{DBA8A2B7-EF0D-4658-A4B1-DB61CBB42EDD}"/>
              </a:ext>
            </a:extLst>
          </p:cNvPr>
          <p:cNvSpPr txBox="1"/>
          <p:nvPr/>
        </p:nvSpPr>
        <p:spPr>
          <a:xfrm>
            <a:off x="3044250" y="2527515"/>
            <a:ext cx="481133" cy="369332"/>
          </a:xfrm>
          <a:prstGeom prst="rect">
            <a:avLst/>
          </a:prstGeom>
          <a:noFill/>
        </p:spPr>
        <p:txBody>
          <a:bodyPr wrap="square">
            <a:spAutoFit/>
          </a:bodyPr>
          <a:lstStyle/>
          <a:p>
            <a:r>
              <a:rPr lang="en-US" altLang="en-US" sz="1800" b="1" i="1" dirty="0"/>
              <a:t>r</a:t>
            </a:r>
            <a:r>
              <a:rPr lang="en-US" altLang="en-US" sz="1800" b="1" baseline="-25000" dirty="0"/>
              <a:t>7</a:t>
            </a:r>
            <a:r>
              <a:rPr lang="en-US" altLang="en-US" sz="1800" b="1" dirty="0">
                <a:cs typeface="Arial" panose="020B0604020202020204" pitchFamily="34" charset="0"/>
                <a:sym typeface="Symbol" panose="05050102010706020507" pitchFamily="18" charset="2"/>
              </a:rPr>
              <a:t> </a:t>
            </a:r>
            <a:endParaRPr lang="en-US" b="1" dirty="0"/>
          </a:p>
        </p:txBody>
      </p:sp>
      <p:sp>
        <p:nvSpPr>
          <p:cNvPr id="770" name="TextBox 769">
            <a:extLst>
              <a:ext uri="{FF2B5EF4-FFF2-40B4-BE49-F238E27FC236}">
                <a16:creationId xmlns:a16="http://schemas.microsoft.com/office/drawing/2014/main" id="{76C2C442-95D2-43E6-AC94-BEC0223AF9F4}"/>
              </a:ext>
            </a:extLst>
          </p:cNvPr>
          <p:cNvSpPr txBox="1"/>
          <p:nvPr/>
        </p:nvSpPr>
        <p:spPr>
          <a:xfrm>
            <a:off x="3372984"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2" name="TextBox 771">
            <a:extLst>
              <a:ext uri="{FF2B5EF4-FFF2-40B4-BE49-F238E27FC236}">
                <a16:creationId xmlns:a16="http://schemas.microsoft.com/office/drawing/2014/main" id="{F03884C7-E99B-4ACF-91F8-C6CAC09EA672}"/>
              </a:ext>
            </a:extLst>
          </p:cNvPr>
          <p:cNvSpPr txBox="1"/>
          <p:nvPr/>
        </p:nvSpPr>
        <p:spPr>
          <a:xfrm>
            <a:off x="4903501"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73" name="TextBox 772">
            <a:extLst>
              <a:ext uri="{FF2B5EF4-FFF2-40B4-BE49-F238E27FC236}">
                <a16:creationId xmlns:a16="http://schemas.microsoft.com/office/drawing/2014/main" id="{A4CDAE74-7FC7-4B3C-BD78-1C46365444FE}"/>
              </a:ext>
            </a:extLst>
          </p:cNvPr>
          <p:cNvSpPr txBox="1"/>
          <p:nvPr/>
        </p:nvSpPr>
        <p:spPr>
          <a:xfrm>
            <a:off x="5195234"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4" name="TextBox 773">
            <a:extLst>
              <a:ext uri="{FF2B5EF4-FFF2-40B4-BE49-F238E27FC236}">
                <a16:creationId xmlns:a16="http://schemas.microsoft.com/office/drawing/2014/main" id="{153D7A0F-A493-4B1E-AAD0-DF5B4EC8FB20}"/>
              </a:ext>
            </a:extLst>
          </p:cNvPr>
          <p:cNvSpPr txBox="1"/>
          <p:nvPr/>
        </p:nvSpPr>
        <p:spPr>
          <a:xfrm>
            <a:off x="4640047"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5" name="TextBox 774">
            <a:extLst>
              <a:ext uri="{FF2B5EF4-FFF2-40B4-BE49-F238E27FC236}">
                <a16:creationId xmlns:a16="http://schemas.microsoft.com/office/drawing/2014/main" id="{60B3CF0E-5CF6-4FF2-A4B6-DE33BE8F5794}"/>
              </a:ext>
            </a:extLst>
          </p:cNvPr>
          <p:cNvSpPr txBox="1"/>
          <p:nvPr/>
        </p:nvSpPr>
        <p:spPr>
          <a:xfrm>
            <a:off x="4988393" y="2506206"/>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76" name="TextBox 775">
            <a:extLst>
              <a:ext uri="{FF2B5EF4-FFF2-40B4-BE49-F238E27FC236}">
                <a16:creationId xmlns:a16="http://schemas.microsoft.com/office/drawing/2014/main" id="{A09FB0BB-2851-4D81-8FA8-32862DE83E1A}"/>
              </a:ext>
            </a:extLst>
          </p:cNvPr>
          <p:cNvSpPr txBox="1"/>
          <p:nvPr/>
        </p:nvSpPr>
        <p:spPr>
          <a:xfrm>
            <a:off x="4354861" y="2527515"/>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77" name="TextBox 776">
            <a:extLst>
              <a:ext uri="{FF2B5EF4-FFF2-40B4-BE49-F238E27FC236}">
                <a16:creationId xmlns:a16="http://schemas.microsoft.com/office/drawing/2014/main" id="{EA942712-6698-4060-96C4-460CE0013803}"/>
              </a:ext>
            </a:extLst>
          </p:cNvPr>
          <p:cNvSpPr txBox="1"/>
          <p:nvPr/>
        </p:nvSpPr>
        <p:spPr>
          <a:xfrm>
            <a:off x="4683595"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9" name="TextBox 778">
            <a:extLst>
              <a:ext uri="{FF2B5EF4-FFF2-40B4-BE49-F238E27FC236}">
                <a16:creationId xmlns:a16="http://schemas.microsoft.com/office/drawing/2014/main" id="{55578728-6C38-408E-A226-3AB7ABB5EB90}"/>
              </a:ext>
            </a:extLst>
          </p:cNvPr>
          <p:cNvSpPr txBox="1"/>
          <p:nvPr/>
        </p:nvSpPr>
        <p:spPr>
          <a:xfrm>
            <a:off x="6124872" y="25173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0" name="TextBox 779">
            <a:extLst>
              <a:ext uri="{FF2B5EF4-FFF2-40B4-BE49-F238E27FC236}">
                <a16:creationId xmlns:a16="http://schemas.microsoft.com/office/drawing/2014/main" id="{B2A785F2-F1F3-43EA-88B7-64E169D4606A}"/>
              </a:ext>
            </a:extLst>
          </p:cNvPr>
          <p:cNvSpPr txBox="1"/>
          <p:nvPr/>
        </p:nvSpPr>
        <p:spPr>
          <a:xfrm>
            <a:off x="6416605" y="25163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1" name="TextBox 780">
            <a:extLst>
              <a:ext uri="{FF2B5EF4-FFF2-40B4-BE49-F238E27FC236}">
                <a16:creationId xmlns:a16="http://schemas.microsoft.com/office/drawing/2014/main" id="{A7A4C7A5-B606-4CEF-AD4A-DB6AD4B34CD0}"/>
              </a:ext>
            </a:extLst>
          </p:cNvPr>
          <p:cNvSpPr txBox="1"/>
          <p:nvPr/>
        </p:nvSpPr>
        <p:spPr>
          <a:xfrm>
            <a:off x="5861418" y="25167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2" name="TextBox 781">
            <a:extLst>
              <a:ext uri="{FF2B5EF4-FFF2-40B4-BE49-F238E27FC236}">
                <a16:creationId xmlns:a16="http://schemas.microsoft.com/office/drawing/2014/main" id="{5A67205A-B69C-475D-968A-8BEA20C66959}"/>
              </a:ext>
            </a:extLst>
          </p:cNvPr>
          <p:cNvSpPr txBox="1"/>
          <p:nvPr/>
        </p:nvSpPr>
        <p:spPr>
          <a:xfrm>
            <a:off x="6209764" y="2495017"/>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83" name="TextBox 782">
            <a:extLst>
              <a:ext uri="{FF2B5EF4-FFF2-40B4-BE49-F238E27FC236}">
                <a16:creationId xmlns:a16="http://schemas.microsoft.com/office/drawing/2014/main" id="{7DC2C69F-9768-48D4-8D58-923549DC18AD}"/>
              </a:ext>
            </a:extLst>
          </p:cNvPr>
          <p:cNvSpPr txBox="1"/>
          <p:nvPr/>
        </p:nvSpPr>
        <p:spPr>
          <a:xfrm>
            <a:off x="5576232" y="2516326"/>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784" name="TextBox 783">
            <a:extLst>
              <a:ext uri="{FF2B5EF4-FFF2-40B4-BE49-F238E27FC236}">
                <a16:creationId xmlns:a16="http://schemas.microsoft.com/office/drawing/2014/main" id="{415FCD19-4C10-4EFD-B8F7-D1C8F1C52E1A}"/>
              </a:ext>
            </a:extLst>
          </p:cNvPr>
          <p:cNvSpPr txBox="1"/>
          <p:nvPr/>
        </p:nvSpPr>
        <p:spPr>
          <a:xfrm>
            <a:off x="5904966" y="2495017"/>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786" name="TextBox 785">
            <a:extLst>
              <a:ext uri="{FF2B5EF4-FFF2-40B4-BE49-F238E27FC236}">
                <a16:creationId xmlns:a16="http://schemas.microsoft.com/office/drawing/2014/main" id="{03441EA0-8F90-42CD-8855-011BAAE1A156}"/>
              </a:ext>
            </a:extLst>
          </p:cNvPr>
          <p:cNvSpPr txBox="1"/>
          <p:nvPr/>
        </p:nvSpPr>
        <p:spPr>
          <a:xfrm>
            <a:off x="3592890"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7" name="TextBox 786">
            <a:extLst>
              <a:ext uri="{FF2B5EF4-FFF2-40B4-BE49-F238E27FC236}">
                <a16:creationId xmlns:a16="http://schemas.microsoft.com/office/drawing/2014/main" id="{2A7CDEAD-B733-47F0-A7A0-44E0BA653C65}"/>
              </a:ext>
            </a:extLst>
          </p:cNvPr>
          <p:cNvSpPr txBox="1"/>
          <p:nvPr/>
        </p:nvSpPr>
        <p:spPr>
          <a:xfrm>
            <a:off x="3884623"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8" name="TextBox 787">
            <a:extLst>
              <a:ext uri="{FF2B5EF4-FFF2-40B4-BE49-F238E27FC236}">
                <a16:creationId xmlns:a16="http://schemas.microsoft.com/office/drawing/2014/main" id="{2F591A8E-1749-4043-8A78-AB657CC64AA8}"/>
              </a:ext>
            </a:extLst>
          </p:cNvPr>
          <p:cNvSpPr txBox="1"/>
          <p:nvPr/>
        </p:nvSpPr>
        <p:spPr>
          <a:xfrm>
            <a:off x="3329436"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9" name="TextBox 788">
            <a:extLst>
              <a:ext uri="{FF2B5EF4-FFF2-40B4-BE49-F238E27FC236}">
                <a16:creationId xmlns:a16="http://schemas.microsoft.com/office/drawing/2014/main" id="{ACA905C6-D3B2-4A44-8846-FB5AFB989007}"/>
              </a:ext>
            </a:extLst>
          </p:cNvPr>
          <p:cNvSpPr txBox="1"/>
          <p:nvPr/>
        </p:nvSpPr>
        <p:spPr>
          <a:xfrm>
            <a:off x="3677782" y="2741619"/>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90" name="TextBox 789">
            <a:extLst>
              <a:ext uri="{FF2B5EF4-FFF2-40B4-BE49-F238E27FC236}">
                <a16:creationId xmlns:a16="http://schemas.microsoft.com/office/drawing/2014/main" id="{7823FEE8-F349-4F55-A3F1-1FEF41A93515}"/>
              </a:ext>
            </a:extLst>
          </p:cNvPr>
          <p:cNvSpPr txBox="1"/>
          <p:nvPr/>
        </p:nvSpPr>
        <p:spPr>
          <a:xfrm>
            <a:off x="3044250" y="2762928"/>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91" name="TextBox 790">
            <a:extLst>
              <a:ext uri="{FF2B5EF4-FFF2-40B4-BE49-F238E27FC236}">
                <a16:creationId xmlns:a16="http://schemas.microsoft.com/office/drawing/2014/main" id="{B64D65BD-4C6C-4A93-A506-5D3305337B48}"/>
              </a:ext>
            </a:extLst>
          </p:cNvPr>
          <p:cNvSpPr txBox="1"/>
          <p:nvPr/>
        </p:nvSpPr>
        <p:spPr>
          <a:xfrm>
            <a:off x="3372984"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3" name="TextBox 792">
            <a:extLst>
              <a:ext uri="{FF2B5EF4-FFF2-40B4-BE49-F238E27FC236}">
                <a16:creationId xmlns:a16="http://schemas.microsoft.com/office/drawing/2014/main" id="{37109546-CF29-452B-BA5E-345B453827C1}"/>
              </a:ext>
            </a:extLst>
          </p:cNvPr>
          <p:cNvSpPr txBox="1"/>
          <p:nvPr/>
        </p:nvSpPr>
        <p:spPr>
          <a:xfrm>
            <a:off x="4903501"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94" name="TextBox 793">
            <a:extLst>
              <a:ext uri="{FF2B5EF4-FFF2-40B4-BE49-F238E27FC236}">
                <a16:creationId xmlns:a16="http://schemas.microsoft.com/office/drawing/2014/main" id="{89999466-B180-4ADA-A32B-4A79201F4E6C}"/>
              </a:ext>
            </a:extLst>
          </p:cNvPr>
          <p:cNvSpPr txBox="1"/>
          <p:nvPr/>
        </p:nvSpPr>
        <p:spPr>
          <a:xfrm>
            <a:off x="5195234"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5" name="TextBox 794">
            <a:extLst>
              <a:ext uri="{FF2B5EF4-FFF2-40B4-BE49-F238E27FC236}">
                <a16:creationId xmlns:a16="http://schemas.microsoft.com/office/drawing/2014/main" id="{42270B2C-4EBD-4115-ADF9-705298BFB4AF}"/>
              </a:ext>
            </a:extLst>
          </p:cNvPr>
          <p:cNvSpPr txBox="1"/>
          <p:nvPr/>
        </p:nvSpPr>
        <p:spPr>
          <a:xfrm>
            <a:off x="4640047"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6" name="TextBox 795">
            <a:extLst>
              <a:ext uri="{FF2B5EF4-FFF2-40B4-BE49-F238E27FC236}">
                <a16:creationId xmlns:a16="http://schemas.microsoft.com/office/drawing/2014/main" id="{7C77E76F-0168-4C66-A26F-8D7CD90D7CD5}"/>
              </a:ext>
            </a:extLst>
          </p:cNvPr>
          <p:cNvSpPr txBox="1"/>
          <p:nvPr/>
        </p:nvSpPr>
        <p:spPr>
          <a:xfrm>
            <a:off x="4988393" y="274161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7" name="TextBox 796">
            <a:extLst>
              <a:ext uri="{FF2B5EF4-FFF2-40B4-BE49-F238E27FC236}">
                <a16:creationId xmlns:a16="http://schemas.microsoft.com/office/drawing/2014/main" id="{6225054D-289B-44A1-B509-D9C86A98B7EE}"/>
              </a:ext>
            </a:extLst>
          </p:cNvPr>
          <p:cNvSpPr txBox="1"/>
          <p:nvPr/>
        </p:nvSpPr>
        <p:spPr>
          <a:xfrm>
            <a:off x="4354861" y="2762928"/>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798" name="TextBox 797">
            <a:extLst>
              <a:ext uri="{FF2B5EF4-FFF2-40B4-BE49-F238E27FC236}">
                <a16:creationId xmlns:a16="http://schemas.microsoft.com/office/drawing/2014/main" id="{380C75AB-9034-4520-A863-0FD2A81C4EBD}"/>
              </a:ext>
            </a:extLst>
          </p:cNvPr>
          <p:cNvSpPr txBox="1"/>
          <p:nvPr/>
        </p:nvSpPr>
        <p:spPr>
          <a:xfrm>
            <a:off x="4683595"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00" name="TextBox 799">
            <a:extLst>
              <a:ext uri="{FF2B5EF4-FFF2-40B4-BE49-F238E27FC236}">
                <a16:creationId xmlns:a16="http://schemas.microsoft.com/office/drawing/2014/main" id="{457290B3-1628-41BA-B804-A2A3F8C5BCCD}"/>
              </a:ext>
            </a:extLst>
          </p:cNvPr>
          <p:cNvSpPr txBox="1"/>
          <p:nvPr/>
        </p:nvSpPr>
        <p:spPr>
          <a:xfrm>
            <a:off x="6124872" y="27528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1" name="TextBox 800">
            <a:extLst>
              <a:ext uri="{FF2B5EF4-FFF2-40B4-BE49-F238E27FC236}">
                <a16:creationId xmlns:a16="http://schemas.microsoft.com/office/drawing/2014/main" id="{03E4FCC6-5EF3-41F5-BDBC-39A178C58364}"/>
              </a:ext>
            </a:extLst>
          </p:cNvPr>
          <p:cNvSpPr txBox="1"/>
          <p:nvPr/>
        </p:nvSpPr>
        <p:spPr>
          <a:xfrm>
            <a:off x="6416605" y="27517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2" name="TextBox 801">
            <a:extLst>
              <a:ext uri="{FF2B5EF4-FFF2-40B4-BE49-F238E27FC236}">
                <a16:creationId xmlns:a16="http://schemas.microsoft.com/office/drawing/2014/main" id="{47227A7A-C706-406D-A74D-AB7AA218DE63}"/>
              </a:ext>
            </a:extLst>
          </p:cNvPr>
          <p:cNvSpPr txBox="1"/>
          <p:nvPr/>
        </p:nvSpPr>
        <p:spPr>
          <a:xfrm>
            <a:off x="5861418" y="27521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3" name="TextBox 802">
            <a:extLst>
              <a:ext uri="{FF2B5EF4-FFF2-40B4-BE49-F238E27FC236}">
                <a16:creationId xmlns:a16="http://schemas.microsoft.com/office/drawing/2014/main" id="{04C58C9F-9289-446A-B597-7AEA560148DA}"/>
              </a:ext>
            </a:extLst>
          </p:cNvPr>
          <p:cNvSpPr txBox="1"/>
          <p:nvPr/>
        </p:nvSpPr>
        <p:spPr>
          <a:xfrm>
            <a:off x="6209764" y="273043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04" name="TextBox 803">
            <a:extLst>
              <a:ext uri="{FF2B5EF4-FFF2-40B4-BE49-F238E27FC236}">
                <a16:creationId xmlns:a16="http://schemas.microsoft.com/office/drawing/2014/main" id="{4B0806E2-8E72-4F98-907E-4E8FB45436B9}"/>
              </a:ext>
            </a:extLst>
          </p:cNvPr>
          <p:cNvSpPr txBox="1"/>
          <p:nvPr/>
        </p:nvSpPr>
        <p:spPr>
          <a:xfrm>
            <a:off x="5576232" y="2751739"/>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05" name="TextBox 804">
            <a:extLst>
              <a:ext uri="{FF2B5EF4-FFF2-40B4-BE49-F238E27FC236}">
                <a16:creationId xmlns:a16="http://schemas.microsoft.com/office/drawing/2014/main" id="{50AA1365-0C85-48CA-995B-2DC91703003F}"/>
              </a:ext>
            </a:extLst>
          </p:cNvPr>
          <p:cNvSpPr txBox="1"/>
          <p:nvPr/>
        </p:nvSpPr>
        <p:spPr>
          <a:xfrm>
            <a:off x="5904966" y="2730430"/>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07" name="TextBox 806">
            <a:extLst>
              <a:ext uri="{FF2B5EF4-FFF2-40B4-BE49-F238E27FC236}">
                <a16:creationId xmlns:a16="http://schemas.microsoft.com/office/drawing/2014/main" id="{4CAE475E-658D-4723-A5E5-C7EB6B173553}"/>
              </a:ext>
            </a:extLst>
          </p:cNvPr>
          <p:cNvSpPr txBox="1"/>
          <p:nvPr/>
        </p:nvSpPr>
        <p:spPr>
          <a:xfrm>
            <a:off x="3592890"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8" name="TextBox 807">
            <a:extLst>
              <a:ext uri="{FF2B5EF4-FFF2-40B4-BE49-F238E27FC236}">
                <a16:creationId xmlns:a16="http://schemas.microsoft.com/office/drawing/2014/main" id="{8C23587A-7623-4B20-A0B8-30AFA41E6E59}"/>
              </a:ext>
            </a:extLst>
          </p:cNvPr>
          <p:cNvSpPr txBox="1"/>
          <p:nvPr/>
        </p:nvSpPr>
        <p:spPr>
          <a:xfrm>
            <a:off x="3884623"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9" name="TextBox 808">
            <a:extLst>
              <a:ext uri="{FF2B5EF4-FFF2-40B4-BE49-F238E27FC236}">
                <a16:creationId xmlns:a16="http://schemas.microsoft.com/office/drawing/2014/main" id="{8DF3DAA3-B82F-4D1E-9B0D-39F92A549D4A}"/>
              </a:ext>
            </a:extLst>
          </p:cNvPr>
          <p:cNvSpPr txBox="1"/>
          <p:nvPr/>
        </p:nvSpPr>
        <p:spPr>
          <a:xfrm>
            <a:off x="3329436"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0" name="TextBox 809">
            <a:extLst>
              <a:ext uri="{FF2B5EF4-FFF2-40B4-BE49-F238E27FC236}">
                <a16:creationId xmlns:a16="http://schemas.microsoft.com/office/drawing/2014/main" id="{2D6BF810-4082-4B4C-858B-592943CDEED7}"/>
              </a:ext>
            </a:extLst>
          </p:cNvPr>
          <p:cNvSpPr txBox="1"/>
          <p:nvPr/>
        </p:nvSpPr>
        <p:spPr>
          <a:xfrm>
            <a:off x="3677782"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1" name="TextBox 810">
            <a:extLst>
              <a:ext uri="{FF2B5EF4-FFF2-40B4-BE49-F238E27FC236}">
                <a16:creationId xmlns:a16="http://schemas.microsoft.com/office/drawing/2014/main" id="{E70780D6-24DE-4057-9C28-BA4C510B9660}"/>
              </a:ext>
            </a:extLst>
          </p:cNvPr>
          <p:cNvSpPr txBox="1"/>
          <p:nvPr/>
        </p:nvSpPr>
        <p:spPr>
          <a:xfrm>
            <a:off x="3044250" y="2984239"/>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812" name="TextBox 811">
            <a:extLst>
              <a:ext uri="{FF2B5EF4-FFF2-40B4-BE49-F238E27FC236}">
                <a16:creationId xmlns:a16="http://schemas.microsoft.com/office/drawing/2014/main" id="{648ACC21-1E13-4AB9-A0BF-5FBC37A3CB40}"/>
              </a:ext>
            </a:extLst>
          </p:cNvPr>
          <p:cNvSpPr txBox="1"/>
          <p:nvPr/>
        </p:nvSpPr>
        <p:spPr>
          <a:xfrm>
            <a:off x="3372984"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4" name="TextBox 813">
            <a:extLst>
              <a:ext uri="{FF2B5EF4-FFF2-40B4-BE49-F238E27FC236}">
                <a16:creationId xmlns:a16="http://schemas.microsoft.com/office/drawing/2014/main" id="{DD83F36A-70B6-47A3-B84C-FCF13F30ED90}"/>
              </a:ext>
            </a:extLst>
          </p:cNvPr>
          <p:cNvSpPr txBox="1"/>
          <p:nvPr/>
        </p:nvSpPr>
        <p:spPr>
          <a:xfrm>
            <a:off x="4903501"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15" name="TextBox 814">
            <a:extLst>
              <a:ext uri="{FF2B5EF4-FFF2-40B4-BE49-F238E27FC236}">
                <a16:creationId xmlns:a16="http://schemas.microsoft.com/office/drawing/2014/main" id="{FAA68133-0BFB-4CAB-9FAA-F252B061164C}"/>
              </a:ext>
            </a:extLst>
          </p:cNvPr>
          <p:cNvSpPr txBox="1"/>
          <p:nvPr/>
        </p:nvSpPr>
        <p:spPr>
          <a:xfrm>
            <a:off x="5195234"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6" name="TextBox 815">
            <a:extLst>
              <a:ext uri="{FF2B5EF4-FFF2-40B4-BE49-F238E27FC236}">
                <a16:creationId xmlns:a16="http://schemas.microsoft.com/office/drawing/2014/main" id="{ABEA389E-DB40-4156-B929-CA878E369E3D}"/>
              </a:ext>
            </a:extLst>
          </p:cNvPr>
          <p:cNvSpPr txBox="1"/>
          <p:nvPr/>
        </p:nvSpPr>
        <p:spPr>
          <a:xfrm>
            <a:off x="4640047"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7" name="TextBox 816">
            <a:extLst>
              <a:ext uri="{FF2B5EF4-FFF2-40B4-BE49-F238E27FC236}">
                <a16:creationId xmlns:a16="http://schemas.microsoft.com/office/drawing/2014/main" id="{21AB0A38-D691-4C23-9A71-5FEA4276B8BA}"/>
              </a:ext>
            </a:extLst>
          </p:cNvPr>
          <p:cNvSpPr txBox="1"/>
          <p:nvPr/>
        </p:nvSpPr>
        <p:spPr>
          <a:xfrm>
            <a:off x="4988393"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8" name="TextBox 817">
            <a:extLst>
              <a:ext uri="{FF2B5EF4-FFF2-40B4-BE49-F238E27FC236}">
                <a16:creationId xmlns:a16="http://schemas.microsoft.com/office/drawing/2014/main" id="{A8E1B439-190F-4865-A83F-AD0B1A666AE2}"/>
              </a:ext>
            </a:extLst>
          </p:cNvPr>
          <p:cNvSpPr txBox="1"/>
          <p:nvPr/>
        </p:nvSpPr>
        <p:spPr>
          <a:xfrm>
            <a:off x="4354861" y="2984239"/>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819" name="TextBox 818">
            <a:extLst>
              <a:ext uri="{FF2B5EF4-FFF2-40B4-BE49-F238E27FC236}">
                <a16:creationId xmlns:a16="http://schemas.microsoft.com/office/drawing/2014/main" id="{38E3DD39-0829-49C5-B55D-7CB2E7FD2FF1}"/>
              </a:ext>
            </a:extLst>
          </p:cNvPr>
          <p:cNvSpPr txBox="1"/>
          <p:nvPr/>
        </p:nvSpPr>
        <p:spPr>
          <a:xfrm>
            <a:off x="4683595"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1" name="TextBox 820">
            <a:extLst>
              <a:ext uri="{FF2B5EF4-FFF2-40B4-BE49-F238E27FC236}">
                <a16:creationId xmlns:a16="http://schemas.microsoft.com/office/drawing/2014/main" id="{FBB75A89-EAC8-4D01-A465-75EFC88D4393}"/>
              </a:ext>
            </a:extLst>
          </p:cNvPr>
          <p:cNvSpPr txBox="1"/>
          <p:nvPr/>
        </p:nvSpPr>
        <p:spPr>
          <a:xfrm>
            <a:off x="6124872" y="29741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2" name="TextBox 821">
            <a:extLst>
              <a:ext uri="{FF2B5EF4-FFF2-40B4-BE49-F238E27FC236}">
                <a16:creationId xmlns:a16="http://schemas.microsoft.com/office/drawing/2014/main" id="{761A9F10-B805-4429-B6CF-E46EBAC825AC}"/>
              </a:ext>
            </a:extLst>
          </p:cNvPr>
          <p:cNvSpPr txBox="1"/>
          <p:nvPr/>
        </p:nvSpPr>
        <p:spPr>
          <a:xfrm>
            <a:off x="6416605" y="29730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3" name="TextBox 822">
            <a:extLst>
              <a:ext uri="{FF2B5EF4-FFF2-40B4-BE49-F238E27FC236}">
                <a16:creationId xmlns:a16="http://schemas.microsoft.com/office/drawing/2014/main" id="{15ED9352-5560-4D88-853A-5E86E5F6DC8B}"/>
              </a:ext>
            </a:extLst>
          </p:cNvPr>
          <p:cNvSpPr txBox="1"/>
          <p:nvPr/>
        </p:nvSpPr>
        <p:spPr>
          <a:xfrm>
            <a:off x="5861418" y="29734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4" name="TextBox 823">
            <a:extLst>
              <a:ext uri="{FF2B5EF4-FFF2-40B4-BE49-F238E27FC236}">
                <a16:creationId xmlns:a16="http://schemas.microsoft.com/office/drawing/2014/main" id="{B047474E-461C-42E5-9D2D-6A3054028473}"/>
              </a:ext>
            </a:extLst>
          </p:cNvPr>
          <p:cNvSpPr txBox="1"/>
          <p:nvPr/>
        </p:nvSpPr>
        <p:spPr>
          <a:xfrm>
            <a:off x="6209764" y="2951741"/>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5" name="TextBox 824">
            <a:extLst>
              <a:ext uri="{FF2B5EF4-FFF2-40B4-BE49-F238E27FC236}">
                <a16:creationId xmlns:a16="http://schemas.microsoft.com/office/drawing/2014/main" id="{34DF890D-84E3-46B1-9D98-68BA01895339}"/>
              </a:ext>
            </a:extLst>
          </p:cNvPr>
          <p:cNvSpPr txBox="1"/>
          <p:nvPr/>
        </p:nvSpPr>
        <p:spPr>
          <a:xfrm>
            <a:off x="5576232" y="2973050"/>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26" name="TextBox 825">
            <a:extLst>
              <a:ext uri="{FF2B5EF4-FFF2-40B4-BE49-F238E27FC236}">
                <a16:creationId xmlns:a16="http://schemas.microsoft.com/office/drawing/2014/main" id="{3F9FA764-0CDD-4687-A730-9B6BDE935E6E}"/>
              </a:ext>
            </a:extLst>
          </p:cNvPr>
          <p:cNvSpPr txBox="1"/>
          <p:nvPr/>
        </p:nvSpPr>
        <p:spPr>
          <a:xfrm>
            <a:off x="5904966" y="2951741"/>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28" name="TextBox 827">
            <a:extLst>
              <a:ext uri="{FF2B5EF4-FFF2-40B4-BE49-F238E27FC236}">
                <a16:creationId xmlns:a16="http://schemas.microsoft.com/office/drawing/2014/main" id="{0CF79F6F-BD93-44C2-A906-79B1130D8076}"/>
              </a:ext>
            </a:extLst>
          </p:cNvPr>
          <p:cNvSpPr txBox="1"/>
          <p:nvPr/>
        </p:nvSpPr>
        <p:spPr>
          <a:xfrm>
            <a:off x="3592890"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9" name="TextBox 828">
            <a:extLst>
              <a:ext uri="{FF2B5EF4-FFF2-40B4-BE49-F238E27FC236}">
                <a16:creationId xmlns:a16="http://schemas.microsoft.com/office/drawing/2014/main" id="{59D35E80-3195-4EB4-9EDD-D39EAA0A288E}"/>
              </a:ext>
            </a:extLst>
          </p:cNvPr>
          <p:cNvSpPr txBox="1"/>
          <p:nvPr/>
        </p:nvSpPr>
        <p:spPr>
          <a:xfrm>
            <a:off x="3884623"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0" name="TextBox 829">
            <a:extLst>
              <a:ext uri="{FF2B5EF4-FFF2-40B4-BE49-F238E27FC236}">
                <a16:creationId xmlns:a16="http://schemas.microsoft.com/office/drawing/2014/main" id="{71DD52B4-0D6C-4065-8B4A-EF1C0706BF57}"/>
              </a:ext>
            </a:extLst>
          </p:cNvPr>
          <p:cNvSpPr txBox="1"/>
          <p:nvPr/>
        </p:nvSpPr>
        <p:spPr>
          <a:xfrm>
            <a:off x="3329436"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1" name="TextBox 830">
            <a:extLst>
              <a:ext uri="{FF2B5EF4-FFF2-40B4-BE49-F238E27FC236}">
                <a16:creationId xmlns:a16="http://schemas.microsoft.com/office/drawing/2014/main" id="{053D4D3C-2788-4FFE-927A-DB1A7269E179}"/>
              </a:ext>
            </a:extLst>
          </p:cNvPr>
          <p:cNvSpPr txBox="1"/>
          <p:nvPr/>
        </p:nvSpPr>
        <p:spPr>
          <a:xfrm>
            <a:off x="3677782" y="3198343"/>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32" name="TextBox 831">
            <a:extLst>
              <a:ext uri="{FF2B5EF4-FFF2-40B4-BE49-F238E27FC236}">
                <a16:creationId xmlns:a16="http://schemas.microsoft.com/office/drawing/2014/main" id="{EE537C3F-9739-4D31-9540-5C3E92619D5E}"/>
              </a:ext>
            </a:extLst>
          </p:cNvPr>
          <p:cNvSpPr txBox="1"/>
          <p:nvPr/>
        </p:nvSpPr>
        <p:spPr>
          <a:xfrm>
            <a:off x="3044250" y="3219652"/>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833" name="TextBox 832">
            <a:extLst>
              <a:ext uri="{FF2B5EF4-FFF2-40B4-BE49-F238E27FC236}">
                <a16:creationId xmlns:a16="http://schemas.microsoft.com/office/drawing/2014/main" id="{0F4B004C-4F93-4207-9B76-F2FCCDD70693}"/>
              </a:ext>
            </a:extLst>
          </p:cNvPr>
          <p:cNvSpPr txBox="1"/>
          <p:nvPr/>
        </p:nvSpPr>
        <p:spPr>
          <a:xfrm>
            <a:off x="3372984"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35" name="TextBox 834">
            <a:extLst>
              <a:ext uri="{FF2B5EF4-FFF2-40B4-BE49-F238E27FC236}">
                <a16:creationId xmlns:a16="http://schemas.microsoft.com/office/drawing/2014/main" id="{BFF88151-7435-479F-B641-E42DA38334A4}"/>
              </a:ext>
            </a:extLst>
          </p:cNvPr>
          <p:cNvSpPr txBox="1"/>
          <p:nvPr/>
        </p:nvSpPr>
        <p:spPr>
          <a:xfrm>
            <a:off x="4903501"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36" name="TextBox 835">
            <a:extLst>
              <a:ext uri="{FF2B5EF4-FFF2-40B4-BE49-F238E27FC236}">
                <a16:creationId xmlns:a16="http://schemas.microsoft.com/office/drawing/2014/main" id="{EFD1FDFB-E4DF-4FA9-80BA-D7ACDA44F897}"/>
              </a:ext>
            </a:extLst>
          </p:cNvPr>
          <p:cNvSpPr txBox="1"/>
          <p:nvPr/>
        </p:nvSpPr>
        <p:spPr>
          <a:xfrm>
            <a:off x="5195234"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7" name="TextBox 836">
            <a:extLst>
              <a:ext uri="{FF2B5EF4-FFF2-40B4-BE49-F238E27FC236}">
                <a16:creationId xmlns:a16="http://schemas.microsoft.com/office/drawing/2014/main" id="{33EB9F87-29FA-4B45-92E9-A63C9AC841AC}"/>
              </a:ext>
            </a:extLst>
          </p:cNvPr>
          <p:cNvSpPr txBox="1"/>
          <p:nvPr/>
        </p:nvSpPr>
        <p:spPr>
          <a:xfrm>
            <a:off x="4640047"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8" name="TextBox 837">
            <a:extLst>
              <a:ext uri="{FF2B5EF4-FFF2-40B4-BE49-F238E27FC236}">
                <a16:creationId xmlns:a16="http://schemas.microsoft.com/office/drawing/2014/main" id="{3923FF07-60D4-4CA8-8855-9D71EACED543}"/>
              </a:ext>
            </a:extLst>
          </p:cNvPr>
          <p:cNvSpPr txBox="1"/>
          <p:nvPr/>
        </p:nvSpPr>
        <p:spPr>
          <a:xfrm>
            <a:off x="4988393" y="319834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39" name="TextBox 838">
            <a:extLst>
              <a:ext uri="{FF2B5EF4-FFF2-40B4-BE49-F238E27FC236}">
                <a16:creationId xmlns:a16="http://schemas.microsoft.com/office/drawing/2014/main" id="{E08BB6E8-9B08-43F2-A2F9-159DC16B6298}"/>
              </a:ext>
            </a:extLst>
          </p:cNvPr>
          <p:cNvSpPr txBox="1"/>
          <p:nvPr/>
        </p:nvSpPr>
        <p:spPr>
          <a:xfrm>
            <a:off x="4354861" y="3219652"/>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40" name="TextBox 839">
            <a:extLst>
              <a:ext uri="{FF2B5EF4-FFF2-40B4-BE49-F238E27FC236}">
                <a16:creationId xmlns:a16="http://schemas.microsoft.com/office/drawing/2014/main" id="{688C3FFF-602E-495F-A26E-193F4D22AFC9}"/>
              </a:ext>
            </a:extLst>
          </p:cNvPr>
          <p:cNvSpPr txBox="1"/>
          <p:nvPr/>
        </p:nvSpPr>
        <p:spPr>
          <a:xfrm>
            <a:off x="4683595"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2" name="TextBox 841">
            <a:extLst>
              <a:ext uri="{FF2B5EF4-FFF2-40B4-BE49-F238E27FC236}">
                <a16:creationId xmlns:a16="http://schemas.microsoft.com/office/drawing/2014/main" id="{B0D7043E-9B14-4C59-B5E3-F74F5B49C9A5}"/>
              </a:ext>
            </a:extLst>
          </p:cNvPr>
          <p:cNvSpPr txBox="1"/>
          <p:nvPr/>
        </p:nvSpPr>
        <p:spPr>
          <a:xfrm>
            <a:off x="6124872" y="320953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43" name="TextBox 842">
            <a:extLst>
              <a:ext uri="{FF2B5EF4-FFF2-40B4-BE49-F238E27FC236}">
                <a16:creationId xmlns:a16="http://schemas.microsoft.com/office/drawing/2014/main" id="{D472F295-4747-4BB6-A8B7-862ED7D1DBD6}"/>
              </a:ext>
            </a:extLst>
          </p:cNvPr>
          <p:cNvSpPr txBox="1"/>
          <p:nvPr/>
        </p:nvSpPr>
        <p:spPr>
          <a:xfrm>
            <a:off x="6416605" y="32084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4" name="TextBox 843">
            <a:extLst>
              <a:ext uri="{FF2B5EF4-FFF2-40B4-BE49-F238E27FC236}">
                <a16:creationId xmlns:a16="http://schemas.microsoft.com/office/drawing/2014/main" id="{5BCF2565-4F4F-42B8-81C1-51F6BC333776}"/>
              </a:ext>
            </a:extLst>
          </p:cNvPr>
          <p:cNvSpPr txBox="1"/>
          <p:nvPr/>
        </p:nvSpPr>
        <p:spPr>
          <a:xfrm>
            <a:off x="5861418" y="320889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5" name="TextBox 844">
            <a:extLst>
              <a:ext uri="{FF2B5EF4-FFF2-40B4-BE49-F238E27FC236}">
                <a16:creationId xmlns:a16="http://schemas.microsoft.com/office/drawing/2014/main" id="{07D11F37-8C0C-42A3-B542-27D00D349766}"/>
              </a:ext>
            </a:extLst>
          </p:cNvPr>
          <p:cNvSpPr txBox="1"/>
          <p:nvPr/>
        </p:nvSpPr>
        <p:spPr>
          <a:xfrm>
            <a:off x="6209764" y="318715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46" name="TextBox 845">
            <a:extLst>
              <a:ext uri="{FF2B5EF4-FFF2-40B4-BE49-F238E27FC236}">
                <a16:creationId xmlns:a16="http://schemas.microsoft.com/office/drawing/2014/main" id="{7F8C693F-25C8-492E-90D2-AAD431F5C056}"/>
              </a:ext>
            </a:extLst>
          </p:cNvPr>
          <p:cNvSpPr txBox="1"/>
          <p:nvPr/>
        </p:nvSpPr>
        <p:spPr>
          <a:xfrm>
            <a:off x="5576232" y="3208463"/>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847" name="TextBox 846">
            <a:extLst>
              <a:ext uri="{FF2B5EF4-FFF2-40B4-BE49-F238E27FC236}">
                <a16:creationId xmlns:a16="http://schemas.microsoft.com/office/drawing/2014/main" id="{EB23260B-46A6-4EF4-8DA2-C170F5FD55A0}"/>
              </a:ext>
            </a:extLst>
          </p:cNvPr>
          <p:cNvSpPr txBox="1"/>
          <p:nvPr/>
        </p:nvSpPr>
        <p:spPr>
          <a:xfrm>
            <a:off x="5904966" y="3187154"/>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9" name="TextBox 848">
            <a:extLst>
              <a:ext uri="{FF2B5EF4-FFF2-40B4-BE49-F238E27FC236}">
                <a16:creationId xmlns:a16="http://schemas.microsoft.com/office/drawing/2014/main" id="{4FF3DBC7-AF71-4720-9D38-4FC8ACEB0C06}"/>
              </a:ext>
            </a:extLst>
          </p:cNvPr>
          <p:cNvSpPr txBox="1"/>
          <p:nvPr/>
        </p:nvSpPr>
        <p:spPr>
          <a:xfrm>
            <a:off x="3592890"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0" name="TextBox 849">
            <a:extLst>
              <a:ext uri="{FF2B5EF4-FFF2-40B4-BE49-F238E27FC236}">
                <a16:creationId xmlns:a16="http://schemas.microsoft.com/office/drawing/2014/main" id="{D2D42E99-A975-44C2-BBE9-9A5CDE2A9B55}"/>
              </a:ext>
            </a:extLst>
          </p:cNvPr>
          <p:cNvSpPr txBox="1"/>
          <p:nvPr/>
        </p:nvSpPr>
        <p:spPr>
          <a:xfrm>
            <a:off x="3884623"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1" name="TextBox 850">
            <a:extLst>
              <a:ext uri="{FF2B5EF4-FFF2-40B4-BE49-F238E27FC236}">
                <a16:creationId xmlns:a16="http://schemas.microsoft.com/office/drawing/2014/main" id="{E4657921-5B76-4917-BD54-52E20A8D1FC3}"/>
              </a:ext>
            </a:extLst>
          </p:cNvPr>
          <p:cNvSpPr txBox="1"/>
          <p:nvPr/>
        </p:nvSpPr>
        <p:spPr>
          <a:xfrm>
            <a:off x="3329436"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2" name="TextBox 851">
            <a:extLst>
              <a:ext uri="{FF2B5EF4-FFF2-40B4-BE49-F238E27FC236}">
                <a16:creationId xmlns:a16="http://schemas.microsoft.com/office/drawing/2014/main" id="{3BB84358-F029-40BA-8E80-CF17644E005C}"/>
              </a:ext>
            </a:extLst>
          </p:cNvPr>
          <p:cNvSpPr txBox="1"/>
          <p:nvPr/>
        </p:nvSpPr>
        <p:spPr>
          <a:xfrm>
            <a:off x="3677782" y="3419222"/>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53" name="TextBox 852">
            <a:extLst>
              <a:ext uri="{FF2B5EF4-FFF2-40B4-BE49-F238E27FC236}">
                <a16:creationId xmlns:a16="http://schemas.microsoft.com/office/drawing/2014/main" id="{E66DBF9E-5C0E-418F-B1A6-80655ED6BF43}"/>
              </a:ext>
            </a:extLst>
          </p:cNvPr>
          <p:cNvSpPr txBox="1"/>
          <p:nvPr/>
        </p:nvSpPr>
        <p:spPr>
          <a:xfrm>
            <a:off x="3044250" y="3440531"/>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54" name="TextBox 853">
            <a:extLst>
              <a:ext uri="{FF2B5EF4-FFF2-40B4-BE49-F238E27FC236}">
                <a16:creationId xmlns:a16="http://schemas.microsoft.com/office/drawing/2014/main" id="{FA869771-EA0A-42C7-9B18-C865D99F570E}"/>
              </a:ext>
            </a:extLst>
          </p:cNvPr>
          <p:cNvSpPr txBox="1"/>
          <p:nvPr/>
        </p:nvSpPr>
        <p:spPr>
          <a:xfrm>
            <a:off x="3372984"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56" name="TextBox 855">
            <a:extLst>
              <a:ext uri="{FF2B5EF4-FFF2-40B4-BE49-F238E27FC236}">
                <a16:creationId xmlns:a16="http://schemas.microsoft.com/office/drawing/2014/main" id="{1AE81ECF-BE2F-439D-ABD5-BF4FAFEF4E57}"/>
              </a:ext>
            </a:extLst>
          </p:cNvPr>
          <p:cNvSpPr txBox="1"/>
          <p:nvPr/>
        </p:nvSpPr>
        <p:spPr>
          <a:xfrm>
            <a:off x="4903501"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7" name="TextBox 856">
            <a:extLst>
              <a:ext uri="{FF2B5EF4-FFF2-40B4-BE49-F238E27FC236}">
                <a16:creationId xmlns:a16="http://schemas.microsoft.com/office/drawing/2014/main" id="{F5044D48-F191-43FE-AAE2-2EF65422027F}"/>
              </a:ext>
            </a:extLst>
          </p:cNvPr>
          <p:cNvSpPr txBox="1"/>
          <p:nvPr/>
        </p:nvSpPr>
        <p:spPr>
          <a:xfrm>
            <a:off x="5195234"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8" name="TextBox 857">
            <a:extLst>
              <a:ext uri="{FF2B5EF4-FFF2-40B4-BE49-F238E27FC236}">
                <a16:creationId xmlns:a16="http://schemas.microsoft.com/office/drawing/2014/main" id="{35320BB3-F3C6-4F09-BB2D-35FE5E2F1145}"/>
              </a:ext>
            </a:extLst>
          </p:cNvPr>
          <p:cNvSpPr txBox="1"/>
          <p:nvPr/>
        </p:nvSpPr>
        <p:spPr>
          <a:xfrm>
            <a:off x="4640047"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9" name="TextBox 858">
            <a:extLst>
              <a:ext uri="{FF2B5EF4-FFF2-40B4-BE49-F238E27FC236}">
                <a16:creationId xmlns:a16="http://schemas.microsoft.com/office/drawing/2014/main" id="{CB9ACA7B-AF56-4E57-BA90-68B3E93AD371}"/>
              </a:ext>
            </a:extLst>
          </p:cNvPr>
          <p:cNvSpPr txBox="1"/>
          <p:nvPr/>
        </p:nvSpPr>
        <p:spPr>
          <a:xfrm>
            <a:off x="4988393" y="3419222"/>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60" name="TextBox 859">
            <a:extLst>
              <a:ext uri="{FF2B5EF4-FFF2-40B4-BE49-F238E27FC236}">
                <a16:creationId xmlns:a16="http://schemas.microsoft.com/office/drawing/2014/main" id="{D4F9BFC0-E341-4552-88C8-7F2B618D2F8C}"/>
              </a:ext>
            </a:extLst>
          </p:cNvPr>
          <p:cNvSpPr txBox="1"/>
          <p:nvPr/>
        </p:nvSpPr>
        <p:spPr>
          <a:xfrm>
            <a:off x="4354861" y="3440531"/>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61" name="TextBox 860">
            <a:extLst>
              <a:ext uri="{FF2B5EF4-FFF2-40B4-BE49-F238E27FC236}">
                <a16:creationId xmlns:a16="http://schemas.microsoft.com/office/drawing/2014/main" id="{47B92E7C-D9A4-49FD-ABC6-BFE6197B3A7E}"/>
              </a:ext>
            </a:extLst>
          </p:cNvPr>
          <p:cNvSpPr txBox="1"/>
          <p:nvPr/>
        </p:nvSpPr>
        <p:spPr>
          <a:xfrm>
            <a:off x="4683595"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63" name="TextBox 862">
            <a:extLst>
              <a:ext uri="{FF2B5EF4-FFF2-40B4-BE49-F238E27FC236}">
                <a16:creationId xmlns:a16="http://schemas.microsoft.com/office/drawing/2014/main" id="{2C0F7E91-637A-467A-81DA-ACC7CFAD4997}"/>
              </a:ext>
            </a:extLst>
          </p:cNvPr>
          <p:cNvSpPr txBox="1"/>
          <p:nvPr/>
        </p:nvSpPr>
        <p:spPr>
          <a:xfrm>
            <a:off x="6124872" y="34304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64" name="TextBox 863">
            <a:extLst>
              <a:ext uri="{FF2B5EF4-FFF2-40B4-BE49-F238E27FC236}">
                <a16:creationId xmlns:a16="http://schemas.microsoft.com/office/drawing/2014/main" id="{FA95A98A-43BE-4908-8E17-38BD63300C62}"/>
              </a:ext>
            </a:extLst>
          </p:cNvPr>
          <p:cNvSpPr txBox="1"/>
          <p:nvPr/>
        </p:nvSpPr>
        <p:spPr>
          <a:xfrm>
            <a:off x="6416605" y="34293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5" name="TextBox 864">
            <a:extLst>
              <a:ext uri="{FF2B5EF4-FFF2-40B4-BE49-F238E27FC236}">
                <a16:creationId xmlns:a16="http://schemas.microsoft.com/office/drawing/2014/main" id="{975C5AD3-A44C-476B-9A5B-8B48099FA8DA}"/>
              </a:ext>
            </a:extLst>
          </p:cNvPr>
          <p:cNvSpPr txBox="1"/>
          <p:nvPr/>
        </p:nvSpPr>
        <p:spPr>
          <a:xfrm>
            <a:off x="5861418" y="34297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6" name="TextBox 865">
            <a:extLst>
              <a:ext uri="{FF2B5EF4-FFF2-40B4-BE49-F238E27FC236}">
                <a16:creationId xmlns:a16="http://schemas.microsoft.com/office/drawing/2014/main" id="{78D1ADCB-2920-4749-A027-CA0BF5343169}"/>
              </a:ext>
            </a:extLst>
          </p:cNvPr>
          <p:cNvSpPr txBox="1"/>
          <p:nvPr/>
        </p:nvSpPr>
        <p:spPr>
          <a:xfrm>
            <a:off x="6209764" y="340803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67" name="TextBox 866">
            <a:extLst>
              <a:ext uri="{FF2B5EF4-FFF2-40B4-BE49-F238E27FC236}">
                <a16:creationId xmlns:a16="http://schemas.microsoft.com/office/drawing/2014/main" id="{D2049B0C-CA96-4C7F-B249-A007D57F9426}"/>
              </a:ext>
            </a:extLst>
          </p:cNvPr>
          <p:cNvSpPr txBox="1"/>
          <p:nvPr/>
        </p:nvSpPr>
        <p:spPr>
          <a:xfrm>
            <a:off x="5576232" y="3429342"/>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68" name="TextBox 867">
            <a:extLst>
              <a:ext uri="{FF2B5EF4-FFF2-40B4-BE49-F238E27FC236}">
                <a16:creationId xmlns:a16="http://schemas.microsoft.com/office/drawing/2014/main" id="{D7716C9D-3DEB-4186-9940-1A9B9840F327}"/>
              </a:ext>
            </a:extLst>
          </p:cNvPr>
          <p:cNvSpPr txBox="1"/>
          <p:nvPr/>
        </p:nvSpPr>
        <p:spPr>
          <a:xfrm>
            <a:off x="5904966" y="340803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0" name="TextBox 869">
            <a:extLst>
              <a:ext uri="{FF2B5EF4-FFF2-40B4-BE49-F238E27FC236}">
                <a16:creationId xmlns:a16="http://schemas.microsoft.com/office/drawing/2014/main" id="{ED5ECE8E-549D-4BA5-B3E6-E7290B9DE09F}"/>
              </a:ext>
            </a:extLst>
          </p:cNvPr>
          <p:cNvSpPr txBox="1"/>
          <p:nvPr/>
        </p:nvSpPr>
        <p:spPr>
          <a:xfrm>
            <a:off x="3592890"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1" name="TextBox 870">
            <a:extLst>
              <a:ext uri="{FF2B5EF4-FFF2-40B4-BE49-F238E27FC236}">
                <a16:creationId xmlns:a16="http://schemas.microsoft.com/office/drawing/2014/main" id="{A91B43C9-5805-46E1-926E-6006FAD82DDD}"/>
              </a:ext>
            </a:extLst>
          </p:cNvPr>
          <p:cNvSpPr txBox="1"/>
          <p:nvPr/>
        </p:nvSpPr>
        <p:spPr>
          <a:xfrm>
            <a:off x="3884623"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2" name="TextBox 871">
            <a:extLst>
              <a:ext uri="{FF2B5EF4-FFF2-40B4-BE49-F238E27FC236}">
                <a16:creationId xmlns:a16="http://schemas.microsoft.com/office/drawing/2014/main" id="{F919EA79-33B6-452B-9772-1F74DE8AF69F}"/>
              </a:ext>
            </a:extLst>
          </p:cNvPr>
          <p:cNvSpPr txBox="1"/>
          <p:nvPr/>
        </p:nvSpPr>
        <p:spPr>
          <a:xfrm>
            <a:off x="3329436"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3" name="TextBox 872">
            <a:extLst>
              <a:ext uri="{FF2B5EF4-FFF2-40B4-BE49-F238E27FC236}">
                <a16:creationId xmlns:a16="http://schemas.microsoft.com/office/drawing/2014/main" id="{9823C4CF-4E7D-4B8A-85AA-9F48BC3A2375}"/>
              </a:ext>
            </a:extLst>
          </p:cNvPr>
          <p:cNvSpPr txBox="1"/>
          <p:nvPr/>
        </p:nvSpPr>
        <p:spPr>
          <a:xfrm>
            <a:off x="3677782"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74" name="TextBox 873">
            <a:extLst>
              <a:ext uri="{FF2B5EF4-FFF2-40B4-BE49-F238E27FC236}">
                <a16:creationId xmlns:a16="http://schemas.microsoft.com/office/drawing/2014/main" id="{EBAF6320-4DF9-4A69-9406-8322D0E6613B}"/>
              </a:ext>
            </a:extLst>
          </p:cNvPr>
          <p:cNvSpPr txBox="1"/>
          <p:nvPr/>
        </p:nvSpPr>
        <p:spPr>
          <a:xfrm>
            <a:off x="3044250" y="3675944"/>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75" name="TextBox 874">
            <a:extLst>
              <a:ext uri="{FF2B5EF4-FFF2-40B4-BE49-F238E27FC236}">
                <a16:creationId xmlns:a16="http://schemas.microsoft.com/office/drawing/2014/main" id="{2CB290A8-CC5A-4634-B413-3167362B00E5}"/>
              </a:ext>
            </a:extLst>
          </p:cNvPr>
          <p:cNvSpPr txBox="1"/>
          <p:nvPr/>
        </p:nvSpPr>
        <p:spPr>
          <a:xfrm>
            <a:off x="3372984"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7" name="TextBox 876">
            <a:extLst>
              <a:ext uri="{FF2B5EF4-FFF2-40B4-BE49-F238E27FC236}">
                <a16:creationId xmlns:a16="http://schemas.microsoft.com/office/drawing/2014/main" id="{ECE4FE64-DA18-4975-A892-8568B4C9CF4C}"/>
              </a:ext>
            </a:extLst>
          </p:cNvPr>
          <p:cNvSpPr txBox="1"/>
          <p:nvPr/>
        </p:nvSpPr>
        <p:spPr>
          <a:xfrm>
            <a:off x="4903501"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8" name="TextBox 877">
            <a:extLst>
              <a:ext uri="{FF2B5EF4-FFF2-40B4-BE49-F238E27FC236}">
                <a16:creationId xmlns:a16="http://schemas.microsoft.com/office/drawing/2014/main" id="{8C809123-02F2-47E8-BACC-B41215036413}"/>
              </a:ext>
            </a:extLst>
          </p:cNvPr>
          <p:cNvSpPr txBox="1"/>
          <p:nvPr/>
        </p:nvSpPr>
        <p:spPr>
          <a:xfrm>
            <a:off x="5195234"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9" name="TextBox 878">
            <a:extLst>
              <a:ext uri="{FF2B5EF4-FFF2-40B4-BE49-F238E27FC236}">
                <a16:creationId xmlns:a16="http://schemas.microsoft.com/office/drawing/2014/main" id="{6DC85C9B-4FC7-4BAD-A098-CEECE026E461}"/>
              </a:ext>
            </a:extLst>
          </p:cNvPr>
          <p:cNvSpPr txBox="1"/>
          <p:nvPr/>
        </p:nvSpPr>
        <p:spPr>
          <a:xfrm>
            <a:off x="4640047"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0" name="TextBox 879">
            <a:extLst>
              <a:ext uri="{FF2B5EF4-FFF2-40B4-BE49-F238E27FC236}">
                <a16:creationId xmlns:a16="http://schemas.microsoft.com/office/drawing/2014/main" id="{307D3687-5CA8-4186-8E4D-1A3A32F38B77}"/>
              </a:ext>
            </a:extLst>
          </p:cNvPr>
          <p:cNvSpPr txBox="1"/>
          <p:nvPr/>
        </p:nvSpPr>
        <p:spPr>
          <a:xfrm>
            <a:off x="4988393"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1" name="TextBox 880">
            <a:extLst>
              <a:ext uri="{FF2B5EF4-FFF2-40B4-BE49-F238E27FC236}">
                <a16:creationId xmlns:a16="http://schemas.microsoft.com/office/drawing/2014/main" id="{37F67925-CD7E-4AB7-9C4F-65FD1417CB26}"/>
              </a:ext>
            </a:extLst>
          </p:cNvPr>
          <p:cNvSpPr txBox="1"/>
          <p:nvPr/>
        </p:nvSpPr>
        <p:spPr>
          <a:xfrm>
            <a:off x="4354861" y="3675944"/>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82" name="TextBox 881">
            <a:extLst>
              <a:ext uri="{FF2B5EF4-FFF2-40B4-BE49-F238E27FC236}">
                <a16:creationId xmlns:a16="http://schemas.microsoft.com/office/drawing/2014/main" id="{6BA31C8F-C872-4FD3-ACD4-C9709926F411}"/>
              </a:ext>
            </a:extLst>
          </p:cNvPr>
          <p:cNvSpPr txBox="1"/>
          <p:nvPr/>
        </p:nvSpPr>
        <p:spPr>
          <a:xfrm>
            <a:off x="4683595"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84" name="TextBox 883">
            <a:extLst>
              <a:ext uri="{FF2B5EF4-FFF2-40B4-BE49-F238E27FC236}">
                <a16:creationId xmlns:a16="http://schemas.microsoft.com/office/drawing/2014/main" id="{A5761037-6877-4A9F-ACD2-A4496C3949CA}"/>
              </a:ext>
            </a:extLst>
          </p:cNvPr>
          <p:cNvSpPr txBox="1"/>
          <p:nvPr/>
        </p:nvSpPr>
        <p:spPr>
          <a:xfrm>
            <a:off x="6124872" y="366582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85" name="TextBox 884">
            <a:extLst>
              <a:ext uri="{FF2B5EF4-FFF2-40B4-BE49-F238E27FC236}">
                <a16:creationId xmlns:a16="http://schemas.microsoft.com/office/drawing/2014/main" id="{5D054FEC-4597-4B72-B66B-EB59E59462AF}"/>
              </a:ext>
            </a:extLst>
          </p:cNvPr>
          <p:cNvSpPr txBox="1"/>
          <p:nvPr/>
        </p:nvSpPr>
        <p:spPr>
          <a:xfrm>
            <a:off x="6416605" y="366475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6" name="TextBox 885">
            <a:extLst>
              <a:ext uri="{FF2B5EF4-FFF2-40B4-BE49-F238E27FC236}">
                <a16:creationId xmlns:a16="http://schemas.microsoft.com/office/drawing/2014/main" id="{6BBEFFD6-705F-4B71-BC2C-774411F3DD44}"/>
              </a:ext>
            </a:extLst>
          </p:cNvPr>
          <p:cNvSpPr txBox="1"/>
          <p:nvPr/>
        </p:nvSpPr>
        <p:spPr>
          <a:xfrm>
            <a:off x="5861418" y="366518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7" name="TextBox 886">
            <a:extLst>
              <a:ext uri="{FF2B5EF4-FFF2-40B4-BE49-F238E27FC236}">
                <a16:creationId xmlns:a16="http://schemas.microsoft.com/office/drawing/2014/main" id="{E683EFB7-077A-4C50-BD34-24CB783C6BF1}"/>
              </a:ext>
            </a:extLst>
          </p:cNvPr>
          <p:cNvSpPr txBox="1"/>
          <p:nvPr/>
        </p:nvSpPr>
        <p:spPr>
          <a:xfrm>
            <a:off x="6209764" y="3643446"/>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8" name="TextBox 887">
            <a:extLst>
              <a:ext uri="{FF2B5EF4-FFF2-40B4-BE49-F238E27FC236}">
                <a16:creationId xmlns:a16="http://schemas.microsoft.com/office/drawing/2014/main" id="{4B7BF953-D9DE-42E5-BEDB-059D299D9E95}"/>
              </a:ext>
            </a:extLst>
          </p:cNvPr>
          <p:cNvSpPr txBox="1"/>
          <p:nvPr/>
        </p:nvSpPr>
        <p:spPr>
          <a:xfrm>
            <a:off x="5576232" y="3664755"/>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89" name="TextBox 888">
            <a:extLst>
              <a:ext uri="{FF2B5EF4-FFF2-40B4-BE49-F238E27FC236}">
                <a16:creationId xmlns:a16="http://schemas.microsoft.com/office/drawing/2014/main" id="{A155DE96-3A1F-43CB-B31D-E1EE98200105}"/>
              </a:ext>
            </a:extLst>
          </p:cNvPr>
          <p:cNvSpPr txBox="1"/>
          <p:nvPr/>
        </p:nvSpPr>
        <p:spPr>
          <a:xfrm>
            <a:off x="5904966" y="3643446"/>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91" name="TextBox 890">
            <a:extLst>
              <a:ext uri="{FF2B5EF4-FFF2-40B4-BE49-F238E27FC236}">
                <a16:creationId xmlns:a16="http://schemas.microsoft.com/office/drawing/2014/main" id="{259AE11A-E8A0-4E36-924E-714A79D1A510}"/>
              </a:ext>
            </a:extLst>
          </p:cNvPr>
          <p:cNvSpPr txBox="1"/>
          <p:nvPr/>
        </p:nvSpPr>
        <p:spPr>
          <a:xfrm>
            <a:off x="271046" y="248354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1</a:t>
            </a:r>
            <a:endParaRPr lang="en-US" dirty="0"/>
          </a:p>
        </p:txBody>
      </p:sp>
      <p:sp>
        <p:nvSpPr>
          <p:cNvPr id="892" name="TextBox 891">
            <a:extLst>
              <a:ext uri="{FF2B5EF4-FFF2-40B4-BE49-F238E27FC236}">
                <a16:creationId xmlns:a16="http://schemas.microsoft.com/office/drawing/2014/main" id="{44DA837E-6C27-4895-B537-BE41F4E46131}"/>
              </a:ext>
            </a:extLst>
          </p:cNvPr>
          <p:cNvSpPr txBox="1"/>
          <p:nvPr/>
        </p:nvSpPr>
        <p:spPr>
          <a:xfrm>
            <a:off x="757586" y="248354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1</a:t>
            </a:r>
            <a:endParaRPr lang="en-US" dirty="0"/>
          </a:p>
        </p:txBody>
      </p:sp>
      <p:sp>
        <p:nvSpPr>
          <p:cNvPr id="893" name="TextBox 892">
            <a:extLst>
              <a:ext uri="{FF2B5EF4-FFF2-40B4-BE49-F238E27FC236}">
                <a16:creationId xmlns:a16="http://schemas.microsoft.com/office/drawing/2014/main" id="{AD94A1D4-ADE8-489B-A403-A028863807CE}"/>
              </a:ext>
            </a:extLst>
          </p:cNvPr>
          <p:cNvSpPr txBox="1"/>
          <p:nvPr/>
        </p:nvSpPr>
        <p:spPr>
          <a:xfrm>
            <a:off x="1150552" y="249687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4" name="TextBox 893">
            <a:extLst>
              <a:ext uri="{FF2B5EF4-FFF2-40B4-BE49-F238E27FC236}">
                <a16:creationId xmlns:a16="http://schemas.microsoft.com/office/drawing/2014/main" id="{45549A94-D4A8-44D5-B113-60412855128B}"/>
              </a:ext>
            </a:extLst>
          </p:cNvPr>
          <p:cNvSpPr txBox="1"/>
          <p:nvPr/>
        </p:nvSpPr>
        <p:spPr>
          <a:xfrm>
            <a:off x="271046" y="266642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5" name="TextBox 894">
            <a:extLst>
              <a:ext uri="{FF2B5EF4-FFF2-40B4-BE49-F238E27FC236}">
                <a16:creationId xmlns:a16="http://schemas.microsoft.com/office/drawing/2014/main" id="{44AF9FFD-9997-41DD-8D6D-7E5193A1E6CC}"/>
              </a:ext>
            </a:extLst>
          </p:cNvPr>
          <p:cNvSpPr txBox="1"/>
          <p:nvPr/>
        </p:nvSpPr>
        <p:spPr>
          <a:xfrm>
            <a:off x="757586" y="266642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6" name="TextBox 895">
            <a:extLst>
              <a:ext uri="{FF2B5EF4-FFF2-40B4-BE49-F238E27FC236}">
                <a16:creationId xmlns:a16="http://schemas.microsoft.com/office/drawing/2014/main" id="{2117323E-F7A1-49D6-A04D-983B20FB4341}"/>
              </a:ext>
            </a:extLst>
          </p:cNvPr>
          <p:cNvSpPr txBox="1"/>
          <p:nvPr/>
        </p:nvSpPr>
        <p:spPr>
          <a:xfrm>
            <a:off x="1150552" y="267975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6" name="TextBox 905">
            <a:extLst>
              <a:ext uri="{FF2B5EF4-FFF2-40B4-BE49-F238E27FC236}">
                <a16:creationId xmlns:a16="http://schemas.microsoft.com/office/drawing/2014/main" id="{8E9342C5-D38D-4D8A-831A-16729F7A5FE2}"/>
              </a:ext>
            </a:extLst>
          </p:cNvPr>
          <p:cNvSpPr txBox="1"/>
          <p:nvPr/>
        </p:nvSpPr>
        <p:spPr>
          <a:xfrm>
            <a:off x="271046" y="286454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7" name="TextBox 906">
            <a:extLst>
              <a:ext uri="{FF2B5EF4-FFF2-40B4-BE49-F238E27FC236}">
                <a16:creationId xmlns:a16="http://schemas.microsoft.com/office/drawing/2014/main" id="{C847EAFF-886D-460F-B471-9DD702F3BD60}"/>
              </a:ext>
            </a:extLst>
          </p:cNvPr>
          <p:cNvSpPr txBox="1"/>
          <p:nvPr/>
        </p:nvSpPr>
        <p:spPr>
          <a:xfrm>
            <a:off x="757586" y="286454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8" name="TextBox 907">
            <a:extLst>
              <a:ext uri="{FF2B5EF4-FFF2-40B4-BE49-F238E27FC236}">
                <a16:creationId xmlns:a16="http://schemas.microsoft.com/office/drawing/2014/main" id="{8DB833F1-3960-48AB-AEDA-24EB6430FF3B}"/>
              </a:ext>
            </a:extLst>
          </p:cNvPr>
          <p:cNvSpPr txBox="1"/>
          <p:nvPr/>
        </p:nvSpPr>
        <p:spPr>
          <a:xfrm>
            <a:off x="1150552" y="287787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09" name="TextBox 908">
            <a:extLst>
              <a:ext uri="{FF2B5EF4-FFF2-40B4-BE49-F238E27FC236}">
                <a16:creationId xmlns:a16="http://schemas.microsoft.com/office/drawing/2014/main" id="{FE84D351-594D-4D92-9C6E-8DEFBAA67A4E}"/>
              </a:ext>
            </a:extLst>
          </p:cNvPr>
          <p:cNvSpPr txBox="1"/>
          <p:nvPr/>
        </p:nvSpPr>
        <p:spPr>
          <a:xfrm>
            <a:off x="271046" y="304742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0" name="TextBox 909">
            <a:extLst>
              <a:ext uri="{FF2B5EF4-FFF2-40B4-BE49-F238E27FC236}">
                <a16:creationId xmlns:a16="http://schemas.microsoft.com/office/drawing/2014/main" id="{0DE47F2A-17BE-44B4-B5C2-C13F02FFDC39}"/>
              </a:ext>
            </a:extLst>
          </p:cNvPr>
          <p:cNvSpPr txBox="1"/>
          <p:nvPr/>
        </p:nvSpPr>
        <p:spPr>
          <a:xfrm>
            <a:off x="757586" y="304742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1" name="TextBox 910">
            <a:extLst>
              <a:ext uri="{FF2B5EF4-FFF2-40B4-BE49-F238E27FC236}">
                <a16:creationId xmlns:a16="http://schemas.microsoft.com/office/drawing/2014/main" id="{DC35E320-B2F8-4A57-8A20-E30BEDAB9BAE}"/>
              </a:ext>
            </a:extLst>
          </p:cNvPr>
          <p:cNvSpPr txBox="1"/>
          <p:nvPr/>
        </p:nvSpPr>
        <p:spPr>
          <a:xfrm>
            <a:off x="1150552" y="306075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2" name="TextBox 911">
            <a:extLst>
              <a:ext uri="{FF2B5EF4-FFF2-40B4-BE49-F238E27FC236}">
                <a16:creationId xmlns:a16="http://schemas.microsoft.com/office/drawing/2014/main" id="{188452B2-ECF2-45D3-92A0-A9E697BB2FE7}"/>
              </a:ext>
            </a:extLst>
          </p:cNvPr>
          <p:cNvSpPr txBox="1"/>
          <p:nvPr/>
        </p:nvSpPr>
        <p:spPr>
          <a:xfrm>
            <a:off x="255806" y="515700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1</a:t>
            </a:r>
            <a:endParaRPr lang="en-US" dirty="0"/>
          </a:p>
        </p:txBody>
      </p:sp>
      <p:sp>
        <p:nvSpPr>
          <p:cNvPr id="913" name="TextBox 912">
            <a:extLst>
              <a:ext uri="{FF2B5EF4-FFF2-40B4-BE49-F238E27FC236}">
                <a16:creationId xmlns:a16="http://schemas.microsoft.com/office/drawing/2014/main" id="{3C57508E-3CD2-46CA-953E-E6854638A436}"/>
              </a:ext>
            </a:extLst>
          </p:cNvPr>
          <p:cNvSpPr txBox="1"/>
          <p:nvPr/>
        </p:nvSpPr>
        <p:spPr>
          <a:xfrm>
            <a:off x="742346" y="515700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4" name="TextBox 913">
            <a:extLst>
              <a:ext uri="{FF2B5EF4-FFF2-40B4-BE49-F238E27FC236}">
                <a16:creationId xmlns:a16="http://schemas.microsoft.com/office/drawing/2014/main" id="{0CCAFD30-7E1E-4046-B1F9-154F79847FEB}"/>
              </a:ext>
            </a:extLst>
          </p:cNvPr>
          <p:cNvSpPr txBox="1"/>
          <p:nvPr/>
        </p:nvSpPr>
        <p:spPr>
          <a:xfrm>
            <a:off x="1135312" y="5170333"/>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1</a:t>
            </a:r>
            <a:endParaRPr lang="en-US" dirty="0"/>
          </a:p>
        </p:txBody>
      </p:sp>
      <p:sp>
        <p:nvSpPr>
          <p:cNvPr id="915" name="TextBox 914">
            <a:extLst>
              <a:ext uri="{FF2B5EF4-FFF2-40B4-BE49-F238E27FC236}">
                <a16:creationId xmlns:a16="http://schemas.microsoft.com/office/drawing/2014/main" id="{AF783BB2-8D16-450E-93E1-1FDE976FCA26}"/>
              </a:ext>
            </a:extLst>
          </p:cNvPr>
          <p:cNvSpPr txBox="1"/>
          <p:nvPr/>
        </p:nvSpPr>
        <p:spPr>
          <a:xfrm>
            <a:off x="255806" y="533988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6" name="TextBox 915">
            <a:extLst>
              <a:ext uri="{FF2B5EF4-FFF2-40B4-BE49-F238E27FC236}">
                <a16:creationId xmlns:a16="http://schemas.microsoft.com/office/drawing/2014/main" id="{A0287A20-0838-488B-A788-DE3634D8F0B5}"/>
              </a:ext>
            </a:extLst>
          </p:cNvPr>
          <p:cNvSpPr txBox="1"/>
          <p:nvPr/>
        </p:nvSpPr>
        <p:spPr>
          <a:xfrm>
            <a:off x="742346" y="533988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17" name="TextBox 916">
            <a:extLst>
              <a:ext uri="{FF2B5EF4-FFF2-40B4-BE49-F238E27FC236}">
                <a16:creationId xmlns:a16="http://schemas.microsoft.com/office/drawing/2014/main" id="{3AC7764A-7BED-4E45-86E1-8AE23A5F17A8}"/>
              </a:ext>
            </a:extLst>
          </p:cNvPr>
          <p:cNvSpPr txBox="1"/>
          <p:nvPr/>
        </p:nvSpPr>
        <p:spPr>
          <a:xfrm>
            <a:off x="1135312" y="5353213"/>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8" name="TextBox 917">
            <a:extLst>
              <a:ext uri="{FF2B5EF4-FFF2-40B4-BE49-F238E27FC236}">
                <a16:creationId xmlns:a16="http://schemas.microsoft.com/office/drawing/2014/main" id="{173195CA-E1B9-4225-84E0-E8FEAFE04FCF}"/>
              </a:ext>
            </a:extLst>
          </p:cNvPr>
          <p:cNvSpPr txBox="1"/>
          <p:nvPr/>
        </p:nvSpPr>
        <p:spPr>
          <a:xfrm>
            <a:off x="255806" y="553800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19" name="TextBox 918">
            <a:extLst>
              <a:ext uri="{FF2B5EF4-FFF2-40B4-BE49-F238E27FC236}">
                <a16:creationId xmlns:a16="http://schemas.microsoft.com/office/drawing/2014/main" id="{436AA6F4-A204-4104-BBC4-8481DFDF9415}"/>
              </a:ext>
            </a:extLst>
          </p:cNvPr>
          <p:cNvSpPr txBox="1"/>
          <p:nvPr/>
        </p:nvSpPr>
        <p:spPr>
          <a:xfrm>
            <a:off x="742346" y="553800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20" name="TextBox 919">
            <a:extLst>
              <a:ext uri="{FF2B5EF4-FFF2-40B4-BE49-F238E27FC236}">
                <a16:creationId xmlns:a16="http://schemas.microsoft.com/office/drawing/2014/main" id="{783F1B65-9F08-47FC-A37A-C22758A9F796}"/>
              </a:ext>
            </a:extLst>
          </p:cNvPr>
          <p:cNvSpPr txBox="1"/>
          <p:nvPr/>
        </p:nvSpPr>
        <p:spPr>
          <a:xfrm>
            <a:off x="1135312" y="5551333"/>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21" name="TextBox 920">
            <a:extLst>
              <a:ext uri="{FF2B5EF4-FFF2-40B4-BE49-F238E27FC236}">
                <a16:creationId xmlns:a16="http://schemas.microsoft.com/office/drawing/2014/main" id="{69439B3B-02EB-43A2-ADD4-65138AB0F508}"/>
              </a:ext>
            </a:extLst>
          </p:cNvPr>
          <p:cNvSpPr txBox="1"/>
          <p:nvPr/>
        </p:nvSpPr>
        <p:spPr>
          <a:xfrm>
            <a:off x="271046" y="2178045"/>
            <a:ext cx="574708"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r>
              <a:rPr lang="en-US" altLang="en-US" sz="1800" baseline="-25000" dirty="0">
                <a:cs typeface="Arial" panose="020B0604020202020204" pitchFamily="34" charset="0"/>
                <a:sym typeface="Symbol" panose="05050102010706020507" pitchFamily="18" charset="2"/>
              </a:rPr>
              <a:t>1.1</a:t>
            </a:r>
            <a:endParaRPr lang="en-US" dirty="0"/>
          </a:p>
        </p:txBody>
      </p:sp>
      <p:sp>
        <p:nvSpPr>
          <p:cNvPr id="922" name="TextBox 921">
            <a:extLst>
              <a:ext uri="{FF2B5EF4-FFF2-40B4-BE49-F238E27FC236}">
                <a16:creationId xmlns:a16="http://schemas.microsoft.com/office/drawing/2014/main" id="{4F5A48DF-8416-43B4-8DC9-FBBB8816DC3E}"/>
              </a:ext>
            </a:extLst>
          </p:cNvPr>
          <p:cNvSpPr txBox="1"/>
          <p:nvPr/>
        </p:nvSpPr>
        <p:spPr>
          <a:xfrm>
            <a:off x="757586" y="217804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23" name="TextBox 922">
            <a:extLst>
              <a:ext uri="{FF2B5EF4-FFF2-40B4-BE49-F238E27FC236}">
                <a16:creationId xmlns:a16="http://schemas.microsoft.com/office/drawing/2014/main" id="{EC436E8E-38FA-417D-B1C7-D3E8AA8C5E8F}"/>
              </a:ext>
            </a:extLst>
          </p:cNvPr>
          <p:cNvSpPr txBox="1"/>
          <p:nvPr/>
        </p:nvSpPr>
        <p:spPr>
          <a:xfrm>
            <a:off x="1150552" y="2191373"/>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25" name="Straight Connector 924">
            <a:extLst>
              <a:ext uri="{FF2B5EF4-FFF2-40B4-BE49-F238E27FC236}">
                <a16:creationId xmlns:a16="http://schemas.microsoft.com/office/drawing/2014/main" id="{74A360E6-8E25-429E-8642-0ED8287FF3DA}"/>
              </a:ext>
            </a:extLst>
          </p:cNvPr>
          <p:cNvCxnSpPr/>
          <p:nvPr/>
        </p:nvCxnSpPr>
        <p:spPr>
          <a:xfrm>
            <a:off x="752179" y="2191373"/>
            <a:ext cx="0" cy="122538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27" name="Straight Connector 926">
            <a:extLst>
              <a:ext uri="{FF2B5EF4-FFF2-40B4-BE49-F238E27FC236}">
                <a16:creationId xmlns:a16="http://schemas.microsoft.com/office/drawing/2014/main" id="{359215A4-8FDD-4714-A68C-739D6A5466B2}"/>
              </a:ext>
            </a:extLst>
          </p:cNvPr>
          <p:cNvCxnSpPr/>
          <p:nvPr/>
        </p:nvCxnSpPr>
        <p:spPr>
          <a:xfrm>
            <a:off x="255806" y="2547377"/>
            <a:ext cx="1360639" cy="1332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928" name="TextBox 927">
            <a:extLst>
              <a:ext uri="{FF2B5EF4-FFF2-40B4-BE49-F238E27FC236}">
                <a16:creationId xmlns:a16="http://schemas.microsoft.com/office/drawing/2014/main" id="{1F15A844-A6F4-4429-9FE5-02195B55FCE8}"/>
              </a:ext>
            </a:extLst>
          </p:cNvPr>
          <p:cNvSpPr txBox="1"/>
          <p:nvPr/>
        </p:nvSpPr>
        <p:spPr>
          <a:xfrm>
            <a:off x="255806" y="4853702"/>
            <a:ext cx="574708"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r>
              <a:rPr lang="en-US" altLang="en-US" sz="1800" baseline="-25000" dirty="0">
                <a:cs typeface="Arial" panose="020B0604020202020204" pitchFamily="34" charset="0"/>
                <a:sym typeface="Symbol" panose="05050102010706020507" pitchFamily="18" charset="2"/>
              </a:rPr>
              <a:t>1.2</a:t>
            </a:r>
            <a:endParaRPr lang="en-US" dirty="0"/>
          </a:p>
        </p:txBody>
      </p:sp>
      <p:sp>
        <p:nvSpPr>
          <p:cNvPr id="929" name="TextBox 928">
            <a:extLst>
              <a:ext uri="{FF2B5EF4-FFF2-40B4-BE49-F238E27FC236}">
                <a16:creationId xmlns:a16="http://schemas.microsoft.com/office/drawing/2014/main" id="{C00332F1-624C-4D38-95BD-1EA5A73208E2}"/>
              </a:ext>
            </a:extLst>
          </p:cNvPr>
          <p:cNvSpPr txBox="1"/>
          <p:nvPr/>
        </p:nvSpPr>
        <p:spPr>
          <a:xfrm>
            <a:off x="742346" y="4853702"/>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0" name="TextBox 929">
            <a:extLst>
              <a:ext uri="{FF2B5EF4-FFF2-40B4-BE49-F238E27FC236}">
                <a16:creationId xmlns:a16="http://schemas.microsoft.com/office/drawing/2014/main" id="{F7C7DD71-DCE9-441E-A9AA-ACA33C8F621A}"/>
              </a:ext>
            </a:extLst>
          </p:cNvPr>
          <p:cNvSpPr txBox="1"/>
          <p:nvPr/>
        </p:nvSpPr>
        <p:spPr>
          <a:xfrm>
            <a:off x="1135312" y="486703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1" name="Straight Connector 930">
            <a:extLst>
              <a:ext uri="{FF2B5EF4-FFF2-40B4-BE49-F238E27FC236}">
                <a16:creationId xmlns:a16="http://schemas.microsoft.com/office/drawing/2014/main" id="{2B79E427-AB65-43B6-A87D-168DF4859738}"/>
              </a:ext>
            </a:extLst>
          </p:cNvPr>
          <p:cNvCxnSpPr/>
          <p:nvPr/>
        </p:nvCxnSpPr>
        <p:spPr>
          <a:xfrm>
            <a:off x="736939" y="4867030"/>
            <a:ext cx="0" cy="122538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2" name="Straight Connector 931">
            <a:extLst>
              <a:ext uri="{FF2B5EF4-FFF2-40B4-BE49-F238E27FC236}">
                <a16:creationId xmlns:a16="http://schemas.microsoft.com/office/drawing/2014/main" id="{718A07C0-83FD-4E74-BC09-DE52F1D58D66}"/>
              </a:ext>
            </a:extLst>
          </p:cNvPr>
          <p:cNvCxnSpPr/>
          <p:nvPr/>
        </p:nvCxnSpPr>
        <p:spPr>
          <a:xfrm>
            <a:off x="240566" y="5223034"/>
            <a:ext cx="1360639" cy="1332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934" name="TextBox 933">
            <a:extLst>
              <a:ext uri="{FF2B5EF4-FFF2-40B4-BE49-F238E27FC236}">
                <a16:creationId xmlns:a16="http://schemas.microsoft.com/office/drawing/2014/main" id="{A24E5720-EC5E-4E5D-A776-E606EA9C05FC}"/>
              </a:ext>
            </a:extLst>
          </p:cNvPr>
          <p:cNvSpPr txBox="1"/>
          <p:nvPr/>
        </p:nvSpPr>
        <p:spPr>
          <a:xfrm>
            <a:off x="4711940" y="861726"/>
            <a:ext cx="481133" cy="34448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5" name="TextBox 934">
            <a:extLst>
              <a:ext uri="{FF2B5EF4-FFF2-40B4-BE49-F238E27FC236}">
                <a16:creationId xmlns:a16="http://schemas.microsoft.com/office/drawing/2014/main" id="{B40BEEB6-B39E-4169-BB88-C3A7673929B7}"/>
              </a:ext>
            </a:extLst>
          </p:cNvPr>
          <p:cNvSpPr txBox="1"/>
          <p:nvPr/>
        </p:nvSpPr>
        <p:spPr>
          <a:xfrm>
            <a:off x="5960605" y="863909"/>
            <a:ext cx="481133" cy="334350"/>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6" name="Straight Connector 935">
            <a:extLst>
              <a:ext uri="{FF2B5EF4-FFF2-40B4-BE49-F238E27FC236}">
                <a16:creationId xmlns:a16="http://schemas.microsoft.com/office/drawing/2014/main" id="{F1AC4AEC-4311-420D-BFAA-B03B5677CAAD}"/>
              </a:ext>
            </a:extLst>
          </p:cNvPr>
          <p:cNvCxnSpPr>
            <a:cxnSpLocks/>
          </p:cNvCxnSpPr>
          <p:nvPr/>
        </p:nvCxnSpPr>
        <p:spPr>
          <a:xfrm>
            <a:off x="4173627" y="815938"/>
            <a:ext cx="0" cy="322933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7" name="Straight Connector 936">
            <a:extLst>
              <a:ext uri="{FF2B5EF4-FFF2-40B4-BE49-F238E27FC236}">
                <a16:creationId xmlns:a16="http://schemas.microsoft.com/office/drawing/2014/main" id="{F9A61F51-E0D5-4BDC-B585-B0153A8AF7AD}"/>
              </a:ext>
            </a:extLst>
          </p:cNvPr>
          <p:cNvCxnSpPr>
            <a:cxnSpLocks/>
          </p:cNvCxnSpPr>
          <p:nvPr/>
        </p:nvCxnSpPr>
        <p:spPr>
          <a:xfrm>
            <a:off x="3082038" y="1231420"/>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6" name="Straight Connector 255">
            <a:extLst>
              <a:ext uri="{FF2B5EF4-FFF2-40B4-BE49-F238E27FC236}">
                <a16:creationId xmlns:a16="http://schemas.microsoft.com/office/drawing/2014/main" id="{34956CFF-0A7A-478D-B01A-342F16711FBE}"/>
              </a:ext>
            </a:extLst>
          </p:cNvPr>
          <p:cNvCxnSpPr>
            <a:cxnSpLocks/>
          </p:cNvCxnSpPr>
          <p:nvPr/>
        </p:nvCxnSpPr>
        <p:spPr>
          <a:xfrm>
            <a:off x="3082038" y="4057496"/>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57" name="TextBox 256">
            <a:extLst>
              <a:ext uri="{FF2B5EF4-FFF2-40B4-BE49-F238E27FC236}">
                <a16:creationId xmlns:a16="http://schemas.microsoft.com/office/drawing/2014/main" id="{3C8B8F2F-6789-4ED9-8AB5-F76679285977}"/>
              </a:ext>
            </a:extLst>
          </p:cNvPr>
          <p:cNvSpPr txBox="1"/>
          <p:nvPr/>
        </p:nvSpPr>
        <p:spPr>
          <a:xfrm>
            <a:off x="3563926" y="4297017"/>
            <a:ext cx="391891" cy="369332"/>
          </a:xfrm>
          <a:prstGeom prst="rect">
            <a:avLst/>
          </a:prstGeom>
          <a:noFill/>
          <a:ln>
            <a:solidFill>
              <a:schemeClr val="tx1"/>
            </a:solidFill>
          </a:ln>
        </p:spPr>
        <p:txBody>
          <a:bodyPr wrap="square">
            <a:spAutoFit/>
          </a:bodyPr>
          <a:lstStyle/>
          <a:p>
            <a:r>
              <a:rPr lang="en-US" altLang="en-US" b="1" i="1" dirty="0">
                <a:cs typeface="Arial" panose="020B0604020202020204" pitchFamily="34" charset="0"/>
                <a:sym typeface="Symbol" panose="05050102010706020507" pitchFamily="18" charset="2"/>
              </a:rPr>
              <a:t>Q</a:t>
            </a:r>
            <a:endParaRPr lang="en-US" altLang="en-US" dirty="0"/>
          </a:p>
        </p:txBody>
      </p:sp>
      <p:cxnSp>
        <p:nvCxnSpPr>
          <p:cNvPr id="258" name="Straight Arrow Connector 257">
            <a:extLst>
              <a:ext uri="{FF2B5EF4-FFF2-40B4-BE49-F238E27FC236}">
                <a16:creationId xmlns:a16="http://schemas.microsoft.com/office/drawing/2014/main" id="{FBEED51F-0ADF-4563-AF77-C0DC92854E2B}"/>
              </a:ext>
            </a:extLst>
          </p:cNvPr>
          <p:cNvCxnSpPr>
            <a:cxnSpLocks/>
          </p:cNvCxnSpPr>
          <p:nvPr/>
        </p:nvCxnSpPr>
        <p:spPr>
          <a:xfrm flipV="1">
            <a:off x="3749041" y="4069082"/>
            <a:ext cx="0" cy="252471"/>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60" name="Straight Arrow Connector 259">
            <a:extLst>
              <a:ext uri="{FF2B5EF4-FFF2-40B4-BE49-F238E27FC236}">
                <a16:creationId xmlns:a16="http://schemas.microsoft.com/office/drawing/2014/main" id="{745D0415-90FA-48CD-B3E3-B956936B53F3}"/>
              </a:ext>
            </a:extLst>
          </p:cNvPr>
          <p:cNvCxnSpPr>
            <a:cxnSpLocks/>
          </p:cNvCxnSpPr>
          <p:nvPr/>
        </p:nvCxnSpPr>
        <p:spPr>
          <a:xfrm flipH="1">
            <a:off x="6540925" y="1065505"/>
            <a:ext cx="494500" cy="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61" name="TextBox 260">
            <a:extLst>
              <a:ext uri="{FF2B5EF4-FFF2-40B4-BE49-F238E27FC236}">
                <a16:creationId xmlns:a16="http://schemas.microsoft.com/office/drawing/2014/main" id="{5E6733D7-6627-4635-B4FC-E86E1260D0F4}"/>
              </a:ext>
            </a:extLst>
          </p:cNvPr>
          <p:cNvSpPr txBox="1"/>
          <p:nvPr/>
        </p:nvSpPr>
        <p:spPr>
          <a:xfrm>
            <a:off x="3542796" y="802610"/>
            <a:ext cx="481131" cy="369332"/>
          </a:xfrm>
          <a:prstGeom prst="rect">
            <a:avLst/>
          </a:prstGeom>
          <a:noFill/>
        </p:spPr>
        <p:txBody>
          <a:bodyPr wrap="square">
            <a:spAutoFit/>
          </a:bodyPr>
          <a:lstStyle/>
          <a:p>
            <a:r>
              <a:rPr lang="en-US" altLang="en-US" sz="1800" b="1" i="1" dirty="0">
                <a:cs typeface="Arial" panose="020B0604020202020204" pitchFamily="34" charset="0"/>
                <a:sym typeface="Symbol" panose="05050102010706020507" pitchFamily="18" charset="2"/>
              </a:rPr>
              <a:t></a:t>
            </a:r>
            <a:endParaRPr lang="en-US" b="1" dirty="0"/>
          </a:p>
        </p:txBody>
      </p:sp>
      <p:sp>
        <p:nvSpPr>
          <p:cNvPr id="262" name="TextBox 261">
            <a:extLst>
              <a:ext uri="{FF2B5EF4-FFF2-40B4-BE49-F238E27FC236}">
                <a16:creationId xmlns:a16="http://schemas.microsoft.com/office/drawing/2014/main" id="{C1547494-B4FC-466F-85A4-BE7DD9AE08CC}"/>
              </a:ext>
            </a:extLst>
          </p:cNvPr>
          <p:cNvSpPr txBox="1"/>
          <p:nvPr/>
        </p:nvSpPr>
        <p:spPr>
          <a:xfrm>
            <a:off x="-59814" y="808573"/>
            <a:ext cx="3056960" cy="1476686"/>
          </a:xfrm>
          <a:prstGeom prst="rect">
            <a:avLst/>
          </a:prstGeom>
          <a:noFill/>
        </p:spPr>
        <p:txBody>
          <a:bodyPr wrap="square">
            <a:spAutoFit/>
          </a:bodyPr>
          <a:lstStyle/>
          <a:p>
            <a:pPr marL="225425" indent="-225425">
              <a:lnSpc>
                <a:spcPct val="80000"/>
              </a:lnSpc>
            </a:pPr>
            <a:r>
              <a:rPr lang="en-US" altLang="en-US" i="1" dirty="0"/>
              <a:t>M</a:t>
            </a:r>
            <a:r>
              <a:rPr lang="en-US" altLang="en-US" baseline="-25000" dirty="0"/>
              <a:t>1.1</a:t>
            </a:r>
            <a:r>
              <a:rPr lang="en-US" altLang="en-US" dirty="0"/>
              <a:t>= (</a:t>
            </a:r>
            <a:r>
              <a:rPr lang="en-US" altLang="en-US" i="1" dirty="0"/>
              <a:t>Q</a:t>
            </a:r>
            <a:r>
              <a:rPr lang="en-US" altLang="en-US" i="1" baseline="-25000" dirty="0"/>
              <a:t>1.1</a:t>
            </a:r>
            <a:r>
              <a:rPr lang="en-US" altLang="en-US" dirty="0"/>
              <a:t>, </a:t>
            </a:r>
            <a:r>
              <a:rPr lang="el-GR" altLang="en-US" dirty="0">
                <a:cs typeface="Arial" panose="020B0604020202020204" pitchFamily="34" charset="0"/>
              </a:rPr>
              <a:t>Σ</a:t>
            </a:r>
            <a:r>
              <a:rPr lang="en-US" altLang="en-US" baseline="-25000" dirty="0">
                <a:cs typeface="Arial" panose="020B0604020202020204" pitchFamily="34" charset="0"/>
              </a:rPr>
              <a:t>1.1</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0.1.1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1.1</a:t>
            </a:r>
            <a:r>
              <a:rPr lang="en-US" altLang="en-US" dirty="0"/>
              <a:t>), </a:t>
            </a:r>
            <a:br>
              <a:rPr lang="en-US" altLang="en-US" dirty="0"/>
            </a:br>
            <a:r>
              <a:rPr lang="en-US" altLang="en-US" dirty="0"/>
              <a:t>where – </a:t>
            </a:r>
          </a:p>
          <a:p>
            <a:pPr marL="569913" lvl="1" indent="-230188">
              <a:lnSpc>
                <a:spcPct val="80000"/>
              </a:lnSpc>
            </a:pPr>
            <a:r>
              <a:rPr lang="en-US" altLang="en-US" i="1" dirty="0"/>
              <a:t>Q</a:t>
            </a:r>
            <a:r>
              <a:rPr lang="en-US" altLang="en-US" baseline="-25000" dirty="0"/>
              <a:t>1.1</a:t>
            </a:r>
            <a:r>
              <a:rPr lang="en-US" altLang="en-US" i="1" dirty="0"/>
              <a:t>   </a:t>
            </a:r>
            <a:r>
              <a:rPr lang="en-US" altLang="en-US" dirty="0"/>
              <a:t>= {</a:t>
            </a:r>
            <a:r>
              <a:rPr lang="en-US" altLang="en-US" i="1" dirty="0"/>
              <a:t>q</a:t>
            </a:r>
            <a:r>
              <a:rPr lang="en-US" altLang="en-US" baseline="-25000" dirty="0"/>
              <a:t>1</a:t>
            </a:r>
            <a:r>
              <a:rPr lang="en-US" altLang="en-US" dirty="0"/>
              <a:t>,</a:t>
            </a:r>
            <a:r>
              <a:rPr lang="en-US" altLang="en-US" i="1" dirty="0"/>
              <a:t>q</a:t>
            </a:r>
            <a:r>
              <a:rPr lang="en-US" altLang="en-US" baseline="-25000" dirty="0"/>
              <a:t>2</a:t>
            </a:r>
            <a:r>
              <a:rPr lang="en-US" altLang="en-US" dirty="0"/>
              <a:t>,</a:t>
            </a:r>
            <a:r>
              <a:rPr lang="en-US" altLang="en-US" i="1" dirty="0"/>
              <a:t>q</a:t>
            </a:r>
            <a:r>
              <a:rPr lang="en-US" altLang="en-US" baseline="-25000" dirty="0"/>
              <a:t>3</a:t>
            </a:r>
            <a:r>
              <a:rPr lang="en-US" altLang="en-US" dirty="0"/>
              <a:t> ,</a:t>
            </a:r>
            <a:r>
              <a:rPr lang="en-US" altLang="en-US" i="1" dirty="0"/>
              <a:t>q</a:t>
            </a:r>
            <a:r>
              <a:rPr lang="en-US" altLang="en-US" baseline="-25000" dirty="0"/>
              <a:t>4</a:t>
            </a:r>
            <a:r>
              <a:rPr lang="en-US" altLang="en-US" dirty="0"/>
              <a:t>},</a:t>
            </a:r>
          </a:p>
          <a:p>
            <a:pPr marL="569913" lvl="1" indent="-230188">
              <a:lnSpc>
                <a:spcPct val="80000"/>
              </a:lnSpc>
            </a:pPr>
            <a:r>
              <a:rPr lang="el-GR" altLang="en-US" dirty="0">
                <a:cs typeface="Arial" panose="020B0604020202020204" pitchFamily="34" charset="0"/>
              </a:rPr>
              <a:t>Σ</a:t>
            </a:r>
            <a:r>
              <a:rPr lang="en-US" altLang="en-US" baseline="-25000" dirty="0"/>
              <a:t>1.1</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t>0.1.1</a:t>
            </a:r>
            <a:r>
              <a:rPr lang="en-US" altLang="en-US" dirty="0"/>
              <a:t>  = </a:t>
            </a:r>
            <a:r>
              <a:rPr lang="en-US" altLang="en-US" i="1" dirty="0"/>
              <a:t>q</a:t>
            </a:r>
            <a:r>
              <a:rPr lang="en-US" altLang="en-US" baseline="-25000" dirty="0"/>
              <a:t>1</a:t>
            </a:r>
            <a:r>
              <a:rPr lang="en-US" altLang="en-US" dirty="0"/>
              <a:t>,</a:t>
            </a:r>
          </a:p>
          <a:p>
            <a:pPr marL="569913" lvl="1" indent="-230188">
              <a:lnSpc>
                <a:spcPct val="80000"/>
              </a:lnSpc>
            </a:pPr>
            <a:r>
              <a:rPr lang="en-US" altLang="en-US" i="1" dirty="0"/>
              <a:t>F</a:t>
            </a:r>
            <a:r>
              <a:rPr lang="en-US" altLang="en-US" baseline="-25000" dirty="0"/>
              <a:t>1.1</a:t>
            </a:r>
            <a:r>
              <a:rPr lang="en-US" altLang="en-US" dirty="0"/>
              <a:t>    = {</a:t>
            </a:r>
            <a:r>
              <a:rPr lang="en-US" altLang="en-US" i="1" dirty="0"/>
              <a:t>q</a:t>
            </a:r>
            <a:r>
              <a:rPr lang="en-US" altLang="en-US" baseline="-25000" dirty="0"/>
              <a:t>3</a:t>
            </a:r>
            <a:r>
              <a:rPr lang="en-US" altLang="en-US" dirty="0"/>
              <a:t>},</a:t>
            </a:r>
          </a:p>
        </p:txBody>
      </p:sp>
      <p:sp>
        <p:nvSpPr>
          <p:cNvPr id="263" name="TextBox 262">
            <a:extLst>
              <a:ext uri="{FF2B5EF4-FFF2-40B4-BE49-F238E27FC236}">
                <a16:creationId xmlns:a16="http://schemas.microsoft.com/office/drawing/2014/main" id="{F1909FE6-43D1-463B-B4DB-E43AEFDF1F54}"/>
              </a:ext>
            </a:extLst>
          </p:cNvPr>
          <p:cNvSpPr txBox="1"/>
          <p:nvPr/>
        </p:nvSpPr>
        <p:spPr>
          <a:xfrm>
            <a:off x="-58475" y="3437588"/>
            <a:ext cx="3107859" cy="1427442"/>
          </a:xfrm>
          <a:prstGeom prst="rect">
            <a:avLst/>
          </a:prstGeom>
          <a:noFill/>
        </p:spPr>
        <p:txBody>
          <a:bodyPr wrap="square">
            <a:spAutoFit/>
          </a:bodyPr>
          <a:lstStyle/>
          <a:p>
            <a:pPr marL="225425" indent="-225425">
              <a:lnSpc>
                <a:spcPct val="80000"/>
              </a:lnSpc>
            </a:pPr>
            <a:r>
              <a:rPr lang="en-US" altLang="en-US" i="1" dirty="0"/>
              <a:t>M</a:t>
            </a:r>
            <a:r>
              <a:rPr lang="en-US" altLang="en-US" baseline="-25000" dirty="0"/>
              <a:t>1.2</a:t>
            </a:r>
            <a:r>
              <a:rPr lang="en-US" altLang="en-US" dirty="0"/>
              <a:t>= (</a:t>
            </a:r>
            <a:r>
              <a:rPr lang="en-US" altLang="en-US" i="1" dirty="0"/>
              <a:t>Q</a:t>
            </a:r>
            <a:r>
              <a:rPr lang="en-US" altLang="en-US" i="1" baseline="-25000" dirty="0"/>
              <a:t>1.2</a:t>
            </a:r>
            <a:r>
              <a:rPr lang="en-US" altLang="en-US" dirty="0"/>
              <a:t>, </a:t>
            </a:r>
            <a:r>
              <a:rPr lang="el-GR" altLang="en-US" dirty="0">
                <a:cs typeface="Arial" panose="020B0604020202020204" pitchFamily="34" charset="0"/>
              </a:rPr>
              <a:t>Σ</a:t>
            </a:r>
            <a:r>
              <a:rPr lang="en-US" altLang="en-US" baseline="-25000" dirty="0">
                <a:cs typeface="Arial" panose="020B0604020202020204" pitchFamily="34" charset="0"/>
              </a:rPr>
              <a:t>1.2</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0.1.2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1.2</a:t>
            </a:r>
            <a:r>
              <a:rPr lang="en-US" altLang="en-US" dirty="0"/>
              <a:t>), </a:t>
            </a:r>
            <a:br>
              <a:rPr lang="en-US" altLang="en-US" dirty="0"/>
            </a:br>
            <a:r>
              <a:rPr lang="en-US" altLang="en-US" dirty="0"/>
              <a:t>where – </a:t>
            </a:r>
          </a:p>
          <a:p>
            <a:pPr marL="569913" lvl="1" indent="-230188">
              <a:lnSpc>
                <a:spcPct val="80000"/>
              </a:lnSpc>
            </a:pPr>
            <a:r>
              <a:rPr lang="en-US" altLang="en-US" i="1" dirty="0"/>
              <a:t>Q</a:t>
            </a:r>
            <a:r>
              <a:rPr lang="en-US" altLang="en-US" i="1" baseline="-25000" dirty="0"/>
              <a:t>1.2</a:t>
            </a:r>
            <a:r>
              <a:rPr lang="en-US" altLang="en-US" i="1" dirty="0"/>
              <a:t> </a:t>
            </a:r>
            <a:r>
              <a:rPr lang="en-US" altLang="en-US" dirty="0"/>
              <a:t>= {</a:t>
            </a:r>
            <a:r>
              <a:rPr lang="en-US" altLang="en-US" i="1" dirty="0"/>
              <a:t>p</a:t>
            </a:r>
            <a:r>
              <a:rPr lang="en-US" altLang="en-US" baseline="-25000" dirty="0"/>
              <a:t>1</a:t>
            </a:r>
            <a:r>
              <a:rPr lang="en-US" altLang="en-US" dirty="0"/>
              <a:t>,</a:t>
            </a:r>
            <a:r>
              <a:rPr lang="en-US" altLang="en-US" i="1" dirty="0"/>
              <a:t>p</a:t>
            </a:r>
            <a:r>
              <a:rPr lang="en-US" altLang="en-US" baseline="-25000" dirty="0"/>
              <a:t>2</a:t>
            </a:r>
            <a:r>
              <a:rPr lang="en-US" altLang="en-US" dirty="0"/>
              <a:t>,</a:t>
            </a:r>
            <a:r>
              <a:rPr lang="en-US" altLang="en-US" i="1" dirty="0"/>
              <a:t>p</a:t>
            </a:r>
            <a:r>
              <a:rPr lang="en-US" altLang="en-US" baseline="-25000" dirty="0"/>
              <a:t>3</a:t>
            </a:r>
            <a:r>
              <a:rPr lang="en-US" altLang="en-US" dirty="0"/>
              <a:t>},</a:t>
            </a:r>
          </a:p>
          <a:p>
            <a:pPr marL="569913" lvl="1" indent="-230188">
              <a:lnSpc>
                <a:spcPct val="80000"/>
              </a:lnSpc>
            </a:pPr>
            <a:r>
              <a:rPr lang="el-GR" altLang="en-US" dirty="0">
                <a:cs typeface="Arial" panose="020B0604020202020204" pitchFamily="34" charset="0"/>
              </a:rPr>
              <a:t>Σ</a:t>
            </a:r>
            <a:r>
              <a:rPr lang="en-US" altLang="en-US" i="1" baseline="-25000" dirty="0"/>
              <a:t>1.2</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cs typeface="Arial" panose="020B0604020202020204" pitchFamily="34" charset="0"/>
                <a:sym typeface="Symbol" panose="05050102010706020507" pitchFamily="18" charset="2"/>
              </a:rPr>
              <a:t>0.1</a:t>
            </a:r>
            <a:r>
              <a:rPr lang="en-US" altLang="en-US" baseline="-25000" dirty="0"/>
              <a:t>.2</a:t>
            </a:r>
            <a:r>
              <a:rPr lang="en-US" altLang="en-US" dirty="0"/>
              <a:t>  = </a:t>
            </a:r>
            <a:r>
              <a:rPr lang="en-US" altLang="en-US" i="1" dirty="0"/>
              <a:t>p</a:t>
            </a:r>
            <a:r>
              <a:rPr lang="en-US" altLang="en-US" baseline="-25000" dirty="0"/>
              <a:t>1</a:t>
            </a:r>
            <a:r>
              <a:rPr lang="en-US" altLang="en-US" dirty="0"/>
              <a:t>,</a:t>
            </a:r>
          </a:p>
          <a:p>
            <a:pPr marL="569913" lvl="1" indent="-230188">
              <a:lnSpc>
                <a:spcPct val="80000"/>
              </a:lnSpc>
            </a:pPr>
            <a:r>
              <a:rPr lang="en-US" altLang="en-US" i="1" dirty="0"/>
              <a:t>F</a:t>
            </a:r>
            <a:r>
              <a:rPr lang="en-US" altLang="en-US" i="1" baseline="-25000" dirty="0"/>
              <a:t>1.2</a:t>
            </a:r>
            <a:r>
              <a:rPr lang="en-US" altLang="en-US" dirty="0"/>
              <a:t>  = {</a:t>
            </a:r>
            <a:r>
              <a:rPr lang="en-US" altLang="en-US" i="1" dirty="0"/>
              <a:t>p</a:t>
            </a:r>
            <a:r>
              <a:rPr lang="en-US" altLang="en-US" baseline="-25000" dirty="0"/>
              <a:t>3</a:t>
            </a:r>
            <a:r>
              <a:rPr lang="en-US" altLang="en-US" dirty="0"/>
              <a:t>},</a:t>
            </a:r>
          </a:p>
        </p:txBody>
      </p:sp>
      <p:sp>
        <p:nvSpPr>
          <p:cNvPr id="264" name="TextBox 263">
            <a:extLst>
              <a:ext uri="{FF2B5EF4-FFF2-40B4-BE49-F238E27FC236}">
                <a16:creationId xmlns:a16="http://schemas.microsoft.com/office/drawing/2014/main" id="{DA60BC0F-6656-4928-8DEB-B2491E6C7A8C}"/>
              </a:ext>
            </a:extLst>
          </p:cNvPr>
          <p:cNvSpPr txBox="1"/>
          <p:nvPr/>
        </p:nvSpPr>
        <p:spPr>
          <a:xfrm>
            <a:off x="7022846" y="914346"/>
            <a:ext cx="292034" cy="317074"/>
          </a:xfrm>
          <a:prstGeom prst="rect">
            <a:avLst/>
          </a:prstGeom>
          <a:noFill/>
          <a:ln>
            <a:solidFill>
              <a:schemeClr val="tx1"/>
            </a:solidFill>
          </a:ln>
        </p:spPr>
        <p:txBody>
          <a:bodyPr wrap="square">
            <a:spAutoFit/>
          </a:bodyPr>
          <a:lstStyle/>
          <a:p>
            <a:pPr marL="112713" indent="-230188">
              <a:lnSpc>
                <a:spcPct val="80000"/>
              </a:lnSpc>
            </a:pPr>
            <a:r>
              <a:rPr lang="el-GR" altLang="en-US" b="1" dirty="0">
                <a:cs typeface="Arial" panose="020B0604020202020204" pitchFamily="34" charset="0"/>
              </a:rPr>
              <a:t>Σ</a:t>
            </a:r>
            <a:endParaRPr lang="en-US" altLang="en-US" b="1" dirty="0"/>
          </a:p>
        </p:txBody>
      </p:sp>
      <p:cxnSp>
        <p:nvCxnSpPr>
          <p:cNvPr id="265" name="Straight Arrow Connector 264">
            <a:extLst>
              <a:ext uri="{FF2B5EF4-FFF2-40B4-BE49-F238E27FC236}">
                <a16:creationId xmlns:a16="http://schemas.microsoft.com/office/drawing/2014/main" id="{795B8603-B0CA-4EAE-8B29-7413AC3B273B}"/>
              </a:ext>
            </a:extLst>
          </p:cNvPr>
          <p:cNvCxnSpPr/>
          <p:nvPr/>
        </p:nvCxnSpPr>
        <p:spPr>
          <a:xfrm>
            <a:off x="2636520" y="1362128"/>
            <a:ext cx="464316" cy="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66" name="Oval 265">
            <a:extLst>
              <a:ext uri="{FF2B5EF4-FFF2-40B4-BE49-F238E27FC236}">
                <a16:creationId xmlns:a16="http://schemas.microsoft.com/office/drawing/2014/main" id="{00A1EF83-B442-4974-955C-745A616C7774}"/>
              </a:ext>
            </a:extLst>
          </p:cNvPr>
          <p:cNvSpPr/>
          <p:nvPr/>
        </p:nvSpPr>
        <p:spPr>
          <a:xfrm>
            <a:off x="2853438" y="1722580"/>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7" name="Oval 266">
            <a:extLst>
              <a:ext uri="{FF2B5EF4-FFF2-40B4-BE49-F238E27FC236}">
                <a16:creationId xmlns:a16="http://schemas.microsoft.com/office/drawing/2014/main" id="{E733AF28-3B87-422A-8DB6-F96248236B37}"/>
              </a:ext>
            </a:extLst>
          </p:cNvPr>
          <p:cNvSpPr/>
          <p:nvPr/>
        </p:nvSpPr>
        <p:spPr>
          <a:xfrm>
            <a:off x="2854644" y="2403778"/>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8" name="Oval 267">
            <a:extLst>
              <a:ext uri="{FF2B5EF4-FFF2-40B4-BE49-F238E27FC236}">
                <a16:creationId xmlns:a16="http://schemas.microsoft.com/office/drawing/2014/main" id="{BFDE8FCD-848C-436A-8093-113B1A9A6A93}"/>
              </a:ext>
            </a:extLst>
          </p:cNvPr>
          <p:cNvSpPr/>
          <p:nvPr/>
        </p:nvSpPr>
        <p:spPr>
          <a:xfrm>
            <a:off x="2854641" y="3137752"/>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9" name="Oval 268">
            <a:extLst>
              <a:ext uri="{FF2B5EF4-FFF2-40B4-BE49-F238E27FC236}">
                <a16:creationId xmlns:a16="http://schemas.microsoft.com/office/drawing/2014/main" id="{FF0ADC2F-A020-477E-8523-B6696030329B}"/>
              </a:ext>
            </a:extLst>
          </p:cNvPr>
          <p:cNvSpPr/>
          <p:nvPr/>
        </p:nvSpPr>
        <p:spPr>
          <a:xfrm>
            <a:off x="2854641" y="2893599"/>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70" name="Oval 269">
            <a:extLst>
              <a:ext uri="{FF2B5EF4-FFF2-40B4-BE49-F238E27FC236}">
                <a16:creationId xmlns:a16="http://schemas.microsoft.com/office/drawing/2014/main" id="{29EC8CAE-43C4-4C6E-96AB-5324ABCFE575}"/>
              </a:ext>
            </a:extLst>
          </p:cNvPr>
          <p:cNvSpPr/>
          <p:nvPr/>
        </p:nvSpPr>
        <p:spPr>
          <a:xfrm>
            <a:off x="2854644" y="2650179"/>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71" name="Oval 270">
            <a:extLst>
              <a:ext uri="{FF2B5EF4-FFF2-40B4-BE49-F238E27FC236}">
                <a16:creationId xmlns:a16="http://schemas.microsoft.com/office/drawing/2014/main" id="{39CA92D4-96BD-498B-B35C-229F9A4410D2}"/>
              </a:ext>
            </a:extLst>
          </p:cNvPr>
          <p:cNvSpPr/>
          <p:nvPr/>
        </p:nvSpPr>
        <p:spPr>
          <a:xfrm>
            <a:off x="2854641" y="3748914"/>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72" name="TextBox 271">
            <a:extLst>
              <a:ext uri="{FF2B5EF4-FFF2-40B4-BE49-F238E27FC236}">
                <a16:creationId xmlns:a16="http://schemas.microsoft.com/office/drawing/2014/main" id="{3048056A-C2D3-4690-9034-A6D9B6863B25}"/>
              </a:ext>
            </a:extLst>
          </p:cNvPr>
          <p:cNvSpPr txBox="1"/>
          <p:nvPr/>
        </p:nvSpPr>
        <p:spPr>
          <a:xfrm>
            <a:off x="3049384" y="5173844"/>
            <a:ext cx="4954954" cy="646331"/>
          </a:xfrm>
          <a:prstGeom prst="rect">
            <a:avLst/>
          </a:prstGeom>
          <a:noFill/>
        </p:spPr>
        <p:txBody>
          <a:bodyPr wrap="square" rtlCol="0">
            <a:spAutoFit/>
          </a:bodyPr>
          <a:lstStyle/>
          <a:p>
            <a:pPr algn="ctr"/>
            <a:r>
              <a:rPr lang="en-US" dirty="0"/>
              <a:t>[</a:t>
            </a:r>
            <a:r>
              <a:rPr lang="en-US" i="1" dirty="0"/>
              <a:t>optional</a:t>
            </a:r>
            <a:r>
              <a:rPr lang="en-US" dirty="0"/>
              <a:t>] </a:t>
            </a:r>
          </a:p>
          <a:p>
            <a:pPr algn="ctr"/>
            <a:r>
              <a:rPr lang="en-US" dirty="0"/>
              <a:t>Rename each state (tuples) for the 1</a:t>
            </a:r>
            <a:r>
              <a:rPr lang="en-US" baseline="30000" dirty="0"/>
              <a:t>st</a:t>
            </a:r>
            <a:r>
              <a:rPr lang="en-US" dirty="0"/>
              <a:t> column</a:t>
            </a:r>
          </a:p>
        </p:txBody>
      </p:sp>
      <p:sp>
        <p:nvSpPr>
          <p:cNvPr id="273" name="TextBox 272">
            <a:extLst>
              <a:ext uri="{FF2B5EF4-FFF2-40B4-BE49-F238E27FC236}">
                <a16:creationId xmlns:a16="http://schemas.microsoft.com/office/drawing/2014/main" id="{19676E4A-62D5-4A12-AD4A-435F3A74129E}"/>
              </a:ext>
            </a:extLst>
          </p:cNvPr>
          <p:cNvSpPr txBox="1"/>
          <p:nvPr/>
        </p:nvSpPr>
        <p:spPr>
          <a:xfrm>
            <a:off x="2796503" y="5690424"/>
            <a:ext cx="5450449" cy="646331"/>
          </a:xfrm>
          <a:prstGeom prst="rect">
            <a:avLst/>
          </a:prstGeom>
          <a:noFill/>
        </p:spPr>
        <p:txBody>
          <a:bodyPr wrap="square" rtlCol="0">
            <a:spAutoFit/>
          </a:bodyPr>
          <a:lstStyle/>
          <a:p>
            <a:pPr algn="ctr"/>
            <a:r>
              <a:rPr lang="en-US" dirty="0"/>
              <a:t>Put these names against each state for each input column according to the 1</a:t>
            </a:r>
            <a:r>
              <a:rPr lang="en-US" baseline="30000" dirty="0"/>
              <a:t>st</a:t>
            </a:r>
            <a:r>
              <a:rPr lang="en-US" dirty="0"/>
              <a:t> column</a:t>
            </a:r>
          </a:p>
        </p:txBody>
      </p:sp>
    </p:spTree>
    <p:extLst>
      <p:ext uri="{BB962C8B-B14F-4D97-AF65-F5344CB8AC3E}">
        <p14:creationId xmlns:p14="http://schemas.microsoft.com/office/powerpoint/2010/main" val="1081881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28"/>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200"/>
                                  </p:stCondLst>
                                  <p:iterate type="lt">
                                    <p:tmAbs val="0"/>
                                  </p:iterate>
                                  <p:childTnLst>
                                    <p:set>
                                      <p:cBhvr>
                                        <p:cTn id="13" dur="1" fill="hold">
                                          <p:stCondLst>
                                            <p:cond delay="0"/>
                                          </p:stCondLst>
                                        </p:cTn>
                                        <p:tgtEl>
                                          <p:spTgt spid="664"/>
                                        </p:tgtEl>
                                        <p:attrNameLst>
                                          <p:attrName>style.visibility</p:attrName>
                                        </p:attrNameLst>
                                      </p:cBhvr>
                                      <p:to>
                                        <p:strVal val="visible"/>
                                      </p:to>
                                    </p:set>
                                  </p:childTnLst>
                                </p:cTn>
                              </p:par>
                            </p:childTnLst>
                          </p:cTn>
                        </p:par>
                        <p:par>
                          <p:cTn id="14" fill="hold">
                            <p:stCondLst>
                              <p:cond delay="200"/>
                            </p:stCondLst>
                            <p:childTnLst>
                              <p:par>
                                <p:cTn id="15" presetID="1" presetClass="entr" presetSubtype="0" fill="hold" grpId="0" nodeType="afterEffect">
                                  <p:stCondLst>
                                    <p:cond delay="200"/>
                                  </p:stCondLst>
                                  <p:childTnLst>
                                    <p:set>
                                      <p:cBhvr>
                                        <p:cTn id="16" dur="1" fill="hold">
                                          <p:stCondLst>
                                            <p:cond delay="0"/>
                                          </p:stCondLst>
                                        </p:cTn>
                                        <p:tgtEl>
                                          <p:spTgt spid="685"/>
                                        </p:tgtEl>
                                        <p:attrNameLst>
                                          <p:attrName>style.visibility</p:attrName>
                                        </p:attrNameLst>
                                      </p:cBhvr>
                                      <p:to>
                                        <p:strVal val="visible"/>
                                      </p:to>
                                    </p:set>
                                  </p:childTnLst>
                                </p:cTn>
                              </p:par>
                            </p:childTnLst>
                          </p:cTn>
                        </p:par>
                        <p:par>
                          <p:cTn id="17" fill="hold">
                            <p:stCondLst>
                              <p:cond delay="400"/>
                            </p:stCondLst>
                            <p:childTnLst>
                              <p:par>
                                <p:cTn id="18" presetID="1" presetClass="entr" presetSubtype="0" fill="hold" grpId="0" nodeType="afterEffect">
                                  <p:stCondLst>
                                    <p:cond delay="200"/>
                                  </p:stCondLst>
                                  <p:childTnLst>
                                    <p:set>
                                      <p:cBhvr>
                                        <p:cTn id="19" dur="1" fill="hold">
                                          <p:stCondLst>
                                            <p:cond delay="0"/>
                                          </p:stCondLst>
                                        </p:cTn>
                                        <p:tgtEl>
                                          <p:spTgt spid="706"/>
                                        </p:tgtEl>
                                        <p:attrNameLst>
                                          <p:attrName>style.visibility</p:attrName>
                                        </p:attrNameLst>
                                      </p:cBhvr>
                                      <p:to>
                                        <p:strVal val="visible"/>
                                      </p:to>
                                    </p:set>
                                  </p:childTnLst>
                                </p:cTn>
                              </p:par>
                            </p:childTnLst>
                          </p:cTn>
                        </p:par>
                        <p:par>
                          <p:cTn id="20" fill="hold">
                            <p:stCondLst>
                              <p:cond delay="600"/>
                            </p:stCondLst>
                            <p:childTnLst>
                              <p:par>
                                <p:cTn id="21" presetID="1" presetClass="entr" presetSubtype="0" fill="hold" grpId="0" nodeType="afterEffect">
                                  <p:stCondLst>
                                    <p:cond delay="200"/>
                                  </p:stCondLst>
                                  <p:childTnLst>
                                    <p:set>
                                      <p:cBhvr>
                                        <p:cTn id="22" dur="1" fill="hold">
                                          <p:stCondLst>
                                            <p:cond delay="0"/>
                                          </p:stCondLst>
                                        </p:cTn>
                                        <p:tgtEl>
                                          <p:spTgt spid="727"/>
                                        </p:tgtEl>
                                        <p:attrNameLst>
                                          <p:attrName>style.visibility</p:attrName>
                                        </p:attrNameLst>
                                      </p:cBhvr>
                                      <p:to>
                                        <p:strVal val="visible"/>
                                      </p:to>
                                    </p:set>
                                  </p:childTnLst>
                                </p:cTn>
                              </p:par>
                            </p:childTnLst>
                          </p:cTn>
                        </p:par>
                        <p:par>
                          <p:cTn id="23" fill="hold">
                            <p:stCondLst>
                              <p:cond delay="800"/>
                            </p:stCondLst>
                            <p:childTnLst>
                              <p:par>
                                <p:cTn id="24" presetID="1" presetClass="entr" presetSubtype="0" fill="hold" grpId="0" nodeType="afterEffect">
                                  <p:stCondLst>
                                    <p:cond delay="200"/>
                                  </p:stCondLst>
                                  <p:childTnLst>
                                    <p:set>
                                      <p:cBhvr>
                                        <p:cTn id="25" dur="1" fill="hold">
                                          <p:stCondLst>
                                            <p:cond delay="0"/>
                                          </p:stCondLst>
                                        </p:cTn>
                                        <p:tgtEl>
                                          <p:spTgt spid="748"/>
                                        </p:tgtEl>
                                        <p:attrNameLst>
                                          <p:attrName>style.visibility</p:attrName>
                                        </p:attrNameLst>
                                      </p:cBhvr>
                                      <p:to>
                                        <p:strVal val="visible"/>
                                      </p:to>
                                    </p:set>
                                  </p:childTnLst>
                                </p:cTn>
                              </p:par>
                            </p:childTnLst>
                          </p:cTn>
                        </p:par>
                        <p:par>
                          <p:cTn id="26" fill="hold">
                            <p:stCondLst>
                              <p:cond delay="1000"/>
                            </p:stCondLst>
                            <p:childTnLst>
                              <p:par>
                                <p:cTn id="27" presetID="1" presetClass="entr" presetSubtype="0" fill="hold" grpId="0" nodeType="afterEffect">
                                  <p:stCondLst>
                                    <p:cond delay="200"/>
                                  </p:stCondLst>
                                  <p:childTnLst>
                                    <p:set>
                                      <p:cBhvr>
                                        <p:cTn id="28" dur="1" fill="hold">
                                          <p:stCondLst>
                                            <p:cond delay="0"/>
                                          </p:stCondLst>
                                        </p:cTn>
                                        <p:tgtEl>
                                          <p:spTgt spid="769"/>
                                        </p:tgtEl>
                                        <p:attrNameLst>
                                          <p:attrName>style.visibility</p:attrName>
                                        </p:attrNameLst>
                                      </p:cBhvr>
                                      <p:to>
                                        <p:strVal val="visible"/>
                                      </p:to>
                                    </p:set>
                                  </p:childTnLst>
                                </p:cTn>
                              </p:par>
                            </p:childTnLst>
                          </p:cTn>
                        </p:par>
                        <p:par>
                          <p:cTn id="29" fill="hold">
                            <p:stCondLst>
                              <p:cond delay="1200"/>
                            </p:stCondLst>
                            <p:childTnLst>
                              <p:par>
                                <p:cTn id="30" presetID="1" presetClass="entr" presetSubtype="0" fill="hold" grpId="0" nodeType="afterEffect">
                                  <p:stCondLst>
                                    <p:cond delay="200"/>
                                  </p:stCondLst>
                                  <p:childTnLst>
                                    <p:set>
                                      <p:cBhvr>
                                        <p:cTn id="31" dur="1" fill="hold">
                                          <p:stCondLst>
                                            <p:cond delay="0"/>
                                          </p:stCondLst>
                                        </p:cTn>
                                        <p:tgtEl>
                                          <p:spTgt spid="790"/>
                                        </p:tgtEl>
                                        <p:attrNameLst>
                                          <p:attrName>style.visibility</p:attrName>
                                        </p:attrNameLst>
                                      </p:cBhvr>
                                      <p:to>
                                        <p:strVal val="visible"/>
                                      </p:to>
                                    </p:set>
                                  </p:childTnLst>
                                </p:cTn>
                              </p:par>
                            </p:childTnLst>
                          </p:cTn>
                        </p:par>
                        <p:par>
                          <p:cTn id="32" fill="hold">
                            <p:stCondLst>
                              <p:cond delay="1400"/>
                            </p:stCondLst>
                            <p:childTnLst>
                              <p:par>
                                <p:cTn id="33" presetID="1" presetClass="entr" presetSubtype="0" fill="hold" grpId="0" nodeType="afterEffect">
                                  <p:stCondLst>
                                    <p:cond delay="200"/>
                                  </p:stCondLst>
                                  <p:childTnLst>
                                    <p:set>
                                      <p:cBhvr>
                                        <p:cTn id="34" dur="1" fill="hold">
                                          <p:stCondLst>
                                            <p:cond delay="0"/>
                                          </p:stCondLst>
                                        </p:cTn>
                                        <p:tgtEl>
                                          <p:spTgt spid="811"/>
                                        </p:tgtEl>
                                        <p:attrNameLst>
                                          <p:attrName>style.visibility</p:attrName>
                                        </p:attrNameLst>
                                      </p:cBhvr>
                                      <p:to>
                                        <p:strVal val="visible"/>
                                      </p:to>
                                    </p:set>
                                  </p:childTnLst>
                                </p:cTn>
                              </p:par>
                            </p:childTnLst>
                          </p:cTn>
                        </p:par>
                        <p:par>
                          <p:cTn id="35" fill="hold">
                            <p:stCondLst>
                              <p:cond delay="1600"/>
                            </p:stCondLst>
                            <p:childTnLst>
                              <p:par>
                                <p:cTn id="36" presetID="1" presetClass="entr" presetSubtype="0" fill="hold" grpId="0" nodeType="afterEffect">
                                  <p:stCondLst>
                                    <p:cond delay="200"/>
                                  </p:stCondLst>
                                  <p:childTnLst>
                                    <p:set>
                                      <p:cBhvr>
                                        <p:cTn id="37" dur="1" fill="hold">
                                          <p:stCondLst>
                                            <p:cond delay="0"/>
                                          </p:stCondLst>
                                        </p:cTn>
                                        <p:tgtEl>
                                          <p:spTgt spid="832"/>
                                        </p:tgtEl>
                                        <p:attrNameLst>
                                          <p:attrName>style.visibility</p:attrName>
                                        </p:attrNameLst>
                                      </p:cBhvr>
                                      <p:to>
                                        <p:strVal val="visible"/>
                                      </p:to>
                                    </p:set>
                                  </p:childTnLst>
                                </p:cTn>
                              </p:par>
                            </p:childTnLst>
                          </p:cTn>
                        </p:par>
                        <p:par>
                          <p:cTn id="38" fill="hold">
                            <p:stCondLst>
                              <p:cond delay="1800"/>
                            </p:stCondLst>
                            <p:childTnLst>
                              <p:par>
                                <p:cTn id="39" presetID="1" presetClass="entr" presetSubtype="0" fill="hold" grpId="0" nodeType="afterEffect">
                                  <p:stCondLst>
                                    <p:cond delay="200"/>
                                  </p:stCondLst>
                                  <p:childTnLst>
                                    <p:set>
                                      <p:cBhvr>
                                        <p:cTn id="40" dur="1" fill="hold">
                                          <p:stCondLst>
                                            <p:cond delay="0"/>
                                          </p:stCondLst>
                                        </p:cTn>
                                        <p:tgtEl>
                                          <p:spTgt spid="853"/>
                                        </p:tgtEl>
                                        <p:attrNameLst>
                                          <p:attrName>style.visibility</p:attrName>
                                        </p:attrNameLst>
                                      </p:cBhvr>
                                      <p:to>
                                        <p:strVal val="visible"/>
                                      </p:to>
                                    </p:set>
                                  </p:childTnLst>
                                </p:cTn>
                              </p:par>
                            </p:childTnLst>
                          </p:cTn>
                        </p:par>
                        <p:par>
                          <p:cTn id="41" fill="hold">
                            <p:stCondLst>
                              <p:cond delay="2000"/>
                            </p:stCondLst>
                            <p:childTnLst>
                              <p:par>
                                <p:cTn id="42" presetID="1" presetClass="entr" presetSubtype="0" fill="hold" grpId="0" nodeType="afterEffect">
                                  <p:stCondLst>
                                    <p:cond delay="200"/>
                                  </p:stCondLst>
                                  <p:childTnLst>
                                    <p:set>
                                      <p:cBhvr>
                                        <p:cTn id="43" dur="1" fill="hold">
                                          <p:stCondLst>
                                            <p:cond delay="0"/>
                                          </p:stCondLst>
                                        </p:cTn>
                                        <p:tgtEl>
                                          <p:spTgt spid="874"/>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273"/>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650"/>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iterate type="lt">
                                    <p:tmAbs val="0"/>
                                  </p:iterate>
                                  <p:childTnLst>
                                    <p:set>
                                      <p:cBhvr>
                                        <p:cTn id="55" dur="1" fill="hold">
                                          <p:stCondLst>
                                            <p:cond delay="0"/>
                                          </p:stCondLst>
                                        </p:cTn>
                                        <p:tgtEl>
                                          <p:spTgt spid="671"/>
                                        </p:tgtEl>
                                        <p:attrNameLst>
                                          <p:attrName>style.visibility</p:attrName>
                                        </p:attrNameLst>
                                      </p:cBhvr>
                                      <p:to>
                                        <p:strVal val="visible"/>
                                      </p:to>
                                    </p:set>
                                  </p:childTnLst>
                                </p:cTn>
                              </p:par>
                            </p:childTnLst>
                          </p:cTn>
                        </p:par>
                        <p:par>
                          <p:cTn id="56" fill="hold">
                            <p:stCondLst>
                              <p:cond delay="0"/>
                            </p:stCondLst>
                            <p:childTnLst>
                              <p:par>
                                <p:cTn id="57" presetID="1" presetClass="entr" presetSubtype="0" fill="hold" grpId="0" nodeType="afterEffect">
                                  <p:stCondLst>
                                    <p:cond delay="0"/>
                                  </p:stCondLst>
                                  <p:childTnLst>
                                    <p:set>
                                      <p:cBhvr>
                                        <p:cTn id="58" dur="1" fill="hold">
                                          <p:stCondLst>
                                            <p:cond delay="0"/>
                                          </p:stCondLst>
                                        </p:cTn>
                                        <p:tgtEl>
                                          <p:spTgt spid="69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65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713"/>
                                        </p:tgtEl>
                                        <p:attrNameLst>
                                          <p:attrName>style.visibility</p:attrName>
                                        </p:attrNameLst>
                                      </p:cBhvr>
                                      <p:to>
                                        <p:strVal val="visible"/>
                                      </p:to>
                                    </p:set>
                                  </p:childTnLst>
                                </p:cTn>
                              </p:par>
                            </p:childTnLst>
                          </p:cTn>
                        </p:par>
                        <p:par>
                          <p:cTn id="67" fill="hold">
                            <p:stCondLst>
                              <p:cond delay="0"/>
                            </p:stCondLst>
                            <p:childTnLst>
                              <p:par>
                                <p:cTn id="68" presetID="1" presetClass="entr" presetSubtype="0" fill="hold" grpId="0" nodeType="afterEffect">
                                  <p:stCondLst>
                                    <p:cond delay="0"/>
                                  </p:stCondLst>
                                  <p:iterate type="lt">
                                    <p:tmAbs val="0"/>
                                  </p:iterate>
                                  <p:childTnLst>
                                    <p:set>
                                      <p:cBhvr>
                                        <p:cTn id="69" dur="1" fill="hold">
                                          <p:stCondLst>
                                            <p:cond delay="0"/>
                                          </p:stCondLst>
                                        </p:cTn>
                                        <p:tgtEl>
                                          <p:spTgt spid="678"/>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699"/>
                                        </p:tgtEl>
                                        <p:attrNameLst>
                                          <p:attrName>style.visibility</p:attrName>
                                        </p:attrNameLst>
                                      </p:cBhvr>
                                      <p:to>
                                        <p:strVal val="visible"/>
                                      </p:to>
                                    </p:set>
                                  </p:childTnLst>
                                </p:cTn>
                              </p:par>
                            </p:childTnLst>
                          </p:cTn>
                        </p:par>
                        <p:par>
                          <p:cTn id="74" fill="hold">
                            <p:stCondLst>
                              <p:cond delay="0"/>
                            </p:stCondLst>
                            <p:childTnLst>
                              <p:par>
                                <p:cTn id="75" presetID="1" presetClass="entr" presetSubtype="0" fill="hold" grpId="0" nodeType="afterEffect">
                                  <p:stCondLst>
                                    <p:cond delay="0"/>
                                  </p:stCondLst>
                                  <p:childTnLst>
                                    <p:set>
                                      <p:cBhvr>
                                        <p:cTn id="76" dur="1" fill="hold">
                                          <p:stCondLst>
                                            <p:cond delay="0"/>
                                          </p:stCondLst>
                                        </p:cTn>
                                        <p:tgtEl>
                                          <p:spTgt spid="734"/>
                                        </p:tgtEl>
                                        <p:attrNameLst>
                                          <p:attrName>style.visibility</p:attrName>
                                        </p:attrNameLst>
                                      </p:cBhvr>
                                      <p:to>
                                        <p:strVal val="visible"/>
                                      </p:to>
                                    </p:set>
                                  </p:childTnLst>
                                </p:cTn>
                              </p:par>
                            </p:childTnLst>
                          </p:cTn>
                        </p:par>
                        <p:par>
                          <p:cTn id="77" fill="hold">
                            <p:stCondLst>
                              <p:cond delay="0"/>
                            </p:stCondLst>
                            <p:childTnLst>
                              <p:par>
                                <p:cTn id="78" presetID="1" presetClass="entr" presetSubtype="0" fill="hold" grpId="0" nodeType="afterEffect">
                                  <p:stCondLst>
                                    <p:cond delay="0"/>
                                  </p:stCondLst>
                                  <p:childTnLst>
                                    <p:set>
                                      <p:cBhvr>
                                        <p:cTn id="79" dur="1" fill="hold">
                                          <p:stCondLst>
                                            <p:cond delay="0"/>
                                          </p:stCondLst>
                                        </p:cTn>
                                        <p:tgtEl>
                                          <p:spTgt spid="755"/>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720"/>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776"/>
                                        </p:tgtEl>
                                        <p:attrNameLst>
                                          <p:attrName>style.visibility</p:attrName>
                                        </p:attrNameLst>
                                      </p:cBhvr>
                                      <p:to>
                                        <p:strVal val="visible"/>
                                      </p:to>
                                    </p:set>
                                  </p:childTnLst>
                                </p:cTn>
                              </p:par>
                            </p:childTnLst>
                          </p:cTn>
                        </p:par>
                        <p:par>
                          <p:cTn id="88" fill="hold">
                            <p:stCondLst>
                              <p:cond delay="0"/>
                            </p:stCondLst>
                            <p:childTnLst>
                              <p:par>
                                <p:cTn id="89" presetID="1" presetClass="entr" presetSubtype="0" fill="hold" grpId="0" nodeType="afterEffect">
                                  <p:stCondLst>
                                    <p:cond delay="0"/>
                                  </p:stCondLst>
                                  <p:childTnLst>
                                    <p:set>
                                      <p:cBhvr>
                                        <p:cTn id="90" dur="1" fill="hold">
                                          <p:stCondLst>
                                            <p:cond delay="0"/>
                                          </p:stCondLst>
                                        </p:cTn>
                                        <p:tgtEl>
                                          <p:spTgt spid="741"/>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762"/>
                                        </p:tgtEl>
                                        <p:attrNameLst>
                                          <p:attrName>style.visibility</p:attrName>
                                        </p:attrNameLst>
                                      </p:cBhvr>
                                      <p:to>
                                        <p:strVal val="visible"/>
                                      </p:to>
                                    </p:set>
                                  </p:childTnLst>
                                </p:cTn>
                              </p:par>
                            </p:childTnLst>
                          </p:cTn>
                        </p:par>
                        <p:par>
                          <p:cTn id="95" fill="hold">
                            <p:stCondLst>
                              <p:cond delay="0"/>
                            </p:stCondLst>
                            <p:childTnLst>
                              <p:par>
                                <p:cTn id="96" presetID="1" presetClass="entr" presetSubtype="0" fill="hold" grpId="0" nodeType="afterEffect">
                                  <p:stCondLst>
                                    <p:cond delay="0"/>
                                  </p:stCondLst>
                                  <p:childTnLst>
                                    <p:set>
                                      <p:cBhvr>
                                        <p:cTn id="97" dur="1" fill="hold">
                                          <p:stCondLst>
                                            <p:cond delay="0"/>
                                          </p:stCondLst>
                                        </p:cTn>
                                        <p:tgtEl>
                                          <p:spTgt spid="797"/>
                                        </p:tgtEl>
                                        <p:attrNameLst>
                                          <p:attrName>style.visibility</p:attrName>
                                        </p:attrNameLst>
                                      </p:cBhvr>
                                      <p:to>
                                        <p:strVal val="visible"/>
                                      </p:to>
                                    </p:set>
                                  </p:childTnLst>
                                </p:cTn>
                              </p:par>
                            </p:childTnLst>
                          </p:cTn>
                        </p:par>
                        <p:par>
                          <p:cTn id="98" fill="hold">
                            <p:stCondLst>
                              <p:cond delay="0"/>
                            </p:stCondLst>
                            <p:childTnLst>
                              <p:par>
                                <p:cTn id="99" presetID="1" presetClass="entr" presetSubtype="0" fill="hold" grpId="0" nodeType="afterEffect">
                                  <p:stCondLst>
                                    <p:cond delay="0"/>
                                  </p:stCondLst>
                                  <p:childTnLst>
                                    <p:set>
                                      <p:cBhvr>
                                        <p:cTn id="100" dur="1" fill="hold">
                                          <p:stCondLst>
                                            <p:cond delay="0"/>
                                          </p:stCondLst>
                                        </p:cTn>
                                        <p:tgtEl>
                                          <p:spTgt spid="818"/>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783"/>
                                        </p:tgtEl>
                                        <p:attrNameLst>
                                          <p:attrName>style.visibility</p:attrName>
                                        </p:attrNameLst>
                                      </p:cBhvr>
                                      <p:to>
                                        <p:strVal val="visible"/>
                                      </p:to>
                                    </p:set>
                                  </p:childTnLst>
                                </p:cTn>
                              </p:par>
                            </p:childTnLst>
                          </p:cTn>
                        </p:par>
                        <p:par>
                          <p:cTn id="105" fill="hold">
                            <p:stCondLst>
                              <p:cond delay="0"/>
                            </p:stCondLst>
                            <p:childTnLst>
                              <p:par>
                                <p:cTn id="106" presetID="1" presetClass="entr" presetSubtype="0" fill="hold" grpId="0" nodeType="afterEffect">
                                  <p:stCondLst>
                                    <p:cond delay="0"/>
                                  </p:stCondLst>
                                  <p:childTnLst>
                                    <p:set>
                                      <p:cBhvr>
                                        <p:cTn id="107" dur="1" fill="hold">
                                          <p:stCondLst>
                                            <p:cond delay="0"/>
                                          </p:stCondLst>
                                        </p:cTn>
                                        <p:tgtEl>
                                          <p:spTgt spid="846"/>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grpId="0" nodeType="clickEffect">
                                  <p:stCondLst>
                                    <p:cond delay="0"/>
                                  </p:stCondLst>
                                  <p:childTnLst>
                                    <p:set>
                                      <p:cBhvr>
                                        <p:cTn id="111" dur="1" fill="hold">
                                          <p:stCondLst>
                                            <p:cond delay="0"/>
                                          </p:stCondLst>
                                        </p:cTn>
                                        <p:tgtEl>
                                          <p:spTgt spid="839"/>
                                        </p:tgtEl>
                                        <p:attrNameLst>
                                          <p:attrName>style.visibility</p:attrName>
                                        </p:attrNameLst>
                                      </p:cBhvr>
                                      <p:to>
                                        <p:strVal val="visible"/>
                                      </p:to>
                                    </p:set>
                                  </p:childTnLst>
                                </p:cTn>
                              </p:par>
                            </p:childTnLst>
                          </p:cTn>
                        </p:par>
                        <p:par>
                          <p:cTn id="112" fill="hold">
                            <p:stCondLst>
                              <p:cond delay="0"/>
                            </p:stCondLst>
                            <p:childTnLst>
                              <p:par>
                                <p:cTn id="113" presetID="1" presetClass="entr" presetSubtype="0" fill="hold" grpId="0" nodeType="afterEffect">
                                  <p:stCondLst>
                                    <p:cond delay="0"/>
                                  </p:stCondLst>
                                  <p:childTnLst>
                                    <p:set>
                                      <p:cBhvr>
                                        <p:cTn id="114" dur="1" fill="hold">
                                          <p:stCondLst>
                                            <p:cond delay="0"/>
                                          </p:stCondLst>
                                        </p:cTn>
                                        <p:tgtEl>
                                          <p:spTgt spid="804"/>
                                        </p:tgtEl>
                                        <p:attrNameLst>
                                          <p:attrName>style.visibility</p:attrName>
                                        </p:attrNameLst>
                                      </p:cBhvr>
                                      <p:to>
                                        <p:strVal val="visible"/>
                                      </p:to>
                                    </p:set>
                                  </p:childTnLst>
                                </p:cTn>
                              </p:par>
                            </p:childTnLst>
                          </p:cTn>
                        </p:par>
                        <p:par>
                          <p:cTn id="115" fill="hold">
                            <p:stCondLst>
                              <p:cond delay="0"/>
                            </p:stCondLst>
                            <p:childTnLst>
                              <p:par>
                                <p:cTn id="116" presetID="1" presetClass="entr" presetSubtype="0" fill="hold" grpId="0" nodeType="afterEffect">
                                  <p:stCondLst>
                                    <p:cond delay="0"/>
                                  </p:stCondLst>
                                  <p:childTnLst>
                                    <p:set>
                                      <p:cBhvr>
                                        <p:cTn id="117" dur="1" fill="hold">
                                          <p:stCondLst>
                                            <p:cond delay="0"/>
                                          </p:stCondLst>
                                        </p:cTn>
                                        <p:tgtEl>
                                          <p:spTgt spid="867"/>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1" presetClass="entr" presetSubtype="0" fill="hold" grpId="0" nodeType="clickEffect">
                                  <p:stCondLst>
                                    <p:cond delay="0"/>
                                  </p:stCondLst>
                                  <p:childTnLst>
                                    <p:set>
                                      <p:cBhvr>
                                        <p:cTn id="121" dur="1" fill="hold">
                                          <p:stCondLst>
                                            <p:cond delay="0"/>
                                          </p:stCondLst>
                                        </p:cTn>
                                        <p:tgtEl>
                                          <p:spTgt spid="881"/>
                                        </p:tgtEl>
                                        <p:attrNameLst>
                                          <p:attrName>style.visibility</p:attrName>
                                        </p:attrNameLst>
                                      </p:cBhvr>
                                      <p:to>
                                        <p:strVal val="visible"/>
                                      </p:to>
                                    </p:set>
                                  </p:childTnLst>
                                </p:cTn>
                              </p:par>
                            </p:childTnLst>
                          </p:cTn>
                        </p:par>
                        <p:par>
                          <p:cTn id="122" fill="hold">
                            <p:stCondLst>
                              <p:cond delay="0"/>
                            </p:stCondLst>
                            <p:childTnLst>
                              <p:par>
                                <p:cTn id="123" presetID="1" presetClass="entr" presetSubtype="0" fill="hold" grpId="0" nodeType="afterEffect">
                                  <p:stCondLst>
                                    <p:cond delay="0"/>
                                  </p:stCondLst>
                                  <p:childTnLst>
                                    <p:set>
                                      <p:cBhvr>
                                        <p:cTn id="124" dur="1" fill="hold">
                                          <p:stCondLst>
                                            <p:cond delay="0"/>
                                          </p:stCondLst>
                                        </p:cTn>
                                        <p:tgtEl>
                                          <p:spTgt spid="888"/>
                                        </p:tgtEl>
                                        <p:attrNameLst>
                                          <p:attrName>style.visibility</p:attrName>
                                        </p:attrNameLst>
                                      </p:cBhvr>
                                      <p:to>
                                        <p:strVal val="visible"/>
                                      </p:to>
                                    </p:set>
                                  </p:childTnLst>
                                </p:cTn>
                              </p:par>
                            </p:childTnLst>
                          </p:cTn>
                        </p:par>
                        <p:par>
                          <p:cTn id="125" fill="hold">
                            <p:stCondLst>
                              <p:cond delay="0"/>
                            </p:stCondLst>
                            <p:childTnLst>
                              <p:par>
                                <p:cTn id="126" presetID="1" presetClass="entr" presetSubtype="0" fill="hold" grpId="0" nodeType="afterEffect">
                                  <p:stCondLst>
                                    <p:cond delay="0"/>
                                  </p:stCondLst>
                                  <p:childTnLst>
                                    <p:set>
                                      <p:cBhvr>
                                        <p:cTn id="127" dur="1" fill="hold">
                                          <p:stCondLst>
                                            <p:cond delay="0"/>
                                          </p:stCondLst>
                                        </p:cTn>
                                        <p:tgtEl>
                                          <p:spTgt spid="825"/>
                                        </p:tgtEl>
                                        <p:attrNameLst>
                                          <p:attrName>style.visibility</p:attrName>
                                        </p:attrNameLst>
                                      </p:cBhvr>
                                      <p:to>
                                        <p:strVal val="visible"/>
                                      </p:to>
                                    </p:set>
                                  </p:childTnLst>
                                </p:cTn>
                              </p:par>
                            </p:childTnLst>
                          </p:cTn>
                        </p:par>
                        <p:par>
                          <p:cTn id="128" fill="hold">
                            <p:stCondLst>
                              <p:cond delay="0"/>
                            </p:stCondLst>
                            <p:childTnLst>
                              <p:par>
                                <p:cTn id="129" presetID="1" presetClass="entr" presetSubtype="0" fill="hold" grpId="0" nodeType="afterEffect">
                                  <p:stCondLst>
                                    <p:cond delay="0"/>
                                  </p:stCondLst>
                                  <p:childTnLst>
                                    <p:set>
                                      <p:cBhvr>
                                        <p:cTn id="130" dur="1" fill="hold">
                                          <p:stCondLst>
                                            <p:cond delay="0"/>
                                          </p:stCondLst>
                                        </p:cTn>
                                        <p:tgtEl>
                                          <p:spTgt spid="8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8" grpId="0"/>
      <p:bldP spid="650" grpId="0"/>
      <p:bldP spid="657" grpId="0"/>
      <p:bldP spid="664" grpId="0"/>
      <p:bldP spid="671" grpId="0"/>
      <p:bldP spid="678" grpId="0"/>
      <p:bldP spid="685" grpId="0"/>
      <p:bldP spid="692" grpId="0"/>
      <p:bldP spid="699" grpId="0"/>
      <p:bldP spid="706" grpId="0"/>
      <p:bldP spid="713" grpId="0"/>
      <p:bldP spid="720" grpId="0"/>
      <p:bldP spid="727" grpId="0"/>
      <p:bldP spid="734" grpId="0"/>
      <p:bldP spid="741" grpId="0"/>
      <p:bldP spid="748" grpId="0"/>
      <p:bldP spid="755" grpId="0"/>
      <p:bldP spid="762" grpId="0"/>
      <p:bldP spid="769" grpId="0"/>
      <p:bldP spid="776" grpId="0"/>
      <p:bldP spid="783" grpId="0"/>
      <p:bldP spid="790" grpId="0"/>
      <p:bldP spid="797" grpId="0"/>
      <p:bldP spid="804" grpId="0"/>
      <p:bldP spid="811" grpId="0"/>
      <p:bldP spid="818" grpId="0"/>
      <p:bldP spid="825" grpId="0"/>
      <p:bldP spid="832" grpId="0"/>
      <p:bldP spid="839" grpId="0"/>
      <p:bldP spid="846" grpId="0"/>
      <p:bldP spid="853" grpId="0"/>
      <p:bldP spid="860" grpId="0"/>
      <p:bldP spid="867" grpId="0"/>
      <p:bldP spid="874" grpId="0"/>
      <p:bldP spid="881" grpId="0"/>
      <p:bldP spid="888" grpId="0"/>
      <p:bldP spid="272" grpId="0"/>
      <p:bldP spid="27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7" name="TextBox 946">
            <a:extLst>
              <a:ext uri="{FF2B5EF4-FFF2-40B4-BE49-F238E27FC236}">
                <a16:creationId xmlns:a16="http://schemas.microsoft.com/office/drawing/2014/main" id="{2A8DD5E6-C73F-4094-9D5C-981C8F650CFF}"/>
              </a:ext>
            </a:extLst>
          </p:cNvPr>
          <p:cNvSpPr txBox="1"/>
          <p:nvPr/>
        </p:nvSpPr>
        <p:spPr>
          <a:xfrm>
            <a:off x="2790000" y="4108512"/>
            <a:ext cx="2777148" cy="2031325"/>
          </a:xfrm>
          <a:prstGeom prst="rect">
            <a:avLst/>
          </a:prstGeom>
          <a:noFill/>
        </p:spPr>
        <p:txBody>
          <a:bodyPr wrap="square" rtlCol="0">
            <a:spAutoFit/>
          </a:bodyPr>
          <a:lstStyle/>
          <a:p>
            <a:r>
              <a:rPr lang="en-US" dirty="0">
                <a:highlight>
                  <a:srgbClr val="008000"/>
                </a:highlight>
              </a:rPr>
              <a:t>GREEN: State Processing</a:t>
            </a:r>
          </a:p>
          <a:p>
            <a:endParaRPr lang="en-US" dirty="0">
              <a:highlight>
                <a:srgbClr val="FF9900"/>
              </a:highlight>
            </a:endParaRPr>
          </a:p>
          <a:p>
            <a:endParaRPr lang="en-US" dirty="0">
              <a:highlight>
                <a:srgbClr val="FF9900"/>
              </a:highlight>
            </a:endParaRPr>
          </a:p>
          <a:p>
            <a:r>
              <a:rPr lang="en-US" dirty="0">
                <a:highlight>
                  <a:srgbClr val="FF9900"/>
                </a:highlight>
              </a:rPr>
              <a:t>ORANGE: State Appeared</a:t>
            </a:r>
          </a:p>
          <a:p>
            <a:endParaRPr lang="en-US" dirty="0">
              <a:highlight>
                <a:srgbClr val="FF9900"/>
              </a:highlight>
            </a:endParaRPr>
          </a:p>
          <a:p>
            <a:endParaRPr lang="en-US" dirty="0">
              <a:highlight>
                <a:srgbClr val="FF9900"/>
              </a:highlight>
            </a:endParaRPr>
          </a:p>
          <a:p>
            <a:r>
              <a:rPr lang="en-US" dirty="0">
                <a:highlight>
                  <a:srgbClr val="FF0000"/>
                </a:highlight>
              </a:rPr>
              <a:t>RED: State Processing Done</a:t>
            </a:r>
          </a:p>
        </p:txBody>
      </p:sp>
      <p:sp>
        <p:nvSpPr>
          <p:cNvPr id="2" name="Footer Placeholder 1">
            <a:extLst>
              <a:ext uri="{FF2B5EF4-FFF2-40B4-BE49-F238E27FC236}">
                <a16:creationId xmlns:a16="http://schemas.microsoft.com/office/drawing/2014/main" id="{21C15676-CCD9-44D0-8F20-BA2024E0DCD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6EBCABC-0181-43F8-B031-921B80C8FCFB}"/>
              </a:ext>
            </a:extLst>
          </p:cNvPr>
          <p:cNvSpPr>
            <a:spLocks noGrp="1"/>
          </p:cNvSpPr>
          <p:nvPr>
            <p:ph type="body" sz="quarter" idx="12"/>
          </p:nvPr>
        </p:nvSpPr>
        <p:spPr>
          <a:xfrm>
            <a:off x="0" y="35202"/>
            <a:ext cx="8324850" cy="693738"/>
          </a:xfrm>
        </p:spPr>
        <p:txBody>
          <a:bodyPr/>
          <a:lstStyle/>
          <a:p>
            <a:r>
              <a:rPr kumimoji="0" lang="en-US" sz="2400" b="1" i="0" u="none" strike="noStrike" kern="1200" cap="none" spc="0" normalizeH="0" baseline="0" noProof="0" dirty="0">
                <a:ln>
                  <a:noFill/>
                </a:ln>
                <a:solidFill>
                  <a:srgbClr val="FF0000"/>
                </a:solidFill>
                <a:effectLst/>
                <a:uLnTx/>
                <a:uFillTx/>
                <a:latin typeface="Corbel"/>
                <a:ea typeface="+mn-ea"/>
                <a:cs typeface="+mn-cs"/>
              </a:rPr>
              <a:t>A1={w| w has exactly two </a:t>
            </a:r>
            <a:r>
              <a:rPr kumimoji="0" lang="en-US" sz="2400" b="0" i="1" u="none" strike="noStrike" kern="1200" cap="none" spc="0" normalizeH="0" baseline="0" noProof="0" dirty="0">
                <a:ln>
                  <a:noFill/>
                </a:ln>
                <a:solidFill>
                  <a:srgbClr val="FF0000"/>
                </a:solidFill>
                <a:effectLst/>
                <a:uLnTx/>
                <a:uFillTx/>
                <a:latin typeface="Corbel"/>
                <a:ea typeface="+mn-ea"/>
                <a:cs typeface="+mn-cs"/>
              </a:rPr>
              <a:t>1</a:t>
            </a:r>
            <a:r>
              <a:rPr kumimoji="0" lang="en-US" sz="2400" b="1" i="0" u="none" strike="noStrike" kern="1200" cap="none" spc="0" normalizeH="0" baseline="0" noProof="0" dirty="0">
                <a:ln>
                  <a:noFill/>
                </a:ln>
                <a:solidFill>
                  <a:srgbClr val="FF0000"/>
                </a:solidFill>
                <a:effectLst/>
                <a:uLnTx/>
                <a:uFillTx/>
                <a:latin typeface="Corbel"/>
                <a:ea typeface="+mn-ea"/>
                <a:cs typeface="+mn-cs"/>
              </a:rPr>
              <a:t>s or at least two </a:t>
            </a:r>
            <a:r>
              <a:rPr kumimoji="0" lang="en-US" sz="2400" b="0" i="1" u="none" strike="noStrike" kern="1200" cap="none" spc="0" normalizeH="0" baseline="0" noProof="0" dirty="0">
                <a:ln>
                  <a:noFill/>
                </a:ln>
                <a:solidFill>
                  <a:srgbClr val="FF0000"/>
                </a:solidFill>
                <a:effectLst/>
                <a:uLnTx/>
                <a:uFillTx/>
                <a:latin typeface="Corbel"/>
                <a:ea typeface="+mn-ea"/>
                <a:cs typeface="+mn-cs"/>
              </a:rPr>
              <a:t>0</a:t>
            </a:r>
            <a:r>
              <a:rPr kumimoji="0" lang="en-US" sz="2400" b="1" i="0" u="none" strike="noStrike" kern="1200" cap="none" spc="0" normalizeH="0" baseline="0" noProof="0" dirty="0">
                <a:ln>
                  <a:noFill/>
                </a:ln>
                <a:solidFill>
                  <a:srgbClr val="FF0000"/>
                </a:solidFill>
                <a:effectLst/>
                <a:uLnTx/>
                <a:uFillTx/>
                <a:latin typeface="Corbel"/>
                <a:ea typeface="+mn-ea"/>
                <a:cs typeface="+mn-cs"/>
              </a:rPr>
              <a:t>s} for ∑ = {0,1}.</a:t>
            </a:r>
            <a:endParaRPr lang="en-US" dirty="0">
              <a:solidFill>
                <a:srgbClr val="FF0000"/>
              </a:solidFill>
            </a:endParaRPr>
          </a:p>
        </p:txBody>
      </p:sp>
      <p:sp>
        <p:nvSpPr>
          <p:cNvPr id="624" name="TextBox 623">
            <a:extLst>
              <a:ext uri="{FF2B5EF4-FFF2-40B4-BE49-F238E27FC236}">
                <a16:creationId xmlns:a16="http://schemas.microsoft.com/office/drawing/2014/main" id="{273EE813-8A2A-4AA9-A03E-11CCB8207376}"/>
              </a:ext>
            </a:extLst>
          </p:cNvPr>
          <p:cNvSpPr txBox="1"/>
          <p:nvPr/>
        </p:nvSpPr>
        <p:spPr>
          <a:xfrm>
            <a:off x="3592890"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25" name="TextBox 624">
            <a:extLst>
              <a:ext uri="{FF2B5EF4-FFF2-40B4-BE49-F238E27FC236}">
                <a16:creationId xmlns:a16="http://schemas.microsoft.com/office/drawing/2014/main" id="{81BC6668-30D2-4F81-94AA-E6F248BE3836}"/>
              </a:ext>
            </a:extLst>
          </p:cNvPr>
          <p:cNvSpPr txBox="1"/>
          <p:nvPr/>
        </p:nvSpPr>
        <p:spPr>
          <a:xfrm>
            <a:off x="3884623"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6" name="TextBox 625">
            <a:extLst>
              <a:ext uri="{FF2B5EF4-FFF2-40B4-BE49-F238E27FC236}">
                <a16:creationId xmlns:a16="http://schemas.microsoft.com/office/drawing/2014/main" id="{40A6F73E-C0A3-4AB2-A41E-899147BEBE1B}"/>
              </a:ext>
            </a:extLst>
          </p:cNvPr>
          <p:cNvSpPr txBox="1"/>
          <p:nvPr/>
        </p:nvSpPr>
        <p:spPr>
          <a:xfrm>
            <a:off x="3329436"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7" name="TextBox 626">
            <a:extLst>
              <a:ext uri="{FF2B5EF4-FFF2-40B4-BE49-F238E27FC236}">
                <a16:creationId xmlns:a16="http://schemas.microsoft.com/office/drawing/2014/main" id="{161E441B-3A73-4C67-9552-23FBCD2E83B2}"/>
              </a:ext>
            </a:extLst>
          </p:cNvPr>
          <p:cNvSpPr txBox="1"/>
          <p:nvPr/>
        </p:nvSpPr>
        <p:spPr>
          <a:xfrm>
            <a:off x="3677782" y="113790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28" name="TextBox 627">
            <a:extLst>
              <a:ext uri="{FF2B5EF4-FFF2-40B4-BE49-F238E27FC236}">
                <a16:creationId xmlns:a16="http://schemas.microsoft.com/office/drawing/2014/main" id="{AEF315FF-7E02-4640-AA96-F0D94A7D8F5D}"/>
              </a:ext>
            </a:extLst>
          </p:cNvPr>
          <p:cNvSpPr txBox="1"/>
          <p:nvPr/>
        </p:nvSpPr>
        <p:spPr>
          <a:xfrm>
            <a:off x="3044250" y="1159213"/>
            <a:ext cx="481133" cy="369332"/>
          </a:xfrm>
          <a:prstGeom prst="rect">
            <a:avLst/>
          </a:prstGeom>
          <a:noFill/>
        </p:spPr>
        <p:txBody>
          <a:bodyPr wrap="square">
            <a:spAutoFit/>
          </a:bodyPr>
          <a:lstStyle/>
          <a:p>
            <a:r>
              <a:rPr lang="en-US" altLang="en-US" sz="1800" b="1" i="1" dirty="0"/>
              <a:t>r</a:t>
            </a:r>
            <a:r>
              <a:rPr lang="en-US" altLang="en-US" sz="1800" b="1" baseline="-25000" dirty="0"/>
              <a:t>1</a:t>
            </a:r>
            <a:r>
              <a:rPr lang="en-US" altLang="en-US" sz="1800" b="1" dirty="0">
                <a:cs typeface="Arial" panose="020B0604020202020204" pitchFamily="34" charset="0"/>
                <a:sym typeface="Symbol" panose="05050102010706020507" pitchFamily="18" charset="2"/>
              </a:rPr>
              <a:t> </a:t>
            </a:r>
            <a:endParaRPr lang="en-US" b="1" dirty="0"/>
          </a:p>
        </p:txBody>
      </p:sp>
      <p:sp>
        <p:nvSpPr>
          <p:cNvPr id="629" name="TextBox 628">
            <a:extLst>
              <a:ext uri="{FF2B5EF4-FFF2-40B4-BE49-F238E27FC236}">
                <a16:creationId xmlns:a16="http://schemas.microsoft.com/office/drawing/2014/main" id="{A3E5279A-A38E-46D9-9F20-F74542EDEADC}"/>
              </a:ext>
            </a:extLst>
          </p:cNvPr>
          <p:cNvSpPr txBox="1"/>
          <p:nvPr/>
        </p:nvSpPr>
        <p:spPr>
          <a:xfrm>
            <a:off x="3372984"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46" name="TextBox 645">
            <a:extLst>
              <a:ext uri="{FF2B5EF4-FFF2-40B4-BE49-F238E27FC236}">
                <a16:creationId xmlns:a16="http://schemas.microsoft.com/office/drawing/2014/main" id="{613FBA4F-A08C-4BFA-92EB-AADB9F3994FB}"/>
              </a:ext>
            </a:extLst>
          </p:cNvPr>
          <p:cNvSpPr txBox="1"/>
          <p:nvPr/>
        </p:nvSpPr>
        <p:spPr>
          <a:xfrm>
            <a:off x="4903501"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47" name="TextBox 646">
            <a:extLst>
              <a:ext uri="{FF2B5EF4-FFF2-40B4-BE49-F238E27FC236}">
                <a16:creationId xmlns:a16="http://schemas.microsoft.com/office/drawing/2014/main" id="{F8422C52-0A0A-4CCE-A992-D8C8A3A9590B}"/>
              </a:ext>
            </a:extLst>
          </p:cNvPr>
          <p:cNvSpPr txBox="1"/>
          <p:nvPr/>
        </p:nvSpPr>
        <p:spPr>
          <a:xfrm>
            <a:off x="5195234"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8" name="TextBox 647">
            <a:extLst>
              <a:ext uri="{FF2B5EF4-FFF2-40B4-BE49-F238E27FC236}">
                <a16:creationId xmlns:a16="http://schemas.microsoft.com/office/drawing/2014/main" id="{EBC33751-D132-4360-B7A8-A2F65A12FBB7}"/>
              </a:ext>
            </a:extLst>
          </p:cNvPr>
          <p:cNvSpPr txBox="1"/>
          <p:nvPr/>
        </p:nvSpPr>
        <p:spPr>
          <a:xfrm>
            <a:off x="4640047"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9" name="TextBox 648">
            <a:extLst>
              <a:ext uri="{FF2B5EF4-FFF2-40B4-BE49-F238E27FC236}">
                <a16:creationId xmlns:a16="http://schemas.microsoft.com/office/drawing/2014/main" id="{637B235F-2624-4256-9598-3228A51B1AE1}"/>
              </a:ext>
            </a:extLst>
          </p:cNvPr>
          <p:cNvSpPr txBox="1"/>
          <p:nvPr/>
        </p:nvSpPr>
        <p:spPr>
          <a:xfrm>
            <a:off x="4988393" y="1137904"/>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50" name="TextBox 649">
            <a:extLst>
              <a:ext uri="{FF2B5EF4-FFF2-40B4-BE49-F238E27FC236}">
                <a16:creationId xmlns:a16="http://schemas.microsoft.com/office/drawing/2014/main" id="{D825357B-CFC7-412E-8F3B-7676C3B39A2A}"/>
              </a:ext>
            </a:extLst>
          </p:cNvPr>
          <p:cNvSpPr txBox="1"/>
          <p:nvPr/>
        </p:nvSpPr>
        <p:spPr>
          <a:xfrm>
            <a:off x="4354861" y="1159213"/>
            <a:ext cx="481133" cy="369332"/>
          </a:xfrm>
          <a:prstGeom prst="rect">
            <a:avLst/>
          </a:prstGeom>
          <a:noFill/>
        </p:spPr>
        <p:txBody>
          <a:bodyPr wrap="square">
            <a:spAutoFit/>
          </a:bodyPr>
          <a:lstStyle/>
          <a:p>
            <a:r>
              <a:rPr lang="en-US" altLang="en-US" sz="1800" b="1" i="1" dirty="0"/>
              <a:t>r</a:t>
            </a:r>
            <a:r>
              <a:rPr lang="en-US" altLang="en-US" sz="1800" b="1" baseline="-25000" dirty="0"/>
              <a:t>2</a:t>
            </a:r>
            <a:r>
              <a:rPr lang="en-US" altLang="en-US" sz="1800" b="1" dirty="0">
                <a:cs typeface="Arial" panose="020B0604020202020204" pitchFamily="34" charset="0"/>
                <a:sym typeface="Symbol" panose="05050102010706020507" pitchFamily="18" charset="2"/>
              </a:rPr>
              <a:t> </a:t>
            </a:r>
            <a:endParaRPr lang="en-US" b="1" dirty="0"/>
          </a:p>
        </p:txBody>
      </p:sp>
      <p:sp>
        <p:nvSpPr>
          <p:cNvPr id="651" name="TextBox 650">
            <a:extLst>
              <a:ext uri="{FF2B5EF4-FFF2-40B4-BE49-F238E27FC236}">
                <a16:creationId xmlns:a16="http://schemas.microsoft.com/office/drawing/2014/main" id="{125F8B8C-370A-49F0-A086-DD4C5F680344}"/>
              </a:ext>
            </a:extLst>
          </p:cNvPr>
          <p:cNvSpPr txBox="1"/>
          <p:nvPr/>
        </p:nvSpPr>
        <p:spPr>
          <a:xfrm>
            <a:off x="4683595"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3" name="TextBox 652">
            <a:extLst>
              <a:ext uri="{FF2B5EF4-FFF2-40B4-BE49-F238E27FC236}">
                <a16:creationId xmlns:a16="http://schemas.microsoft.com/office/drawing/2014/main" id="{D0BA69AC-FF8A-41F4-B731-3AE23418ABEB}"/>
              </a:ext>
            </a:extLst>
          </p:cNvPr>
          <p:cNvSpPr txBox="1"/>
          <p:nvPr/>
        </p:nvSpPr>
        <p:spPr>
          <a:xfrm>
            <a:off x="6124872" y="114909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54" name="TextBox 653">
            <a:extLst>
              <a:ext uri="{FF2B5EF4-FFF2-40B4-BE49-F238E27FC236}">
                <a16:creationId xmlns:a16="http://schemas.microsoft.com/office/drawing/2014/main" id="{59BEFD8A-DD7A-4674-A83E-93EE5F17D209}"/>
              </a:ext>
            </a:extLst>
          </p:cNvPr>
          <p:cNvSpPr txBox="1"/>
          <p:nvPr/>
        </p:nvSpPr>
        <p:spPr>
          <a:xfrm>
            <a:off x="6416605" y="114802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5" name="TextBox 654">
            <a:extLst>
              <a:ext uri="{FF2B5EF4-FFF2-40B4-BE49-F238E27FC236}">
                <a16:creationId xmlns:a16="http://schemas.microsoft.com/office/drawing/2014/main" id="{6E84CE6F-CDC3-4CC2-9A6F-1BFB5197E147}"/>
              </a:ext>
            </a:extLst>
          </p:cNvPr>
          <p:cNvSpPr txBox="1"/>
          <p:nvPr/>
        </p:nvSpPr>
        <p:spPr>
          <a:xfrm>
            <a:off x="5861418" y="114845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6" name="TextBox 655">
            <a:extLst>
              <a:ext uri="{FF2B5EF4-FFF2-40B4-BE49-F238E27FC236}">
                <a16:creationId xmlns:a16="http://schemas.microsoft.com/office/drawing/2014/main" id="{DA14D69F-8180-4433-B45D-6DA36AF7E5AA}"/>
              </a:ext>
            </a:extLst>
          </p:cNvPr>
          <p:cNvSpPr txBox="1"/>
          <p:nvPr/>
        </p:nvSpPr>
        <p:spPr>
          <a:xfrm>
            <a:off x="6209764" y="1126715"/>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7" name="TextBox 656">
            <a:extLst>
              <a:ext uri="{FF2B5EF4-FFF2-40B4-BE49-F238E27FC236}">
                <a16:creationId xmlns:a16="http://schemas.microsoft.com/office/drawing/2014/main" id="{FA620FB9-81E5-4F0B-A10E-C1E52CCFE5A3}"/>
              </a:ext>
            </a:extLst>
          </p:cNvPr>
          <p:cNvSpPr txBox="1"/>
          <p:nvPr/>
        </p:nvSpPr>
        <p:spPr>
          <a:xfrm>
            <a:off x="5576232" y="1148024"/>
            <a:ext cx="481133" cy="369332"/>
          </a:xfrm>
          <a:prstGeom prst="rect">
            <a:avLst/>
          </a:prstGeom>
          <a:noFill/>
        </p:spPr>
        <p:txBody>
          <a:bodyPr wrap="square">
            <a:spAutoFit/>
          </a:bodyPr>
          <a:lstStyle/>
          <a:p>
            <a:r>
              <a:rPr lang="en-US" altLang="en-US" sz="1800" b="1" i="1" dirty="0"/>
              <a:t>r</a:t>
            </a:r>
            <a:r>
              <a:rPr lang="en-US" altLang="en-US" sz="1800" b="1" baseline="-25000" dirty="0"/>
              <a:t>4</a:t>
            </a:r>
            <a:r>
              <a:rPr lang="en-US" altLang="en-US" sz="1800" b="1" dirty="0">
                <a:cs typeface="Arial" panose="020B0604020202020204" pitchFamily="34" charset="0"/>
                <a:sym typeface="Symbol" panose="05050102010706020507" pitchFamily="18" charset="2"/>
              </a:rPr>
              <a:t> </a:t>
            </a:r>
            <a:endParaRPr lang="en-US" b="1" dirty="0"/>
          </a:p>
        </p:txBody>
      </p:sp>
      <p:sp>
        <p:nvSpPr>
          <p:cNvPr id="658" name="TextBox 657">
            <a:extLst>
              <a:ext uri="{FF2B5EF4-FFF2-40B4-BE49-F238E27FC236}">
                <a16:creationId xmlns:a16="http://schemas.microsoft.com/office/drawing/2014/main" id="{CAE0A693-FE34-4B1D-9030-C0022F71C8E9}"/>
              </a:ext>
            </a:extLst>
          </p:cNvPr>
          <p:cNvSpPr txBox="1"/>
          <p:nvPr/>
        </p:nvSpPr>
        <p:spPr>
          <a:xfrm>
            <a:off x="5904966" y="1126715"/>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0" name="TextBox 659">
            <a:extLst>
              <a:ext uri="{FF2B5EF4-FFF2-40B4-BE49-F238E27FC236}">
                <a16:creationId xmlns:a16="http://schemas.microsoft.com/office/drawing/2014/main" id="{3E02A66D-7B31-4398-8269-2777577FCEDE}"/>
              </a:ext>
            </a:extLst>
          </p:cNvPr>
          <p:cNvSpPr txBox="1"/>
          <p:nvPr/>
        </p:nvSpPr>
        <p:spPr>
          <a:xfrm>
            <a:off x="3592890"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1" name="TextBox 660">
            <a:extLst>
              <a:ext uri="{FF2B5EF4-FFF2-40B4-BE49-F238E27FC236}">
                <a16:creationId xmlns:a16="http://schemas.microsoft.com/office/drawing/2014/main" id="{69808F87-8F8B-4484-AF8E-8883E9D75491}"/>
              </a:ext>
            </a:extLst>
          </p:cNvPr>
          <p:cNvSpPr txBox="1"/>
          <p:nvPr/>
        </p:nvSpPr>
        <p:spPr>
          <a:xfrm>
            <a:off x="3884623"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2" name="TextBox 661">
            <a:extLst>
              <a:ext uri="{FF2B5EF4-FFF2-40B4-BE49-F238E27FC236}">
                <a16:creationId xmlns:a16="http://schemas.microsoft.com/office/drawing/2014/main" id="{4D389C15-B09C-4917-88AE-B43896C73A46}"/>
              </a:ext>
            </a:extLst>
          </p:cNvPr>
          <p:cNvSpPr txBox="1"/>
          <p:nvPr/>
        </p:nvSpPr>
        <p:spPr>
          <a:xfrm>
            <a:off x="3329436"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3" name="TextBox 662">
            <a:extLst>
              <a:ext uri="{FF2B5EF4-FFF2-40B4-BE49-F238E27FC236}">
                <a16:creationId xmlns:a16="http://schemas.microsoft.com/office/drawing/2014/main" id="{E990102B-7897-450B-9C12-AE3F5D9BAEEF}"/>
              </a:ext>
            </a:extLst>
          </p:cNvPr>
          <p:cNvSpPr txBox="1"/>
          <p:nvPr/>
        </p:nvSpPr>
        <p:spPr>
          <a:xfrm>
            <a:off x="3677782" y="1373317"/>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4" name="TextBox 663">
            <a:extLst>
              <a:ext uri="{FF2B5EF4-FFF2-40B4-BE49-F238E27FC236}">
                <a16:creationId xmlns:a16="http://schemas.microsoft.com/office/drawing/2014/main" id="{E9F8CC7F-B721-4EEA-B048-E45B3C99A6A8}"/>
              </a:ext>
            </a:extLst>
          </p:cNvPr>
          <p:cNvSpPr txBox="1"/>
          <p:nvPr/>
        </p:nvSpPr>
        <p:spPr>
          <a:xfrm>
            <a:off x="3044250" y="1394626"/>
            <a:ext cx="481133" cy="369332"/>
          </a:xfrm>
          <a:prstGeom prst="rect">
            <a:avLst/>
          </a:prstGeom>
          <a:noFill/>
        </p:spPr>
        <p:txBody>
          <a:bodyPr wrap="square">
            <a:spAutoFit/>
          </a:bodyPr>
          <a:lstStyle/>
          <a:p>
            <a:r>
              <a:rPr lang="en-US" altLang="en-US" sz="1800" b="1" i="1" dirty="0"/>
              <a:t>r</a:t>
            </a:r>
            <a:r>
              <a:rPr lang="en-US" altLang="en-US" sz="1800" b="1" baseline="-25000" dirty="0"/>
              <a:t>2</a:t>
            </a:r>
            <a:r>
              <a:rPr lang="en-US" altLang="en-US" sz="1800" b="1" dirty="0">
                <a:cs typeface="Arial" panose="020B0604020202020204" pitchFamily="34" charset="0"/>
                <a:sym typeface="Symbol" panose="05050102010706020507" pitchFamily="18" charset="2"/>
              </a:rPr>
              <a:t> </a:t>
            </a:r>
            <a:endParaRPr lang="en-US" b="1" dirty="0"/>
          </a:p>
        </p:txBody>
      </p:sp>
      <p:sp>
        <p:nvSpPr>
          <p:cNvPr id="665" name="TextBox 664">
            <a:extLst>
              <a:ext uri="{FF2B5EF4-FFF2-40B4-BE49-F238E27FC236}">
                <a16:creationId xmlns:a16="http://schemas.microsoft.com/office/drawing/2014/main" id="{447AD409-79BF-44D1-B139-16EDBE1A8FBA}"/>
              </a:ext>
            </a:extLst>
          </p:cNvPr>
          <p:cNvSpPr txBox="1"/>
          <p:nvPr/>
        </p:nvSpPr>
        <p:spPr>
          <a:xfrm>
            <a:off x="3372984"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67" name="TextBox 666">
            <a:extLst>
              <a:ext uri="{FF2B5EF4-FFF2-40B4-BE49-F238E27FC236}">
                <a16:creationId xmlns:a16="http://schemas.microsoft.com/office/drawing/2014/main" id="{64F08C8C-15FB-450D-B04A-4FDD4363466A}"/>
              </a:ext>
            </a:extLst>
          </p:cNvPr>
          <p:cNvSpPr txBox="1"/>
          <p:nvPr/>
        </p:nvSpPr>
        <p:spPr>
          <a:xfrm>
            <a:off x="4903501"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8" name="TextBox 667">
            <a:extLst>
              <a:ext uri="{FF2B5EF4-FFF2-40B4-BE49-F238E27FC236}">
                <a16:creationId xmlns:a16="http://schemas.microsoft.com/office/drawing/2014/main" id="{C182DDC9-22BF-41EB-99B7-8C937E6DEA9F}"/>
              </a:ext>
            </a:extLst>
          </p:cNvPr>
          <p:cNvSpPr txBox="1"/>
          <p:nvPr/>
        </p:nvSpPr>
        <p:spPr>
          <a:xfrm>
            <a:off x="5195234"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9" name="TextBox 668">
            <a:extLst>
              <a:ext uri="{FF2B5EF4-FFF2-40B4-BE49-F238E27FC236}">
                <a16:creationId xmlns:a16="http://schemas.microsoft.com/office/drawing/2014/main" id="{87D2A6D8-231F-4983-B9FA-6E0CD2844D55}"/>
              </a:ext>
            </a:extLst>
          </p:cNvPr>
          <p:cNvSpPr txBox="1"/>
          <p:nvPr/>
        </p:nvSpPr>
        <p:spPr>
          <a:xfrm>
            <a:off x="4640047"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0" name="TextBox 669">
            <a:extLst>
              <a:ext uri="{FF2B5EF4-FFF2-40B4-BE49-F238E27FC236}">
                <a16:creationId xmlns:a16="http://schemas.microsoft.com/office/drawing/2014/main" id="{9B661332-BC4E-4085-A503-8FA73F90F159}"/>
              </a:ext>
            </a:extLst>
          </p:cNvPr>
          <p:cNvSpPr txBox="1"/>
          <p:nvPr/>
        </p:nvSpPr>
        <p:spPr>
          <a:xfrm>
            <a:off x="4988393" y="1373317"/>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71" name="TextBox 670">
            <a:extLst>
              <a:ext uri="{FF2B5EF4-FFF2-40B4-BE49-F238E27FC236}">
                <a16:creationId xmlns:a16="http://schemas.microsoft.com/office/drawing/2014/main" id="{771E999D-10C4-4CDA-8792-1984AAB71A92}"/>
              </a:ext>
            </a:extLst>
          </p:cNvPr>
          <p:cNvSpPr txBox="1"/>
          <p:nvPr/>
        </p:nvSpPr>
        <p:spPr>
          <a:xfrm>
            <a:off x="4354861" y="1394626"/>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72" name="TextBox 671">
            <a:extLst>
              <a:ext uri="{FF2B5EF4-FFF2-40B4-BE49-F238E27FC236}">
                <a16:creationId xmlns:a16="http://schemas.microsoft.com/office/drawing/2014/main" id="{C4DE596A-5B73-4763-83DB-27A7F192A35E}"/>
              </a:ext>
            </a:extLst>
          </p:cNvPr>
          <p:cNvSpPr txBox="1"/>
          <p:nvPr/>
        </p:nvSpPr>
        <p:spPr>
          <a:xfrm>
            <a:off x="4683595"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74" name="TextBox 673">
            <a:extLst>
              <a:ext uri="{FF2B5EF4-FFF2-40B4-BE49-F238E27FC236}">
                <a16:creationId xmlns:a16="http://schemas.microsoft.com/office/drawing/2014/main" id="{C6C91335-7022-476E-8CFA-D1A5BA84EB90}"/>
              </a:ext>
            </a:extLst>
          </p:cNvPr>
          <p:cNvSpPr txBox="1"/>
          <p:nvPr/>
        </p:nvSpPr>
        <p:spPr>
          <a:xfrm>
            <a:off x="6124872" y="13845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75" name="TextBox 674">
            <a:extLst>
              <a:ext uri="{FF2B5EF4-FFF2-40B4-BE49-F238E27FC236}">
                <a16:creationId xmlns:a16="http://schemas.microsoft.com/office/drawing/2014/main" id="{435EFB5A-7708-4EB5-9400-ABF8068C6CBA}"/>
              </a:ext>
            </a:extLst>
          </p:cNvPr>
          <p:cNvSpPr txBox="1"/>
          <p:nvPr/>
        </p:nvSpPr>
        <p:spPr>
          <a:xfrm>
            <a:off x="6416605" y="13834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6" name="TextBox 675">
            <a:extLst>
              <a:ext uri="{FF2B5EF4-FFF2-40B4-BE49-F238E27FC236}">
                <a16:creationId xmlns:a16="http://schemas.microsoft.com/office/drawing/2014/main" id="{932ABBC8-948A-43C3-962D-E35B947E1FD6}"/>
              </a:ext>
            </a:extLst>
          </p:cNvPr>
          <p:cNvSpPr txBox="1"/>
          <p:nvPr/>
        </p:nvSpPr>
        <p:spPr>
          <a:xfrm>
            <a:off x="5861418" y="13838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7" name="TextBox 676">
            <a:extLst>
              <a:ext uri="{FF2B5EF4-FFF2-40B4-BE49-F238E27FC236}">
                <a16:creationId xmlns:a16="http://schemas.microsoft.com/office/drawing/2014/main" id="{154229FF-4DEB-45BF-B919-F404771B92E0}"/>
              </a:ext>
            </a:extLst>
          </p:cNvPr>
          <p:cNvSpPr txBox="1"/>
          <p:nvPr/>
        </p:nvSpPr>
        <p:spPr>
          <a:xfrm>
            <a:off x="6209764" y="1362128"/>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78" name="TextBox 677">
            <a:extLst>
              <a:ext uri="{FF2B5EF4-FFF2-40B4-BE49-F238E27FC236}">
                <a16:creationId xmlns:a16="http://schemas.microsoft.com/office/drawing/2014/main" id="{BE8B5AFF-7167-4126-893C-6285C3829CDD}"/>
              </a:ext>
            </a:extLst>
          </p:cNvPr>
          <p:cNvSpPr txBox="1"/>
          <p:nvPr/>
        </p:nvSpPr>
        <p:spPr>
          <a:xfrm>
            <a:off x="5576232" y="1383437"/>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679" name="TextBox 678">
            <a:extLst>
              <a:ext uri="{FF2B5EF4-FFF2-40B4-BE49-F238E27FC236}">
                <a16:creationId xmlns:a16="http://schemas.microsoft.com/office/drawing/2014/main" id="{226ECC10-BC66-4E99-A068-15F2396D4470}"/>
              </a:ext>
            </a:extLst>
          </p:cNvPr>
          <p:cNvSpPr txBox="1"/>
          <p:nvPr/>
        </p:nvSpPr>
        <p:spPr>
          <a:xfrm>
            <a:off x="5904966" y="1362128"/>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81" name="TextBox 680">
            <a:extLst>
              <a:ext uri="{FF2B5EF4-FFF2-40B4-BE49-F238E27FC236}">
                <a16:creationId xmlns:a16="http://schemas.microsoft.com/office/drawing/2014/main" id="{28E91DE8-906F-43F4-9E4D-C4A1567D6AF5}"/>
              </a:ext>
            </a:extLst>
          </p:cNvPr>
          <p:cNvSpPr txBox="1"/>
          <p:nvPr/>
        </p:nvSpPr>
        <p:spPr>
          <a:xfrm>
            <a:off x="3592890"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2" name="TextBox 681">
            <a:extLst>
              <a:ext uri="{FF2B5EF4-FFF2-40B4-BE49-F238E27FC236}">
                <a16:creationId xmlns:a16="http://schemas.microsoft.com/office/drawing/2014/main" id="{FED4A895-79B9-4335-B1EA-8DA4C1D4087E}"/>
              </a:ext>
            </a:extLst>
          </p:cNvPr>
          <p:cNvSpPr txBox="1"/>
          <p:nvPr/>
        </p:nvSpPr>
        <p:spPr>
          <a:xfrm>
            <a:off x="3884623"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3" name="TextBox 682">
            <a:extLst>
              <a:ext uri="{FF2B5EF4-FFF2-40B4-BE49-F238E27FC236}">
                <a16:creationId xmlns:a16="http://schemas.microsoft.com/office/drawing/2014/main" id="{E293DB1A-AF1A-485E-8CCA-C87E76B0972B}"/>
              </a:ext>
            </a:extLst>
          </p:cNvPr>
          <p:cNvSpPr txBox="1"/>
          <p:nvPr/>
        </p:nvSpPr>
        <p:spPr>
          <a:xfrm>
            <a:off x="3329436"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4" name="TextBox 683">
            <a:extLst>
              <a:ext uri="{FF2B5EF4-FFF2-40B4-BE49-F238E27FC236}">
                <a16:creationId xmlns:a16="http://schemas.microsoft.com/office/drawing/2014/main" id="{8A0B19ED-D845-4827-B5DD-F737E985154F}"/>
              </a:ext>
            </a:extLst>
          </p:cNvPr>
          <p:cNvSpPr txBox="1"/>
          <p:nvPr/>
        </p:nvSpPr>
        <p:spPr>
          <a:xfrm>
            <a:off x="3677782"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85" name="TextBox 684">
            <a:extLst>
              <a:ext uri="{FF2B5EF4-FFF2-40B4-BE49-F238E27FC236}">
                <a16:creationId xmlns:a16="http://schemas.microsoft.com/office/drawing/2014/main" id="{1C01FE9D-9884-45F9-A52D-F3800E932B0C}"/>
              </a:ext>
            </a:extLst>
          </p:cNvPr>
          <p:cNvSpPr txBox="1"/>
          <p:nvPr/>
        </p:nvSpPr>
        <p:spPr>
          <a:xfrm>
            <a:off x="3044250" y="1615937"/>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86" name="TextBox 685">
            <a:extLst>
              <a:ext uri="{FF2B5EF4-FFF2-40B4-BE49-F238E27FC236}">
                <a16:creationId xmlns:a16="http://schemas.microsoft.com/office/drawing/2014/main" id="{56241588-E559-4638-8CE7-CB4E1BE33A77}"/>
              </a:ext>
            </a:extLst>
          </p:cNvPr>
          <p:cNvSpPr txBox="1"/>
          <p:nvPr/>
        </p:nvSpPr>
        <p:spPr>
          <a:xfrm>
            <a:off x="3372984"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88" name="TextBox 687">
            <a:extLst>
              <a:ext uri="{FF2B5EF4-FFF2-40B4-BE49-F238E27FC236}">
                <a16:creationId xmlns:a16="http://schemas.microsoft.com/office/drawing/2014/main" id="{F6F626FE-CDDB-4AB4-BFE6-BA5194789378}"/>
              </a:ext>
            </a:extLst>
          </p:cNvPr>
          <p:cNvSpPr txBox="1"/>
          <p:nvPr/>
        </p:nvSpPr>
        <p:spPr>
          <a:xfrm>
            <a:off x="4903501"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9" name="TextBox 688">
            <a:extLst>
              <a:ext uri="{FF2B5EF4-FFF2-40B4-BE49-F238E27FC236}">
                <a16:creationId xmlns:a16="http://schemas.microsoft.com/office/drawing/2014/main" id="{3B9CC06A-3A5E-4160-8EAE-37CCFAA084E0}"/>
              </a:ext>
            </a:extLst>
          </p:cNvPr>
          <p:cNvSpPr txBox="1"/>
          <p:nvPr/>
        </p:nvSpPr>
        <p:spPr>
          <a:xfrm>
            <a:off x="5195234"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0" name="TextBox 689">
            <a:extLst>
              <a:ext uri="{FF2B5EF4-FFF2-40B4-BE49-F238E27FC236}">
                <a16:creationId xmlns:a16="http://schemas.microsoft.com/office/drawing/2014/main" id="{7CDE0981-6F01-4779-8F90-B6FE8CC271B7}"/>
              </a:ext>
            </a:extLst>
          </p:cNvPr>
          <p:cNvSpPr txBox="1"/>
          <p:nvPr/>
        </p:nvSpPr>
        <p:spPr>
          <a:xfrm>
            <a:off x="4640047"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1" name="TextBox 690">
            <a:extLst>
              <a:ext uri="{FF2B5EF4-FFF2-40B4-BE49-F238E27FC236}">
                <a16:creationId xmlns:a16="http://schemas.microsoft.com/office/drawing/2014/main" id="{04ED743B-2F63-47E8-9545-67B64ABF0F39}"/>
              </a:ext>
            </a:extLst>
          </p:cNvPr>
          <p:cNvSpPr txBox="1"/>
          <p:nvPr/>
        </p:nvSpPr>
        <p:spPr>
          <a:xfrm>
            <a:off x="4988393"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92" name="TextBox 691">
            <a:extLst>
              <a:ext uri="{FF2B5EF4-FFF2-40B4-BE49-F238E27FC236}">
                <a16:creationId xmlns:a16="http://schemas.microsoft.com/office/drawing/2014/main" id="{78FF1CBA-4528-4567-BC43-159B33AF7DF2}"/>
              </a:ext>
            </a:extLst>
          </p:cNvPr>
          <p:cNvSpPr txBox="1"/>
          <p:nvPr/>
        </p:nvSpPr>
        <p:spPr>
          <a:xfrm>
            <a:off x="4354861" y="1615937"/>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93" name="TextBox 692">
            <a:extLst>
              <a:ext uri="{FF2B5EF4-FFF2-40B4-BE49-F238E27FC236}">
                <a16:creationId xmlns:a16="http://schemas.microsoft.com/office/drawing/2014/main" id="{131E96A1-C4D6-4E93-BF36-F3D3AFD4A2CF}"/>
              </a:ext>
            </a:extLst>
          </p:cNvPr>
          <p:cNvSpPr txBox="1"/>
          <p:nvPr/>
        </p:nvSpPr>
        <p:spPr>
          <a:xfrm>
            <a:off x="4683595"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95" name="TextBox 694">
            <a:extLst>
              <a:ext uri="{FF2B5EF4-FFF2-40B4-BE49-F238E27FC236}">
                <a16:creationId xmlns:a16="http://schemas.microsoft.com/office/drawing/2014/main" id="{437E69A5-5FD1-4D63-B922-63467DB83044}"/>
              </a:ext>
            </a:extLst>
          </p:cNvPr>
          <p:cNvSpPr txBox="1"/>
          <p:nvPr/>
        </p:nvSpPr>
        <p:spPr>
          <a:xfrm>
            <a:off x="6124872" y="160581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96" name="TextBox 695">
            <a:extLst>
              <a:ext uri="{FF2B5EF4-FFF2-40B4-BE49-F238E27FC236}">
                <a16:creationId xmlns:a16="http://schemas.microsoft.com/office/drawing/2014/main" id="{48912239-0992-47B3-94EC-00D94DB76F3A}"/>
              </a:ext>
            </a:extLst>
          </p:cNvPr>
          <p:cNvSpPr txBox="1"/>
          <p:nvPr/>
        </p:nvSpPr>
        <p:spPr>
          <a:xfrm>
            <a:off x="6416605" y="160474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7" name="TextBox 696">
            <a:extLst>
              <a:ext uri="{FF2B5EF4-FFF2-40B4-BE49-F238E27FC236}">
                <a16:creationId xmlns:a16="http://schemas.microsoft.com/office/drawing/2014/main" id="{6F4348F9-038E-4277-939A-C3C5043D5216}"/>
              </a:ext>
            </a:extLst>
          </p:cNvPr>
          <p:cNvSpPr txBox="1"/>
          <p:nvPr/>
        </p:nvSpPr>
        <p:spPr>
          <a:xfrm>
            <a:off x="5861418" y="160518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8" name="TextBox 697">
            <a:extLst>
              <a:ext uri="{FF2B5EF4-FFF2-40B4-BE49-F238E27FC236}">
                <a16:creationId xmlns:a16="http://schemas.microsoft.com/office/drawing/2014/main" id="{375AAAB1-F60A-49F9-A2AB-3D672BDF452B}"/>
              </a:ext>
            </a:extLst>
          </p:cNvPr>
          <p:cNvSpPr txBox="1"/>
          <p:nvPr/>
        </p:nvSpPr>
        <p:spPr>
          <a:xfrm>
            <a:off x="6209764" y="158343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99" name="TextBox 698">
            <a:extLst>
              <a:ext uri="{FF2B5EF4-FFF2-40B4-BE49-F238E27FC236}">
                <a16:creationId xmlns:a16="http://schemas.microsoft.com/office/drawing/2014/main" id="{2A9F34CD-9E60-47C9-85D9-50AB41EE1670}"/>
              </a:ext>
            </a:extLst>
          </p:cNvPr>
          <p:cNvSpPr txBox="1"/>
          <p:nvPr/>
        </p:nvSpPr>
        <p:spPr>
          <a:xfrm>
            <a:off x="5576232" y="1604748"/>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00" name="TextBox 699">
            <a:extLst>
              <a:ext uri="{FF2B5EF4-FFF2-40B4-BE49-F238E27FC236}">
                <a16:creationId xmlns:a16="http://schemas.microsoft.com/office/drawing/2014/main" id="{7B12DF74-800A-4770-A6A5-096B6C122DA3}"/>
              </a:ext>
            </a:extLst>
          </p:cNvPr>
          <p:cNvSpPr txBox="1"/>
          <p:nvPr/>
        </p:nvSpPr>
        <p:spPr>
          <a:xfrm>
            <a:off x="5904966" y="1583439"/>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2" name="TextBox 701">
            <a:extLst>
              <a:ext uri="{FF2B5EF4-FFF2-40B4-BE49-F238E27FC236}">
                <a16:creationId xmlns:a16="http://schemas.microsoft.com/office/drawing/2014/main" id="{B948AF58-2B8A-4A5B-8A35-4DADB86806E0}"/>
              </a:ext>
            </a:extLst>
          </p:cNvPr>
          <p:cNvSpPr txBox="1"/>
          <p:nvPr/>
        </p:nvSpPr>
        <p:spPr>
          <a:xfrm>
            <a:off x="3592890"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03" name="TextBox 702">
            <a:extLst>
              <a:ext uri="{FF2B5EF4-FFF2-40B4-BE49-F238E27FC236}">
                <a16:creationId xmlns:a16="http://schemas.microsoft.com/office/drawing/2014/main" id="{DCFE2641-D016-4E52-A2A9-232CB88CAEB9}"/>
              </a:ext>
            </a:extLst>
          </p:cNvPr>
          <p:cNvSpPr txBox="1"/>
          <p:nvPr/>
        </p:nvSpPr>
        <p:spPr>
          <a:xfrm>
            <a:off x="3884623"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4" name="TextBox 703">
            <a:extLst>
              <a:ext uri="{FF2B5EF4-FFF2-40B4-BE49-F238E27FC236}">
                <a16:creationId xmlns:a16="http://schemas.microsoft.com/office/drawing/2014/main" id="{DB618165-EB02-4544-B074-57D0F6707FE4}"/>
              </a:ext>
            </a:extLst>
          </p:cNvPr>
          <p:cNvSpPr txBox="1"/>
          <p:nvPr/>
        </p:nvSpPr>
        <p:spPr>
          <a:xfrm>
            <a:off x="3329436"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5" name="TextBox 704">
            <a:extLst>
              <a:ext uri="{FF2B5EF4-FFF2-40B4-BE49-F238E27FC236}">
                <a16:creationId xmlns:a16="http://schemas.microsoft.com/office/drawing/2014/main" id="{3E2BC1E4-FA67-4138-B1E2-4A29EFA4A60C}"/>
              </a:ext>
            </a:extLst>
          </p:cNvPr>
          <p:cNvSpPr txBox="1"/>
          <p:nvPr/>
        </p:nvSpPr>
        <p:spPr>
          <a:xfrm>
            <a:off x="3677782" y="1830041"/>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06" name="TextBox 705">
            <a:extLst>
              <a:ext uri="{FF2B5EF4-FFF2-40B4-BE49-F238E27FC236}">
                <a16:creationId xmlns:a16="http://schemas.microsoft.com/office/drawing/2014/main" id="{AE9B38F9-9FA7-4F73-AD21-2D044FF740E9}"/>
              </a:ext>
            </a:extLst>
          </p:cNvPr>
          <p:cNvSpPr txBox="1"/>
          <p:nvPr/>
        </p:nvSpPr>
        <p:spPr>
          <a:xfrm>
            <a:off x="3044250" y="1851350"/>
            <a:ext cx="481133" cy="369332"/>
          </a:xfrm>
          <a:prstGeom prst="rect">
            <a:avLst/>
          </a:prstGeom>
          <a:noFill/>
        </p:spPr>
        <p:txBody>
          <a:bodyPr wrap="square">
            <a:spAutoFit/>
          </a:bodyPr>
          <a:lstStyle/>
          <a:p>
            <a:r>
              <a:rPr lang="en-US" altLang="en-US" sz="1800" b="1" i="1" dirty="0"/>
              <a:t>r</a:t>
            </a:r>
            <a:r>
              <a:rPr lang="en-US" altLang="en-US" sz="1800" b="1" baseline="-25000" dirty="0"/>
              <a:t>4</a:t>
            </a:r>
            <a:r>
              <a:rPr lang="en-US" altLang="en-US" sz="1800" b="1" dirty="0">
                <a:cs typeface="Arial" panose="020B0604020202020204" pitchFamily="34" charset="0"/>
                <a:sym typeface="Symbol" panose="05050102010706020507" pitchFamily="18" charset="2"/>
              </a:rPr>
              <a:t> </a:t>
            </a:r>
            <a:endParaRPr lang="en-US" b="1" dirty="0"/>
          </a:p>
        </p:txBody>
      </p:sp>
      <p:sp>
        <p:nvSpPr>
          <p:cNvPr id="707" name="TextBox 706">
            <a:extLst>
              <a:ext uri="{FF2B5EF4-FFF2-40B4-BE49-F238E27FC236}">
                <a16:creationId xmlns:a16="http://schemas.microsoft.com/office/drawing/2014/main" id="{99029FCB-EA6E-432D-8055-DFFC84D09A98}"/>
              </a:ext>
            </a:extLst>
          </p:cNvPr>
          <p:cNvSpPr txBox="1"/>
          <p:nvPr/>
        </p:nvSpPr>
        <p:spPr>
          <a:xfrm>
            <a:off x="3372984"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9" name="TextBox 708">
            <a:extLst>
              <a:ext uri="{FF2B5EF4-FFF2-40B4-BE49-F238E27FC236}">
                <a16:creationId xmlns:a16="http://schemas.microsoft.com/office/drawing/2014/main" id="{CC36F0A4-AEB6-48CA-AD95-B6C6A1202CC6}"/>
              </a:ext>
            </a:extLst>
          </p:cNvPr>
          <p:cNvSpPr txBox="1"/>
          <p:nvPr/>
        </p:nvSpPr>
        <p:spPr>
          <a:xfrm>
            <a:off x="4903501"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0" name="TextBox 709">
            <a:extLst>
              <a:ext uri="{FF2B5EF4-FFF2-40B4-BE49-F238E27FC236}">
                <a16:creationId xmlns:a16="http://schemas.microsoft.com/office/drawing/2014/main" id="{7A20FA85-DE25-4268-8CFC-640798A83C81}"/>
              </a:ext>
            </a:extLst>
          </p:cNvPr>
          <p:cNvSpPr txBox="1"/>
          <p:nvPr/>
        </p:nvSpPr>
        <p:spPr>
          <a:xfrm>
            <a:off x="5195234"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1" name="TextBox 710">
            <a:extLst>
              <a:ext uri="{FF2B5EF4-FFF2-40B4-BE49-F238E27FC236}">
                <a16:creationId xmlns:a16="http://schemas.microsoft.com/office/drawing/2014/main" id="{9B77DA89-1FE4-458F-AA12-58F535DA1097}"/>
              </a:ext>
            </a:extLst>
          </p:cNvPr>
          <p:cNvSpPr txBox="1"/>
          <p:nvPr/>
        </p:nvSpPr>
        <p:spPr>
          <a:xfrm>
            <a:off x="4640047"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2" name="TextBox 711">
            <a:extLst>
              <a:ext uri="{FF2B5EF4-FFF2-40B4-BE49-F238E27FC236}">
                <a16:creationId xmlns:a16="http://schemas.microsoft.com/office/drawing/2014/main" id="{6325B31F-1978-41CE-88F7-930C456607F5}"/>
              </a:ext>
            </a:extLst>
          </p:cNvPr>
          <p:cNvSpPr txBox="1"/>
          <p:nvPr/>
        </p:nvSpPr>
        <p:spPr>
          <a:xfrm>
            <a:off x="4988393" y="183004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3" name="TextBox 712">
            <a:extLst>
              <a:ext uri="{FF2B5EF4-FFF2-40B4-BE49-F238E27FC236}">
                <a16:creationId xmlns:a16="http://schemas.microsoft.com/office/drawing/2014/main" id="{86D7A954-CE22-487D-B3C8-AE8A46F02A50}"/>
              </a:ext>
            </a:extLst>
          </p:cNvPr>
          <p:cNvSpPr txBox="1"/>
          <p:nvPr/>
        </p:nvSpPr>
        <p:spPr>
          <a:xfrm>
            <a:off x="4354861" y="1851350"/>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714" name="TextBox 713">
            <a:extLst>
              <a:ext uri="{FF2B5EF4-FFF2-40B4-BE49-F238E27FC236}">
                <a16:creationId xmlns:a16="http://schemas.microsoft.com/office/drawing/2014/main" id="{3A88771C-814A-4240-A95C-784C072D1502}"/>
              </a:ext>
            </a:extLst>
          </p:cNvPr>
          <p:cNvSpPr txBox="1"/>
          <p:nvPr/>
        </p:nvSpPr>
        <p:spPr>
          <a:xfrm>
            <a:off x="4683595"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6" name="TextBox 715">
            <a:extLst>
              <a:ext uri="{FF2B5EF4-FFF2-40B4-BE49-F238E27FC236}">
                <a16:creationId xmlns:a16="http://schemas.microsoft.com/office/drawing/2014/main" id="{6BD6F7A9-9F78-4A15-AA6F-E7B3FE90AE50}"/>
              </a:ext>
            </a:extLst>
          </p:cNvPr>
          <p:cNvSpPr txBox="1"/>
          <p:nvPr/>
        </p:nvSpPr>
        <p:spPr>
          <a:xfrm>
            <a:off x="6124872" y="184122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7" name="TextBox 716">
            <a:extLst>
              <a:ext uri="{FF2B5EF4-FFF2-40B4-BE49-F238E27FC236}">
                <a16:creationId xmlns:a16="http://schemas.microsoft.com/office/drawing/2014/main" id="{CE195F8A-9E71-4CF7-BBF3-C7DF6CDE989D}"/>
              </a:ext>
            </a:extLst>
          </p:cNvPr>
          <p:cNvSpPr txBox="1"/>
          <p:nvPr/>
        </p:nvSpPr>
        <p:spPr>
          <a:xfrm>
            <a:off x="6416605" y="18401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8" name="TextBox 717">
            <a:extLst>
              <a:ext uri="{FF2B5EF4-FFF2-40B4-BE49-F238E27FC236}">
                <a16:creationId xmlns:a16="http://schemas.microsoft.com/office/drawing/2014/main" id="{858B67B5-49DD-41A6-A871-2D3F996BBAE7}"/>
              </a:ext>
            </a:extLst>
          </p:cNvPr>
          <p:cNvSpPr txBox="1"/>
          <p:nvPr/>
        </p:nvSpPr>
        <p:spPr>
          <a:xfrm>
            <a:off x="5861418" y="184059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9" name="TextBox 718">
            <a:extLst>
              <a:ext uri="{FF2B5EF4-FFF2-40B4-BE49-F238E27FC236}">
                <a16:creationId xmlns:a16="http://schemas.microsoft.com/office/drawing/2014/main" id="{B122F21C-A1EB-4811-B192-AADAF830C976}"/>
              </a:ext>
            </a:extLst>
          </p:cNvPr>
          <p:cNvSpPr txBox="1"/>
          <p:nvPr/>
        </p:nvSpPr>
        <p:spPr>
          <a:xfrm>
            <a:off x="6209764" y="1818852"/>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20" name="TextBox 719">
            <a:extLst>
              <a:ext uri="{FF2B5EF4-FFF2-40B4-BE49-F238E27FC236}">
                <a16:creationId xmlns:a16="http://schemas.microsoft.com/office/drawing/2014/main" id="{69955B59-504E-424F-9715-1A2FC55DE995}"/>
              </a:ext>
            </a:extLst>
          </p:cNvPr>
          <p:cNvSpPr txBox="1"/>
          <p:nvPr/>
        </p:nvSpPr>
        <p:spPr>
          <a:xfrm>
            <a:off x="5576232" y="1840161"/>
            <a:ext cx="481133" cy="369332"/>
          </a:xfrm>
          <a:prstGeom prst="rect">
            <a:avLst/>
          </a:prstGeom>
          <a:noFill/>
        </p:spPr>
        <p:txBody>
          <a:bodyPr wrap="square">
            <a:spAutoFit/>
          </a:bodyPr>
          <a:lstStyle/>
          <a:p>
            <a:r>
              <a:rPr lang="en-US" altLang="en-US" sz="1800" b="1" i="1" dirty="0"/>
              <a:t>r</a:t>
            </a:r>
            <a:r>
              <a:rPr lang="en-US" altLang="en-US" sz="1800" b="1" baseline="-25000" dirty="0"/>
              <a:t>7</a:t>
            </a:r>
            <a:r>
              <a:rPr lang="en-US" altLang="en-US" sz="1800" b="1" dirty="0">
                <a:cs typeface="Arial" panose="020B0604020202020204" pitchFamily="34" charset="0"/>
                <a:sym typeface="Symbol" panose="05050102010706020507" pitchFamily="18" charset="2"/>
              </a:rPr>
              <a:t> </a:t>
            </a:r>
            <a:endParaRPr lang="en-US" b="1" dirty="0"/>
          </a:p>
        </p:txBody>
      </p:sp>
      <p:sp>
        <p:nvSpPr>
          <p:cNvPr id="721" name="TextBox 720">
            <a:extLst>
              <a:ext uri="{FF2B5EF4-FFF2-40B4-BE49-F238E27FC236}">
                <a16:creationId xmlns:a16="http://schemas.microsoft.com/office/drawing/2014/main" id="{5AE35D9F-F387-409C-8DC6-731363D6F741}"/>
              </a:ext>
            </a:extLst>
          </p:cNvPr>
          <p:cNvSpPr txBox="1"/>
          <p:nvPr/>
        </p:nvSpPr>
        <p:spPr>
          <a:xfrm>
            <a:off x="5904966" y="1818852"/>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23" name="TextBox 722">
            <a:extLst>
              <a:ext uri="{FF2B5EF4-FFF2-40B4-BE49-F238E27FC236}">
                <a16:creationId xmlns:a16="http://schemas.microsoft.com/office/drawing/2014/main" id="{4FF4E6C5-D800-46D2-8C95-87BDD3A3B89D}"/>
              </a:ext>
            </a:extLst>
          </p:cNvPr>
          <p:cNvSpPr txBox="1"/>
          <p:nvPr/>
        </p:nvSpPr>
        <p:spPr>
          <a:xfrm>
            <a:off x="3592890"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24" name="TextBox 723">
            <a:extLst>
              <a:ext uri="{FF2B5EF4-FFF2-40B4-BE49-F238E27FC236}">
                <a16:creationId xmlns:a16="http://schemas.microsoft.com/office/drawing/2014/main" id="{436D4C5B-6A56-4745-B6A9-B3D1E87299EC}"/>
              </a:ext>
            </a:extLst>
          </p:cNvPr>
          <p:cNvSpPr txBox="1"/>
          <p:nvPr/>
        </p:nvSpPr>
        <p:spPr>
          <a:xfrm>
            <a:off x="3884623"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5" name="TextBox 724">
            <a:extLst>
              <a:ext uri="{FF2B5EF4-FFF2-40B4-BE49-F238E27FC236}">
                <a16:creationId xmlns:a16="http://schemas.microsoft.com/office/drawing/2014/main" id="{6F3BC583-AE7F-41D8-8B78-7C82FD27DF94}"/>
              </a:ext>
            </a:extLst>
          </p:cNvPr>
          <p:cNvSpPr txBox="1"/>
          <p:nvPr/>
        </p:nvSpPr>
        <p:spPr>
          <a:xfrm>
            <a:off x="3329436"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6" name="TextBox 725">
            <a:extLst>
              <a:ext uri="{FF2B5EF4-FFF2-40B4-BE49-F238E27FC236}">
                <a16:creationId xmlns:a16="http://schemas.microsoft.com/office/drawing/2014/main" id="{CAEAE12B-80AD-4B46-A61B-F706BC38E186}"/>
              </a:ext>
            </a:extLst>
          </p:cNvPr>
          <p:cNvSpPr txBox="1"/>
          <p:nvPr/>
        </p:nvSpPr>
        <p:spPr>
          <a:xfrm>
            <a:off x="3677782" y="205092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27" name="TextBox 726">
            <a:extLst>
              <a:ext uri="{FF2B5EF4-FFF2-40B4-BE49-F238E27FC236}">
                <a16:creationId xmlns:a16="http://schemas.microsoft.com/office/drawing/2014/main" id="{B59A2A81-EC5F-41C8-909C-BDACF5D02D3A}"/>
              </a:ext>
            </a:extLst>
          </p:cNvPr>
          <p:cNvSpPr txBox="1"/>
          <p:nvPr/>
        </p:nvSpPr>
        <p:spPr>
          <a:xfrm>
            <a:off x="3044250" y="2072229"/>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728" name="TextBox 727">
            <a:extLst>
              <a:ext uri="{FF2B5EF4-FFF2-40B4-BE49-F238E27FC236}">
                <a16:creationId xmlns:a16="http://schemas.microsoft.com/office/drawing/2014/main" id="{60116BCA-4132-4C57-994A-BE1580AEBF6C}"/>
              </a:ext>
            </a:extLst>
          </p:cNvPr>
          <p:cNvSpPr txBox="1"/>
          <p:nvPr/>
        </p:nvSpPr>
        <p:spPr>
          <a:xfrm>
            <a:off x="3372984"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0" name="TextBox 729">
            <a:extLst>
              <a:ext uri="{FF2B5EF4-FFF2-40B4-BE49-F238E27FC236}">
                <a16:creationId xmlns:a16="http://schemas.microsoft.com/office/drawing/2014/main" id="{66746A15-A8D3-41E7-B6ED-45A471618712}"/>
              </a:ext>
            </a:extLst>
          </p:cNvPr>
          <p:cNvSpPr txBox="1"/>
          <p:nvPr/>
        </p:nvSpPr>
        <p:spPr>
          <a:xfrm>
            <a:off x="4903501"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1" name="TextBox 730">
            <a:extLst>
              <a:ext uri="{FF2B5EF4-FFF2-40B4-BE49-F238E27FC236}">
                <a16:creationId xmlns:a16="http://schemas.microsoft.com/office/drawing/2014/main" id="{7982AFEB-4D21-4A16-8147-37953482FE03}"/>
              </a:ext>
            </a:extLst>
          </p:cNvPr>
          <p:cNvSpPr txBox="1"/>
          <p:nvPr/>
        </p:nvSpPr>
        <p:spPr>
          <a:xfrm>
            <a:off x="5195234"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2" name="TextBox 731">
            <a:extLst>
              <a:ext uri="{FF2B5EF4-FFF2-40B4-BE49-F238E27FC236}">
                <a16:creationId xmlns:a16="http://schemas.microsoft.com/office/drawing/2014/main" id="{C3CE6AD8-0181-4650-92FE-56D3C9B63892}"/>
              </a:ext>
            </a:extLst>
          </p:cNvPr>
          <p:cNvSpPr txBox="1"/>
          <p:nvPr/>
        </p:nvSpPr>
        <p:spPr>
          <a:xfrm>
            <a:off x="4640047"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3" name="TextBox 732">
            <a:extLst>
              <a:ext uri="{FF2B5EF4-FFF2-40B4-BE49-F238E27FC236}">
                <a16:creationId xmlns:a16="http://schemas.microsoft.com/office/drawing/2014/main" id="{0788F79C-BCDA-4FC8-AC55-151448D6C4C0}"/>
              </a:ext>
            </a:extLst>
          </p:cNvPr>
          <p:cNvSpPr txBox="1"/>
          <p:nvPr/>
        </p:nvSpPr>
        <p:spPr>
          <a:xfrm>
            <a:off x="4988393" y="205092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34" name="TextBox 733">
            <a:extLst>
              <a:ext uri="{FF2B5EF4-FFF2-40B4-BE49-F238E27FC236}">
                <a16:creationId xmlns:a16="http://schemas.microsoft.com/office/drawing/2014/main" id="{36DEA4C9-5531-4FF8-B771-C2B4A3377132}"/>
              </a:ext>
            </a:extLst>
          </p:cNvPr>
          <p:cNvSpPr txBox="1"/>
          <p:nvPr/>
        </p:nvSpPr>
        <p:spPr>
          <a:xfrm>
            <a:off x="4354861" y="2072229"/>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35" name="TextBox 734">
            <a:extLst>
              <a:ext uri="{FF2B5EF4-FFF2-40B4-BE49-F238E27FC236}">
                <a16:creationId xmlns:a16="http://schemas.microsoft.com/office/drawing/2014/main" id="{EB405412-5BF1-4E41-A166-2D337791D618}"/>
              </a:ext>
            </a:extLst>
          </p:cNvPr>
          <p:cNvSpPr txBox="1"/>
          <p:nvPr/>
        </p:nvSpPr>
        <p:spPr>
          <a:xfrm>
            <a:off x="4683595"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7" name="TextBox 736">
            <a:extLst>
              <a:ext uri="{FF2B5EF4-FFF2-40B4-BE49-F238E27FC236}">
                <a16:creationId xmlns:a16="http://schemas.microsoft.com/office/drawing/2014/main" id="{DE948E34-CB2F-4169-A7D1-E14094DCF5A5}"/>
              </a:ext>
            </a:extLst>
          </p:cNvPr>
          <p:cNvSpPr txBox="1"/>
          <p:nvPr/>
        </p:nvSpPr>
        <p:spPr>
          <a:xfrm>
            <a:off x="6124872" y="206210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8" name="TextBox 737">
            <a:extLst>
              <a:ext uri="{FF2B5EF4-FFF2-40B4-BE49-F238E27FC236}">
                <a16:creationId xmlns:a16="http://schemas.microsoft.com/office/drawing/2014/main" id="{392E11C7-1D86-44E8-86A1-0BF7B9452B59}"/>
              </a:ext>
            </a:extLst>
          </p:cNvPr>
          <p:cNvSpPr txBox="1"/>
          <p:nvPr/>
        </p:nvSpPr>
        <p:spPr>
          <a:xfrm>
            <a:off x="6416605" y="206104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9" name="TextBox 738">
            <a:extLst>
              <a:ext uri="{FF2B5EF4-FFF2-40B4-BE49-F238E27FC236}">
                <a16:creationId xmlns:a16="http://schemas.microsoft.com/office/drawing/2014/main" id="{B7448E7E-048A-4CEF-84DE-6A44D1383DE7}"/>
              </a:ext>
            </a:extLst>
          </p:cNvPr>
          <p:cNvSpPr txBox="1"/>
          <p:nvPr/>
        </p:nvSpPr>
        <p:spPr>
          <a:xfrm>
            <a:off x="5861418" y="206147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0" name="TextBox 739">
            <a:extLst>
              <a:ext uri="{FF2B5EF4-FFF2-40B4-BE49-F238E27FC236}">
                <a16:creationId xmlns:a16="http://schemas.microsoft.com/office/drawing/2014/main" id="{807A34A9-73F0-42DB-AD27-357056D23977}"/>
              </a:ext>
            </a:extLst>
          </p:cNvPr>
          <p:cNvSpPr txBox="1"/>
          <p:nvPr/>
        </p:nvSpPr>
        <p:spPr>
          <a:xfrm>
            <a:off x="6209764" y="203973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41" name="TextBox 740">
            <a:extLst>
              <a:ext uri="{FF2B5EF4-FFF2-40B4-BE49-F238E27FC236}">
                <a16:creationId xmlns:a16="http://schemas.microsoft.com/office/drawing/2014/main" id="{B514660F-85CC-4934-A855-F69E6482A36B}"/>
              </a:ext>
            </a:extLst>
          </p:cNvPr>
          <p:cNvSpPr txBox="1"/>
          <p:nvPr/>
        </p:nvSpPr>
        <p:spPr>
          <a:xfrm>
            <a:off x="5576232" y="2061040"/>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42" name="TextBox 741">
            <a:extLst>
              <a:ext uri="{FF2B5EF4-FFF2-40B4-BE49-F238E27FC236}">
                <a16:creationId xmlns:a16="http://schemas.microsoft.com/office/drawing/2014/main" id="{E2177E65-4F81-4281-A432-D647CD4EF817}"/>
              </a:ext>
            </a:extLst>
          </p:cNvPr>
          <p:cNvSpPr txBox="1"/>
          <p:nvPr/>
        </p:nvSpPr>
        <p:spPr>
          <a:xfrm>
            <a:off x="5904966" y="2039731"/>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4" name="TextBox 743">
            <a:extLst>
              <a:ext uri="{FF2B5EF4-FFF2-40B4-BE49-F238E27FC236}">
                <a16:creationId xmlns:a16="http://schemas.microsoft.com/office/drawing/2014/main" id="{EBD0F1E7-6131-4C29-8BE9-B23D8FF5349A}"/>
              </a:ext>
            </a:extLst>
          </p:cNvPr>
          <p:cNvSpPr txBox="1"/>
          <p:nvPr/>
        </p:nvSpPr>
        <p:spPr>
          <a:xfrm>
            <a:off x="3592890"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45" name="TextBox 744">
            <a:extLst>
              <a:ext uri="{FF2B5EF4-FFF2-40B4-BE49-F238E27FC236}">
                <a16:creationId xmlns:a16="http://schemas.microsoft.com/office/drawing/2014/main" id="{058AAAC6-6B20-47AF-874A-306057509C59}"/>
              </a:ext>
            </a:extLst>
          </p:cNvPr>
          <p:cNvSpPr txBox="1"/>
          <p:nvPr/>
        </p:nvSpPr>
        <p:spPr>
          <a:xfrm>
            <a:off x="3884623"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6" name="TextBox 745">
            <a:extLst>
              <a:ext uri="{FF2B5EF4-FFF2-40B4-BE49-F238E27FC236}">
                <a16:creationId xmlns:a16="http://schemas.microsoft.com/office/drawing/2014/main" id="{CC9F794D-5AF3-457B-BB06-2AEED75B22C1}"/>
              </a:ext>
            </a:extLst>
          </p:cNvPr>
          <p:cNvSpPr txBox="1"/>
          <p:nvPr/>
        </p:nvSpPr>
        <p:spPr>
          <a:xfrm>
            <a:off x="3329436"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7" name="TextBox 746">
            <a:extLst>
              <a:ext uri="{FF2B5EF4-FFF2-40B4-BE49-F238E27FC236}">
                <a16:creationId xmlns:a16="http://schemas.microsoft.com/office/drawing/2014/main" id="{388CDCAD-7E7A-4C1E-B956-3C097A09FF2B}"/>
              </a:ext>
            </a:extLst>
          </p:cNvPr>
          <p:cNvSpPr txBox="1"/>
          <p:nvPr/>
        </p:nvSpPr>
        <p:spPr>
          <a:xfrm>
            <a:off x="3677782"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8" name="TextBox 747">
            <a:extLst>
              <a:ext uri="{FF2B5EF4-FFF2-40B4-BE49-F238E27FC236}">
                <a16:creationId xmlns:a16="http://schemas.microsoft.com/office/drawing/2014/main" id="{E5E141B3-05A0-4A06-A166-F60218125F4D}"/>
              </a:ext>
            </a:extLst>
          </p:cNvPr>
          <p:cNvSpPr txBox="1"/>
          <p:nvPr/>
        </p:nvSpPr>
        <p:spPr>
          <a:xfrm>
            <a:off x="3044250" y="2307642"/>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49" name="TextBox 748">
            <a:extLst>
              <a:ext uri="{FF2B5EF4-FFF2-40B4-BE49-F238E27FC236}">
                <a16:creationId xmlns:a16="http://schemas.microsoft.com/office/drawing/2014/main" id="{D29A3DDE-7277-48D6-A5DF-8E0DEA391F4A}"/>
              </a:ext>
            </a:extLst>
          </p:cNvPr>
          <p:cNvSpPr txBox="1"/>
          <p:nvPr/>
        </p:nvSpPr>
        <p:spPr>
          <a:xfrm>
            <a:off x="3372984"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1" name="TextBox 750">
            <a:extLst>
              <a:ext uri="{FF2B5EF4-FFF2-40B4-BE49-F238E27FC236}">
                <a16:creationId xmlns:a16="http://schemas.microsoft.com/office/drawing/2014/main" id="{94F30F39-E343-4967-8CBA-766B7C8250C6}"/>
              </a:ext>
            </a:extLst>
          </p:cNvPr>
          <p:cNvSpPr txBox="1"/>
          <p:nvPr/>
        </p:nvSpPr>
        <p:spPr>
          <a:xfrm>
            <a:off x="4903501"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2" name="TextBox 751">
            <a:extLst>
              <a:ext uri="{FF2B5EF4-FFF2-40B4-BE49-F238E27FC236}">
                <a16:creationId xmlns:a16="http://schemas.microsoft.com/office/drawing/2014/main" id="{AA04DD13-9B8E-42A3-B653-37F3E3EA65ED}"/>
              </a:ext>
            </a:extLst>
          </p:cNvPr>
          <p:cNvSpPr txBox="1"/>
          <p:nvPr/>
        </p:nvSpPr>
        <p:spPr>
          <a:xfrm>
            <a:off x="5195234"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3" name="TextBox 752">
            <a:extLst>
              <a:ext uri="{FF2B5EF4-FFF2-40B4-BE49-F238E27FC236}">
                <a16:creationId xmlns:a16="http://schemas.microsoft.com/office/drawing/2014/main" id="{6C956B74-B777-4FDB-A51F-17017AE23ED0}"/>
              </a:ext>
            </a:extLst>
          </p:cNvPr>
          <p:cNvSpPr txBox="1"/>
          <p:nvPr/>
        </p:nvSpPr>
        <p:spPr>
          <a:xfrm>
            <a:off x="4640047"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4" name="TextBox 753">
            <a:extLst>
              <a:ext uri="{FF2B5EF4-FFF2-40B4-BE49-F238E27FC236}">
                <a16:creationId xmlns:a16="http://schemas.microsoft.com/office/drawing/2014/main" id="{21382D50-6122-4EBF-9BC2-D619F681A434}"/>
              </a:ext>
            </a:extLst>
          </p:cNvPr>
          <p:cNvSpPr txBox="1"/>
          <p:nvPr/>
        </p:nvSpPr>
        <p:spPr>
          <a:xfrm>
            <a:off x="4988393"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55" name="TextBox 754">
            <a:extLst>
              <a:ext uri="{FF2B5EF4-FFF2-40B4-BE49-F238E27FC236}">
                <a16:creationId xmlns:a16="http://schemas.microsoft.com/office/drawing/2014/main" id="{2279DFB7-60EF-415B-8C94-203AE8585477}"/>
              </a:ext>
            </a:extLst>
          </p:cNvPr>
          <p:cNvSpPr txBox="1"/>
          <p:nvPr/>
        </p:nvSpPr>
        <p:spPr>
          <a:xfrm>
            <a:off x="4354861" y="2307642"/>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56" name="TextBox 755">
            <a:extLst>
              <a:ext uri="{FF2B5EF4-FFF2-40B4-BE49-F238E27FC236}">
                <a16:creationId xmlns:a16="http://schemas.microsoft.com/office/drawing/2014/main" id="{C8F5698F-2E0E-4F6B-A36F-7A91C6C61101}"/>
              </a:ext>
            </a:extLst>
          </p:cNvPr>
          <p:cNvSpPr txBox="1"/>
          <p:nvPr/>
        </p:nvSpPr>
        <p:spPr>
          <a:xfrm>
            <a:off x="4683595"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8" name="TextBox 757">
            <a:extLst>
              <a:ext uri="{FF2B5EF4-FFF2-40B4-BE49-F238E27FC236}">
                <a16:creationId xmlns:a16="http://schemas.microsoft.com/office/drawing/2014/main" id="{F26DD426-AB33-4F4F-9571-C0504FB4FE9A}"/>
              </a:ext>
            </a:extLst>
          </p:cNvPr>
          <p:cNvSpPr txBox="1"/>
          <p:nvPr/>
        </p:nvSpPr>
        <p:spPr>
          <a:xfrm>
            <a:off x="6124872" y="229752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9" name="TextBox 758">
            <a:extLst>
              <a:ext uri="{FF2B5EF4-FFF2-40B4-BE49-F238E27FC236}">
                <a16:creationId xmlns:a16="http://schemas.microsoft.com/office/drawing/2014/main" id="{C6BD6837-D840-49BB-8271-6A753B7B9395}"/>
              </a:ext>
            </a:extLst>
          </p:cNvPr>
          <p:cNvSpPr txBox="1"/>
          <p:nvPr/>
        </p:nvSpPr>
        <p:spPr>
          <a:xfrm>
            <a:off x="6416605" y="229645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0" name="TextBox 759">
            <a:extLst>
              <a:ext uri="{FF2B5EF4-FFF2-40B4-BE49-F238E27FC236}">
                <a16:creationId xmlns:a16="http://schemas.microsoft.com/office/drawing/2014/main" id="{49D36501-C996-4151-AC7C-225D6D75D9E9}"/>
              </a:ext>
            </a:extLst>
          </p:cNvPr>
          <p:cNvSpPr txBox="1"/>
          <p:nvPr/>
        </p:nvSpPr>
        <p:spPr>
          <a:xfrm>
            <a:off x="5861418" y="229688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1" name="TextBox 760">
            <a:extLst>
              <a:ext uri="{FF2B5EF4-FFF2-40B4-BE49-F238E27FC236}">
                <a16:creationId xmlns:a16="http://schemas.microsoft.com/office/drawing/2014/main" id="{787096BE-99FC-4158-BDC4-8A960A083C72}"/>
              </a:ext>
            </a:extLst>
          </p:cNvPr>
          <p:cNvSpPr txBox="1"/>
          <p:nvPr/>
        </p:nvSpPr>
        <p:spPr>
          <a:xfrm>
            <a:off x="6209764" y="2275144"/>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2" name="TextBox 761">
            <a:extLst>
              <a:ext uri="{FF2B5EF4-FFF2-40B4-BE49-F238E27FC236}">
                <a16:creationId xmlns:a16="http://schemas.microsoft.com/office/drawing/2014/main" id="{E7EB8FF3-D397-4CEE-8709-FB103861DC36}"/>
              </a:ext>
            </a:extLst>
          </p:cNvPr>
          <p:cNvSpPr txBox="1"/>
          <p:nvPr/>
        </p:nvSpPr>
        <p:spPr>
          <a:xfrm>
            <a:off x="5576232" y="2296453"/>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763" name="TextBox 762">
            <a:extLst>
              <a:ext uri="{FF2B5EF4-FFF2-40B4-BE49-F238E27FC236}">
                <a16:creationId xmlns:a16="http://schemas.microsoft.com/office/drawing/2014/main" id="{539A3022-031B-4418-BBFC-55E34559341B}"/>
              </a:ext>
            </a:extLst>
          </p:cNvPr>
          <p:cNvSpPr txBox="1"/>
          <p:nvPr/>
        </p:nvSpPr>
        <p:spPr>
          <a:xfrm>
            <a:off x="5904966" y="2275144"/>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5" name="TextBox 764">
            <a:extLst>
              <a:ext uri="{FF2B5EF4-FFF2-40B4-BE49-F238E27FC236}">
                <a16:creationId xmlns:a16="http://schemas.microsoft.com/office/drawing/2014/main" id="{B9B8BB18-DE15-4E67-8C8A-06EABAA0CBCC}"/>
              </a:ext>
            </a:extLst>
          </p:cNvPr>
          <p:cNvSpPr txBox="1"/>
          <p:nvPr/>
        </p:nvSpPr>
        <p:spPr>
          <a:xfrm>
            <a:off x="3592890"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66" name="TextBox 765">
            <a:extLst>
              <a:ext uri="{FF2B5EF4-FFF2-40B4-BE49-F238E27FC236}">
                <a16:creationId xmlns:a16="http://schemas.microsoft.com/office/drawing/2014/main" id="{ED397B8E-E649-43A9-BB3F-0A8DC845CECF}"/>
              </a:ext>
            </a:extLst>
          </p:cNvPr>
          <p:cNvSpPr txBox="1"/>
          <p:nvPr/>
        </p:nvSpPr>
        <p:spPr>
          <a:xfrm>
            <a:off x="3884623"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7" name="TextBox 766">
            <a:extLst>
              <a:ext uri="{FF2B5EF4-FFF2-40B4-BE49-F238E27FC236}">
                <a16:creationId xmlns:a16="http://schemas.microsoft.com/office/drawing/2014/main" id="{E5700B30-F049-4B7D-BA70-002AB64A4D25}"/>
              </a:ext>
            </a:extLst>
          </p:cNvPr>
          <p:cNvSpPr txBox="1"/>
          <p:nvPr/>
        </p:nvSpPr>
        <p:spPr>
          <a:xfrm>
            <a:off x="3329436"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8" name="TextBox 767">
            <a:extLst>
              <a:ext uri="{FF2B5EF4-FFF2-40B4-BE49-F238E27FC236}">
                <a16:creationId xmlns:a16="http://schemas.microsoft.com/office/drawing/2014/main" id="{9BAF9FCC-7C4D-412C-8367-90D13654A5DB}"/>
              </a:ext>
            </a:extLst>
          </p:cNvPr>
          <p:cNvSpPr txBox="1"/>
          <p:nvPr/>
        </p:nvSpPr>
        <p:spPr>
          <a:xfrm>
            <a:off x="3677782" y="2506206"/>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69" name="TextBox 768">
            <a:extLst>
              <a:ext uri="{FF2B5EF4-FFF2-40B4-BE49-F238E27FC236}">
                <a16:creationId xmlns:a16="http://schemas.microsoft.com/office/drawing/2014/main" id="{DBA8A2B7-EF0D-4658-A4B1-DB61CBB42EDD}"/>
              </a:ext>
            </a:extLst>
          </p:cNvPr>
          <p:cNvSpPr txBox="1"/>
          <p:nvPr/>
        </p:nvSpPr>
        <p:spPr>
          <a:xfrm>
            <a:off x="3044250" y="2527515"/>
            <a:ext cx="481133" cy="369332"/>
          </a:xfrm>
          <a:prstGeom prst="rect">
            <a:avLst/>
          </a:prstGeom>
          <a:noFill/>
        </p:spPr>
        <p:txBody>
          <a:bodyPr wrap="square">
            <a:spAutoFit/>
          </a:bodyPr>
          <a:lstStyle/>
          <a:p>
            <a:r>
              <a:rPr lang="en-US" altLang="en-US" sz="1800" b="1" i="1" dirty="0"/>
              <a:t>r</a:t>
            </a:r>
            <a:r>
              <a:rPr lang="en-US" altLang="en-US" sz="1800" b="1" baseline="-25000" dirty="0"/>
              <a:t>7</a:t>
            </a:r>
            <a:r>
              <a:rPr lang="en-US" altLang="en-US" sz="1800" b="1" dirty="0">
                <a:cs typeface="Arial" panose="020B0604020202020204" pitchFamily="34" charset="0"/>
                <a:sym typeface="Symbol" panose="05050102010706020507" pitchFamily="18" charset="2"/>
              </a:rPr>
              <a:t> </a:t>
            </a:r>
            <a:endParaRPr lang="en-US" b="1" dirty="0"/>
          </a:p>
        </p:txBody>
      </p:sp>
      <p:sp>
        <p:nvSpPr>
          <p:cNvPr id="770" name="TextBox 769">
            <a:extLst>
              <a:ext uri="{FF2B5EF4-FFF2-40B4-BE49-F238E27FC236}">
                <a16:creationId xmlns:a16="http://schemas.microsoft.com/office/drawing/2014/main" id="{76C2C442-95D2-43E6-AC94-BEC0223AF9F4}"/>
              </a:ext>
            </a:extLst>
          </p:cNvPr>
          <p:cNvSpPr txBox="1"/>
          <p:nvPr/>
        </p:nvSpPr>
        <p:spPr>
          <a:xfrm>
            <a:off x="3372984"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2" name="TextBox 771">
            <a:extLst>
              <a:ext uri="{FF2B5EF4-FFF2-40B4-BE49-F238E27FC236}">
                <a16:creationId xmlns:a16="http://schemas.microsoft.com/office/drawing/2014/main" id="{F03884C7-E99B-4ACF-91F8-C6CAC09EA672}"/>
              </a:ext>
            </a:extLst>
          </p:cNvPr>
          <p:cNvSpPr txBox="1"/>
          <p:nvPr/>
        </p:nvSpPr>
        <p:spPr>
          <a:xfrm>
            <a:off x="4903501"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73" name="TextBox 772">
            <a:extLst>
              <a:ext uri="{FF2B5EF4-FFF2-40B4-BE49-F238E27FC236}">
                <a16:creationId xmlns:a16="http://schemas.microsoft.com/office/drawing/2014/main" id="{A4CDAE74-7FC7-4B3C-BD78-1C46365444FE}"/>
              </a:ext>
            </a:extLst>
          </p:cNvPr>
          <p:cNvSpPr txBox="1"/>
          <p:nvPr/>
        </p:nvSpPr>
        <p:spPr>
          <a:xfrm>
            <a:off x="5195234"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4" name="TextBox 773">
            <a:extLst>
              <a:ext uri="{FF2B5EF4-FFF2-40B4-BE49-F238E27FC236}">
                <a16:creationId xmlns:a16="http://schemas.microsoft.com/office/drawing/2014/main" id="{153D7A0F-A493-4B1E-AAD0-DF5B4EC8FB20}"/>
              </a:ext>
            </a:extLst>
          </p:cNvPr>
          <p:cNvSpPr txBox="1"/>
          <p:nvPr/>
        </p:nvSpPr>
        <p:spPr>
          <a:xfrm>
            <a:off x="4640047"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5" name="TextBox 774">
            <a:extLst>
              <a:ext uri="{FF2B5EF4-FFF2-40B4-BE49-F238E27FC236}">
                <a16:creationId xmlns:a16="http://schemas.microsoft.com/office/drawing/2014/main" id="{60B3CF0E-5CF6-4FF2-A4B6-DE33BE8F5794}"/>
              </a:ext>
            </a:extLst>
          </p:cNvPr>
          <p:cNvSpPr txBox="1"/>
          <p:nvPr/>
        </p:nvSpPr>
        <p:spPr>
          <a:xfrm>
            <a:off x="4988393" y="2506206"/>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76" name="TextBox 775">
            <a:extLst>
              <a:ext uri="{FF2B5EF4-FFF2-40B4-BE49-F238E27FC236}">
                <a16:creationId xmlns:a16="http://schemas.microsoft.com/office/drawing/2014/main" id="{A09FB0BB-2851-4D81-8FA8-32862DE83E1A}"/>
              </a:ext>
            </a:extLst>
          </p:cNvPr>
          <p:cNvSpPr txBox="1"/>
          <p:nvPr/>
        </p:nvSpPr>
        <p:spPr>
          <a:xfrm>
            <a:off x="4354861" y="2527515"/>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77" name="TextBox 776">
            <a:extLst>
              <a:ext uri="{FF2B5EF4-FFF2-40B4-BE49-F238E27FC236}">
                <a16:creationId xmlns:a16="http://schemas.microsoft.com/office/drawing/2014/main" id="{EA942712-6698-4060-96C4-460CE0013803}"/>
              </a:ext>
            </a:extLst>
          </p:cNvPr>
          <p:cNvSpPr txBox="1"/>
          <p:nvPr/>
        </p:nvSpPr>
        <p:spPr>
          <a:xfrm>
            <a:off x="4683595"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9" name="TextBox 778">
            <a:extLst>
              <a:ext uri="{FF2B5EF4-FFF2-40B4-BE49-F238E27FC236}">
                <a16:creationId xmlns:a16="http://schemas.microsoft.com/office/drawing/2014/main" id="{55578728-6C38-408E-A226-3AB7ABB5EB90}"/>
              </a:ext>
            </a:extLst>
          </p:cNvPr>
          <p:cNvSpPr txBox="1"/>
          <p:nvPr/>
        </p:nvSpPr>
        <p:spPr>
          <a:xfrm>
            <a:off x="6124872" y="25173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0" name="TextBox 779">
            <a:extLst>
              <a:ext uri="{FF2B5EF4-FFF2-40B4-BE49-F238E27FC236}">
                <a16:creationId xmlns:a16="http://schemas.microsoft.com/office/drawing/2014/main" id="{B2A785F2-F1F3-43EA-88B7-64E169D4606A}"/>
              </a:ext>
            </a:extLst>
          </p:cNvPr>
          <p:cNvSpPr txBox="1"/>
          <p:nvPr/>
        </p:nvSpPr>
        <p:spPr>
          <a:xfrm>
            <a:off x="6416605" y="25163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1" name="TextBox 780">
            <a:extLst>
              <a:ext uri="{FF2B5EF4-FFF2-40B4-BE49-F238E27FC236}">
                <a16:creationId xmlns:a16="http://schemas.microsoft.com/office/drawing/2014/main" id="{A7A4C7A5-B606-4CEF-AD4A-DB6AD4B34CD0}"/>
              </a:ext>
            </a:extLst>
          </p:cNvPr>
          <p:cNvSpPr txBox="1"/>
          <p:nvPr/>
        </p:nvSpPr>
        <p:spPr>
          <a:xfrm>
            <a:off x="5861418" y="25167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2" name="TextBox 781">
            <a:extLst>
              <a:ext uri="{FF2B5EF4-FFF2-40B4-BE49-F238E27FC236}">
                <a16:creationId xmlns:a16="http://schemas.microsoft.com/office/drawing/2014/main" id="{5A67205A-B69C-475D-968A-8BEA20C66959}"/>
              </a:ext>
            </a:extLst>
          </p:cNvPr>
          <p:cNvSpPr txBox="1"/>
          <p:nvPr/>
        </p:nvSpPr>
        <p:spPr>
          <a:xfrm>
            <a:off x="6209764" y="2495017"/>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83" name="TextBox 782">
            <a:extLst>
              <a:ext uri="{FF2B5EF4-FFF2-40B4-BE49-F238E27FC236}">
                <a16:creationId xmlns:a16="http://schemas.microsoft.com/office/drawing/2014/main" id="{7DC2C69F-9768-48D4-8D58-923549DC18AD}"/>
              </a:ext>
            </a:extLst>
          </p:cNvPr>
          <p:cNvSpPr txBox="1"/>
          <p:nvPr/>
        </p:nvSpPr>
        <p:spPr>
          <a:xfrm>
            <a:off x="5576232" y="2516326"/>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784" name="TextBox 783">
            <a:extLst>
              <a:ext uri="{FF2B5EF4-FFF2-40B4-BE49-F238E27FC236}">
                <a16:creationId xmlns:a16="http://schemas.microsoft.com/office/drawing/2014/main" id="{415FCD19-4C10-4EFD-B8F7-D1C8F1C52E1A}"/>
              </a:ext>
            </a:extLst>
          </p:cNvPr>
          <p:cNvSpPr txBox="1"/>
          <p:nvPr/>
        </p:nvSpPr>
        <p:spPr>
          <a:xfrm>
            <a:off x="5904966" y="2495017"/>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786" name="TextBox 785">
            <a:extLst>
              <a:ext uri="{FF2B5EF4-FFF2-40B4-BE49-F238E27FC236}">
                <a16:creationId xmlns:a16="http://schemas.microsoft.com/office/drawing/2014/main" id="{03441EA0-8F90-42CD-8855-011BAAE1A156}"/>
              </a:ext>
            </a:extLst>
          </p:cNvPr>
          <p:cNvSpPr txBox="1"/>
          <p:nvPr/>
        </p:nvSpPr>
        <p:spPr>
          <a:xfrm>
            <a:off x="3592890"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7" name="TextBox 786">
            <a:extLst>
              <a:ext uri="{FF2B5EF4-FFF2-40B4-BE49-F238E27FC236}">
                <a16:creationId xmlns:a16="http://schemas.microsoft.com/office/drawing/2014/main" id="{2A7CDEAD-B733-47F0-A7A0-44E0BA653C65}"/>
              </a:ext>
            </a:extLst>
          </p:cNvPr>
          <p:cNvSpPr txBox="1"/>
          <p:nvPr/>
        </p:nvSpPr>
        <p:spPr>
          <a:xfrm>
            <a:off x="3884623"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8" name="TextBox 787">
            <a:extLst>
              <a:ext uri="{FF2B5EF4-FFF2-40B4-BE49-F238E27FC236}">
                <a16:creationId xmlns:a16="http://schemas.microsoft.com/office/drawing/2014/main" id="{2F591A8E-1749-4043-8A78-AB657CC64AA8}"/>
              </a:ext>
            </a:extLst>
          </p:cNvPr>
          <p:cNvSpPr txBox="1"/>
          <p:nvPr/>
        </p:nvSpPr>
        <p:spPr>
          <a:xfrm>
            <a:off x="3329436"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9" name="TextBox 788">
            <a:extLst>
              <a:ext uri="{FF2B5EF4-FFF2-40B4-BE49-F238E27FC236}">
                <a16:creationId xmlns:a16="http://schemas.microsoft.com/office/drawing/2014/main" id="{ACA905C6-D3B2-4A44-8846-FB5AFB989007}"/>
              </a:ext>
            </a:extLst>
          </p:cNvPr>
          <p:cNvSpPr txBox="1"/>
          <p:nvPr/>
        </p:nvSpPr>
        <p:spPr>
          <a:xfrm>
            <a:off x="3677782" y="2741619"/>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90" name="TextBox 789">
            <a:extLst>
              <a:ext uri="{FF2B5EF4-FFF2-40B4-BE49-F238E27FC236}">
                <a16:creationId xmlns:a16="http://schemas.microsoft.com/office/drawing/2014/main" id="{7823FEE8-F349-4F55-A3F1-1FEF41A93515}"/>
              </a:ext>
            </a:extLst>
          </p:cNvPr>
          <p:cNvSpPr txBox="1"/>
          <p:nvPr/>
        </p:nvSpPr>
        <p:spPr>
          <a:xfrm>
            <a:off x="3044250" y="2762928"/>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91" name="TextBox 790">
            <a:extLst>
              <a:ext uri="{FF2B5EF4-FFF2-40B4-BE49-F238E27FC236}">
                <a16:creationId xmlns:a16="http://schemas.microsoft.com/office/drawing/2014/main" id="{B64D65BD-4C6C-4A93-A506-5D3305337B48}"/>
              </a:ext>
            </a:extLst>
          </p:cNvPr>
          <p:cNvSpPr txBox="1"/>
          <p:nvPr/>
        </p:nvSpPr>
        <p:spPr>
          <a:xfrm>
            <a:off x="3372984"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3" name="TextBox 792">
            <a:extLst>
              <a:ext uri="{FF2B5EF4-FFF2-40B4-BE49-F238E27FC236}">
                <a16:creationId xmlns:a16="http://schemas.microsoft.com/office/drawing/2014/main" id="{37109546-CF29-452B-BA5E-345B453827C1}"/>
              </a:ext>
            </a:extLst>
          </p:cNvPr>
          <p:cNvSpPr txBox="1"/>
          <p:nvPr/>
        </p:nvSpPr>
        <p:spPr>
          <a:xfrm>
            <a:off x="4903501"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94" name="TextBox 793">
            <a:extLst>
              <a:ext uri="{FF2B5EF4-FFF2-40B4-BE49-F238E27FC236}">
                <a16:creationId xmlns:a16="http://schemas.microsoft.com/office/drawing/2014/main" id="{89999466-B180-4ADA-A32B-4A79201F4E6C}"/>
              </a:ext>
            </a:extLst>
          </p:cNvPr>
          <p:cNvSpPr txBox="1"/>
          <p:nvPr/>
        </p:nvSpPr>
        <p:spPr>
          <a:xfrm>
            <a:off x="5195234"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5" name="TextBox 794">
            <a:extLst>
              <a:ext uri="{FF2B5EF4-FFF2-40B4-BE49-F238E27FC236}">
                <a16:creationId xmlns:a16="http://schemas.microsoft.com/office/drawing/2014/main" id="{42270B2C-4EBD-4115-ADF9-705298BFB4AF}"/>
              </a:ext>
            </a:extLst>
          </p:cNvPr>
          <p:cNvSpPr txBox="1"/>
          <p:nvPr/>
        </p:nvSpPr>
        <p:spPr>
          <a:xfrm>
            <a:off x="4640047"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6" name="TextBox 795">
            <a:extLst>
              <a:ext uri="{FF2B5EF4-FFF2-40B4-BE49-F238E27FC236}">
                <a16:creationId xmlns:a16="http://schemas.microsoft.com/office/drawing/2014/main" id="{7C77E76F-0168-4C66-A26F-8D7CD90D7CD5}"/>
              </a:ext>
            </a:extLst>
          </p:cNvPr>
          <p:cNvSpPr txBox="1"/>
          <p:nvPr/>
        </p:nvSpPr>
        <p:spPr>
          <a:xfrm>
            <a:off x="4988393" y="274161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7" name="TextBox 796">
            <a:extLst>
              <a:ext uri="{FF2B5EF4-FFF2-40B4-BE49-F238E27FC236}">
                <a16:creationId xmlns:a16="http://schemas.microsoft.com/office/drawing/2014/main" id="{6225054D-289B-44A1-B509-D9C86A98B7EE}"/>
              </a:ext>
            </a:extLst>
          </p:cNvPr>
          <p:cNvSpPr txBox="1"/>
          <p:nvPr/>
        </p:nvSpPr>
        <p:spPr>
          <a:xfrm>
            <a:off x="4354861" y="2762928"/>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798" name="TextBox 797">
            <a:extLst>
              <a:ext uri="{FF2B5EF4-FFF2-40B4-BE49-F238E27FC236}">
                <a16:creationId xmlns:a16="http://schemas.microsoft.com/office/drawing/2014/main" id="{380C75AB-9034-4520-A863-0FD2A81C4EBD}"/>
              </a:ext>
            </a:extLst>
          </p:cNvPr>
          <p:cNvSpPr txBox="1"/>
          <p:nvPr/>
        </p:nvSpPr>
        <p:spPr>
          <a:xfrm>
            <a:off x="4683595"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00" name="TextBox 799">
            <a:extLst>
              <a:ext uri="{FF2B5EF4-FFF2-40B4-BE49-F238E27FC236}">
                <a16:creationId xmlns:a16="http://schemas.microsoft.com/office/drawing/2014/main" id="{457290B3-1628-41BA-B804-A2A3F8C5BCCD}"/>
              </a:ext>
            </a:extLst>
          </p:cNvPr>
          <p:cNvSpPr txBox="1"/>
          <p:nvPr/>
        </p:nvSpPr>
        <p:spPr>
          <a:xfrm>
            <a:off x="6124872" y="27528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1" name="TextBox 800">
            <a:extLst>
              <a:ext uri="{FF2B5EF4-FFF2-40B4-BE49-F238E27FC236}">
                <a16:creationId xmlns:a16="http://schemas.microsoft.com/office/drawing/2014/main" id="{03E4FCC6-5EF3-41F5-BDBC-39A178C58364}"/>
              </a:ext>
            </a:extLst>
          </p:cNvPr>
          <p:cNvSpPr txBox="1"/>
          <p:nvPr/>
        </p:nvSpPr>
        <p:spPr>
          <a:xfrm>
            <a:off x="6416605" y="27517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2" name="TextBox 801">
            <a:extLst>
              <a:ext uri="{FF2B5EF4-FFF2-40B4-BE49-F238E27FC236}">
                <a16:creationId xmlns:a16="http://schemas.microsoft.com/office/drawing/2014/main" id="{47227A7A-C706-406D-A74D-AB7AA218DE63}"/>
              </a:ext>
            </a:extLst>
          </p:cNvPr>
          <p:cNvSpPr txBox="1"/>
          <p:nvPr/>
        </p:nvSpPr>
        <p:spPr>
          <a:xfrm>
            <a:off x="5861418" y="27521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3" name="TextBox 802">
            <a:extLst>
              <a:ext uri="{FF2B5EF4-FFF2-40B4-BE49-F238E27FC236}">
                <a16:creationId xmlns:a16="http://schemas.microsoft.com/office/drawing/2014/main" id="{04C58C9F-9289-446A-B597-7AEA560148DA}"/>
              </a:ext>
            </a:extLst>
          </p:cNvPr>
          <p:cNvSpPr txBox="1"/>
          <p:nvPr/>
        </p:nvSpPr>
        <p:spPr>
          <a:xfrm>
            <a:off x="6209764" y="273043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04" name="TextBox 803">
            <a:extLst>
              <a:ext uri="{FF2B5EF4-FFF2-40B4-BE49-F238E27FC236}">
                <a16:creationId xmlns:a16="http://schemas.microsoft.com/office/drawing/2014/main" id="{4B0806E2-8E72-4F98-907E-4E8FB45436B9}"/>
              </a:ext>
            </a:extLst>
          </p:cNvPr>
          <p:cNvSpPr txBox="1"/>
          <p:nvPr/>
        </p:nvSpPr>
        <p:spPr>
          <a:xfrm>
            <a:off x="5576232" y="2751739"/>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05" name="TextBox 804">
            <a:extLst>
              <a:ext uri="{FF2B5EF4-FFF2-40B4-BE49-F238E27FC236}">
                <a16:creationId xmlns:a16="http://schemas.microsoft.com/office/drawing/2014/main" id="{50AA1365-0C85-48CA-995B-2DC91703003F}"/>
              </a:ext>
            </a:extLst>
          </p:cNvPr>
          <p:cNvSpPr txBox="1"/>
          <p:nvPr/>
        </p:nvSpPr>
        <p:spPr>
          <a:xfrm>
            <a:off x="5904966" y="2730430"/>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07" name="TextBox 806">
            <a:extLst>
              <a:ext uri="{FF2B5EF4-FFF2-40B4-BE49-F238E27FC236}">
                <a16:creationId xmlns:a16="http://schemas.microsoft.com/office/drawing/2014/main" id="{4CAE475E-658D-4723-A5E5-C7EB6B173553}"/>
              </a:ext>
            </a:extLst>
          </p:cNvPr>
          <p:cNvSpPr txBox="1"/>
          <p:nvPr/>
        </p:nvSpPr>
        <p:spPr>
          <a:xfrm>
            <a:off x="3592890"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8" name="TextBox 807">
            <a:extLst>
              <a:ext uri="{FF2B5EF4-FFF2-40B4-BE49-F238E27FC236}">
                <a16:creationId xmlns:a16="http://schemas.microsoft.com/office/drawing/2014/main" id="{8C23587A-7623-4B20-A0B8-30AFA41E6E59}"/>
              </a:ext>
            </a:extLst>
          </p:cNvPr>
          <p:cNvSpPr txBox="1"/>
          <p:nvPr/>
        </p:nvSpPr>
        <p:spPr>
          <a:xfrm>
            <a:off x="3884623"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9" name="TextBox 808">
            <a:extLst>
              <a:ext uri="{FF2B5EF4-FFF2-40B4-BE49-F238E27FC236}">
                <a16:creationId xmlns:a16="http://schemas.microsoft.com/office/drawing/2014/main" id="{8DF3DAA3-B82F-4D1E-9B0D-39F92A549D4A}"/>
              </a:ext>
            </a:extLst>
          </p:cNvPr>
          <p:cNvSpPr txBox="1"/>
          <p:nvPr/>
        </p:nvSpPr>
        <p:spPr>
          <a:xfrm>
            <a:off x="3329436"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0" name="TextBox 809">
            <a:extLst>
              <a:ext uri="{FF2B5EF4-FFF2-40B4-BE49-F238E27FC236}">
                <a16:creationId xmlns:a16="http://schemas.microsoft.com/office/drawing/2014/main" id="{2D6BF810-4082-4B4C-858B-592943CDEED7}"/>
              </a:ext>
            </a:extLst>
          </p:cNvPr>
          <p:cNvSpPr txBox="1"/>
          <p:nvPr/>
        </p:nvSpPr>
        <p:spPr>
          <a:xfrm>
            <a:off x="3677782"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1" name="TextBox 810">
            <a:extLst>
              <a:ext uri="{FF2B5EF4-FFF2-40B4-BE49-F238E27FC236}">
                <a16:creationId xmlns:a16="http://schemas.microsoft.com/office/drawing/2014/main" id="{E70780D6-24DE-4057-9C28-BA4C510B9660}"/>
              </a:ext>
            </a:extLst>
          </p:cNvPr>
          <p:cNvSpPr txBox="1"/>
          <p:nvPr/>
        </p:nvSpPr>
        <p:spPr>
          <a:xfrm>
            <a:off x="3044250" y="2984239"/>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812" name="TextBox 811">
            <a:extLst>
              <a:ext uri="{FF2B5EF4-FFF2-40B4-BE49-F238E27FC236}">
                <a16:creationId xmlns:a16="http://schemas.microsoft.com/office/drawing/2014/main" id="{648ACC21-1E13-4AB9-A0BF-5FBC37A3CB40}"/>
              </a:ext>
            </a:extLst>
          </p:cNvPr>
          <p:cNvSpPr txBox="1"/>
          <p:nvPr/>
        </p:nvSpPr>
        <p:spPr>
          <a:xfrm>
            <a:off x="3372984"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4" name="TextBox 813">
            <a:extLst>
              <a:ext uri="{FF2B5EF4-FFF2-40B4-BE49-F238E27FC236}">
                <a16:creationId xmlns:a16="http://schemas.microsoft.com/office/drawing/2014/main" id="{DD83F36A-70B6-47A3-B84C-FCF13F30ED90}"/>
              </a:ext>
            </a:extLst>
          </p:cNvPr>
          <p:cNvSpPr txBox="1"/>
          <p:nvPr/>
        </p:nvSpPr>
        <p:spPr>
          <a:xfrm>
            <a:off x="4903501"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15" name="TextBox 814">
            <a:extLst>
              <a:ext uri="{FF2B5EF4-FFF2-40B4-BE49-F238E27FC236}">
                <a16:creationId xmlns:a16="http://schemas.microsoft.com/office/drawing/2014/main" id="{FAA68133-0BFB-4CAB-9FAA-F252B061164C}"/>
              </a:ext>
            </a:extLst>
          </p:cNvPr>
          <p:cNvSpPr txBox="1"/>
          <p:nvPr/>
        </p:nvSpPr>
        <p:spPr>
          <a:xfrm>
            <a:off x="5195234"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6" name="TextBox 815">
            <a:extLst>
              <a:ext uri="{FF2B5EF4-FFF2-40B4-BE49-F238E27FC236}">
                <a16:creationId xmlns:a16="http://schemas.microsoft.com/office/drawing/2014/main" id="{ABEA389E-DB40-4156-B929-CA878E369E3D}"/>
              </a:ext>
            </a:extLst>
          </p:cNvPr>
          <p:cNvSpPr txBox="1"/>
          <p:nvPr/>
        </p:nvSpPr>
        <p:spPr>
          <a:xfrm>
            <a:off x="4640047"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7" name="TextBox 816">
            <a:extLst>
              <a:ext uri="{FF2B5EF4-FFF2-40B4-BE49-F238E27FC236}">
                <a16:creationId xmlns:a16="http://schemas.microsoft.com/office/drawing/2014/main" id="{21AB0A38-D691-4C23-9A71-5FEA4276B8BA}"/>
              </a:ext>
            </a:extLst>
          </p:cNvPr>
          <p:cNvSpPr txBox="1"/>
          <p:nvPr/>
        </p:nvSpPr>
        <p:spPr>
          <a:xfrm>
            <a:off x="4988393"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8" name="TextBox 817">
            <a:extLst>
              <a:ext uri="{FF2B5EF4-FFF2-40B4-BE49-F238E27FC236}">
                <a16:creationId xmlns:a16="http://schemas.microsoft.com/office/drawing/2014/main" id="{A8E1B439-190F-4865-A83F-AD0B1A666AE2}"/>
              </a:ext>
            </a:extLst>
          </p:cNvPr>
          <p:cNvSpPr txBox="1"/>
          <p:nvPr/>
        </p:nvSpPr>
        <p:spPr>
          <a:xfrm>
            <a:off x="4354861" y="2984239"/>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819" name="TextBox 818">
            <a:extLst>
              <a:ext uri="{FF2B5EF4-FFF2-40B4-BE49-F238E27FC236}">
                <a16:creationId xmlns:a16="http://schemas.microsoft.com/office/drawing/2014/main" id="{38E3DD39-0829-49C5-B55D-7CB2E7FD2FF1}"/>
              </a:ext>
            </a:extLst>
          </p:cNvPr>
          <p:cNvSpPr txBox="1"/>
          <p:nvPr/>
        </p:nvSpPr>
        <p:spPr>
          <a:xfrm>
            <a:off x="4683595"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1" name="TextBox 820">
            <a:extLst>
              <a:ext uri="{FF2B5EF4-FFF2-40B4-BE49-F238E27FC236}">
                <a16:creationId xmlns:a16="http://schemas.microsoft.com/office/drawing/2014/main" id="{FBB75A89-EAC8-4D01-A465-75EFC88D4393}"/>
              </a:ext>
            </a:extLst>
          </p:cNvPr>
          <p:cNvSpPr txBox="1"/>
          <p:nvPr/>
        </p:nvSpPr>
        <p:spPr>
          <a:xfrm>
            <a:off x="6124872" y="29741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2" name="TextBox 821">
            <a:extLst>
              <a:ext uri="{FF2B5EF4-FFF2-40B4-BE49-F238E27FC236}">
                <a16:creationId xmlns:a16="http://schemas.microsoft.com/office/drawing/2014/main" id="{761A9F10-B805-4429-B6CF-E46EBAC825AC}"/>
              </a:ext>
            </a:extLst>
          </p:cNvPr>
          <p:cNvSpPr txBox="1"/>
          <p:nvPr/>
        </p:nvSpPr>
        <p:spPr>
          <a:xfrm>
            <a:off x="6416605" y="29730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3" name="TextBox 822">
            <a:extLst>
              <a:ext uri="{FF2B5EF4-FFF2-40B4-BE49-F238E27FC236}">
                <a16:creationId xmlns:a16="http://schemas.microsoft.com/office/drawing/2014/main" id="{15ED9352-5560-4D88-853A-5E86E5F6DC8B}"/>
              </a:ext>
            </a:extLst>
          </p:cNvPr>
          <p:cNvSpPr txBox="1"/>
          <p:nvPr/>
        </p:nvSpPr>
        <p:spPr>
          <a:xfrm>
            <a:off x="5861418" y="29734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4" name="TextBox 823">
            <a:extLst>
              <a:ext uri="{FF2B5EF4-FFF2-40B4-BE49-F238E27FC236}">
                <a16:creationId xmlns:a16="http://schemas.microsoft.com/office/drawing/2014/main" id="{B047474E-461C-42E5-9D2D-6A3054028473}"/>
              </a:ext>
            </a:extLst>
          </p:cNvPr>
          <p:cNvSpPr txBox="1"/>
          <p:nvPr/>
        </p:nvSpPr>
        <p:spPr>
          <a:xfrm>
            <a:off x="6209764" y="2951741"/>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5" name="TextBox 824">
            <a:extLst>
              <a:ext uri="{FF2B5EF4-FFF2-40B4-BE49-F238E27FC236}">
                <a16:creationId xmlns:a16="http://schemas.microsoft.com/office/drawing/2014/main" id="{34DF890D-84E3-46B1-9D98-68BA01895339}"/>
              </a:ext>
            </a:extLst>
          </p:cNvPr>
          <p:cNvSpPr txBox="1"/>
          <p:nvPr/>
        </p:nvSpPr>
        <p:spPr>
          <a:xfrm>
            <a:off x="5576232" y="2973050"/>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26" name="TextBox 825">
            <a:extLst>
              <a:ext uri="{FF2B5EF4-FFF2-40B4-BE49-F238E27FC236}">
                <a16:creationId xmlns:a16="http://schemas.microsoft.com/office/drawing/2014/main" id="{3F9FA764-0CDD-4687-A730-9B6BDE935E6E}"/>
              </a:ext>
            </a:extLst>
          </p:cNvPr>
          <p:cNvSpPr txBox="1"/>
          <p:nvPr/>
        </p:nvSpPr>
        <p:spPr>
          <a:xfrm>
            <a:off x="5904966" y="2951741"/>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28" name="TextBox 827">
            <a:extLst>
              <a:ext uri="{FF2B5EF4-FFF2-40B4-BE49-F238E27FC236}">
                <a16:creationId xmlns:a16="http://schemas.microsoft.com/office/drawing/2014/main" id="{0CF79F6F-BD93-44C2-A906-79B1130D8076}"/>
              </a:ext>
            </a:extLst>
          </p:cNvPr>
          <p:cNvSpPr txBox="1"/>
          <p:nvPr/>
        </p:nvSpPr>
        <p:spPr>
          <a:xfrm>
            <a:off x="3592890"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9" name="TextBox 828">
            <a:extLst>
              <a:ext uri="{FF2B5EF4-FFF2-40B4-BE49-F238E27FC236}">
                <a16:creationId xmlns:a16="http://schemas.microsoft.com/office/drawing/2014/main" id="{59D35E80-3195-4EB4-9EDD-D39EAA0A288E}"/>
              </a:ext>
            </a:extLst>
          </p:cNvPr>
          <p:cNvSpPr txBox="1"/>
          <p:nvPr/>
        </p:nvSpPr>
        <p:spPr>
          <a:xfrm>
            <a:off x="3884623"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0" name="TextBox 829">
            <a:extLst>
              <a:ext uri="{FF2B5EF4-FFF2-40B4-BE49-F238E27FC236}">
                <a16:creationId xmlns:a16="http://schemas.microsoft.com/office/drawing/2014/main" id="{71DD52B4-0D6C-4065-8B4A-EF1C0706BF57}"/>
              </a:ext>
            </a:extLst>
          </p:cNvPr>
          <p:cNvSpPr txBox="1"/>
          <p:nvPr/>
        </p:nvSpPr>
        <p:spPr>
          <a:xfrm>
            <a:off x="3329436"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1" name="TextBox 830">
            <a:extLst>
              <a:ext uri="{FF2B5EF4-FFF2-40B4-BE49-F238E27FC236}">
                <a16:creationId xmlns:a16="http://schemas.microsoft.com/office/drawing/2014/main" id="{053D4D3C-2788-4FFE-927A-DB1A7269E179}"/>
              </a:ext>
            </a:extLst>
          </p:cNvPr>
          <p:cNvSpPr txBox="1"/>
          <p:nvPr/>
        </p:nvSpPr>
        <p:spPr>
          <a:xfrm>
            <a:off x="3677782" y="3198343"/>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32" name="TextBox 831">
            <a:extLst>
              <a:ext uri="{FF2B5EF4-FFF2-40B4-BE49-F238E27FC236}">
                <a16:creationId xmlns:a16="http://schemas.microsoft.com/office/drawing/2014/main" id="{EE537C3F-9739-4D31-9540-5C3E92619D5E}"/>
              </a:ext>
            </a:extLst>
          </p:cNvPr>
          <p:cNvSpPr txBox="1"/>
          <p:nvPr/>
        </p:nvSpPr>
        <p:spPr>
          <a:xfrm>
            <a:off x="3044250" y="3219652"/>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833" name="TextBox 832">
            <a:extLst>
              <a:ext uri="{FF2B5EF4-FFF2-40B4-BE49-F238E27FC236}">
                <a16:creationId xmlns:a16="http://schemas.microsoft.com/office/drawing/2014/main" id="{0F4B004C-4F93-4207-9B76-F2FCCDD70693}"/>
              </a:ext>
            </a:extLst>
          </p:cNvPr>
          <p:cNvSpPr txBox="1"/>
          <p:nvPr/>
        </p:nvSpPr>
        <p:spPr>
          <a:xfrm>
            <a:off x="3372984"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35" name="TextBox 834">
            <a:extLst>
              <a:ext uri="{FF2B5EF4-FFF2-40B4-BE49-F238E27FC236}">
                <a16:creationId xmlns:a16="http://schemas.microsoft.com/office/drawing/2014/main" id="{BFF88151-7435-479F-B641-E42DA38334A4}"/>
              </a:ext>
            </a:extLst>
          </p:cNvPr>
          <p:cNvSpPr txBox="1"/>
          <p:nvPr/>
        </p:nvSpPr>
        <p:spPr>
          <a:xfrm>
            <a:off x="4903501"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36" name="TextBox 835">
            <a:extLst>
              <a:ext uri="{FF2B5EF4-FFF2-40B4-BE49-F238E27FC236}">
                <a16:creationId xmlns:a16="http://schemas.microsoft.com/office/drawing/2014/main" id="{EFD1FDFB-E4DF-4FA9-80BA-D7ACDA44F897}"/>
              </a:ext>
            </a:extLst>
          </p:cNvPr>
          <p:cNvSpPr txBox="1"/>
          <p:nvPr/>
        </p:nvSpPr>
        <p:spPr>
          <a:xfrm>
            <a:off x="5195234"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7" name="TextBox 836">
            <a:extLst>
              <a:ext uri="{FF2B5EF4-FFF2-40B4-BE49-F238E27FC236}">
                <a16:creationId xmlns:a16="http://schemas.microsoft.com/office/drawing/2014/main" id="{33EB9F87-29FA-4B45-92E9-A63C9AC841AC}"/>
              </a:ext>
            </a:extLst>
          </p:cNvPr>
          <p:cNvSpPr txBox="1"/>
          <p:nvPr/>
        </p:nvSpPr>
        <p:spPr>
          <a:xfrm>
            <a:off x="4640047"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8" name="TextBox 837">
            <a:extLst>
              <a:ext uri="{FF2B5EF4-FFF2-40B4-BE49-F238E27FC236}">
                <a16:creationId xmlns:a16="http://schemas.microsoft.com/office/drawing/2014/main" id="{3923FF07-60D4-4CA8-8855-9D71EACED543}"/>
              </a:ext>
            </a:extLst>
          </p:cNvPr>
          <p:cNvSpPr txBox="1"/>
          <p:nvPr/>
        </p:nvSpPr>
        <p:spPr>
          <a:xfrm>
            <a:off x="4988393" y="319834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39" name="TextBox 838">
            <a:extLst>
              <a:ext uri="{FF2B5EF4-FFF2-40B4-BE49-F238E27FC236}">
                <a16:creationId xmlns:a16="http://schemas.microsoft.com/office/drawing/2014/main" id="{E08BB6E8-9B08-43F2-A2F9-159DC16B6298}"/>
              </a:ext>
            </a:extLst>
          </p:cNvPr>
          <p:cNvSpPr txBox="1"/>
          <p:nvPr/>
        </p:nvSpPr>
        <p:spPr>
          <a:xfrm>
            <a:off x="4354861" y="3219652"/>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40" name="TextBox 839">
            <a:extLst>
              <a:ext uri="{FF2B5EF4-FFF2-40B4-BE49-F238E27FC236}">
                <a16:creationId xmlns:a16="http://schemas.microsoft.com/office/drawing/2014/main" id="{688C3FFF-602E-495F-A26E-193F4D22AFC9}"/>
              </a:ext>
            </a:extLst>
          </p:cNvPr>
          <p:cNvSpPr txBox="1"/>
          <p:nvPr/>
        </p:nvSpPr>
        <p:spPr>
          <a:xfrm>
            <a:off x="4683595"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2" name="TextBox 841">
            <a:extLst>
              <a:ext uri="{FF2B5EF4-FFF2-40B4-BE49-F238E27FC236}">
                <a16:creationId xmlns:a16="http://schemas.microsoft.com/office/drawing/2014/main" id="{B0D7043E-9B14-4C59-B5E3-F74F5B49C9A5}"/>
              </a:ext>
            </a:extLst>
          </p:cNvPr>
          <p:cNvSpPr txBox="1"/>
          <p:nvPr/>
        </p:nvSpPr>
        <p:spPr>
          <a:xfrm>
            <a:off x="6124872" y="320953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43" name="TextBox 842">
            <a:extLst>
              <a:ext uri="{FF2B5EF4-FFF2-40B4-BE49-F238E27FC236}">
                <a16:creationId xmlns:a16="http://schemas.microsoft.com/office/drawing/2014/main" id="{D472F295-4747-4BB6-A8B7-862ED7D1DBD6}"/>
              </a:ext>
            </a:extLst>
          </p:cNvPr>
          <p:cNvSpPr txBox="1"/>
          <p:nvPr/>
        </p:nvSpPr>
        <p:spPr>
          <a:xfrm>
            <a:off x="6416605" y="32084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4" name="TextBox 843">
            <a:extLst>
              <a:ext uri="{FF2B5EF4-FFF2-40B4-BE49-F238E27FC236}">
                <a16:creationId xmlns:a16="http://schemas.microsoft.com/office/drawing/2014/main" id="{5BCF2565-4F4F-42B8-81C1-51F6BC333776}"/>
              </a:ext>
            </a:extLst>
          </p:cNvPr>
          <p:cNvSpPr txBox="1"/>
          <p:nvPr/>
        </p:nvSpPr>
        <p:spPr>
          <a:xfrm>
            <a:off x="5861418" y="320889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5" name="TextBox 844">
            <a:extLst>
              <a:ext uri="{FF2B5EF4-FFF2-40B4-BE49-F238E27FC236}">
                <a16:creationId xmlns:a16="http://schemas.microsoft.com/office/drawing/2014/main" id="{07D11F37-8C0C-42A3-B542-27D00D349766}"/>
              </a:ext>
            </a:extLst>
          </p:cNvPr>
          <p:cNvSpPr txBox="1"/>
          <p:nvPr/>
        </p:nvSpPr>
        <p:spPr>
          <a:xfrm>
            <a:off x="6209764" y="318715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46" name="TextBox 845">
            <a:extLst>
              <a:ext uri="{FF2B5EF4-FFF2-40B4-BE49-F238E27FC236}">
                <a16:creationId xmlns:a16="http://schemas.microsoft.com/office/drawing/2014/main" id="{7F8C693F-25C8-492E-90D2-AAD431F5C056}"/>
              </a:ext>
            </a:extLst>
          </p:cNvPr>
          <p:cNvSpPr txBox="1"/>
          <p:nvPr/>
        </p:nvSpPr>
        <p:spPr>
          <a:xfrm>
            <a:off x="5576232" y="3208463"/>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847" name="TextBox 846">
            <a:extLst>
              <a:ext uri="{FF2B5EF4-FFF2-40B4-BE49-F238E27FC236}">
                <a16:creationId xmlns:a16="http://schemas.microsoft.com/office/drawing/2014/main" id="{EB23260B-46A6-4EF4-8DA2-C170F5FD55A0}"/>
              </a:ext>
            </a:extLst>
          </p:cNvPr>
          <p:cNvSpPr txBox="1"/>
          <p:nvPr/>
        </p:nvSpPr>
        <p:spPr>
          <a:xfrm>
            <a:off x="5904966" y="3187154"/>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9" name="TextBox 848">
            <a:extLst>
              <a:ext uri="{FF2B5EF4-FFF2-40B4-BE49-F238E27FC236}">
                <a16:creationId xmlns:a16="http://schemas.microsoft.com/office/drawing/2014/main" id="{4FF3DBC7-AF71-4720-9D38-4FC8ACEB0C06}"/>
              </a:ext>
            </a:extLst>
          </p:cNvPr>
          <p:cNvSpPr txBox="1"/>
          <p:nvPr/>
        </p:nvSpPr>
        <p:spPr>
          <a:xfrm>
            <a:off x="3592890"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0" name="TextBox 849">
            <a:extLst>
              <a:ext uri="{FF2B5EF4-FFF2-40B4-BE49-F238E27FC236}">
                <a16:creationId xmlns:a16="http://schemas.microsoft.com/office/drawing/2014/main" id="{D2D42E99-A975-44C2-BBE9-9A5CDE2A9B55}"/>
              </a:ext>
            </a:extLst>
          </p:cNvPr>
          <p:cNvSpPr txBox="1"/>
          <p:nvPr/>
        </p:nvSpPr>
        <p:spPr>
          <a:xfrm>
            <a:off x="3884623"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1" name="TextBox 850">
            <a:extLst>
              <a:ext uri="{FF2B5EF4-FFF2-40B4-BE49-F238E27FC236}">
                <a16:creationId xmlns:a16="http://schemas.microsoft.com/office/drawing/2014/main" id="{E4657921-5B76-4917-BD54-52E20A8D1FC3}"/>
              </a:ext>
            </a:extLst>
          </p:cNvPr>
          <p:cNvSpPr txBox="1"/>
          <p:nvPr/>
        </p:nvSpPr>
        <p:spPr>
          <a:xfrm>
            <a:off x="3329436"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2" name="TextBox 851">
            <a:extLst>
              <a:ext uri="{FF2B5EF4-FFF2-40B4-BE49-F238E27FC236}">
                <a16:creationId xmlns:a16="http://schemas.microsoft.com/office/drawing/2014/main" id="{3BB84358-F029-40BA-8E80-CF17644E005C}"/>
              </a:ext>
            </a:extLst>
          </p:cNvPr>
          <p:cNvSpPr txBox="1"/>
          <p:nvPr/>
        </p:nvSpPr>
        <p:spPr>
          <a:xfrm>
            <a:off x="3677782" y="3419222"/>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53" name="TextBox 852">
            <a:extLst>
              <a:ext uri="{FF2B5EF4-FFF2-40B4-BE49-F238E27FC236}">
                <a16:creationId xmlns:a16="http://schemas.microsoft.com/office/drawing/2014/main" id="{E66DBF9E-5C0E-418F-B1A6-80655ED6BF43}"/>
              </a:ext>
            </a:extLst>
          </p:cNvPr>
          <p:cNvSpPr txBox="1"/>
          <p:nvPr/>
        </p:nvSpPr>
        <p:spPr>
          <a:xfrm>
            <a:off x="3044250" y="3440531"/>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54" name="TextBox 853">
            <a:extLst>
              <a:ext uri="{FF2B5EF4-FFF2-40B4-BE49-F238E27FC236}">
                <a16:creationId xmlns:a16="http://schemas.microsoft.com/office/drawing/2014/main" id="{FA869771-EA0A-42C7-9B18-C865D99F570E}"/>
              </a:ext>
            </a:extLst>
          </p:cNvPr>
          <p:cNvSpPr txBox="1"/>
          <p:nvPr/>
        </p:nvSpPr>
        <p:spPr>
          <a:xfrm>
            <a:off x="3372984"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56" name="TextBox 855">
            <a:extLst>
              <a:ext uri="{FF2B5EF4-FFF2-40B4-BE49-F238E27FC236}">
                <a16:creationId xmlns:a16="http://schemas.microsoft.com/office/drawing/2014/main" id="{1AE81ECF-BE2F-439D-ABD5-BF4FAFEF4E57}"/>
              </a:ext>
            </a:extLst>
          </p:cNvPr>
          <p:cNvSpPr txBox="1"/>
          <p:nvPr/>
        </p:nvSpPr>
        <p:spPr>
          <a:xfrm>
            <a:off x="4903501"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7" name="TextBox 856">
            <a:extLst>
              <a:ext uri="{FF2B5EF4-FFF2-40B4-BE49-F238E27FC236}">
                <a16:creationId xmlns:a16="http://schemas.microsoft.com/office/drawing/2014/main" id="{F5044D48-F191-43FE-AAE2-2EF65422027F}"/>
              </a:ext>
            </a:extLst>
          </p:cNvPr>
          <p:cNvSpPr txBox="1"/>
          <p:nvPr/>
        </p:nvSpPr>
        <p:spPr>
          <a:xfrm>
            <a:off x="5195234"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8" name="TextBox 857">
            <a:extLst>
              <a:ext uri="{FF2B5EF4-FFF2-40B4-BE49-F238E27FC236}">
                <a16:creationId xmlns:a16="http://schemas.microsoft.com/office/drawing/2014/main" id="{35320BB3-F3C6-4F09-BB2D-35FE5E2F1145}"/>
              </a:ext>
            </a:extLst>
          </p:cNvPr>
          <p:cNvSpPr txBox="1"/>
          <p:nvPr/>
        </p:nvSpPr>
        <p:spPr>
          <a:xfrm>
            <a:off x="4640047"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9" name="TextBox 858">
            <a:extLst>
              <a:ext uri="{FF2B5EF4-FFF2-40B4-BE49-F238E27FC236}">
                <a16:creationId xmlns:a16="http://schemas.microsoft.com/office/drawing/2014/main" id="{CB9ACA7B-AF56-4E57-BA90-68B3E93AD371}"/>
              </a:ext>
            </a:extLst>
          </p:cNvPr>
          <p:cNvSpPr txBox="1"/>
          <p:nvPr/>
        </p:nvSpPr>
        <p:spPr>
          <a:xfrm>
            <a:off x="4988393" y="3419222"/>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60" name="TextBox 859">
            <a:extLst>
              <a:ext uri="{FF2B5EF4-FFF2-40B4-BE49-F238E27FC236}">
                <a16:creationId xmlns:a16="http://schemas.microsoft.com/office/drawing/2014/main" id="{D4F9BFC0-E341-4552-88C8-7F2B618D2F8C}"/>
              </a:ext>
            </a:extLst>
          </p:cNvPr>
          <p:cNvSpPr txBox="1"/>
          <p:nvPr/>
        </p:nvSpPr>
        <p:spPr>
          <a:xfrm>
            <a:off x="4354861" y="3440531"/>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61" name="TextBox 860">
            <a:extLst>
              <a:ext uri="{FF2B5EF4-FFF2-40B4-BE49-F238E27FC236}">
                <a16:creationId xmlns:a16="http://schemas.microsoft.com/office/drawing/2014/main" id="{47B92E7C-D9A4-49FD-ABC6-BFE6197B3A7E}"/>
              </a:ext>
            </a:extLst>
          </p:cNvPr>
          <p:cNvSpPr txBox="1"/>
          <p:nvPr/>
        </p:nvSpPr>
        <p:spPr>
          <a:xfrm>
            <a:off x="4683595"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63" name="TextBox 862">
            <a:extLst>
              <a:ext uri="{FF2B5EF4-FFF2-40B4-BE49-F238E27FC236}">
                <a16:creationId xmlns:a16="http://schemas.microsoft.com/office/drawing/2014/main" id="{2C0F7E91-637A-467A-81DA-ACC7CFAD4997}"/>
              </a:ext>
            </a:extLst>
          </p:cNvPr>
          <p:cNvSpPr txBox="1"/>
          <p:nvPr/>
        </p:nvSpPr>
        <p:spPr>
          <a:xfrm>
            <a:off x="6124872" y="34304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64" name="TextBox 863">
            <a:extLst>
              <a:ext uri="{FF2B5EF4-FFF2-40B4-BE49-F238E27FC236}">
                <a16:creationId xmlns:a16="http://schemas.microsoft.com/office/drawing/2014/main" id="{FA95A98A-43BE-4908-8E17-38BD63300C62}"/>
              </a:ext>
            </a:extLst>
          </p:cNvPr>
          <p:cNvSpPr txBox="1"/>
          <p:nvPr/>
        </p:nvSpPr>
        <p:spPr>
          <a:xfrm>
            <a:off x="6416605" y="34293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5" name="TextBox 864">
            <a:extLst>
              <a:ext uri="{FF2B5EF4-FFF2-40B4-BE49-F238E27FC236}">
                <a16:creationId xmlns:a16="http://schemas.microsoft.com/office/drawing/2014/main" id="{975C5AD3-A44C-476B-9A5B-8B48099FA8DA}"/>
              </a:ext>
            </a:extLst>
          </p:cNvPr>
          <p:cNvSpPr txBox="1"/>
          <p:nvPr/>
        </p:nvSpPr>
        <p:spPr>
          <a:xfrm>
            <a:off x="5861418" y="34297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6" name="TextBox 865">
            <a:extLst>
              <a:ext uri="{FF2B5EF4-FFF2-40B4-BE49-F238E27FC236}">
                <a16:creationId xmlns:a16="http://schemas.microsoft.com/office/drawing/2014/main" id="{78D1ADCB-2920-4749-A027-CA0BF5343169}"/>
              </a:ext>
            </a:extLst>
          </p:cNvPr>
          <p:cNvSpPr txBox="1"/>
          <p:nvPr/>
        </p:nvSpPr>
        <p:spPr>
          <a:xfrm>
            <a:off x="6209764" y="340803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67" name="TextBox 866">
            <a:extLst>
              <a:ext uri="{FF2B5EF4-FFF2-40B4-BE49-F238E27FC236}">
                <a16:creationId xmlns:a16="http://schemas.microsoft.com/office/drawing/2014/main" id="{D2049B0C-CA96-4C7F-B249-A007D57F9426}"/>
              </a:ext>
            </a:extLst>
          </p:cNvPr>
          <p:cNvSpPr txBox="1"/>
          <p:nvPr/>
        </p:nvSpPr>
        <p:spPr>
          <a:xfrm>
            <a:off x="5576232" y="3429342"/>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68" name="TextBox 867">
            <a:extLst>
              <a:ext uri="{FF2B5EF4-FFF2-40B4-BE49-F238E27FC236}">
                <a16:creationId xmlns:a16="http://schemas.microsoft.com/office/drawing/2014/main" id="{D7716C9D-3DEB-4186-9940-1A9B9840F327}"/>
              </a:ext>
            </a:extLst>
          </p:cNvPr>
          <p:cNvSpPr txBox="1"/>
          <p:nvPr/>
        </p:nvSpPr>
        <p:spPr>
          <a:xfrm>
            <a:off x="5904966" y="340803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0" name="TextBox 869">
            <a:extLst>
              <a:ext uri="{FF2B5EF4-FFF2-40B4-BE49-F238E27FC236}">
                <a16:creationId xmlns:a16="http://schemas.microsoft.com/office/drawing/2014/main" id="{ED5ECE8E-549D-4BA5-B3E6-E7290B9DE09F}"/>
              </a:ext>
            </a:extLst>
          </p:cNvPr>
          <p:cNvSpPr txBox="1"/>
          <p:nvPr/>
        </p:nvSpPr>
        <p:spPr>
          <a:xfrm>
            <a:off x="3592890"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1" name="TextBox 870">
            <a:extLst>
              <a:ext uri="{FF2B5EF4-FFF2-40B4-BE49-F238E27FC236}">
                <a16:creationId xmlns:a16="http://schemas.microsoft.com/office/drawing/2014/main" id="{A91B43C9-5805-46E1-926E-6006FAD82DDD}"/>
              </a:ext>
            </a:extLst>
          </p:cNvPr>
          <p:cNvSpPr txBox="1"/>
          <p:nvPr/>
        </p:nvSpPr>
        <p:spPr>
          <a:xfrm>
            <a:off x="3884623"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2" name="TextBox 871">
            <a:extLst>
              <a:ext uri="{FF2B5EF4-FFF2-40B4-BE49-F238E27FC236}">
                <a16:creationId xmlns:a16="http://schemas.microsoft.com/office/drawing/2014/main" id="{F919EA79-33B6-452B-9772-1F74DE8AF69F}"/>
              </a:ext>
            </a:extLst>
          </p:cNvPr>
          <p:cNvSpPr txBox="1"/>
          <p:nvPr/>
        </p:nvSpPr>
        <p:spPr>
          <a:xfrm>
            <a:off x="3329436"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3" name="TextBox 872">
            <a:extLst>
              <a:ext uri="{FF2B5EF4-FFF2-40B4-BE49-F238E27FC236}">
                <a16:creationId xmlns:a16="http://schemas.microsoft.com/office/drawing/2014/main" id="{9823C4CF-4E7D-4B8A-85AA-9F48BC3A2375}"/>
              </a:ext>
            </a:extLst>
          </p:cNvPr>
          <p:cNvSpPr txBox="1"/>
          <p:nvPr/>
        </p:nvSpPr>
        <p:spPr>
          <a:xfrm>
            <a:off x="3677782"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74" name="TextBox 873">
            <a:extLst>
              <a:ext uri="{FF2B5EF4-FFF2-40B4-BE49-F238E27FC236}">
                <a16:creationId xmlns:a16="http://schemas.microsoft.com/office/drawing/2014/main" id="{EBAF6320-4DF9-4A69-9406-8322D0E6613B}"/>
              </a:ext>
            </a:extLst>
          </p:cNvPr>
          <p:cNvSpPr txBox="1"/>
          <p:nvPr/>
        </p:nvSpPr>
        <p:spPr>
          <a:xfrm>
            <a:off x="3044250" y="3675944"/>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75" name="TextBox 874">
            <a:extLst>
              <a:ext uri="{FF2B5EF4-FFF2-40B4-BE49-F238E27FC236}">
                <a16:creationId xmlns:a16="http://schemas.microsoft.com/office/drawing/2014/main" id="{2CB290A8-CC5A-4634-B413-3167362B00E5}"/>
              </a:ext>
            </a:extLst>
          </p:cNvPr>
          <p:cNvSpPr txBox="1"/>
          <p:nvPr/>
        </p:nvSpPr>
        <p:spPr>
          <a:xfrm>
            <a:off x="3372984"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7" name="TextBox 876">
            <a:extLst>
              <a:ext uri="{FF2B5EF4-FFF2-40B4-BE49-F238E27FC236}">
                <a16:creationId xmlns:a16="http://schemas.microsoft.com/office/drawing/2014/main" id="{ECE4FE64-DA18-4975-A892-8568B4C9CF4C}"/>
              </a:ext>
            </a:extLst>
          </p:cNvPr>
          <p:cNvSpPr txBox="1"/>
          <p:nvPr/>
        </p:nvSpPr>
        <p:spPr>
          <a:xfrm>
            <a:off x="4903501"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8" name="TextBox 877">
            <a:extLst>
              <a:ext uri="{FF2B5EF4-FFF2-40B4-BE49-F238E27FC236}">
                <a16:creationId xmlns:a16="http://schemas.microsoft.com/office/drawing/2014/main" id="{8C809123-02F2-47E8-BACC-B41215036413}"/>
              </a:ext>
            </a:extLst>
          </p:cNvPr>
          <p:cNvSpPr txBox="1"/>
          <p:nvPr/>
        </p:nvSpPr>
        <p:spPr>
          <a:xfrm>
            <a:off x="5195234"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9" name="TextBox 878">
            <a:extLst>
              <a:ext uri="{FF2B5EF4-FFF2-40B4-BE49-F238E27FC236}">
                <a16:creationId xmlns:a16="http://schemas.microsoft.com/office/drawing/2014/main" id="{6DC85C9B-4FC7-4BAD-A098-CEECE026E461}"/>
              </a:ext>
            </a:extLst>
          </p:cNvPr>
          <p:cNvSpPr txBox="1"/>
          <p:nvPr/>
        </p:nvSpPr>
        <p:spPr>
          <a:xfrm>
            <a:off x="4640047"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0" name="TextBox 879">
            <a:extLst>
              <a:ext uri="{FF2B5EF4-FFF2-40B4-BE49-F238E27FC236}">
                <a16:creationId xmlns:a16="http://schemas.microsoft.com/office/drawing/2014/main" id="{307D3687-5CA8-4186-8E4D-1A3A32F38B77}"/>
              </a:ext>
            </a:extLst>
          </p:cNvPr>
          <p:cNvSpPr txBox="1"/>
          <p:nvPr/>
        </p:nvSpPr>
        <p:spPr>
          <a:xfrm>
            <a:off x="4988393"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1" name="TextBox 880">
            <a:extLst>
              <a:ext uri="{FF2B5EF4-FFF2-40B4-BE49-F238E27FC236}">
                <a16:creationId xmlns:a16="http://schemas.microsoft.com/office/drawing/2014/main" id="{37F67925-CD7E-4AB7-9C4F-65FD1417CB26}"/>
              </a:ext>
            </a:extLst>
          </p:cNvPr>
          <p:cNvSpPr txBox="1"/>
          <p:nvPr/>
        </p:nvSpPr>
        <p:spPr>
          <a:xfrm>
            <a:off x="4354861" y="3675944"/>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82" name="TextBox 881">
            <a:extLst>
              <a:ext uri="{FF2B5EF4-FFF2-40B4-BE49-F238E27FC236}">
                <a16:creationId xmlns:a16="http://schemas.microsoft.com/office/drawing/2014/main" id="{6BA31C8F-C872-4FD3-ACD4-C9709926F411}"/>
              </a:ext>
            </a:extLst>
          </p:cNvPr>
          <p:cNvSpPr txBox="1"/>
          <p:nvPr/>
        </p:nvSpPr>
        <p:spPr>
          <a:xfrm>
            <a:off x="4683595"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84" name="TextBox 883">
            <a:extLst>
              <a:ext uri="{FF2B5EF4-FFF2-40B4-BE49-F238E27FC236}">
                <a16:creationId xmlns:a16="http://schemas.microsoft.com/office/drawing/2014/main" id="{A5761037-6877-4A9F-ACD2-A4496C3949CA}"/>
              </a:ext>
            </a:extLst>
          </p:cNvPr>
          <p:cNvSpPr txBox="1"/>
          <p:nvPr/>
        </p:nvSpPr>
        <p:spPr>
          <a:xfrm>
            <a:off x="6124872" y="366582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85" name="TextBox 884">
            <a:extLst>
              <a:ext uri="{FF2B5EF4-FFF2-40B4-BE49-F238E27FC236}">
                <a16:creationId xmlns:a16="http://schemas.microsoft.com/office/drawing/2014/main" id="{5D054FEC-4597-4B72-B66B-EB59E59462AF}"/>
              </a:ext>
            </a:extLst>
          </p:cNvPr>
          <p:cNvSpPr txBox="1"/>
          <p:nvPr/>
        </p:nvSpPr>
        <p:spPr>
          <a:xfrm>
            <a:off x="6416605" y="366475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6" name="TextBox 885">
            <a:extLst>
              <a:ext uri="{FF2B5EF4-FFF2-40B4-BE49-F238E27FC236}">
                <a16:creationId xmlns:a16="http://schemas.microsoft.com/office/drawing/2014/main" id="{6BBEFFD6-705F-4B71-BC2C-774411F3DD44}"/>
              </a:ext>
            </a:extLst>
          </p:cNvPr>
          <p:cNvSpPr txBox="1"/>
          <p:nvPr/>
        </p:nvSpPr>
        <p:spPr>
          <a:xfrm>
            <a:off x="5861418" y="366518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7" name="TextBox 886">
            <a:extLst>
              <a:ext uri="{FF2B5EF4-FFF2-40B4-BE49-F238E27FC236}">
                <a16:creationId xmlns:a16="http://schemas.microsoft.com/office/drawing/2014/main" id="{E683EFB7-077A-4C50-BD34-24CB783C6BF1}"/>
              </a:ext>
            </a:extLst>
          </p:cNvPr>
          <p:cNvSpPr txBox="1"/>
          <p:nvPr/>
        </p:nvSpPr>
        <p:spPr>
          <a:xfrm>
            <a:off x="6209764" y="3643446"/>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8" name="TextBox 887">
            <a:extLst>
              <a:ext uri="{FF2B5EF4-FFF2-40B4-BE49-F238E27FC236}">
                <a16:creationId xmlns:a16="http://schemas.microsoft.com/office/drawing/2014/main" id="{4B7BF953-D9DE-42E5-BEDB-059D299D9E95}"/>
              </a:ext>
            </a:extLst>
          </p:cNvPr>
          <p:cNvSpPr txBox="1"/>
          <p:nvPr/>
        </p:nvSpPr>
        <p:spPr>
          <a:xfrm>
            <a:off x="5576232" y="3664755"/>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89" name="TextBox 888">
            <a:extLst>
              <a:ext uri="{FF2B5EF4-FFF2-40B4-BE49-F238E27FC236}">
                <a16:creationId xmlns:a16="http://schemas.microsoft.com/office/drawing/2014/main" id="{A155DE96-3A1F-43CB-B31D-E1EE98200105}"/>
              </a:ext>
            </a:extLst>
          </p:cNvPr>
          <p:cNvSpPr txBox="1"/>
          <p:nvPr/>
        </p:nvSpPr>
        <p:spPr>
          <a:xfrm>
            <a:off x="5904966" y="3643446"/>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934" name="TextBox 933">
            <a:extLst>
              <a:ext uri="{FF2B5EF4-FFF2-40B4-BE49-F238E27FC236}">
                <a16:creationId xmlns:a16="http://schemas.microsoft.com/office/drawing/2014/main" id="{A24E5720-EC5E-4E5D-A776-E606EA9C05FC}"/>
              </a:ext>
            </a:extLst>
          </p:cNvPr>
          <p:cNvSpPr txBox="1"/>
          <p:nvPr/>
        </p:nvSpPr>
        <p:spPr>
          <a:xfrm>
            <a:off x="4711940" y="861726"/>
            <a:ext cx="481133" cy="34448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5" name="TextBox 934">
            <a:extLst>
              <a:ext uri="{FF2B5EF4-FFF2-40B4-BE49-F238E27FC236}">
                <a16:creationId xmlns:a16="http://schemas.microsoft.com/office/drawing/2014/main" id="{B40BEEB6-B39E-4169-BB88-C3A7673929B7}"/>
              </a:ext>
            </a:extLst>
          </p:cNvPr>
          <p:cNvSpPr txBox="1"/>
          <p:nvPr/>
        </p:nvSpPr>
        <p:spPr>
          <a:xfrm>
            <a:off x="5960605" y="863909"/>
            <a:ext cx="481133" cy="334350"/>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6" name="Straight Connector 935">
            <a:extLst>
              <a:ext uri="{FF2B5EF4-FFF2-40B4-BE49-F238E27FC236}">
                <a16:creationId xmlns:a16="http://schemas.microsoft.com/office/drawing/2014/main" id="{F1AC4AEC-4311-420D-BFAA-B03B5677CAAD}"/>
              </a:ext>
            </a:extLst>
          </p:cNvPr>
          <p:cNvCxnSpPr>
            <a:cxnSpLocks/>
          </p:cNvCxnSpPr>
          <p:nvPr/>
        </p:nvCxnSpPr>
        <p:spPr>
          <a:xfrm>
            <a:off x="4173627" y="815938"/>
            <a:ext cx="0" cy="322933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7" name="Straight Connector 936">
            <a:extLst>
              <a:ext uri="{FF2B5EF4-FFF2-40B4-BE49-F238E27FC236}">
                <a16:creationId xmlns:a16="http://schemas.microsoft.com/office/drawing/2014/main" id="{F9A61F51-E0D5-4BDC-B585-B0153A8AF7AD}"/>
              </a:ext>
            </a:extLst>
          </p:cNvPr>
          <p:cNvCxnSpPr>
            <a:cxnSpLocks/>
          </p:cNvCxnSpPr>
          <p:nvPr/>
        </p:nvCxnSpPr>
        <p:spPr>
          <a:xfrm>
            <a:off x="3082038" y="1231420"/>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6" name="Straight Connector 255">
            <a:extLst>
              <a:ext uri="{FF2B5EF4-FFF2-40B4-BE49-F238E27FC236}">
                <a16:creationId xmlns:a16="http://schemas.microsoft.com/office/drawing/2014/main" id="{34956CFF-0A7A-478D-B01A-342F16711FBE}"/>
              </a:ext>
            </a:extLst>
          </p:cNvPr>
          <p:cNvCxnSpPr>
            <a:cxnSpLocks/>
          </p:cNvCxnSpPr>
          <p:nvPr/>
        </p:nvCxnSpPr>
        <p:spPr>
          <a:xfrm>
            <a:off x="3082038" y="4057496"/>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61" name="TextBox 260">
            <a:extLst>
              <a:ext uri="{FF2B5EF4-FFF2-40B4-BE49-F238E27FC236}">
                <a16:creationId xmlns:a16="http://schemas.microsoft.com/office/drawing/2014/main" id="{5E6733D7-6627-4635-B4FC-E86E1260D0F4}"/>
              </a:ext>
            </a:extLst>
          </p:cNvPr>
          <p:cNvSpPr txBox="1"/>
          <p:nvPr/>
        </p:nvSpPr>
        <p:spPr>
          <a:xfrm>
            <a:off x="3542796" y="802610"/>
            <a:ext cx="481131" cy="369332"/>
          </a:xfrm>
          <a:prstGeom prst="rect">
            <a:avLst/>
          </a:prstGeom>
          <a:noFill/>
        </p:spPr>
        <p:txBody>
          <a:bodyPr wrap="square">
            <a:spAutoFit/>
          </a:bodyPr>
          <a:lstStyle/>
          <a:p>
            <a:r>
              <a:rPr lang="en-US" altLang="en-US" sz="1800" b="1" i="1" dirty="0">
                <a:cs typeface="Arial" panose="020B0604020202020204" pitchFamily="34" charset="0"/>
                <a:sym typeface="Symbol" panose="05050102010706020507" pitchFamily="18" charset="2"/>
              </a:rPr>
              <a:t></a:t>
            </a:r>
            <a:endParaRPr lang="en-US" b="1" dirty="0"/>
          </a:p>
        </p:txBody>
      </p:sp>
      <p:cxnSp>
        <p:nvCxnSpPr>
          <p:cNvPr id="265" name="Straight Arrow Connector 264">
            <a:extLst>
              <a:ext uri="{FF2B5EF4-FFF2-40B4-BE49-F238E27FC236}">
                <a16:creationId xmlns:a16="http://schemas.microsoft.com/office/drawing/2014/main" id="{795B8603-B0CA-4EAE-8B29-7413AC3B273B}"/>
              </a:ext>
            </a:extLst>
          </p:cNvPr>
          <p:cNvCxnSpPr/>
          <p:nvPr/>
        </p:nvCxnSpPr>
        <p:spPr>
          <a:xfrm>
            <a:off x="2636520" y="1362128"/>
            <a:ext cx="464316" cy="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66" name="Oval 265">
            <a:extLst>
              <a:ext uri="{FF2B5EF4-FFF2-40B4-BE49-F238E27FC236}">
                <a16:creationId xmlns:a16="http://schemas.microsoft.com/office/drawing/2014/main" id="{00A1EF83-B442-4974-955C-745A616C7774}"/>
              </a:ext>
            </a:extLst>
          </p:cNvPr>
          <p:cNvSpPr/>
          <p:nvPr/>
        </p:nvSpPr>
        <p:spPr>
          <a:xfrm>
            <a:off x="2853438" y="1722580"/>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7" name="Oval 266">
            <a:extLst>
              <a:ext uri="{FF2B5EF4-FFF2-40B4-BE49-F238E27FC236}">
                <a16:creationId xmlns:a16="http://schemas.microsoft.com/office/drawing/2014/main" id="{E733AF28-3B87-422A-8DB6-F96248236B37}"/>
              </a:ext>
            </a:extLst>
          </p:cNvPr>
          <p:cNvSpPr/>
          <p:nvPr/>
        </p:nvSpPr>
        <p:spPr>
          <a:xfrm>
            <a:off x="2854644" y="2403778"/>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8" name="Oval 267">
            <a:extLst>
              <a:ext uri="{FF2B5EF4-FFF2-40B4-BE49-F238E27FC236}">
                <a16:creationId xmlns:a16="http://schemas.microsoft.com/office/drawing/2014/main" id="{BFDE8FCD-848C-436A-8093-113B1A9A6A93}"/>
              </a:ext>
            </a:extLst>
          </p:cNvPr>
          <p:cNvSpPr/>
          <p:nvPr/>
        </p:nvSpPr>
        <p:spPr>
          <a:xfrm>
            <a:off x="2854641" y="3137752"/>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9" name="Oval 268">
            <a:extLst>
              <a:ext uri="{FF2B5EF4-FFF2-40B4-BE49-F238E27FC236}">
                <a16:creationId xmlns:a16="http://schemas.microsoft.com/office/drawing/2014/main" id="{FF0ADC2F-A020-477E-8523-B6696030329B}"/>
              </a:ext>
            </a:extLst>
          </p:cNvPr>
          <p:cNvSpPr/>
          <p:nvPr/>
        </p:nvSpPr>
        <p:spPr>
          <a:xfrm>
            <a:off x="2854641" y="2893599"/>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70" name="Oval 269">
            <a:extLst>
              <a:ext uri="{FF2B5EF4-FFF2-40B4-BE49-F238E27FC236}">
                <a16:creationId xmlns:a16="http://schemas.microsoft.com/office/drawing/2014/main" id="{29EC8CAE-43C4-4C6E-96AB-5324ABCFE575}"/>
              </a:ext>
            </a:extLst>
          </p:cNvPr>
          <p:cNvSpPr/>
          <p:nvPr/>
        </p:nvSpPr>
        <p:spPr>
          <a:xfrm>
            <a:off x="2854644" y="2650179"/>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71" name="Oval 270">
            <a:extLst>
              <a:ext uri="{FF2B5EF4-FFF2-40B4-BE49-F238E27FC236}">
                <a16:creationId xmlns:a16="http://schemas.microsoft.com/office/drawing/2014/main" id="{39CA92D4-96BD-498B-B35C-229F9A4410D2}"/>
              </a:ext>
            </a:extLst>
          </p:cNvPr>
          <p:cNvSpPr/>
          <p:nvPr/>
        </p:nvSpPr>
        <p:spPr>
          <a:xfrm>
            <a:off x="2854641" y="3748914"/>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89" name="Oval 288">
            <a:extLst>
              <a:ext uri="{FF2B5EF4-FFF2-40B4-BE49-F238E27FC236}">
                <a16:creationId xmlns:a16="http://schemas.microsoft.com/office/drawing/2014/main" id="{0ED0BE6C-DF49-4EDC-AD12-91E78CB654C8}"/>
              </a:ext>
            </a:extLst>
          </p:cNvPr>
          <p:cNvSpPr/>
          <p:nvPr/>
        </p:nvSpPr>
        <p:spPr>
          <a:xfrm>
            <a:off x="7717726" y="1260859"/>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1</a:t>
            </a:r>
          </a:p>
        </p:txBody>
      </p:sp>
      <p:cxnSp>
        <p:nvCxnSpPr>
          <p:cNvPr id="290" name="Straight Arrow Connector 289">
            <a:extLst>
              <a:ext uri="{FF2B5EF4-FFF2-40B4-BE49-F238E27FC236}">
                <a16:creationId xmlns:a16="http://schemas.microsoft.com/office/drawing/2014/main" id="{72ADB0C0-705F-4486-80DA-396F36559221}"/>
              </a:ext>
            </a:extLst>
          </p:cNvPr>
          <p:cNvCxnSpPr>
            <a:cxnSpLocks/>
            <a:endCxn id="289" idx="0"/>
          </p:cNvCxnSpPr>
          <p:nvPr/>
        </p:nvCxnSpPr>
        <p:spPr>
          <a:xfrm flipH="1">
            <a:off x="7992046" y="914346"/>
            <a:ext cx="369" cy="346513"/>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91" name="Oval 290">
            <a:extLst>
              <a:ext uri="{FF2B5EF4-FFF2-40B4-BE49-F238E27FC236}">
                <a16:creationId xmlns:a16="http://schemas.microsoft.com/office/drawing/2014/main" id="{3DCF38E8-3844-451C-86E1-E86990FB697C}"/>
              </a:ext>
            </a:extLst>
          </p:cNvPr>
          <p:cNvSpPr/>
          <p:nvPr/>
        </p:nvSpPr>
        <p:spPr>
          <a:xfrm>
            <a:off x="7132320" y="1984248"/>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2</a:t>
            </a:r>
          </a:p>
        </p:txBody>
      </p:sp>
      <p:sp>
        <p:nvSpPr>
          <p:cNvPr id="292" name="Oval 291">
            <a:extLst>
              <a:ext uri="{FF2B5EF4-FFF2-40B4-BE49-F238E27FC236}">
                <a16:creationId xmlns:a16="http://schemas.microsoft.com/office/drawing/2014/main" id="{4FCC5A7E-7AB8-4A6E-9CB8-7337FBE56821}"/>
              </a:ext>
            </a:extLst>
          </p:cNvPr>
          <p:cNvSpPr/>
          <p:nvPr/>
        </p:nvSpPr>
        <p:spPr>
          <a:xfrm>
            <a:off x="8407765" y="1946362"/>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4</a:t>
            </a:r>
          </a:p>
        </p:txBody>
      </p:sp>
      <p:sp>
        <p:nvSpPr>
          <p:cNvPr id="293" name="Oval 292">
            <a:extLst>
              <a:ext uri="{FF2B5EF4-FFF2-40B4-BE49-F238E27FC236}">
                <a16:creationId xmlns:a16="http://schemas.microsoft.com/office/drawing/2014/main" id="{9DA7B659-A966-401D-856F-DFC020C57CFE}"/>
              </a:ext>
            </a:extLst>
          </p:cNvPr>
          <p:cNvSpPr/>
          <p:nvPr/>
        </p:nvSpPr>
        <p:spPr>
          <a:xfrm>
            <a:off x="7132320" y="2883415"/>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3</a:t>
            </a:r>
          </a:p>
        </p:txBody>
      </p:sp>
      <p:sp>
        <p:nvSpPr>
          <p:cNvPr id="294" name="Oval 293">
            <a:extLst>
              <a:ext uri="{FF2B5EF4-FFF2-40B4-BE49-F238E27FC236}">
                <a16:creationId xmlns:a16="http://schemas.microsoft.com/office/drawing/2014/main" id="{5A2E5AD9-1B65-445E-9945-780EFFE7007F}"/>
              </a:ext>
            </a:extLst>
          </p:cNvPr>
          <p:cNvSpPr/>
          <p:nvPr/>
        </p:nvSpPr>
        <p:spPr>
          <a:xfrm>
            <a:off x="7840980" y="2880360"/>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5</a:t>
            </a:r>
          </a:p>
        </p:txBody>
      </p:sp>
      <p:sp>
        <p:nvSpPr>
          <p:cNvPr id="295" name="Oval 294">
            <a:extLst>
              <a:ext uri="{FF2B5EF4-FFF2-40B4-BE49-F238E27FC236}">
                <a16:creationId xmlns:a16="http://schemas.microsoft.com/office/drawing/2014/main" id="{BF492103-9473-44AC-80F4-389CBFA9B828}"/>
              </a:ext>
            </a:extLst>
          </p:cNvPr>
          <p:cNvSpPr/>
          <p:nvPr/>
        </p:nvSpPr>
        <p:spPr>
          <a:xfrm>
            <a:off x="7132320" y="3713160"/>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lvl="0" algn="ctr"/>
            <a:r>
              <a:rPr lang="en-US" sz="1200" b="1" dirty="0">
                <a:solidFill>
                  <a:sysClr val="windowText" lastClr="000000"/>
                </a:solidFill>
              </a:rPr>
              <a:t>r</a:t>
            </a:r>
            <a:r>
              <a:rPr lang="en-US" sz="1200" b="1" dirty="0">
                <a:solidFill>
                  <a:sysClr val="windowText" lastClr="000000"/>
                </a:solidFill>
                <a:latin typeface="+mj-lt"/>
              </a:rPr>
              <a:t>6</a:t>
            </a:r>
          </a:p>
        </p:txBody>
      </p:sp>
      <p:sp>
        <p:nvSpPr>
          <p:cNvPr id="296" name="Oval 295">
            <a:extLst>
              <a:ext uri="{FF2B5EF4-FFF2-40B4-BE49-F238E27FC236}">
                <a16:creationId xmlns:a16="http://schemas.microsoft.com/office/drawing/2014/main" id="{30B70928-2893-4500-9AC7-645E2AB7BC6C}"/>
              </a:ext>
            </a:extLst>
          </p:cNvPr>
          <p:cNvSpPr/>
          <p:nvPr/>
        </p:nvSpPr>
        <p:spPr>
          <a:xfrm>
            <a:off x="7848864" y="3704258"/>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lvl="0" algn="ctr"/>
            <a:r>
              <a:rPr lang="en-US" sz="1200" b="1" dirty="0">
                <a:solidFill>
                  <a:sysClr val="windowText" lastClr="000000"/>
                </a:solidFill>
              </a:rPr>
              <a:t>r</a:t>
            </a:r>
            <a:r>
              <a:rPr lang="en-US" sz="1200" b="1" dirty="0">
                <a:solidFill>
                  <a:sysClr val="windowText" lastClr="000000"/>
                </a:solidFill>
                <a:latin typeface="+mj-lt"/>
              </a:rPr>
              <a:t>8</a:t>
            </a:r>
          </a:p>
        </p:txBody>
      </p:sp>
      <p:cxnSp>
        <p:nvCxnSpPr>
          <p:cNvPr id="11" name="Straight Arrow Connector 10">
            <a:extLst>
              <a:ext uri="{FF2B5EF4-FFF2-40B4-BE49-F238E27FC236}">
                <a16:creationId xmlns:a16="http://schemas.microsoft.com/office/drawing/2014/main" id="{B14F9041-E3CF-4756-814A-0E4EB0ED35EF}"/>
              </a:ext>
            </a:extLst>
          </p:cNvPr>
          <p:cNvCxnSpPr>
            <a:cxnSpLocks/>
            <a:stCxn id="289" idx="3"/>
            <a:endCxn id="291" idx="0"/>
          </p:cNvCxnSpPr>
          <p:nvPr/>
        </p:nvCxnSpPr>
        <p:spPr>
          <a:xfrm flipH="1">
            <a:off x="7406640" y="1729153"/>
            <a:ext cx="391432" cy="255095"/>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35EC49C7-95AF-4928-AC8E-1DA7056715A2}"/>
              </a:ext>
            </a:extLst>
          </p:cNvPr>
          <p:cNvCxnSpPr>
            <a:cxnSpLocks/>
            <a:stCxn id="289" idx="5"/>
            <a:endCxn id="292" idx="0"/>
          </p:cNvCxnSpPr>
          <p:nvPr/>
        </p:nvCxnSpPr>
        <p:spPr>
          <a:xfrm>
            <a:off x="8186020" y="1729153"/>
            <a:ext cx="496065" cy="217209"/>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A214F059-5379-453F-8153-769D38DEE21D}"/>
              </a:ext>
            </a:extLst>
          </p:cNvPr>
          <p:cNvCxnSpPr>
            <a:cxnSpLocks/>
            <a:stCxn id="291" idx="4"/>
            <a:endCxn id="293" idx="0"/>
          </p:cNvCxnSpPr>
          <p:nvPr/>
        </p:nvCxnSpPr>
        <p:spPr>
          <a:xfrm>
            <a:off x="7406640" y="2532888"/>
            <a:ext cx="0" cy="350527"/>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91FD1956-7885-4FBE-8F3B-57CC6D093916}"/>
              </a:ext>
            </a:extLst>
          </p:cNvPr>
          <p:cNvCxnSpPr>
            <a:cxnSpLocks/>
            <a:stCxn id="291" idx="5"/>
            <a:endCxn id="294" idx="0"/>
          </p:cNvCxnSpPr>
          <p:nvPr/>
        </p:nvCxnSpPr>
        <p:spPr>
          <a:xfrm>
            <a:off x="7600614" y="2452542"/>
            <a:ext cx="514686" cy="42781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680" name="Rectangle 679">
            <a:extLst>
              <a:ext uri="{FF2B5EF4-FFF2-40B4-BE49-F238E27FC236}">
                <a16:creationId xmlns:a16="http://schemas.microsoft.com/office/drawing/2014/main" id="{79B335FC-62C6-4D4F-886A-81026B7A4BB3}"/>
              </a:ext>
            </a:extLst>
          </p:cNvPr>
          <p:cNvSpPr/>
          <p:nvPr/>
        </p:nvSpPr>
        <p:spPr>
          <a:xfrm>
            <a:off x="7212666" y="1642273"/>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2" name="Rectangle 411">
            <a:extLst>
              <a:ext uri="{FF2B5EF4-FFF2-40B4-BE49-F238E27FC236}">
                <a16:creationId xmlns:a16="http://schemas.microsoft.com/office/drawing/2014/main" id="{7B0E786F-FC98-4F25-A812-9D52BD79B159}"/>
              </a:ext>
            </a:extLst>
          </p:cNvPr>
          <p:cNvSpPr/>
          <p:nvPr/>
        </p:nvSpPr>
        <p:spPr>
          <a:xfrm>
            <a:off x="8241307" y="1604748"/>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13" name="Rectangle 412">
            <a:extLst>
              <a:ext uri="{FF2B5EF4-FFF2-40B4-BE49-F238E27FC236}">
                <a16:creationId xmlns:a16="http://schemas.microsoft.com/office/drawing/2014/main" id="{13B545ED-58D2-4C3A-9E92-194F9503B77C}"/>
              </a:ext>
            </a:extLst>
          </p:cNvPr>
          <p:cNvSpPr/>
          <p:nvPr/>
        </p:nvSpPr>
        <p:spPr>
          <a:xfrm>
            <a:off x="6953162" y="2466207"/>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4" name="Rectangle 413">
            <a:extLst>
              <a:ext uri="{FF2B5EF4-FFF2-40B4-BE49-F238E27FC236}">
                <a16:creationId xmlns:a16="http://schemas.microsoft.com/office/drawing/2014/main" id="{3187D004-0F34-405A-918C-DF45CFD9532E}"/>
              </a:ext>
            </a:extLst>
          </p:cNvPr>
          <p:cNvSpPr/>
          <p:nvPr/>
        </p:nvSpPr>
        <p:spPr>
          <a:xfrm>
            <a:off x="7375781" y="2492003"/>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15" name="Rectangle 414">
            <a:extLst>
              <a:ext uri="{FF2B5EF4-FFF2-40B4-BE49-F238E27FC236}">
                <a16:creationId xmlns:a16="http://schemas.microsoft.com/office/drawing/2014/main" id="{D628A4B1-BC91-4F0E-A824-43217D8B4614}"/>
              </a:ext>
            </a:extLst>
          </p:cNvPr>
          <p:cNvSpPr/>
          <p:nvPr/>
        </p:nvSpPr>
        <p:spPr>
          <a:xfrm>
            <a:off x="8058982" y="2466069"/>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323" name="Oval 322">
            <a:extLst>
              <a:ext uri="{FF2B5EF4-FFF2-40B4-BE49-F238E27FC236}">
                <a16:creationId xmlns:a16="http://schemas.microsoft.com/office/drawing/2014/main" id="{49B508BD-D73F-4897-8C55-D91D211A41A6}"/>
              </a:ext>
            </a:extLst>
          </p:cNvPr>
          <p:cNvSpPr/>
          <p:nvPr/>
        </p:nvSpPr>
        <p:spPr>
          <a:xfrm>
            <a:off x="8544954" y="2875538"/>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7</a:t>
            </a:r>
          </a:p>
        </p:txBody>
      </p:sp>
      <p:sp>
        <p:nvSpPr>
          <p:cNvPr id="324" name="Rectangle 323">
            <a:extLst>
              <a:ext uri="{FF2B5EF4-FFF2-40B4-BE49-F238E27FC236}">
                <a16:creationId xmlns:a16="http://schemas.microsoft.com/office/drawing/2014/main" id="{35B1FBD8-5519-41FB-BE91-4B90B19D88DE}"/>
              </a:ext>
            </a:extLst>
          </p:cNvPr>
          <p:cNvSpPr/>
          <p:nvPr/>
        </p:nvSpPr>
        <p:spPr>
          <a:xfrm>
            <a:off x="8598476" y="2508465"/>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cxnSp>
        <p:nvCxnSpPr>
          <p:cNvPr id="5" name="Straight Arrow Connector 4">
            <a:extLst>
              <a:ext uri="{FF2B5EF4-FFF2-40B4-BE49-F238E27FC236}">
                <a16:creationId xmlns:a16="http://schemas.microsoft.com/office/drawing/2014/main" id="{2D114CB6-5FFA-4F27-83DE-BB9DC92771E6}"/>
              </a:ext>
            </a:extLst>
          </p:cNvPr>
          <p:cNvCxnSpPr>
            <a:stCxn id="292" idx="3"/>
            <a:endCxn id="294" idx="7"/>
          </p:cNvCxnSpPr>
          <p:nvPr/>
        </p:nvCxnSpPr>
        <p:spPr>
          <a:xfrm flipH="1">
            <a:off x="8309274" y="2414656"/>
            <a:ext cx="178837" cy="54605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E27014FE-7E1A-442D-A00B-B35F4D302AB5}"/>
              </a:ext>
            </a:extLst>
          </p:cNvPr>
          <p:cNvCxnSpPr>
            <a:stCxn id="292" idx="4"/>
            <a:endCxn id="323" idx="0"/>
          </p:cNvCxnSpPr>
          <p:nvPr/>
        </p:nvCxnSpPr>
        <p:spPr>
          <a:xfrm>
            <a:off x="8682085" y="2495002"/>
            <a:ext cx="137189" cy="380536"/>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32" name="Oval 331">
            <a:extLst>
              <a:ext uri="{FF2B5EF4-FFF2-40B4-BE49-F238E27FC236}">
                <a16:creationId xmlns:a16="http://schemas.microsoft.com/office/drawing/2014/main" id="{BF645AD0-7631-42FA-A0C1-0946B187A83A}"/>
              </a:ext>
            </a:extLst>
          </p:cNvPr>
          <p:cNvSpPr/>
          <p:nvPr/>
        </p:nvSpPr>
        <p:spPr>
          <a:xfrm>
            <a:off x="8543853" y="3686304"/>
            <a:ext cx="548640" cy="548640"/>
          </a:xfrm>
          <a:prstGeom prst="ellipse">
            <a:avLst/>
          </a:prstGeom>
          <a:ln w="25400" cmpd="sng"/>
        </p:spPr>
        <p:style>
          <a:lnRef idx="2">
            <a:schemeClr val="dk1"/>
          </a:lnRef>
          <a:fillRef idx="1">
            <a:schemeClr val="lt1"/>
          </a:fillRef>
          <a:effectRef idx="0">
            <a:schemeClr val="dk1"/>
          </a:effectRef>
          <a:fontRef idx="minor">
            <a:schemeClr val="dk1"/>
          </a:fontRef>
        </p:style>
        <p:txBody>
          <a:bodyPr rtlCol="0" anchor="ctr"/>
          <a:lstStyle/>
          <a:p>
            <a:pPr algn="ctr"/>
            <a:r>
              <a:rPr lang="en-US" sz="1100" b="1" dirty="0">
                <a:solidFill>
                  <a:sysClr val="windowText" lastClr="000000"/>
                </a:solidFill>
                <a:latin typeface="+mj-lt"/>
              </a:rPr>
              <a:t>r10</a:t>
            </a:r>
            <a:endParaRPr lang="en-US" sz="1200" b="1" dirty="0">
              <a:solidFill>
                <a:sysClr val="windowText" lastClr="000000"/>
              </a:solidFill>
              <a:latin typeface="+mj-lt"/>
            </a:endParaRPr>
          </a:p>
        </p:txBody>
      </p:sp>
      <p:sp>
        <p:nvSpPr>
          <p:cNvPr id="6" name="TextBox 5">
            <a:extLst>
              <a:ext uri="{FF2B5EF4-FFF2-40B4-BE49-F238E27FC236}">
                <a16:creationId xmlns:a16="http://schemas.microsoft.com/office/drawing/2014/main" id="{63CBAAF5-8C45-4BD1-90BD-12516A201ECB}"/>
              </a:ext>
            </a:extLst>
          </p:cNvPr>
          <p:cNvSpPr txBox="1"/>
          <p:nvPr/>
        </p:nvSpPr>
        <p:spPr>
          <a:xfrm>
            <a:off x="3108960" y="5257800"/>
            <a:ext cx="2114549" cy="369332"/>
          </a:xfrm>
          <a:prstGeom prst="rect">
            <a:avLst/>
          </a:prstGeom>
          <a:solidFill>
            <a:srgbClr val="E68900"/>
          </a:solidFill>
          <a:ln>
            <a:solidFill>
              <a:schemeClr val="bg2">
                <a:lumMod val="75000"/>
              </a:schemeClr>
            </a:solidFill>
          </a:ln>
        </p:spPr>
        <p:txBody>
          <a:bodyPr wrap="square" rtlCol="0">
            <a:spAutoFit/>
          </a:bodyPr>
          <a:lstStyle/>
          <a:p>
            <a:r>
              <a:rPr lang="en-US" b="1" dirty="0"/>
              <a:t>r</a:t>
            </a:r>
            <a:r>
              <a:rPr lang="en-US" b="1" baseline="-25000" dirty="0"/>
              <a:t>2</a:t>
            </a:r>
            <a:r>
              <a:rPr lang="en-US" b="1" dirty="0"/>
              <a:t> r</a:t>
            </a:r>
            <a:r>
              <a:rPr lang="en-US" b="1" baseline="-25000" dirty="0"/>
              <a:t>4</a:t>
            </a:r>
            <a:endParaRPr lang="en-US" b="1" dirty="0"/>
          </a:p>
        </p:txBody>
      </p:sp>
      <p:sp>
        <p:nvSpPr>
          <p:cNvPr id="9" name="TextBox 8">
            <a:extLst>
              <a:ext uri="{FF2B5EF4-FFF2-40B4-BE49-F238E27FC236}">
                <a16:creationId xmlns:a16="http://schemas.microsoft.com/office/drawing/2014/main" id="{066F671A-AC30-4804-B0FE-5144AEF6BCEE}"/>
              </a:ext>
            </a:extLst>
          </p:cNvPr>
          <p:cNvSpPr txBox="1"/>
          <p:nvPr/>
        </p:nvSpPr>
        <p:spPr>
          <a:xfrm>
            <a:off x="3017520" y="4435662"/>
            <a:ext cx="2114549" cy="369332"/>
          </a:xfrm>
          <a:prstGeom prst="rect">
            <a:avLst/>
          </a:prstGeom>
          <a:solidFill>
            <a:srgbClr val="00B050"/>
          </a:solidFill>
          <a:ln>
            <a:solidFill>
              <a:schemeClr val="bg2">
                <a:lumMod val="75000"/>
              </a:schemeClr>
            </a:solidFill>
          </a:ln>
        </p:spPr>
        <p:txBody>
          <a:bodyPr wrap="square" rtlCol="0">
            <a:spAutoFit/>
          </a:bodyPr>
          <a:lstStyle/>
          <a:p>
            <a:r>
              <a:rPr lang="en-US" b="1" dirty="0"/>
              <a:t>r</a:t>
            </a:r>
            <a:r>
              <a:rPr lang="en-US" b="1" baseline="-25000" dirty="0"/>
              <a:t>1</a:t>
            </a:r>
          </a:p>
        </p:txBody>
      </p:sp>
      <p:sp>
        <p:nvSpPr>
          <p:cNvPr id="10" name="TextBox 9">
            <a:extLst>
              <a:ext uri="{FF2B5EF4-FFF2-40B4-BE49-F238E27FC236}">
                <a16:creationId xmlns:a16="http://schemas.microsoft.com/office/drawing/2014/main" id="{AAFA6B97-ABA1-431C-B3B4-319FD0A3C372}"/>
              </a:ext>
            </a:extLst>
          </p:cNvPr>
          <p:cNvSpPr txBox="1"/>
          <p:nvPr/>
        </p:nvSpPr>
        <p:spPr>
          <a:xfrm>
            <a:off x="3108960" y="5257800"/>
            <a:ext cx="2114549" cy="369332"/>
          </a:xfrm>
          <a:prstGeom prst="rect">
            <a:avLst/>
          </a:prstGeom>
          <a:solidFill>
            <a:srgbClr val="E68900"/>
          </a:solidFill>
          <a:ln>
            <a:solidFill>
              <a:schemeClr val="bg2">
                <a:lumMod val="75000"/>
              </a:schemeClr>
            </a:solidFill>
          </a:ln>
        </p:spPr>
        <p:txBody>
          <a:bodyPr wrap="square" rtlCol="0">
            <a:spAutoFit/>
          </a:bodyPr>
          <a:lstStyle/>
          <a:p>
            <a:r>
              <a:rPr lang="en-US" b="1" dirty="0"/>
              <a:t>r</a:t>
            </a:r>
            <a:r>
              <a:rPr lang="en-US" b="1" baseline="-25000" dirty="0"/>
              <a:t>3</a:t>
            </a:r>
            <a:r>
              <a:rPr lang="en-US" b="1" dirty="0"/>
              <a:t> r</a:t>
            </a:r>
            <a:r>
              <a:rPr lang="en-US" b="1" baseline="-25000" dirty="0"/>
              <a:t>5</a:t>
            </a:r>
            <a:r>
              <a:rPr lang="en-US" b="1" dirty="0"/>
              <a:t> r</a:t>
            </a:r>
            <a:r>
              <a:rPr lang="en-US" b="1" baseline="-25000" dirty="0"/>
              <a:t>7 </a:t>
            </a:r>
            <a:endParaRPr lang="en-US" b="1" dirty="0"/>
          </a:p>
        </p:txBody>
      </p:sp>
      <p:sp>
        <p:nvSpPr>
          <p:cNvPr id="12" name="TextBox 11">
            <a:extLst>
              <a:ext uri="{FF2B5EF4-FFF2-40B4-BE49-F238E27FC236}">
                <a16:creationId xmlns:a16="http://schemas.microsoft.com/office/drawing/2014/main" id="{0D971791-58E7-4D80-8E67-E180111582DC}"/>
              </a:ext>
            </a:extLst>
          </p:cNvPr>
          <p:cNvSpPr txBox="1"/>
          <p:nvPr/>
        </p:nvSpPr>
        <p:spPr>
          <a:xfrm>
            <a:off x="3291840" y="6079980"/>
            <a:ext cx="2114549" cy="369332"/>
          </a:xfrm>
          <a:prstGeom prst="rect">
            <a:avLst/>
          </a:prstGeom>
          <a:solidFill>
            <a:srgbClr val="FF0000"/>
          </a:solidFill>
          <a:ln>
            <a:solidFill>
              <a:schemeClr val="bg2">
                <a:lumMod val="75000"/>
              </a:schemeClr>
            </a:solidFill>
          </a:ln>
        </p:spPr>
        <p:txBody>
          <a:bodyPr wrap="square" rtlCol="0">
            <a:spAutoFit/>
          </a:bodyPr>
          <a:lstStyle/>
          <a:p>
            <a:r>
              <a:rPr lang="en-US" b="1" dirty="0"/>
              <a:t>r</a:t>
            </a:r>
            <a:r>
              <a:rPr lang="en-US" b="1" baseline="-25000" dirty="0"/>
              <a:t>1</a:t>
            </a:r>
            <a:endParaRPr lang="en-US" b="1" dirty="0"/>
          </a:p>
        </p:txBody>
      </p:sp>
      <p:sp>
        <p:nvSpPr>
          <p:cNvPr id="14" name="TextBox 13">
            <a:extLst>
              <a:ext uri="{FF2B5EF4-FFF2-40B4-BE49-F238E27FC236}">
                <a16:creationId xmlns:a16="http://schemas.microsoft.com/office/drawing/2014/main" id="{E7F5871F-AA97-441B-BE89-9A5595D9AD73}"/>
              </a:ext>
            </a:extLst>
          </p:cNvPr>
          <p:cNvSpPr txBox="1"/>
          <p:nvPr/>
        </p:nvSpPr>
        <p:spPr>
          <a:xfrm>
            <a:off x="3017520" y="4435662"/>
            <a:ext cx="2114549" cy="369332"/>
          </a:xfrm>
          <a:prstGeom prst="rect">
            <a:avLst/>
          </a:prstGeom>
          <a:solidFill>
            <a:srgbClr val="00B050"/>
          </a:solidFill>
          <a:ln>
            <a:solidFill>
              <a:schemeClr val="bg2">
                <a:lumMod val="75000"/>
              </a:schemeClr>
            </a:solidFill>
          </a:ln>
        </p:spPr>
        <p:txBody>
          <a:bodyPr wrap="square" rtlCol="0">
            <a:spAutoFit/>
          </a:bodyPr>
          <a:lstStyle/>
          <a:p>
            <a:endParaRPr lang="en-US" b="1" dirty="0"/>
          </a:p>
        </p:txBody>
      </p:sp>
      <p:sp>
        <p:nvSpPr>
          <p:cNvPr id="16" name="TextBox 15">
            <a:extLst>
              <a:ext uri="{FF2B5EF4-FFF2-40B4-BE49-F238E27FC236}">
                <a16:creationId xmlns:a16="http://schemas.microsoft.com/office/drawing/2014/main" id="{7CDA7564-48DA-498B-B473-24602396E2FB}"/>
              </a:ext>
            </a:extLst>
          </p:cNvPr>
          <p:cNvSpPr txBox="1"/>
          <p:nvPr/>
        </p:nvSpPr>
        <p:spPr>
          <a:xfrm>
            <a:off x="3291840" y="6079980"/>
            <a:ext cx="2114549" cy="369332"/>
          </a:xfrm>
          <a:prstGeom prst="rect">
            <a:avLst/>
          </a:prstGeom>
          <a:solidFill>
            <a:srgbClr val="FF0000"/>
          </a:solidFill>
          <a:ln>
            <a:solidFill>
              <a:schemeClr val="bg2">
                <a:lumMod val="75000"/>
              </a:schemeClr>
            </a:solidFill>
          </a:ln>
        </p:spPr>
        <p:txBody>
          <a:bodyPr wrap="square" rtlCol="0">
            <a:spAutoFit/>
          </a:bodyPr>
          <a:lstStyle/>
          <a:p>
            <a:r>
              <a:rPr lang="en-US" b="1" dirty="0"/>
              <a:t>r</a:t>
            </a:r>
            <a:r>
              <a:rPr lang="en-US" b="1" baseline="-25000" dirty="0"/>
              <a:t>1</a:t>
            </a:r>
            <a:r>
              <a:rPr lang="en-US" b="1" dirty="0"/>
              <a:t> r</a:t>
            </a:r>
            <a:r>
              <a:rPr lang="en-US" b="1" baseline="-25000" dirty="0"/>
              <a:t>2</a:t>
            </a:r>
            <a:r>
              <a:rPr lang="en-US" b="1" dirty="0"/>
              <a:t> r</a:t>
            </a:r>
            <a:r>
              <a:rPr lang="en-US" b="1" baseline="-25000" dirty="0"/>
              <a:t>4</a:t>
            </a:r>
            <a:endParaRPr lang="en-US" b="1" dirty="0"/>
          </a:p>
        </p:txBody>
      </p:sp>
      <p:sp>
        <p:nvSpPr>
          <p:cNvPr id="18" name="TextBox 17">
            <a:extLst>
              <a:ext uri="{FF2B5EF4-FFF2-40B4-BE49-F238E27FC236}">
                <a16:creationId xmlns:a16="http://schemas.microsoft.com/office/drawing/2014/main" id="{8F8B35E7-BDB1-458E-9622-ECEAC6510899}"/>
              </a:ext>
            </a:extLst>
          </p:cNvPr>
          <p:cNvSpPr txBox="1"/>
          <p:nvPr/>
        </p:nvSpPr>
        <p:spPr>
          <a:xfrm>
            <a:off x="3017520" y="4435662"/>
            <a:ext cx="2114549" cy="369332"/>
          </a:xfrm>
          <a:prstGeom prst="rect">
            <a:avLst/>
          </a:prstGeom>
          <a:solidFill>
            <a:srgbClr val="00B050"/>
          </a:solidFill>
          <a:ln>
            <a:solidFill>
              <a:schemeClr val="bg2">
                <a:lumMod val="75000"/>
              </a:schemeClr>
            </a:solidFill>
          </a:ln>
        </p:spPr>
        <p:txBody>
          <a:bodyPr wrap="square" rtlCol="0">
            <a:spAutoFit/>
          </a:bodyPr>
          <a:lstStyle/>
          <a:p>
            <a:r>
              <a:rPr lang="en-US" b="1" dirty="0"/>
              <a:t>r</a:t>
            </a:r>
            <a:r>
              <a:rPr lang="en-US" b="1" baseline="-25000" dirty="0"/>
              <a:t>2</a:t>
            </a:r>
            <a:r>
              <a:rPr lang="en-US" b="1" dirty="0"/>
              <a:t> r</a:t>
            </a:r>
            <a:r>
              <a:rPr lang="en-US" b="1" baseline="-25000" dirty="0"/>
              <a:t>4</a:t>
            </a:r>
          </a:p>
        </p:txBody>
      </p:sp>
      <p:sp>
        <p:nvSpPr>
          <p:cNvPr id="19" name="TextBox 18">
            <a:extLst>
              <a:ext uri="{FF2B5EF4-FFF2-40B4-BE49-F238E27FC236}">
                <a16:creationId xmlns:a16="http://schemas.microsoft.com/office/drawing/2014/main" id="{0449415E-68C4-496F-9657-5FB59A1DEDBF}"/>
              </a:ext>
            </a:extLst>
          </p:cNvPr>
          <p:cNvSpPr txBox="1"/>
          <p:nvPr/>
        </p:nvSpPr>
        <p:spPr>
          <a:xfrm>
            <a:off x="3108960" y="5257800"/>
            <a:ext cx="2114549" cy="369332"/>
          </a:xfrm>
          <a:prstGeom prst="rect">
            <a:avLst/>
          </a:prstGeom>
          <a:solidFill>
            <a:srgbClr val="E68900"/>
          </a:solidFill>
          <a:ln>
            <a:solidFill>
              <a:schemeClr val="bg2">
                <a:lumMod val="75000"/>
              </a:schemeClr>
            </a:solidFill>
          </a:ln>
        </p:spPr>
        <p:txBody>
          <a:bodyPr wrap="square" rtlCol="0">
            <a:spAutoFit/>
          </a:bodyPr>
          <a:lstStyle/>
          <a:p>
            <a:r>
              <a:rPr lang="en-US" b="1" dirty="0"/>
              <a:t>r</a:t>
            </a:r>
            <a:r>
              <a:rPr lang="en-US" b="1" baseline="-25000" dirty="0"/>
              <a:t>6</a:t>
            </a:r>
            <a:r>
              <a:rPr lang="en-US" b="1" dirty="0"/>
              <a:t> r</a:t>
            </a:r>
            <a:r>
              <a:rPr lang="en-US" b="1" baseline="-25000" dirty="0"/>
              <a:t>8</a:t>
            </a:r>
            <a:r>
              <a:rPr lang="en-US" b="1" dirty="0"/>
              <a:t> r</a:t>
            </a:r>
            <a:r>
              <a:rPr lang="en-US" b="1" baseline="-25000" dirty="0"/>
              <a:t>10 </a:t>
            </a:r>
            <a:endParaRPr lang="en-US" b="1" dirty="0"/>
          </a:p>
        </p:txBody>
      </p:sp>
      <p:sp>
        <p:nvSpPr>
          <p:cNvPr id="20" name="TextBox 19">
            <a:extLst>
              <a:ext uri="{FF2B5EF4-FFF2-40B4-BE49-F238E27FC236}">
                <a16:creationId xmlns:a16="http://schemas.microsoft.com/office/drawing/2014/main" id="{79D8D20B-CAED-4237-853A-39D0EED3F265}"/>
              </a:ext>
            </a:extLst>
          </p:cNvPr>
          <p:cNvSpPr txBox="1"/>
          <p:nvPr/>
        </p:nvSpPr>
        <p:spPr>
          <a:xfrm>
            <a:off x="3017520" y="4435662"/>
            <a:ext cx="2114549" cy="369332"/>
          </a:xfrm>
          <a:prstGeom prst="rect">
            <a:avLst/>
          </a:prstGeom>
          <a:solidFill>
            <a:srgbClr val="00B050"/>
          </a:solidFill>
          <a:ln>
            <a:solidFill>
              <a:schemeClr val="bg2">
                <a:lumMod val="75000"/>
              </a:schemeClr>
            </a:solidFill>
          </a:ln>
        </p:spPr>
        <p:txBody>
          <a:bodyPr wrap="square" rtlCol="0">
            <a:spAutoFit/>
          </a:bodyPr>
          <a:lstStyle/>
          <a:p>
            <a:r>
              <a:rPr lang="en-US" b="1" dirty="0"/>
              <a:t>r</a:t>
            </a:r>
            <a:r>
              <a:rPr lang="en-US" b="1" baseline="-25000" dirty="0"/>
              <a:t>3</a:t>
            </a:r>
            <a:r>
              <a:rPr lang="en-US" b="1" dirty="0"/>
              <a:t> r</a:t>
            </a:r>
            <a:r>
              <a:rPr lang="en-US" b="1" baseline="-25000" dirty="0"/>
              <a:t>5</a:t>
            </a:r>
            <a:r>
              <a:rPr lang="en-US" b="1" dirty="0"/>
              <a:t> r</a:t>
            </a:r>
            <a:r>
              <a:rPr lang="en-US" b="1" baseline="-25000" dirty="0"/>
              <a:t>7</a:t>
            </a:r>
          </a:p>
        </p:txBody>
      </p:sp>
      <p:sp>
        <p:nvSpPr>
          <p:cNvPr id="333" name="TextBox 332">
            <a:extLst>
              <a:ext uri="{FF2B5EF4-FFF2-40B4-BE49-F238E27FC236}">
                <a16:creationId xmlns:a16="http://schemas.microsoft.com/office/drawing/2014/main" id="{4652AFE4-9431-40B3-94A7-105C1CA61CD7}"/>
              </a:ext>
            </a:extLst>
          </p:cNvPr>
          <p:cNvSpPr txBox="1"/>
          <p:nvPr/>
        </p:nvSpPr>
        <p:spPr>
          <a:xfrm>
            <a:off x="3108960" y="5257800"/>
            <a:ext cx="2114549" cy="369332"/>
          </a:xfrm>
          <a:prstGeom prst="rect">
            <a:avLst/>
          </a:prstGeom>
          <a:solidFill>
            <a:srgbClr val="E68900"/>
          </a:solidFill>
          <a:ln>
            <a:solidFill>
              <a:schemeClr val="bg2">
                <a:lumMod val="75000"/>
              </a:schemeClr>
            </a:solidFill>
          </a:ln>
        </p:spPr>
        <p:txBody>
          <a:bodyPr wrap="square" rtlCol="0">
            <a:spAutoFit/>
          </a:bodyPr>
          <a:lstStyle/>
          <a:p>
            <a:endParaRPr lang="en-US" b="1" dirty="0"/>
          </a:p>
        </p:txBody>
      </p:sp>
      <p:sp>
        <p:nvSpPr>
          <p:cNvPr id="4" name="TextBox 3">
            <a:extLst>
              <a:ext uri="{FF2B5EF4-FFF2-40B4-BE49-F238E27FC236}">
                <a16:creationId xmlns:a16="http://schemas.microsoft.com/office/drawing/2014/main" id="{FF46821D-2106-4D44-9AC6-CD24386F9E6E}"/>
              </a:ext>
            </a:extLst>
          </p:cNvPr>
          <p:cNvSpPr txBox="1"/>
          <p:nvPr/>
        </p:nvSpPr>
        <p:spPr>
          <a:xfrm>
            <a:off x="39215" y="757256"/>
            <a:ext cx="2750783" cy="5840573"/>
          </a:xfrm>
          <a:prstGeom prst="rect">
            <a:avLst/>
          </a:prstGeom>
          <a:noFill/>
        </p:spPr>
        <p:txBody>
          <a:bodyPr wrap="square" rtlCol="0">
            <a:spAutoFit/>
          </a:bodyPr>
          <a:lstStyle/>
          <a:p>
            <a:pPr algn="just">
              <a:lnSpc>
                <a:spcPct val="90000"/>
              </a:lnSpc>
              <a:spcAft>
                <a:spcPts val="800"/>
              </a:spcAft>
            </a:pPr>
            <a:r>
              <a:rPr lang="en-US" b="1" dirty="0"/>
              <a:t>1. </a:t>
            </a:r>
            <a:r>
              <a:rPr lang="en-US" dirty="0"/>
              <a:t>Draw state diagram by level, </a:t>
            </a:r>
            <a:r>
              <a:rPr lang="en-US" i="1" dirty="0"/>
              <a:t>starting with start state</a:t>
            </a:r>
            <a:r>
              <a:rPr lang="en-US" dirty="0"/>
              <a:t>.</a:t>
            </a:r>
          </a:p>
          <a:p>
            <a:pPr algn="just">
              <a:lnSpc>
                <a:spcPct val="90000"/>
              </a:lnSpc>
              <a:spcAft>
                <a:spcPts val="800"/>
              </a:spcAft>
            </a:pPr>
            <a:r>
              <a:rPr lang="en-US" b="1" dirty="0"/>
              <a:t>2. </a:t>
            </a:r>
            <a:r>
              <a:rPr lang="en-US" i="1" dirty="0"/>
              <a:t>Mark</a:t>
            </a:r>
            <a:r>
              <a:rPr lang="en-US" dirty="0"/>
              <a:t> all the </a:t>
            </a:r>
            <a:r>
              <a:rPr lang="en-US" b="1" i="1" dirty="0">
                <a:solidFill>
                  <a:srgbClr val="00B050"/>
                </a:solidFill>
              </a:rPr>
              <a:t>current level</a:t>
            </a:r>
            <a:r>
              <a:rPr lang="en-US" dirty="0"/>
              <a:t> states (</a:t>
            </a:r>
            <a:r>
              <a:rPr lang="en-US" b="1" dirty="0">
                <a:solidFill>
                  <a:srgbClr val="00B050"/>
                </a:solidFill>
              </a:rPr>
              <a:t>green</a:t>
            </a:r>
            <a:r>
              <a:rPr lang="en-US" dirty="0"/>
              <a:t>) in the </a:t>
            </a:r>
            <a:r>
              <a:rPr lang="en-US" i="1" dirty="0"/>
              <a:t>first column</a:t>
            </a:r>
            <a:r>
              <a:rPr lang="en-US" dirty="0"/>
              <a:t> &amp; the </a:t>
            </a:r>
            <a:r>
              <a:rPr lang="en-US" b="1" i="1" dirty="0">
                <a:solidFill>
                  <a:srgbClr val="E68900"/>
                </a:solidFill>
              </a:rPr>
              <a:t>transitions</a:t>
            </a:r>
            <a:r>
              <a:rPr lang="en-US" dirty="0"/>
              <a:t> states (</a:t>
            </a:r>
            <a:r>
              <a:rPr lang="en-US" b="1" dirty="0">
                <a:solidFill>
                  <a:srgbClr val="E68900"/>
                </a:solidFill>
              </a:rPr>
              <a:t>orange</a:t>
            </a:r>
            <a:r>
              <a:rPr lang="en-US" dirty="0"/>
              <a:t>) in </a:t>
            </a:r>
            <a:r>
              <a:rPr lang="en-US" i="1" dirty="0"/>
              <a:t>2</a:t>
            </a:r>
            <a:r>
              <a:rPr lang="en-US" i="1" baseline="30000" dirty="0"/>
              <a:t>nd</a:t>
            </a:r>
            <a:r>
              <a:rPr lang="en-US" i="1" dirty="0"/>
              <a:t> &amp; 3</a:t>
            </a:r>
            <a:r>
              <a:rPr lang="en-US" i="1" baseline="30000" dirty="0"/>
              <a:t>rd</a:t>
            </a:r>
            <a:r>
              <a:rPr lang="en-US" i="1" dirty="0"/>
              <a:t> column</a:t>
            </a:r>
            <a:r>
              <a:rPr lang="en-US" dirty="0"/>
              <a:t>.</a:t>
            </a:r>
          </a:p>
          <a:p>
            <a:pPr algn="just">
              <a:lnSpc>
                <a:spcPct val="90000"/>
              </a:lnSpc>
              <a:spcAft>
                <a:spcPts val="800"/>
              </a:spcAft>
            </a:pPr>
            <a:r>
              <a:rPr lang="en-US" b="1" dirty="0"/>
              <a:t>3. </a:t>
            </a:r>
            <a:r>
              <a:rPr lang="en-US" dirty="0"/>
              <a:t>Get the </a:t>
            </a:r>
            <a:r>
              <a:rPr lang="en-US" i="1" dirty="0"/>
              <a:t>next level</a:t>
            </a:r>
            <a:r>
              <a:rPr lang="en-US" dirty="0"/>
              <a:t> states (</a:t>
            </a:r>
            <a:r>
              <a:rPr lang="en-US" b="1" dirty="0">
                <a:solidFill>
                  <a:srgbClr val="E68900"/>
                </a:solidFill>
              </a:rPr>
              <a:t>orange</a:t>
            </a:r>
            <a:r>
              <a:rPr lang="en-US" dirty="0"/>
              <a:t>) from </a:t>
            </a:r>
            <a:r>
              <a:rPr lang="en-US" i="1" dirty="0"/>
              <a:t>2</a:t>
            </a:r>
            <a:r>
              <a:rPr lang="en-US" i="1" baseline="30000" dirty="0"/>
              <a:t>nd</a:t>
            </a:r>
            <a:r>
              <a:rPr lang="en-US" i="1" dirty="0"/>
              <a:t> &amp; 3</a:t>
            </a:r>
            <a:r>
              <a:rPr lang="en-US" i="1" baseline="30000" dirty="0"/>
              <a:t>rd</a:t>
            </a:r>
            <a:r>
              <a:rPr lang="en-US" i="1" dirty="0"/>
              <a:t> column</a:t>
            </a:r>
            <a:r>
              <a:rPr lang="en-US" dirty="0"/>
              <a:t> &amp; </a:t>
            </a:r>
            <a:r>
              <a:rPr lang="en-US" b="1" dirty="0"/>
              <a:t>draw</a:t>
            </a:r>
            <a:r>
              <a:rPr lang="en-US" dirty="0"/>
              <a:t>. </a:t>
            </a:r>
            <a:r>
              <a:rPr lang="en-US" i="1" dirty="0"/>
              <a:t>Mark </a:t>
            </a:r>
            <a:r>
              <a:rPr lang="en-US" dirty="0"/>
              <a:t>(</a:t>
            </a:r>
            <a:r>
              <a:rPr lang="en-US" b="1" dirty="0">
                <a:solidFill>
                  <a:srgbClr val="E68900"/>
                </a:solidFill>
              </a:rPr>
              <a:t>orange</a:t>
            </a:r>
            <a:r>
              <a:rPr lang="en-US" dirty="0"/>
              <a:t>) all next level states in the </a:t>
            </a:r>
            <a:r>
              <a:rPr lang="en-US" i="1" dirty="0"/>
              <a:t>whole table</a:t>
            </a:r>
            <a:r>
              <a:rPr lang="en-US" dirty="0"/>
              <a:t>.</a:t>
            </a:r>
          </a:p>
          <a:p>
            <a:pPr algn="just">
              <a:lnSpc>
                <a:spcPct val="90000"/>
              </a:lnSpc>
              <a:spcAft>
                <a:spcPts val="800"/>
              </a:spcAft>
            </a:pPr>
            <a:r>
              <a:rPr lang="en-US" b="1" dirty="0"/>
              <a:t>4. Draw</a:t>
            </a:r>
            <a:r>
              <a:rPr lang="en-US" dirty="0"/>
              <a:t> the </a:t>
            </a:r>
            <a:r>
              <a:rPr lang="en-US" b="1" dirty="0"/>
              <a:t>transitions</a:t>
            </a:r>
            <a:r>
              <a:rPr lang="en-US" dirty="0"/>
              <a:t>.</a:t>
            </a:r>
          </a:p>
          <a:p>
            <a:pPr algn="just">
              <a:lnSpc>
                <a:spcPct val="90000"/>
              </a:lnSpc>
              <a:spcAft>
                <a:spcPts val="800"/>
              </a:spcAft>
            </a:pPr>
            <a:r>
              <a:rPr lang="en-US" b="1" dirty="0"/>
              <a:t>5. </a:t>
            </a:r>
            <a:r>
              <a:rPr lang="en-US" dirty="0"/>
              <a:t>Now, </a:t>
            </a:r>
            <a:r>
              <a:rPr lang="en-US" b="1" i="1" dirty="0"/>
              <a:t>current level complete</a:t>
            </a:r>
            <a:r>
              <a:rPr lang="en-US" dirty="0"/>
              <a:t> (</a:t>
            </a:r>
            <a:r>
              <a:rPr lang="en-US" b="1" dirty="0">
                <a:solidFill>
                  <a:srgbClr val="00B050"/>
                </a:solidFill>
              </a:rPr>
              <a:t>green</a:t>
            </a:r>
            <a:r>
              <a:rPr lang="en-US" dirty="0"/>
              <a:t> </a:t>
            </a:r>
            <a:r>
              <a:rPr lang="en-US" dirty="0">
                <a:sym typeface="Wingdings" panose="05000000000000000000" pitchFamily="2" charset="2"/>
              </a:rPr>
              <a:t>to </a:t>
            </a:r>
            <a:r>
              <a:rPr lang="en-US" b="1" dirty="0">
                <a:solidFill>
                  <a:srgbClr val="FF0000"/>
                </a:solidFill>
              </a:rPr>
              <a:t>red</a:t>
            </a:r>
            <a:r>
              <a:rPr lang="en-US" dirty="0"/>
              <a:t>) and next level becomes current level (</a:t>
            </a:r>
            <a:r>
              <a:rPr lang="en-US" b="1" dirty="0">
                <a:solidFill>
                  <a:srgbClr val="E68900"/>
                </a:solidFill>
              </a:rPr>
              <a:t>orange</a:t>
            </a:r>
            <a:r>
              <a:rPr lang="en-US" dirty="0"/>
              <a:t> to </a:t>
            </a:r>
            <a:r>
              <a:rPr lang="en-US" b="1" dirty="0">
                <a:solidFill>
                  <a:srgbClr val="00B050"/>
                </a:solidFill>
              </a:rPr>
              <a:t>green</a:t>
            </a:r>
            <a:r>
              <a:rPr lang="en-US" dirty="0"/>
              <a:t>).</a:t>
            </a:r>
          </a:p>
          <a:p>
            <a:pPr algn="just">
              <a:lnSpc>
                <a:spcPct val="90000"/>
              </a:lnSpc>
              <a:spcAft>
                <a:spcPts val="800"/>
              </a:spcAft>
            </a:pPr>
            <a:r>
              <a:rPr lang="en-US" b="1" dirty="0"/>
              <a:t>6. </a:t>
            </a:r>
            <a:r>
              <a:rPr lang="en-US" dirty="0"/>
              <a:t>Repeat from step 2 until all states are </a:t>
            </a:r>
            <a:r>
              <a:rPr lang="en-US" b="1" dirty="0">
                <a:solidFill>
                  <a:srgbClr val="FF0000"/>
                </a:solidFill>
              </a:rPr>
              <a:t>red</a:t>
            </a:r>
            <a:r>
              <a:rPr lang="en-US" dirty="0"/>
              <a:t>.</a:t>
            </a:r>
          </a:p>
        </p:txBody>
      </p:sp>
    </p:spTree>
    <p:extLst>
      <p:ext uri="{BB962C8B-B14F-4D97-AF65-F5344CB8AC3E}">
        <p14:creationId xmlns:p14="http://schemas.microsoft.com/office/powerpoint/2010/main" val="2789267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par>
                          <p:cTn id="7" fill="hold">
                            <p:stCondLst>
                              <p:cond delay="0"/>
                            </p:stCondLst>
                            <p:childTnLst>
                              <p:par>
                                <p:cTn id="8" presetID="3" presetClass="emph" presetSubtype="1" grpId="0" nodeType="afterEffect">
                                  <p:stCondLst>
                                    <p:cond delay="0"/>
                                  </p:stCondLst>
                                  <p:childTnLst>
                                    <p:set>
                                      <p:cBhvr override="childStyle">
                                        <p:cTn id="9" dur="indefinite"/>
                                        <p:tgtEl>
                                          <p:spTgt spid="628"/>
                                        </p:tgtEl>
                                        <p:attrNameLst>
                                          <p:attrName>style.color</p:attrName>
                                        </p:attrNameLst>
                                      </p:cBhvr>
                                      <p:to>
                                        <p:clrVal>
                                          <a:srgbClr val="00B050"/>
                                        </p:clrVal>
                                      </p:to>
                                    </p:set>
                                  </p:childTnLst>
                                </p:cTn>
                              </p:par>
                            </p:childTnLst>
                          </p:cTn>
                        </p:par>
                      </p:childTnLst>
                    </p:cTn>
                  </p:par>
                  <p:par>
                    <p:cTn id="10" fill="hold">
                      <p:stCondLst>
                        <p:cond delay="indefinite"/>
                      </p:stCondLst>
                      <p:childTnLst>
                        <p:par>
                          <p:cTn id="11" fill="hold">
                            <p:stCondLst>
                              <p:cond delay="0"/>
                            </p:stCondLst>
                            <p:childTnLst>
                              <p:par>
                                <p:cTn id="12" presetID="2" presetClass="entr" presetSubtype="1" fill="hold" nodeType="clickEffect">
                                  <p:stCondLst>
                                    <p:cond delay="0"/>
                                  </p:stCondLst>
                                  <p:childTnLst>
                                    <p:set>
                                      <p:cBhvr>
                                        <p:cTn id="13" dur="1" fill="hold">
                                          <p:stCondLst>
                                            <p:cond delay="0"/>
                                          </p:stCondLst>
                                        </p:cTn>
                                        <p:tgtEl>
                                          <p:spTgt spid="290"/>
                                        </p:tgtEl>
                                        <p:attrNameLst>
                                          <p:attrName>style.visibility</p:attrName>
                                        </p:attrNameLst>
                                      </p:cBhvr>
                                      <p:to>
                                        <p:strVal val="visible"/>
                                      </p:to>
                                    </p:set>
                                    <p:anim calcmode="lin" valueType="num">
                                      <p:cBhvr additive="base">
                                        <p:cTn id="14" dur="500" fill="hold"/>
                                        <p:tgtEl>
                                          <p:spTgt spid="290"/>
                                        </p:tgtEl>
                                        <p:attrNameLst>
                                          <p:attrName>ppt_x</p:attrName>
                                        </p:attrNameLst>
                                      </p:cBhvr>
                                      <p:tavLst>
                                        <p:tav tm="0">
                                          <p:val>
                                            <p:strVal val="#ppt_x"/>
                                          </p:val>
                                        </p:tav>
                                        <p:tav tm="100000">
                                          <p:val>
                                            <p:strVal val="#ppt_x"/>
                                          </p:val>
                                        </p:tav>
                                      </p:tavLst>
                                    </p:anim>
                                    <p:anim calcmode="lin" valueType="num">
                                      <p:cBhvr additive="base">
                                        <p:cTn id="15" dur="500" fill="hold"/>
                                        <p:tgtEl>
                                          <p:spTgt spid="290"/>
                                        </p:tgtEl>
                                        <p:attrNameLst>
                                          <p:attrName>ppt_y</p:attrName>
                                        </p:attrNameLst>
                                      </p:cBhvr>
                                      <p:tavLst>
                                        <p:tav tm="0">
                                          <p:val>
                                            <p:strVal val="0-#ppt_h/2"/>
                                          </p:val>
                                        </p:tav>
                                        <p:tav tm="100000">
                                          <p:val>
                                            <p:strVal val="#ppt_y"/>
                                          </p:val>
                                        </p:tav>
                                      </p:tavLst>
                                    </p:anim>
                                  </p:childTnLst>
                                </p:cTn>
                              </p:par>
                              <p:par>
                                <p:cTn id="16" presetID="22" presetClass="entr" presetSubtype="4" fill="hold" grpId="0" nodeType="withEffect">
                                  <p:stCondLst>
                                    <p:cond delay="0"/>
                                  </p:stCondLst>
                                  <p:childTnLst>
                                    <p:set>
                                      <p:cBhvr>
                                        <p:cTn id="17" dur="1" fill="hold">
                                          <p:stCondLst>
                                            <p:cond delay="0"/>
                                          </p:stCondLst>
                                        </p:cTn>
                                        <p:tgtEl>
                                          <p:spTgt spid="289"/>
                                        </p:tgtEl>
                                        <p:attrNameLst>
                                          <p:attrName>style.visibility</p:attrName>
                                        </p:attrNameLst>
                                      </p:cBhvr>
                                      <p:to>
                                        <p:strVal val="visible"/>
                                      </p:to>
                                    </p:set>
                                    <p:animEffect transition="in" filter="wipe(down)">
                                      <p:cBhvr>
                                        <p:cTn id="18" dur="500"/>
                                        <p:tgtEl>
                                          <p:spTgt spid="289"/>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mph" presetSubtype="1" grpId="0" nodeType="clickEffect">
                                  <p:stCondLst>
                                    <p:cond delay="0"/>
                                  </p:stCondLst>
                                  <p:childTnLst>
                                    <p:set>
                                      <p:cBhvr override="childStyle">
                                        <p:cTn id="22" dur="indefinite"/>
                                        <p:tgtEl>
                                          <p:spTgt spid="650"/>
                                        </p:tgtEl>
                                        <p:attrNameLst>
                                          <p:attrName>style.color</p:attrName>
                                        </p:attrNameLst>
                                      </p:cBhvr>
                                      <p:to>
                                        <p:clrVal>
                                          <a:srgbClr val="E68900"/>
                                        </p:clrVal>
                                      </p:to>
                                    </p:set>
                                  </p:childTnLst>
                                </p:cTn>
                              </p:par>
                            </p:childTnLst>
                          </p:cTn>
                        </p:par>
                        <p:par>
                          <p:cTn id="23" fill="hold">
                            <p:stCondLst>
                              <p:cond delay="0"/>
                            </p:stCondLst>
                            <p:childTnLst>
                              <p:par>
                                <p:cTn id="24" presetID="3" presetClass="emph" presetSubtype="1" grpId="0" nodeType="afterEffect">
                                  <p:stCondLst>
                                    <p:cond delay="0"/>
                                  </p:stCondLst>
                                  <p:childTnLst>
                                    <p:set>
                                      <p:cBhvr override="childStyle">
                                        <p:cTn id="25" dur="indefinite"/>
                                        <p:tgtEl>
                                          <p:spTgt spid="657"/>
                                        </p:tgtEl>
                                        <p:attrNameLst>
                                          <p:attrName>style.color</p:attrName>
                                        </p:attrNameLst>
                                      </p:cBhvr>
                                      <p:to>
                                        <p:clrVal>
                                          <a:srgbClr val="E68900"/>
                                        </p:clrVal>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291"/>
                                        </p:tgtEl>
                                        <p:attrNameLst>
                                          <p:attrName>style.visibility</p:attrName>
                                        </p:attrNameLst>
                                      </p:cBhvr>
                                      <p:to>
                                        <p:strVal val="visible"/>
                                      </p:to>
                                    </p:set>
                                    <p:animEffect transition="in" filter="wipe(down)">
                                      <p:cBhvr>
                                        <p:cTn id="34" dur="500"/>
                                        <p:tgtEl>
                                          <p:spTgt spid="291"/>
                                        </p:tgtEl>
                                      </p:cBhvr>
                                    </p:animEffect>
                                  </p:childTnLst>
                                </p:cTn>
                              </p:par>
                            </p:childTnLst>
                          </p:cTn>
                        </p:par>
                        <p:par>
                          <p:cTn id="35" fill="hold">
                            <p:stCondLst>
                              <p:cond delay="500"/>
                            </p:stCondLst>
                            <p:childTnLst>
                              <p:par>
                                <p:cTn id="36" presetID="22" presetClass="entr" presetSubtype="4" fill="hold" grpId="0" nodeType="afterEffect">
                                  <p:stCondLst>
                                    <p:cond delay="0"/>
                                  </p:stCondLst>
                                  <p:childTnLst>
                                    <p:set>
                                      <p:cBhvr>
                                        <p:cTn id="37" dur="1" fill="hold">
                                          <p:stCondLst>
                                            <p:cond delay="0"/>
                                          </p:stCondLst>
                                        </p:cTn>
                                        <p:tgtEl>
                                          <p:spTgt spid="292"/>
                                        </p:tgtEl>
                                        <p:attrNameLst>
                                          <p:attrName>style.visibility</p:attrName>
                                        </p:attrNameLst>
                                      </p:cBhvr>
                                      <p:to>
                                        <p:strVal val="visible"/>
                                      </p:to>
                                    </p:set>
                                    <p:animEffect transition="in" filter="wipe(down)">
                                      <p:cBhvr>
                                        <p:cTn id="38" dur="500"/>
                                        <p:tgtEl>
                                          <p:spTgt spid="292"/>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mph" presetSubtype="1" grpId="0" nodeType="clickEffect">
                                  <p:stCondLst>
                                    <p:cond delay="0"/>
                                  </p:stCondLst>
                                  <p:iterate type="lt">
                                    <p:tmAbs val="0"/>
                                  </p:iterate>
                                  <p:childTnLst>
                                    <p:set>
                                      <p:cBhvr override="childStyle">
                                        <p:cTn id="42" dur="indefinite"/>
                                        <p:tgtEl>
                                          <p:spTgt spid="664"/>
                                        </p:tgtEl>
                                        <p:attrNameLst>
                                          <p:attrName>style.color</p:attrName>
                                        </p:attrNameLst>
                                      </p:cBhvr>
                                      <p:to>
                                        <p:clrVal>
                                          <a:srgbClr val="FF9900"/>
                                        </p:clrVal>
                                      </p:to>
                                    </p:set>
                                  </p:childTnLst>
                                </p:cTn>
                              </p:par>
                            </p:childTnLst>
                          </p:cTn>
                        </p:par>
                        <p:par>
                          <p:cTn id="43" fill="hold">
                            <p:stCondLst>
                              <p:cond delay="0"/>
                            </p:stCondLst>
                            <p:childTnLst>
                              <p:par>
                                <p:cTn id="44" presetID="3" presetClass="emph" presetSubtype="1" grpId="0" nodeType="afterEffect">
                                  <p:stCondLst>
                                    <p:cond delay="0"/>
                                  </p:stCondLst>
                                  <p:childTnLst>
                                    <p:set>
                                      <p:cBhvr override="childStyle">
                                        <p:cTn id="45" dur="indefinite"/>
                                        <p:tgtEl>
                                          <p:spTgt spid="706"/>
                                        </p:tgtEl>
                                        <p:attrNameLst>
                                          <p:attrName>style.color</p:attrName>
                                        </p:attrNameLst>
                                      </p:cBhvr>
                                      <p:to>
                                        <p:clrVal>
                                          <a:srgbClr val="FF9900"/>
                                        </p:clrVal>
                                      </p:to>
                                    </p:set>
                                  </p:childTnLst>
                                </p:cTn>
                              </p:par>
                            </p:childTnLst>
                          </p:cTn>
                        </p:par>
                      </p:childTnLst>
                    </p:cTn>
                  </p:par>
                  <p:par>
                    <p:cTn id="46" fill="hold">
                      <p:stCondLst>
                        <p:cond delay="indefinite"/>
                      </p:stCondLst>
                      <p:childTnLst>
                        <p:par>
                          <p:cTn id="47" fill="hold">
                            <p:stCondLst>
                              <p:cond delay="0"/>
                            </p:stCondLst>
                            <p:childTnLst>
                              <p:par>
                                <p:cTn id="48" presetID="21" presetClass="entr" presetSubtype="8" fill="hold" nodeType="click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wheel(8)">
                                      <p:cBhvr>
                                        <p:cTn id="50" dur="500"/>
                                        <p:tgtEl>
                                          <p:spTgt spid="11"/>
                                        </p:tgtEl>
                                      </p:cBhvr>
                                    </p:animEffect>
                                  </p:childTnLst>
                                </p:cTn>
                              </p:par>
                              <p:par>
                                <p:cTn id="51" presetID="1" presetClass="entr" presetSubtype="0" fill="hold" grpId="0" nodeType="withEffect">
                                  <p:stCondLst>
                                    <p:cond delay="0"/>
                                  </p:stCondLst>
                                  <p:childTnLst>
                                    <p:set>
                                      <p:cBhvr>
                                        <p:cTn id="52" dur="1" fill="hold">
                                          <p:stCondLst>
                                            <p:cond delay="0"/>
                                          </p:stCondLst>
                                        </p:cTn>
                                        <p:tgtEl>
                                          <p:spTgt spid="68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1" presetClass="entr" presetSubtype="8" fill="hold" nodeType="click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wheel(8)">
                                      <p:cBhvr>
                                        <p:cTn id="57" dur="500"/>
                                        <p:tgtEl>
                                          <p:spTgt spid="13"/>
                                        </p:tgtEl>
                                      </p:cBhvr>
                                    </p:animEffect>
                                  </p:childTnLst>
                                </p:cTn>
                              </p:par>
                              <p:par>
                                <p:cTn id="58" presetID="1" presetClass="entr" presetSubtype="0" fill="hold" grpId="0" nodeType="withEffect">
                                  <p:stCondLst>
                                    <p:cond delay="0"/>
                                  </p:stCondLst>
                                  <p:childTnLst>
                                    <p:set>
                                      <p:cBhvr>
                                        <p:cTn id="59" dur="1" fill="hold">
                                          <p:stCondLst>
                                            <p:cond delay="0"/>
                                          </p:stCondLst>
                                        </p:cTn>
                                        <p:tgtEl>
                                          <p:spTgt spid="412"/>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xit" presetSubtype="0" fill="hold" grpId="1" nodeType="clickEffect">
                                  <p:stCondLst>
                                    <p:cond delay="0"/>
                                  </p:stCondLst>
                                  <p:childTnLst>
                                    <p:set>
                                      <p:cBhvr>
                                        <p:cTn id="63" dur="1" fill="hold">
                                          <p:stCondLst>
                                            <p:cond delay="0"/>
                                          </p:stCondLst>
                                        </p:cTn>
                                        <p:tgtEl>
                                          <p:spTgt spid="9"/>
                                        </p:tgtEl>
                                        <p:attrNameLst>
                                          <p:attrName>style.visibility</p:attrName>
                                        </p:attrNameLst>
                                      </p:cBhvr>
                                      <p:to>
                                        <p:strVal val="hidden"/>
                                      </p:to>
                                    </p:set>
                                  </p:childTnLst>
                                </p:cTn>
                              </p:par>
                              <p:par>
                                <p:cTn id="64" presetID="1" presetClass="entr" presetSubtype="0" fill="hold" grpId="0" nodeType="withEffect">
                                  <p:stCondLst>
                                    <p:cond delay="0"/>
                                  </p:stCondLst>
                                  <p:childTnLst>
                                    <p:set>
                                      <p:cBhvr>
                                        <p:cTn id="65" dur="1" fill="hold">
                                          <p:stCondLst>
                                            <p:cond delay="0"/>
                                          </p:stCondLst>
                                        </p:cTn>
                                        <p:tgtEl>
                                          <p:spTgt spid="14"/>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12"/>
                                        </p:tgtEl>
                                        <p:attrNameLst>
                                          <p:attrName>style.visibility</p:attrName>
                                        </p:attrNameLst>
                                      </p:cBhvr>
                                      <p:to>
                                        <p:strVal val="visible"/>
                                      </p:to>
                                    </p:set>
                                  </p:childTnLst>
                                </p:cTn>
                              </p:par>
                            </p:childTnLst>
                          </p:cTn>
                        </p:par>
                        <p:par>
                          <p:cTn id="68" fill="hold">
                            <p:stCondLst>
                              <p:cond delay="0"/>
                            </p:stCondLst>
                            <p:childTnLst>
                              <p:par>
                                <p:cTn id="69" presetID="3" presetClass="emph" presetSubtype="1" grpId="1" nodeType="afterEffect">
                                  <p:stCondLst>
                                    <p:cond delay="0"/>
                                  </p:stCondLst>
                                  <p:childTnLst>
                                    <p:set>
                                      <p:cBhvr override="childStyle">
                                        <p:cTn id="70" dur="indefinite"/>
                                        <p:tgtEl>
                                          <p:spTgt spid="628"/>
                                        </p:tgtEl>
                                        <p:attrNameLst>
                                          <p:attrName>style.color</p:attrName>
                                        </p:attrNameLst>
                                      </p:cBhvr>
                                      <p:to>
                                        <p:clrVal>
                                          <a:srgbClr val="FF0000"/>
                                        </p:clrVal>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2" nodeType="clickEffect">
                                  <p:stCondLst>
                                    <p:cond delay="0"/>
                                  </p:stCondLst>
                                  <p:childTnLst>
                                    <p:set>
                                      <p:cBhvr>
                                        <p:cTn id="74" dur="1" fill="hold">
                                          <p:stCondLst>
                                            <p:cond delay="0"/>
                                          </p:stCondLst>
                                        </p:cTn>
                                        <p:tgtEl>
                                          <p:spTgt spid="14"/>
                                        </p:tgtEl>
                                        <p:attrNameLst>
                                          <p:attrName>style.visibility</p:attrName>
                                        </p:attrNameLst>
                                      </p:cBhvr>
                                      <p:to>
                                        <p:strVal val="hidden"/>
                                      </p:to>
                                    </p:set>
                                  </p:childTnLst>
                                </p:cTn>
                              </p:par>
                              <p:par>
                                <p:cTn id="75" presetID="1" presetClass="entr" presetSubtype="0" fill="hold" grpId="0" nodeType="withEffect">
                                  <p:stCondLst>
                                    <p:cond delay="0"/>
                                  </p:stCondLst>
                                  <p:childTnLst>
                                    <p:set>
                                      <p:cBhvr>
                                        <p:cTn id="76" dur="1" fill="hold">
                                          <p:stCondLst>
                                            <p:cond delay="0"/>
                                          </p:stCondLst>
                                        </p:cTn>
                                        <p:tgtEl>
                                          <p:spTgt spid="18"/>
                                        </p:tgtEl>
                                        <p:attrNameLst>
                                          <p:attrName>style.visibility</p:attrName>
                                        </p:attrNameLst>
                                      </p:cBhvr>
                                      <p:to>
                                        <p:strVal val="visible"/>
                                      </p:to>
                                    </p:set>
                                  </p:childTnLst>
                                </p:cTn>
                              </p:par>
                              <p:par>
                                <p:cTn id="77" presetID="1" presetClass="exit" presetSubtype="0" fill="hold" grpId="1" nodeType="withEffect">
                                  <p:stCondLst>
                                    <p:cond delay="0"/>
                                  </p:stCondLst>
                                  <p:childTnLst>
                                    <p:set>
                                      <p:cBhvr>
                                        <p:cTn id="78" dur="1" fill="hold">
                                          <p:stCondLst>
                                            <p:cond delay="0"/>
                                          </p:stCondLst>
                                        </p:cTn>
                                        <p:tgtEl>
                                          <p:spTgt spid="6"/>
                                        </p:tgtEl>
                                        <p:attrNameLst>
                                          <p:attrName>style.visibility</p:attrName>
                                        </p:attrNameLst>
                                      </p:cBhvr>
                                      <p:to>
                                        <p:strVal val="hidden"/>
                                      </p:to>
                                    </p:set>
                                  </p:childTnLst>
                                </p:cTn>
                              </p:par>
                              <p:par>
                                <p:cTn id="79" presetID="1" presetClass="entr" presetSubtype="0" fill="hold" grpId="1" nodeType="withEffect">
                                  <p:stCondLst>
                                    <p:cond delay="0"/>
                                  </p:stCondLst>
                                  <p:childTnLst>
                                    <p:set>
                                      <p:cBhvr>
                                        <p:cTn id="80" dur="1" fill="hold">
                                          <p:stCondLst>
                                            <p:cond delay="0"/>
                                          </p:stCondLst>
                                        </p:cTn>
                                        <p:tgtEl>
                                          <p:spTgt spid="333"/>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3" presetClass="emph" presetSubtype="1" grpId="2" nodeType="clickEffect">
                                  <p:stCondLst>
                                    <p:cond delay="0"/>
                                  </p:stCondLst>
                                  <p:childTnLst>
                                    <p:set>
                                      <p:cBhvr override="childStyle">
                                        <p:cTn id="84" dur="indefinite"/>
                                        <p:tgtEl>
                                          <p:spTgt spid="650"/>
                                        </p:tgtEl>
                                        <p:attrNameLst>
                                          <p:attrName>style.color</p:attrName>
                                        </p:attrNameLst>
                                      </p:cBhvr>
                                      <p:to>
                                        <p:clrVal>
                                          <a:srgbClr val="00B050"/>
                                        </p:clrVal>
                                      </p:to>
                                    </p:set>
                                  </p:childTnLst>
                                </p:cTn>
                              </p:par>
                            </p:childTnLst>
                          </p:cTn>
                        </p:par>
                        <p:par>
                          <p:cTn id="85" fill="hold">
                            <p:stCondLst>
                              <p:cond delay="0"/>
                            </p:stCondLst>
                            <p:childTnLst>
                              <p:par>
                                <p:cTn id="86" presetID="3" presetClass="emph" presetSubtype="1" grpId="2" nodeType="afterEffect">
                                  <p:stCondLst>
                                    <p:cond delay="0"/>
                                  </p:stCondLst>
                                  <p:childTnLst>
                                    <p:set>
                                      <p:cBhvr override="childStyle">
                                        <p:cTn id="87" dur="indefinite"/>
                                        <p:tgtEl>
                                          <p:spTgt spid="657"/>
                                        </p:tgtEl>
                                        <p:attrNameLst>
                                          <p:attrName>style.color</p:attrName>
                                        </p:attrNameLst>
                                      </p:cBhvr>
                                      <p:to>
                                        <p:clrVal>
                                          <a:srgbClr val="00B050"/>
                                        </p:clrVal>
                                      </p:to>
                                    </p:set>
                                  </p:childTnLst>
                                </p:cTn>
                              </p:par>
                            </p:childTnLst>
                          </p:cTn>
                        </p:par>
                        <p:par>
                          <p:cTn id="88" fill="hold">
                            <p:stCondLst>
                              <p:cond delay="0"/>
                            </p:stCondLst>
                            <p:childTnLst>
                              <p:par>
                                <p:cTn id="89" presetID="3" presetClass="emph" presetSubtype="1" grpId="2" nodeType="afterEffect">
                                  <p:stCondLst>
                                    <p:cond delay="0"/>
                                  </p:stCondLst>
                                  <p:iterate type="lt">
                                    <p:tmPct val="0"/>
                                  </p:iterate>
                                  <p:childTnLst>
                                    <p:set>
                                      <p:cBhvr override="childStyle">
                                        <p:cTn id="90" dur="indefinite"/>
                                        <p:tgtEl>
                                          <p:spTgt spid="664"/>
                                        </p:tgtEl>
                                        <p:attrNameLst>
                                          <p:attrName>style.color</p:attrName>
                                        </p:attrNameLst>
                                      </p:cBhvr>
                                      <p:to>
                                        <p:clrVal>
                                          <a:srgbClr val="00B050"/>
                                        </p:clrVal>
                                      </p:to>
                                    </p:set>
                                  </p:childTnLst>
                                </p:cTn>
                              </p:par>
                            </p:childTnLst>
                          </p:cTn>
                        </p:par>
                        <p:par>
                          <p:cTn id="91" fill="hold">
                            <p:stCondLst>
                              <p:cond delay="0"/>
                            </p:stCondLst>
                            <p:childTnLst>
                              <p:par>
                                <p:cTn id="92" presetID="3" presetClass="emph" presetSubtype="1" grpId="1" nodeType="afterEffect">
                                  <p:stCondLst>
                                    <p:cond delay="0"/>
                                  </p:stCondLst>
                                  <p:childTnLst>
                                    <p:set>
                                      <p:cBhvr override="childStyle">
                                        <p:cTn id="93" dur="indefinite"/>
                                        <p:tgtEl>
                                          <p:spTgt spid="706"/>
                                        </p:tgtEl>
                                        <p:attrNameLst>
                                          <p:attrName>style.color</p:attrName>
                                        </p:attrNameLst>
                                      </p:cBhvr>
                                      <p:to>
                                        <p:clrVal>
                                          <a:srgbClr val="00B050"/>
                                        </p:clrVal>
                                      </p:to>
                                    </p:set>
                                  </p:childTnLst>
                                </p:cTn>
                              </p:par>
                            </p:childTnLst>
                          </p:cTn>
                        </p:par>
                      </p:childTnLst>
                    </p:cTn>
                  </p:par>
                  <p:par>
                    <p:cTn id="94" fill="hold">
                      <p:stCondLst>
                        <p:cond delay="indefinite"/>
                      </p:stCondLst>
                      <p:childTnLst>
                        <p:par>
                          <p:cTn id="95" fill="hold">
                            <p:stCondLst>
                              <p:cond delay="0"/>
                            </p:stCondLst>
                            <p:childTnLst>
                              <p:par>
                                <p:cTn id="96" presetID="3" presetClass="emph" presetSubtype="1" grpId="0" nodeType="clickEffect">
                                  <p:stCondLst>
                                    <p:cond delay="0"/>
                                  </p:stCondLst>
                                  <p:iterate type="lt">
                                    <p:tmAbs val="0"/>
                                  </p:iterate>
                                  <p:childTnLst>
                                    <p:set>
                                      <p:cBhvr override="childStyle">
                                        <p:cTn id="97" dur="indefinite"/>
                                        <p:tgtEl>
                                          <p:spTgt spid="671"/>
                                        </p:tgtEl>
                                        <p:attrNameLst>
                                          <p:attrName>style.color</p:attrName>
                                        </p:attrNameLst>
                                      </p:cBhvr>
                                      <p:to>
                                        <p:clrVal>
                                          <a:srgbClr val="E68900"/>
                                        </p:clrVal>
                                      </p:to>
                                    </p:set>
                                  </p:childTnLst>
                                </p:cTn>
                              </p:par>
                            </p:childTnLst>
                          </p:cTn>
                        </p:par>
                        <p:par>
                          <p:cTn id="98" fill="hold">
                            <p:stCondLst>
                              <p:cond delay="0"/>
                            </p:stCondLst>
                            <p:childTnLst>
                              <p:par>
                                <p:cTn id="99" presetID="3" presetClass="emph" presetSubtype="1" grpId="0" nodeType="afterEffect">
                                  <p:stCondLst>
                                    <p:cond delay="0"/>
                                  </p:stCondLst>
                                  <p:childTnLst>
                                    <p:set>
                                      <p:cBhvr override="childStyle">
                                        <p:cTn id="100" dur="indefinite"/>
                                        <p:tgtEl>
                                          <p:spTgt spid="678"/>
                                        </p:tgtEl>
                                        <p:attrNameLst>
                                          <p:attrName>style.color</p:attrName>
                                        </p:attrNameLst>
                                      </p:cBhvr>
                                      <p:to>
                                        <p:clrVal>
                                          <a:srgbClr val="E68900"/>
                                        </p:clrVal>
                                      </p:to>
                                    </p:set>
                                  </p:childTnLst>
                                </p:cTn>
                              </p:par>
                            </p:childTnLst>
                          </p:cTn>
                        </p:par>
                        <p:par>
                          <p:cTn id="101" fill="hold">
                            <p:stCondLst>
                              <p:cond delay="0"/>
                            </p:stCondLst>
                            <p:childTnLst>
                              <p:par>
                                <p:cTn id="102" presetID="3" presetClass="emph" presetSubtype="1" grpId="0" nodeType="afterEffect">
                                  <p:stCondLst>
                                    <p:cond delay="0"/>
                                  </p:stCondLst>
                                  <p:childTnLst>
                                    <p:set>
                                      <p:cBhvr override="childStyle">
                                        <p:cTn id="103" dur="indefinite"/>
                                        <p:tgtEl>
                                          <p:spTgt spid="713"/>
                                        </p:tgtEl>
                                        <p:attrNameLst>
                                          <p:attrName>style.color</p:attrName>
                                        </p:attrNameLst>
                                      </p:cBhvr>
                                      <p:to>
                                        <p:clrVal>
                                          <a:srgbClr val="E68900"/>
                                        </p:clrVal>
                                      </p:to>
                                    </p:set>
                                  </p:childTnLst>
                                </p:cTn>
                              </p:par>
                            </p:childTnLst>
                          </p:cTn>
                        </p:par>
                        <p:par>
                          <p:cTn id="104" fill="hold">
                            <p:stCondLst>
                              <p:cond delay="0"/>
                            </p:stCondLst>
                            <p:childTnLst>
                              <p:par>
                                <p:cTn id="105" presetID="3" presetClass="emph" presetSubtype="1" grpId="0" nodeType="afterEffect">
                                  <p:stCondLst>
                                    <p:cond delay="0"/>
                                  </p:stCondLst>
                                  <p:childTnLst>
                                    <p:set>
                                      <p:cBhvr override="childStyle">
                                        <p:cTn id="106" dur="indefinite"/>
                                        <p:tgtEl>
                                          <p:spTgt spid="720"/>
                                        </p:tgtEl>
                                        <p:attrNameLst>
                                          <p:attrName>style.color</p:attrName>
                                        </p:attrNameLst>
                                      </p:cBhvr>
                                      <p:to>
                                        <p:clrVal>
                                          <a:srgbClr val="E68900"/>
                                        </p:clrVal>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10"/>
                                        </p:tgtEl>
                                        <p:attrNameLst>
                                          <p:attrName>style.visibility</p:attrName>
                                        </p:attrNameLst>
                                      </p:cBhvr>
                                      <p:to>
                                        <p:strVal val="visible"/>
                                      </p:to>
                                    </p:set>
                                  </p:childTnLst>
                                </p:cTn>
                              </p:par>
                              <p:par>
                                <p:cTn id="111" presetID="1" presetClass="exit" presetSubtype="0" fill="hold" grpId="3" nodeType="withEffect">
                                  <p:stCondLst>
                                    <p:cond delay="0"/>
                                  </p:stCondLst>
                                  <p:childTnLst>
                                    <p:set>
                                      <p:cBhvr>
                                        <p:cTn id="112" dur="1" fill="hold">
                                          <p:stCondLst>
                                            <p:cond delay="0"/>
                                          </p:stCondLst>
                                        </p:cTn>
                                        <p:tgtEl>
                                          <p:spTgt spid="333"/>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22" presetClass="entr" presetSubtype="4" fill="hold" grpId="0" nodeType="clickEffect">
                                  <p:stCondLst>
                                    <p:cond delay="0"/>
                                  </p:stCondLst>
                                  <p:childTnLst>
                                    <p:set>
                                      <p:cBhvr>
                                        <p:cTn id="116" dur="1" fill="hold">
                                          <p:stCondLst>
                                            <p:cond delay="0"/>
                                          </p:stCondLst>
                                        </p:cTn>
                                        <p:tgtEl>
                                          <p:spTgt spid="293"/>
                                        </p:tgtEl>
                                        <p:attrNameLst>
                                          <p:attrName>style.visibility</p:attrName>
                                        </p:attrNameLst>
                                      </p:cBhvr>
                                      <p:to>
                                        <p:strVal val="visible"/>
                                      </p:to>
                                    </p:set>
                                    <p:animEffect transition="in" filter="wipe(down)">
                                      <p:cBhvr>
                                        <p:cTn id="117" dur="500"/>
                                        <p:tgtEl>
                                          <p:spTgt spid="293"/>
                                        </p:tgtEl>
                                      </p:cBhvr>
                                    </p:animEffect>
                                  </p:childTnLst>
                                </p:cTn>
                              </p:par>
                            </p:childTnLst>
                          </p:cTn>
                        </p:par>
                        <p:par>
                          <p:cTn id="118" fill="hold">
                            <p:stCondLst>
                              <p:cond delay="500"/>
                            </p:stCondLst>
                            <p:childTnLst>
                              <p:par>
                                <p:cTn id="119" presetID="22" presetClass="entr" presetSubtype="4" fill="hold" grpId="0" nodeType="afterEffect">
                                  <p:stCondLst>
                                    <p:cond delay="0"/>
                                  </p:stCondLst>
                                  <p:childTnLst>
                                    <p:set>
                                      <p:cBhvr>
                                        <p:cTn id="120" dur="1" fill="hold">
                                          <p:stCondLst>
                                            <p:cond delay="0"/>
                                          </p:stCondLst>
                                        </p:cTn>
                                        <p:tgtEl>
                                          <p:spTgt spid="294"/>
                                        </p:tgtEl>
                                        <p:attrNameLst>
                                          <p:attrName>style.visibility</p:attrName>
                                        </p:attrNameLst>
                                      </p:cBhvr>
                                      <p:to>
                                        <p:strVal val="visible"/>
                                      </p:to>
                                    </p:set>
                                    <p:animEffect transition="in" filter="wipe(down)">
                                      <p:cBhvr>
                                        <p:cTn id="121" dur="500"/>
                                        <p:tgtEl>
                                          <p:spTgt spid="294"/>
                                        </p:tgtEl>
                                      </p:cBhvr>
                                    </p:animEffect>
                                  </p:childTnLst>
                                </p:cTn>
                              </p:par>
                            </p:childTnLst>
                          </p:cTn>
                        </p:par>
                        <p:par>
                          <p:cTn id="122" fill="hold">
                            <p:stCondLst>
                              <p:cond delay="1000"/>
                            </p:stCondLst>
                            <p:childTnLst>
                              <p:par>
                                <p:cTn id="123" presetID="22" presetClass="entr" presetSubtype="4" fill="hold" grpId="0" nodeType="afterEffect">
                                  <p:stCondLst>
                                    <p:cond delay="0"/>
                                  </p:stCondLst>
                                  <p:childTnLst>
                                    <p:set>
                                      <p:cBhvr>
                                        <p:cTn id="124" dur="1" fill="hold">
                                          <p:stCondLst>
                                            <p:cond delay="0"/>
                                          </p:stCondLst>
                                        </p:cTn>
                                        <p:tgtEl>
                                          <p:spTgt spid="323"/>
                                        </p:tgtEl>
                                        <p:attrNameLst>
                                          <p:attrName>style.visibility</p:attrName>
                                        </p:attrNameLst>
                                      </p:cBhvr>
                                      <p:to>
                                        <p:strVal val="visible"/>
                                      </p:to>
                                    </p:set>
                                    <p:animEffect transition="in" filter="wipe(down)">
                                      <p:cBhvr>
                                        <p:cTn id="125" dur="500"/>
                                        <p:tgtEl>
                                          <p:spTgt spid="323"/>
                                        </p:tgtEl>
                                      </p:cBhvr>
                                    </p:animEffect>
                                  </p:childTnLst>
                                </p:cTn>
                              </p:par>
                            </p:childTnLst>
                          </p:cTn>
                        </p:par>
                      </p:childTnLst>
                    </p:cTn>
                  </p:par>
                  <p:par>
                    <p:cTn id="126" fill="hold">
                      <p:stCondLst>
                        <p:cond delay="indefinite"/>
                      </p:stCondLst>
                      <p:childTnLst>
                        <p:par>
                          <p:cTn id="127" fill="hold">
                            <p:stCondLst>
                              <p:cond delay="0"/>
                            </p:stCondLst>
                            <p:childTnLst>
                              <p:par>
                                <p:cTn id="128" presetID="3" presetClass="emph" presetSubtype="1" grpId="0" nodeType="clickEffect">
                                  <p:stCondLst>
                                    <p:cond delay="0"/>
                                  </p:stCondLst>
                                  <p:childTnLst>
                                    <p:set>
                                      <p:cBhvr override="childStyle">
                                        <p:cTn id="129" dur="indefinite"/>
                                        <p:tgtEl>
                                          <p:spTgt spid="685"/>
                                        </p:tgtEl>
                                        <p:attrNameLst>
                                          <p:attrName>style.color</p:attrName>
                                        </p:attrNameLst>
                                      </p:cBhvr>
                                      <p:to>
                                        <p:clrVal>
                                          <a:srgbClr val="E68900"/>
                                        </p:clrVal>
                                      </p:to>
                                    </p:set>
                                  </p:childTnLst>
                                </p:cTn>
                              </p:par>
                            </p:childTnLst>
                          </p:cTn>
                        </p:par>
                        <p:par>
                          <p:cTn id="130" fill="hold">
                            <p:stCondLst>
                              <p:cond delay="0"/>
                            </p:stCondLst>
                            <p:childTnLst>
                              <p:par>
                                <p:cTn id="131" presetID="3" presetClass="emph" presetSubtype="1" grpId="1" nodeType="afterEffect">
                                  <p:stCondLst>
                                    <p:cond delay="0"/>
                                  </p:stCondLst>
                                  <p:childTnLst>
                                    <p:set>
                                      <p:cBhvr override="childStyle">
                                        <p:cTn id="132" dur="indefinite"/>
                                        <p:tgtEl>
                                          <p:spTgt spid="692"/>
                                        </p:tgtEl>
                                        <p:attrNameLst>
                                          <p:attrName>style.color</p:attrName>
                                        </p:attrNameLst>
                                      </p:cBhvr>
                                      <p:to>
                                        <p:clrVal>
                                          <a:srgbClr val="E68900"/>
                                        </p:clrVal>
                                      </p:to>
                                    </p:set>
                                  </p:childTnLst>
                                </p:cTn>
                              </p:par>
                            </p:childTnLst>
                          </p:cTn>
                        </p:par>
                        <p:par>
                          <p:cTn id="133" fill="hold">
                            <p:stCondLst>
                              <p:cond delay="0"/>
                            </p:stCondLst>
                            <p:childTnLst>
                              <p:par>
                                <p:cTn id="134" presetID="3" presetClass="emph" presetSubtype="1" grpId="0" nodeType="afterEffect">
                                  <p:stCondLst>
                                    <p:cond delay="0"/>
                                  </p:stCondLst>
                                  <p:childTnLst>
                                    <p:set>
                                      <p:cBhvr override="childStyle">
                                        <p:cTn id="135" dur="indefinite"/>
                                        <p:tgtEl>
                                          <p:spTgt spid="727"/>
                                        </p:tgtEl>
                                        <p:attrNameLst>
                                          <p:attrName>style.color</p:attrName>
                                        </p:attrNameLst>
                                      </p:cBhvr>
                                      <p:to>
                                        <p:clrVal>
                                          <a:srgbClr val="E68900"/>
                                        </p:clrVal>
                                      </p:to>
                                    </p:set>
                                  </p:childTnLst>
                                </p:cTn>
                              </p:par>
                            </p:childTnLst>
                          </p:cTn>
                        </p:par>
                        <p:par>
                          <p:cTn id="136" fill="hold">
                            <p:stCondLst>
                              <p:cond delay="0"/>
                            </p:stCondLst>
                            <p:childTnLst>
                              <p:par>
                                <p:cTn id="137" presetID="3" presetClass="emph" presetSubtype="1" grpId="0" nodeType="afterEffect">
                                  <p:stCondLst>
                                    <p:cond delay="0"/>
                                  </p:stCondLst>
                                  <p:childTnLst>
                                    <p:set>
                                      <p:cBhvr override="childStyle">
                                        <p:cTn id="138" dur="indefinite"/>
                                        <p:tgtEl>
                                          <p:spTgt spid="769"/>
                                        </p:tgtEl>
                                        <p:attrNameLst>
                                          <p:attrName>style.color</p:attrName>
                                        </p:attrNameLst>
                                      </p:cBhvr>
                                      <p:to>
                                        <p:clrVal>
                                          <a:srgbClr val="E68900"/>
                                        </p:clrVal>
                                      </p:to>
                                    </p:set>
                                  </p:childTnLst>
                                </p:cTn>
                              </p:par>
                            </p:childTnLst>
                          </p:cTn>
                        </p:par>
                      </p:childTnLst>
                    </p:cTn>
                  </p:par>
                  <p:par>
                    <p:cTn id="139" fill="hold">
                      <p:stCondLst>
                        <p:cond delay="indefinite"/>
                      </p:stCondLst>
                      <p:childTnLst>
                        <p:par>
                          <p:cTn id="140" fill="hold">
                            <p:stCondLst>
                              <p:cond delay="0"/>
                            </p:stCondLst>
                            <p:childTnLst>
                              <p:par>
                                <p:cTn id="141" presetID="21" presetClass="entr" presetSubtype="8" fill="hold" nodeType="clickEffect">
                                  <p:stCondLst>
                                    <p:cond delay="0"/>
                                  </p:stCondLst>
                                  <p:childTnLst>
                                    <p:set>
                                      <p:cBhvr>
                                        <p:cTn id="142" dur="1" fill="hold">
                                          <p:stCondLst>
                                            <p:cond delay="0"/>
                                          </p:stCondLst>
                                        </p:cTn>
                                        <p:tgtEl>
                                          <p:spTgt spid="15"/>
                                        </p:tgtEl>
                                        <p:attrNameLst>
                                          <p:attrName>style.visibility</p:attrName>
                                        </p:attrNameLst>
                                      </p:cBhvr>
                                      <p:to>
                                        <p:strVal val="visible"/>
                                      </p:to>
                                    </p:set>
                                    <p:animEffect transition="in" filter="wheel(8)">
                                      <p:cBhvr>
                                        <p:cTn id="143" dur="500"/>
                                        <p:tgtEl>
                                          <p:spTgt spid="15"/>
                                        </p:tgtEl>
                                      </p:cBhvr>
                                    </p:animEffect>
                                  </p:childTnLst>
                                </p:cTn>
                              </p:par>
                              <p:par>
                                <p:cTn id="144" presetID="1" presetClass="entr" presetSubtype="0" fill="hold" grpId="0" nodeType="withEffect">
                                  <p:stCondLst>
                                    <p:cond delay="0"/>
                                  </p:stCondLst>
                                  <p:childTnLst>
                                    <p:set>
                                      <p:cBhvr>
                                        <p:cTn id="145" dur="1" fill="hold">
                                          <p:stCondLst>
                                            <p:cond delay="0"/>
                                          </p:stCondLst>
                                        </p:cTn>
                                        <p:tgtEl>
                                          <p:spTgt spid="413"/>
                                        </p:tgtEl>
                                        <p:attrNameLst>
                                          <p:attrName>style.visibility</p:attrName>
                                        </p:attrNameLst>
                                      </p:cBhvr>
                                      <p:to>
                                        <p:strVal val="visible"/>
                                      </p:to>
                                    </p:set>
                                  </p:childTnLst>
                                </p:cTn>
                              </p:par>
                            </p:childTnLst>
                          </p:cTn>
                        </p:par>
                      </p:childTnLst>
                    </p:cTn>
                  </p:par>
                  <p:par>
                    <p:cTn id="146" fill="hold">
                      <p:stCondLst>
                        <p:cond delay="indefinite"/>
                      </p:stCondLst>
                      <p:childTnLst>
                        <p:par>
                          <p:cTn id="147" fill="hold">
                            <p:stCondLst>
                              <p:cond delay="0"/>
                            </p:stCondLst>
                            <p:childTnLst>
                              <p:par>
                                <p:cTn id="148" presetID="21" presetClass="entr" presetSubtype="8" fill="hold" nodeType="clickEffect">
                                  <p:stCondLst>
                                    <p:cond delay="0"/>
                                  </p:stCondLst>
                                  <p:childTnLst>
                                    <p:set>
                                      <p:cBhvr>
                                        <p:cTn id="149" dur="1" fill="hold">
                                          <p:stCondLst>
                                            <p:cond delay="0"/>
                                          </p:stCondLst>
                                        </p:cTn>
                                        <p:tgtEl>
                                          <p:spTgt spid="17"/>
                                        </p:tgtEl>
                                        <p:attrNameLst>
                                          <p:attrName>style.visibility</p:attrName>
                                        </p:attrNameLst>
                                      </p:cBhvr>
                                      <p:to>
                                        <p:strVal val="visible"/>
                                      </p:to>
                                    </p:set>
                                    <p:animEffect transition="in" filter="wheel(8)">
                                      <p:cBhvr>
                                        <p:cTn id="150" dur="500"/>
                                        <p:tgtEl>
                                          <p:spTgt spid="17"/>
                                        </p:tgtEl>
                                      </p:cBhvr>
                                    </p:animEffect>
                                  </p:childTnLst>
                                </p:cTn>
                              </p:par>
                              <p:par>
                                <p:cTn id="151" presetID="1" presetClass="entr" presetSubtype="0" fill="hold" grpId="0" nodeType="withEffect">
                                  <p:stCondLst>
                                    <p:cond delay="0"/>
                                  </p:stCondLst>
                                  <p:childTnLst>
                                    <p:set>
                                      <p:cBhvr>
                                        <p:cTn id="152" dur="1" fill="hold">
                                          <p:stCondLst>
                                            <p:cond delay="0"/>
                                          </p:stCondLst>
                                        </p:cTn>
                                        <p:tgtEl>
                                          <p:spTgt spid="414"/>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21" presetClass="entr" presetSubtype="8" fill="hold" nodeType="clickEffect">
                                  <p:stCondLst>
                                    <p:cond delay="0"/>
                                  </p:stCondLst>
                                  <p:childTnLst>
                                    <p:set>
                                      <p:cBhvr>
                                        <p:cTn id="156" dur="1" fill="hold">
                                          <p:stCondLst>
                                            <p:cond delay="0"/>
                                          </p:stCondLst>
                                        </p:cTn>
                                        <p:tgtEl>
                                          <p:spTgt spid="5"/>
                                        </p:tgtEl>
                                        <p:attrNameLst>
                                          <p:attrName>style.visibility</p:attrName>
                                        </p:attrNameLst>
                                      </p:cBhvr>
                                      <p:to>
                                        <p:strVal val="visible"/>
                                      </p:to>
                                    </p:set>
                                    <p:animEffect transition="in" filter="wheel(8)">
                                      <p:cBhvr>
                                        <p:cTn id="157" dur="500"/>
                                        <p:tgtEl>
                                          <p:spTgt spid="5"/>
                                        </p:tgtEl>
                                      </p:cBhvr>
                                    </p:animEffect>
                                  </p:childTnLst>
                                </p:cTn>
                              </p:par>
                              <p:par>
                                <p:cTn id="158" presetID="1" presetClass="entr" presetSubtype="0" fill="hold" grpId="0" nodeType="withEffect">
                                  <p:stCondLst>
                                    <p:cond delay="0"/>
                                  </p:stCondLst>
                                  <p:childTnLst>
                                    <p:set>
                                      <p:cBhvr>
                                        <p:cTn id="159" dur="1" fill="hold">
                                          <p:stCondLst>
                                            <p:cond delay="0"/>
                                          </p:stCondLst>
                                        </p:cTn>
                                        <p:tgtEl>
                                          <p:spTgt spid="415"/>
                                        </p:tgtEl>
                                        <p:attrNameLst>
                                          <p:attrName>style.visibility</p:attrName>
                                        </p:attrNameLst>
                                      </p:cBhvr>
                                      <p:to>
                                        <p:strVal val="visible"/>
                                      </p:to>
                                    </p:set>
                                  </p:childTnLst>
                                </p:cTn>
                              </p:par>
                            </p:childTnLst>
                          </p:cTn>
                        </p:par>
                      </p:childTnLst>
                    </p:cTn>
                  </p:par>
                  <p:par>
                    <p:cTn id="160" fill="hold">
                      <p:stCondLst>
                        <p:cond delay="indefinite"/>
                      </p:stCondLst>
                      <p:childTnLst>
                        <p:par>
                          <p:cTn id="161" fill="hold">
                            <p:stCondLst>
                              <p:cond delay="0"/>
                            </p:stCondLst>
                            <p:childTnLst>
                              <p:par>
                                <p:cTn id="162" presetID="21" presetClass="entr" presetSubtype="8" fill="hold" nodeType="clickEffect">
                                  <p:stCondLst>
                                    <p:cond delay="0"/>
                                  </p:stCondLst>
                                  <p:childTnLst>
                                    <p:set>
                                      <p:cBhvr>
                                        <p:cTn id="163" dur="1" fill="hold">
                                          <p:stCondLst>
                                            <p:cond delay="0"/>
                                          </p:stCondLst>
                                        </p:cTn>
                                        <p:tgtEl>
                                          <p:spTgt spid="8"/>
                                        </p:tgtEl>
                                        <p:attrNameLst>
                                          <p:attrName>style.visibility</p:attrName>
                                        </p:attrNameLst>
                                      </p:cBhvr>
                                      <p:to>
                                        <p:strVal val="visible"/>
                                      </p:to>
                                    </p:set>
                                    <p:animEffect transition="in" filter="wheel(8)">
                                      <p:cBhvr>
                                        <p:cTn id="164" dur="500"/>
                                        <p:tgtEl>
                                          <p:spTgt spid="8"/>
                                        </p:tgtEl>
                                      </p:cBhvr>
                                    </p:animEffect>
                                  </p:childTnLst>
                                </p:cTn>
                              </p:par>
                              <p:par>
                                <p:cTn id="165" presetID="1" presetClass="entr" presetSubtype="0" fill="hold" grpId="0" nodeType="withEffect">
                                  <p:stCondLst>
                                    <p:cond delay="0"/>
                                  </p:stCondLst>
                                  <p:childTnLst>
                                    <p:set>
                                      <p:cBhvr>
                                        <p:cTn id="166" dur="1" fill="hold">
                                          <p:stCondLst>
                                            <p:cond delay="0"/>
                                          </p:stCondLst>
                                        </p:cTn>
                                        <p:tgtEl>
                                          <p:spTgt spid="324"/>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1" presetClass="exit" presetSubtype="0" fill="hold" grpId="1" nodeType="clickEffect">
                                  <p:stCondLst>
                                    <p:cond delay="0"/>
                                  </p:stCondLst>
                                  <p:childTnLst>
                                    <p:set>
                                      <p:cBhvr>
                                        <p:cTn id="170" dur="1" fill="hold">
                                          <p:stCondLst>
                                            <p:cond delay="0"/>
                                          </p:stCondLst>
                                        </p:cTn>
                                        <p:tgtEl>
                                          <p:spTgt spid="18"/>
                                        </p:tgtEl>
                                        <p:attrNameLst>
                                          <p:attrName>style.visibility</p:attrName>
                                        </p:attrNameLst>
                                      </p:cBhvr>
                                      <p:to>
                                        <p:strVal val="hidden"/>
                                      </p:to>
                                    </p:set>
                                  </p:childTnLst>
                                </p:cTn>
                              </p:par>
                              <p:par>
                                <p:cTn id="171" presetID="1" presetClass="entr" presetSubtype="0" fill="hold" grpId="1" nodeType="withEffect">
                                  <p:stCondLst>
                                    <p:cond delay="0"/>
                                  </p:stCondLst>
                                  <p:childTnLst>
                                    <p:set>
                                      <p:cBhvr>
                                        <p:cTn id="172" dur="1" fill="hold">
                                          <p:stCondLst>
                                            <p:cond delay="0"/>
                                          </p:stCondLst>
                                        </p:cTn>
                                        <p:tgtEl>
                                          <p:spTgt spid="14"/>
                                        </p:tgtEl>
                                        <p:attrNameLst>
                                          <p:attrName>style.visibility</p:attrName>
                                        </p:attrNameLst>
                                      </p:cBhvr>
                                      <p:to>
                                        <p:strVal val="visible"/>
                                      </p:to>
                                    </p:set>
                                  </p:childTnLst>
                                </p:cTn>
                              </p:par>
                              <p:par>
                                <p:cTn id="173" presetID="1" presetClass="exit" presetSubtype="0" fill="hold" grpId="1" nodeType="withEffect">
                                  <p:stCondLst>
                                    <p:cond delay="0"/>
                                  </p:stCondLst>
                                  <p:childTnLst>
                                    <p:set>
                                      <p:cBhvr>
                                        <p:cTn id="174" dur="1" fill="hold">
                                          <p:stCondLst>
                                            <p:cond delay="0"/>
                                          </p:stCondLst>
                                        </p:cTn>
                                        <p:tgtEl>
                                          <p:spTgt spid="12"/>
                                        </p:tgtEl>
                                        <p:attrNameLst>
                                          <p:attrName>style.visibility</p:attrName>
                                        </p:attrNameLst>
                                      </p:cBhvr>
                                      <p:to>
                                        <p:strVal val="hidden"/>
                                      </p:to>
                                    </p:set>
                                  </p:childTnLst>
                                </p:cTn>
                              </p:par>
                              <p:par>
                                <p:cTn id="175" presetID="1" presetClass="entr" presetSubtype="0" fill="hold" grpId="0" nodeType="withEffect">
                                  <p:stCondLst>
                                    <p:cond delay="0"/>
                                  </p:stCondLst>
                                  <p:childTnLst>
                                    <p:set>
                                      <p:cBhvr>
                                        <p:cTn id="176" dur="1" fill="hold">
                                          <p:stCondLst>
                                            <p:cond delay="0"/>
                                          </p:stCondLst>
                                        </p:cTn>
                                        <p:tgtEl>
                                          <p:spTgt spid="16"/>
                                        </p:tgtEl>
                                        <p:attrNameLst>
                                          <p:attrName>style.visibility</p:attrName>
                                        </p:attrNameLst>
                                      </p:cBhvr>
                                      <p:to>
                                        <p:strVal val="visible"/>
                                      </p:to>
                                    </p:set>
                                  </p:childTnLst>
                                </p:cTn>
                              </p:par>
                            </p:childTnLst>
                          </p:cTn>
                        </p:par>
                        <p:par>
                          <p:cTn id="177" fill="hold">
                            <p:stCondLst>
                              <p:cond delay="0"/>
                            </p:stCondLst>
                            <p:childTnLst>
                              <p:par>
                                <p:cTn id="178" presetID="3" presetClass="emph" presetSubtype="1" grpId="1" nodeType="afterEffect">
                                  <p:stCondLst>
                                    <p:cond delay="0"/>
                                  </p:stCondLst>
                                  <p:childTnLst>
                                    <p:set>
                                      <p:cBhvr override="childStyle">
                                        <p:cTn id="179" dur="indefinite"/>
                                        <p:tgtEl>
                                          <p:spTgt spid="650"/>
                                        </p:tgtEl>
                                        <p:attrNameLst>
                                          <p:attrName>style.color</p:attrName>
                                        </p:attrNameLst>
                                      </p:cBhvr>
                                      <p:to>
                                        <p:clrVal>
                                          <a:srgbClr val="FF0000"/>
                                        </p:clrVal>
                                      </p:to>
                                    </p:set>
                                  </p:childTnLst>
                                </p:cTn>
                              </p:par>
                            </p:childTnLst>
                          </p:cTn>
                        </p:par>
                        <p:par>
                          <p:cTn id="180" fill="hold">
                            <p:stCondLst>
                              <p:cond delay="0"/>
                            </p:stCondLst>
                            <p:childTnLst>
                              <p:par>
                                <p:cTn id="181" presetID="3" presetClass="emph" presetSubtype="1" grpId="1" nodeType="afterEffect">
                                  <p:stCondLst>
                                    <p:cond delay="0"/>
                                  </p:stCondLst>
                                  <p:iterate type="lt">
                                    <p:tmAbs val="500"/>
                                  </p:iterate>
                                  <p:childTnLst>
                                    <p:set>
                                      <p:cBhvr override="childStyle">
                                        <p:cTn id="182" dur="indefinite"/>
                                        <p:tgtEl>
                                          <p:spTgt spid="664"/>
                                        </p:tgtEl>
                                        <p:attrNameLst>
                                          <p:attrName>style.color</p:attrName>
                                        </p:attrNameLst>
                                      </p:cBhvr>
                                      <p:to>
                                        <p:clrVal>
                                          <a:srgbClr val="FF0000"/>
                                        </p:clrVal>
                                      </p:to>
                                    </p:set>
                                  </p:childTnLst>
                                </p:cTn>
                              </p:par>
                            </p:childTnLst>
                          </p:cTn>
                        </p:par>
                        <p:par>
                          <p:cTn id="183" fill="hold">
                            <p:stCondLst>
                              <p:cond delay="1000"/>
                            </p:stCondLst>
                            <p:childTnLst>
                              <p:par>
                                <p:cTn id="184" presetID="3" presetClass="emph" presetSubtype="1" grpId="1" nodeType="afterEffect">
                                  <p:stCondLst>
                                    <p:cond delay="0"/>
                                  </p:stCondLst>
                                  <p:childTnLst>
                                    <p:set>
                                      <p:cBhvr override="childStyle">
                                        <p:cTn id="185" dur="indefinite"/>
                                        <p:tgtEl>
                                          <p:spTgt spid="657"/>
                                        </p:tgtEl>
                                        <p:attrNameLst>
                                          <p:attrName>style.color</p:attrName>
                                        </p:attrNameLst>
                                      </p:cBhvr>
                                      <p:to>
                                        <p:clrVal>
                                          <a:srgbClr val="FF0000"/>
                                        </p:clrVal>
                                      </p:to>
                                    </p:set>
                                  </p:childTnLst>
                                </p:cTn>
                              </p:par>
                            </p:childTnLst>
                          </p:cTn>
                        </p:par>
                        <p:par>
                          <p:cTn id="186" fill="hold">
                            <p:stCondLst>
                              <p:cond delay="1000"/>
                            </p:stCondLst>
                            <p:childTnLst>
                              <p:par>
                                <p:cTn id="187" presetID="3" presetClass="emph" presetSubtype="1" grpId="2" nodeType="afterEffect">
                                  <p:stCondLst>
                                    <p:cond delay="0"/>
                                  </p:stCondLst>
                                  <p:childTnLst>
                                    <p:set>
                                      <p:cBhvr override="childStyle">
                                        <p:cTn id="188" dur="indefinite"/>
                                        <p:tgtEl>
                                          <p:spTgt spid="706"/>
                                        </p:tgtEl>
                                        <p:attrNameLst>
                                          <p:attrName>style.color</p:attrName>
                                        </p:attrNameLst>
                                      </p:cBhvr>
                                      <p:to>
                                        <p:clrVal>
                                          <a:srgbClr val="FF0000"/>
                                        </p:clrVal>
                                      </p:to>
                                    </p:set>
                                  </p:childTnLst>
                                </p:cTn>
                              </p:par>
                            </p:childTnLst>
                          </p:cTn>
                        </p:par>
                      </p:childTnLst>
                    </p:cTn>
                  </p:par>
                  <p:par>
                    <p:cTn id="189" fill="hold">
                      <p:stCondLst>
                        <p:cond delay="indefinite"/>
                      </p:stCondLst>
                      <p:childTnLst>
                        <p:par>
                          <p:cTn id="190" fill="hold">
                            <p:stCondLst>
                              <p:cond delay="0"/>
                            </p:stCondLst>
                            <p:childTnLst>
                              <p:par>
                                <p:cTn id="191" presetID="1" presetClass="exit" presetSubtype="0" fill="hold" grpId="3" nodeType="clickEffect">
                                  <p:stCondLst>
                                    <p:cond delay="0"/>
                                  </p:stCondLst>
                                  <p:childTnLst>
                                    <p:set>
                                      <p:cBhvr>
                                        <p:cTn id="192" dur="1" fill="hold">
                                          <p:stCondLst>
                                            <p:cond delay="0"/>
                                          </p:stCondLst>
                                        </p:cTn>
                                        <p:tgtEl>
                                          <p:spTgt spid="14"/>
                                        </p:tgtEl>
                                        <p:attrNameLst>
                                          <p:attrName>style.visibility</p:attrName>
                                        </p:attrNameLst>
                                      </p:cBhvr>
                                      <p:to>
                                        <p:strVal val="hidden"/>
                                      </p:to>
                                    </p:set>
                                  </p:childTnLst>
                                </p:cTn>
                              </p:par>
                              <p:par>
                                <p:cTn id="193" presetID="1" presetClass="entr" presetSubtype="0" fill="hold" grpId="0" nodeType="withEffect">
                                  <p:stCondLst>
                                    <p:cond delay="0"/>
                                  </p:stCondLst>
                                  <p:childTnLst>
                                    <p:set>
                                      <p:cBhvr>
                                        <p:cTn id="194" dur="1" fill="hold">
                                          <p:stCondLst>
                                            <p:cond delay="0"/>
                                          </p:stCondLst>
                                        </p:cTn>
                                        <p:tgtEl>
                                          <p:spTgt spid="20"/>
                                        </p:tgtEl>
                                        <p:attrNameLst>
                                          <p:attrName>style.visibility</p:attrName>
                                        </p:attrNameLst>
                                      </p:cBhvr>
                                      <p:to>
                                        <p:strVal val="visible"/>
                                      </p:to>
                                    </p:set>
                                  </p:childTnLst>
                                </p:cTn>
                              </p:par>
                              <p:par>
                                <p:cTn id="195" presetID="1" presetClass="exit" presetSubtype="0" fill="hold" grpId="1" nodeType="withEffect">
                                  <p:stCondLst>
                                    <p:cond delay="0"/>
                                  </p:stCondLst>
                                  <p:childTnLst>
                                    <p:set>
                                      <p:cBhvr>
                                        <p:cTn id="196" dur="1" fill="hold">
                                          <p:stCondLst>
                                            <p:cond delay="0"/>
                                          </p:stCondLst>
                                        </p:cTn>
                                        <p:tgtEl>
                                          <p:spTgt spid="10"/>
                                        </p:tgtEl>
                                        <p:attrNameLst>
                                          <p:attrName>style.visibility</p:attrName>
                                        </p:attrNameLst>
                                      </p:cBhvr>
                                      <p:to>
                                        <p:strVal val="hidden"/>
                                      </p:to>
                                    </p:set>
                                  </p:childTnLst>
                                </p:cTn>
                              </p:par>
                              <p:par>
                                <p:cTn id="197" presetID="1" presetClass="entr" presetSubtype="0" fill="hold" grpId="0" nodeType="withEffect">
                                  <p:stCondLst>
                                    <p:cond delay="0"/>
                                  </p:stCondLst>
                                  <p:childTnLst>
                                    <p:set>
                                      <p:cBhvr>
                                        <p:cTn id="198" dur="1" fill="hold">
                                          <p:stCondLst>
                                            <p:cond delay="0"/>
                                          </p:stCondLst>
                                        </p:cTn>
                                        <p:tgtEl>
                                          <p:spTgt spid="333"/>
                                        </p:tgtEl>
                                        <p:attrNameLst>
                                          <p:attrName>style.visibility</p:attrName>
                                        </p:attrNameLst>
                                      </p:cBhvr>
                                      <p:to>
                                        <p:strVal val="visible"/>
                                      </p:to>
                                    </p:set>
                                  </p:childTnLst>
                                </p:cTn>
                              </p:par>
                            </p:childTnLst>
                          </p:cTn>
                        </p:par>
                      </p:childTnLst>
                    </p:cTn>
                  </p:par>
                  <p:par>
                    <p:cTn id="199" fill="hold">
                      <p:stCondLst>
                        <p:cond delay="indefinite"/>
                      </p:stCondLst>
                      <p:childTnLst>
                        <p:par>
                          <p:cTn id="200" fill="hold">
                            <p:stCondLst>
                              <p:cond delay="0"/>
                            </p:stCondLst>
                            <p:childTnLst>
                              <p:par>
                                <p:cTn id="201" presetID="3" presetClass="emph" presetSubtype="1" grpId="1" nodeType="clickEffect">
                                  <p:stCondLst>
                                    <p:cond delay="0"/>
                                  </p:stCondLst>
                                  <p:iterate type="lt">
                                    <p:tmAbs val="500"/>
                                  </p:iterate>
                                  <p:childTnLst>
                                    <p:set>
                                      <p:cBhvr override="childStyle">
                                        <p:cTn id="202" dur="indefinite"/>
                                        <p:tgtEl>
                                          <p:spTgt spid="671"/>
                                        </p:tgtEl>
                                        <p:attrNameLst>
                                          <p:attrName>style.color</p:attrName>
                                        </p:attrNameLst>
                                      </p:cBhvr>
                                      <p:to>
                                        <p:clrVal>
                                          <a:srgbClr val="00B050"/>
                                        </p:clrVal>
                                      </p:to>
                                    </p:set>
                                  </p:childTnLst>
                                </p:cTn>
                              </p:par>
                            </p:childTnLst>
                          </p:cTn>
                        </p:par>
                        <p:par>
                          <p:cTn id="203" fill="hold">
                            <p:stCondLst>
                              <p:cond delay="1000"/>
                            </p:stCondLst>
                            <p:childTnLst>
                              <p:par>
                                <p:cTn id="204" presetID="3" presetClass="emph" presetSubtype="1" grpId="1" nodeType="afterEffect">
                                  <p:stCondLst>
                                    <p:cond delay="0"/>
                                  </p:stCondLst>
                                  <p:childTnLst>
                                    <p:set>
                                      <p:cBhvr override="childStyle">
                                        <p:cTn id="205" dur="indefinite"/>
                                        <p:tgtEl>
                                          <p:spTgt spid="685"/>
                                        </p:tgtEl>
                                        <p:attrNameLst>
                                          <p:attrName>style.color</p:attrName>
                                        </p:attrNameLst>
                                      </p:cBhvr>
                                      <p:to>
                                        <p:clrVal>
                                          <a:srgbClr val="00B050"/>
                                        </p:clrVal>
                                      </p:to>
                                    </p:set>
                                  </p:childTnLst>
                                </p:cTn>
                              </p:par>
                            </p:childTnLst>
                          </p:cTn>
                        </p:par>
                        <p:par>
                          <p:cTn id="206" fill="hold">
                            <p:stCondLst>
                              <p:cond delay="1000"/>
                            </p:stCondLst>
                            <p:childTnLst>
                              <p:par>
                                <p:cTn id="207" presetID="3" presetClass="emph" presetSubtype="1" grpId="0" nodeType="afterEffect">
                                  <p:stCondLst>
                                    <p:cond delay="0"/>
                                  </p:stCondLst>
                                  <p:childTnLst>
                                    <p:set>
                                      <p:cBhvr override="childStyle">
                                        <p:cTn id="208" dur="indefinite"/>
                                        <p:tgtEl>
                                          <p:spTgt spid="692"/>
                                        </p:tgtEl>
                                        <p:attrNameLst>
                                          <p:attrName>style.color</p:attrName>
                                        </p:attrNameLst>
                                      </p:cBhvr>
                                      <p:to>
                                        <p:clrVal>
                                          <a:srgbClr val="00B050"/>
                                        </p:clrVal>
                                      </p:to>
                                    </p:set>
                                  </p:childTnLst>
                                </p:cTn>
                              </p:par>
                            </p:childTnLst>
                          </p:cTn>
                        </p:par>
                        <p:par>
                          <p:cTn id="209" fill="hold">
                            <p:stCondLst>
                              <p:cond delay="1000"/>
                            </p:stCondLst>
                            <p:childTnLst>
                              <p:par>
                                <p:cTn id="210" presetID="3" presetClass="emph" presetSubtype="1" grpId="1" nodeType="afterEffect">
                                  <p:stCondLst>
                                    <p:cond delay="0"/>
                                  </p:stCondLst>
                                  <p:childTnLst>
                                    <p:set>
                                      <p:cBhvr override="childStyle">
                                        <p:cTn id="211" dur="indefinite"/>
                                        <p:tgtEl>
                                          <p:spTgt spid="678"/>
                                        </p:tgtEl>
                                        <p:attrNameLst>
                                          <p:attrName>style.color</p:attrName>
                                        </p:attrNameLst>
                                      </p:cBhvr>
                                      <p:to>
                                        <p:clrVal>
                                          <a:srgbClr val="00B050"/>
                                        </p:clrVal>
                                      </p:to>
                                    </p:set>
                                  </p:childTnLst>
                                </p:cTn>
                              </p:par>
                            </p:childTnLst>
                          </p:cTn>
                        </p:par>
                        <p:par>
                          <p:cTn id="212" fill="hold">
                            <p:stCondLst>
                              <p:cond delay="1000"/>
                            </p:stCondLst>
                            <p:childTnLst>
                              <p:par>
                                <p:cTn id="213" presetID="3" presetClass="emph" presetSubtype="1" grpId="1" nodeType="afterEffect">
                                  <p:stCondLst>
                                    <p:cond delay="0"/>
                                  </p:stCondLst>
                                  <p:childTnLst>
                                    <p:set>
                                      <p:cBhvr override="childStyle">
                                        <p:cTn id="214" dur="indefinite"/>
                                        <p:tgtEl>
                                          <p:spTgt spid="727"/>
                                        </p:tgtEl>
                                        <p:attrNameLst>
                                          <p:attrName>style.color</p:attrName>
                                        </p:attrNameLst>
                                      </p:cBhvr>
                                      <p:to>
                                        <p:clrVal>
                                          <a:srgbClr val="00B050"/>
                                        </p:clrVal>
                                      </p:to>
                                    </p:set>
                                  </p:childTnLst>
                                </p:cTn>
                              </p:par>
                            </p:childTnLst>
                          </p:cTn>
                        </p:par>
                        <p:par>
                          <p:cTn id="215" fill="hold">
                            <p:stCondLst>
                              <p:cond delay="1000"/>
                            </p:stCondLst>
                            <p:childTnLst>
                              <p:par>
                                <p:cTn id="216" presetID="3" presetClass="emph" presetSubtype="1" grpId="1" nodeType="afterEffect">
                                  <p:stCondLst>
                                    <p:cond delay="0"/>
                                  </p:stCondLst>
                                  <p:childTnLst>
                                    <p:set>
                                      <p:cBhvr override="childStyle">
                                        <p:cTn id="217" dur="indefinite"/>
                                        <p:tgtEl>
                                          <p:spTgt spid="713"/>
                                        </p:tgtEl>
                                        <p:attrNameLst>
                                          <p:attrName>style.color</p:attrName>
                                        </p:attrNameLst>
                                      </p:cBhvr>
                                      <p:to>
                                        <p:clrVal>
                                          <a:srgbClr val="00B050"/>
                                        </p:clrVal>
                                      </p:to>
                                    </p:set>
                                  </p:childTnLst>
                                </p:cTn>
                              </p:par>
                            </p:childTnLst>
                          </p:cTn>
                        </p:par>
                        <p:par>
                          <p:cTn id="218" fill="hold">
                            <p:stCondLst>
                              <p:cond delay="1000"/>
                            </p:stCondLst>
                            <p:childTnLst>
                              <p:par>
                                <p:cTn id="219" presetID="3" presetClass="emph" presetSubtype="1" grpId="1" nodeType="afterEffect">
                                  <p:stCondLst>
                                    <p:cond delay="0"/>
                                  </p:stCondLst>
                                  <p:childTnLst>
                                    <p:set>
                                      <p:cBhvr override="childStyle">
                                        <p:cTn id="220" dur="indefinite"/>
                                        <p:tgtEl>
                                          <p:spTgt spid="720"/>
                                        </p:tgtEl>
                                        <p:attrNameLst>
                                          <p:attrName>style.color</p:attrName>
                                        </p:attrNameLst>
                                      </p:cBhvr>
                                      <p:to>
                                        <p:clrVal>
                                          <a:srgbClr val="00B050"/>
                                        </p:clrVal>
                                      </p:to>
                                    </p:set>
                                  </p:childTnLst>
                                </p:cTn>
                              </p:par>
                            </p:childTnLst>
                          </p:cTn>
                        </p:par>
                        <p:par>
                          <p:cTn id="221" fill="hold">
                            <p:stCondLst>
                              <p:cond delay="1000"/>
                            </p:stCondLst>
                            <p:childTnLst>
                              <p:par>
                                <p:cTn id="222" presetID="3" presetClass="emph" presetSubtype="1" grpId="1" nodeType="afterEffect">
                                  <p:stCondLst>
                                    <p:cond delay="0"/>
                                  </p:stCondLst>
                                  <p:childTnLst>
                                    <p:set>
                                      <p:cBhvr override="childStyle">
                                        <p:cTn id="223" dur="indefinite"/>
                                        <p:tgtEl>
                                          <p:spTgt spid="769"/>
                                        </p:tgtEl>
                                        <p:attrNameLst>
                                          <p:attrName>style.color</p:attrName>
                                        </p:attrNameLst>
                                      </p:cBhvr>
                                      <p:to>
                                        <p:clrVal>
                                          <a:srgbClr val="00B050"/>
                                        </p:clrVal>
                                      </p:to>
                                    </p:set>
                                  </p:childTnLst>
                                </p:cTn>
                              </p:par>
                            </p:childTnLst>
                          </p:cTn>
                        </p:par>
                      </p:childTnLst>
                    </p:cTn>
                  </p:par>
                  <p:par>
                    <p:cTn id="224" fill="hold">
                      <p:stCondLst>
                        <p:cond delay="indefinite"/>
                      </p:stCondLst>
                      <p:childTnLst>
                        <p:par>
                          <p:cTn id="225" fill="hold">
                            <p:stCondLst>
                              <p:cond delay="0"/>
                            </p:stCondLst>
                            <p:childTnLst>
                              <p:par>
                                <p:cTn id="226" presetID="3" presetClass="emph" presetSubtype="1" grpId="0" nodeType="clickEffect">
                                  <p:stCondLst>
                                    <p:cond delay="0"/>
                                  </p:stCondLst>
                                  <p:childTnLst>
                                    <p:set>
                                      <p:cBhvr override="childStyle">
                                        <p:cTn id="227" dur="indefinite"/>
                                        <p:tgtEl>
                                          <p:spTgt spid="699"/>
                                        </p:tgtEl>
                                        <p:attrNameLst>
                                          <p:attrName>style.color</p:attrName>
                                        </p:attrNameLst>
                                      </p:cBhvr>
                                      <p:to>
                                        <p:clrVal>
                                          <a:srgbClr val="E68900"/>
                                        </p:clrVal>
                                      </p:to>
                                    </p:set>
                                  </p:childTnLst>
                                </p:cTn>
                              </p:par>
                            </p:childTnLst>
                          </p:cTn>
                        </p:par>
                        <p:par>
                          <p:cTn id="228" fill="hold">
                            <p:stCondLst>
                              <p:cond delay="0"/>
                            </p:stCondLst>
                            <p:childTnLst>
                              <p:par>
                                <p:cTn id="229" presetID="3" presetClass="emph" presetSubtype="1" grpId="0" nodeType="afterEffect">
                                  <p:stCondLst>
                                    <p:cond delay="0"/>
                                  </p:stCondLst>
                                  <p:childTnLst>
                                    <p:set>
                                      <p:cBhvr override="childStyle">
                                        <p:cTn id="230" dur="indefinite"/>
                                        <p:tgtEl>
                                          <p:spTgt spid="734"/>
                                        </p:tgtEl>
                                        <p:attrNameLst>
                                          <p:attrName>style.color</p:attrName>
                                        </p:attrNameLst>
                                      </p:cBhvr>
                                      <p:to>
                                        <p:clrVal>
                                          <a:srgbClr val="E68900"/>
                                        </p:clrVal>
                                      </p:to>
                                    </p:set>
                                  </p:childTnLst>
                                </p:cTn>
                              </p:par>
                            </p:childTnLst>
                          </p:cTn>
                        </p:par>
                        <p:par>
                          <p:cTn id="231" fill="hold">
                            <p:stCondLst>
                              <p:cond delay="0"/>
                            </p:stCondLst>
                            <p:childTnLst>
                              <p:par>
                                <p:cTn id="232" presetID="3" presetClass="emph" presetSubtype="1" grpId="0" nodeType="afterEffect">
                                  <p:stCondLst>
                                    <p:cond delay="0"/>
                                  </p:stCondLst>
                                  <p:childTnLst>
                                    <p:set>
                                      <p:cBhvr override="childStyle">
                                        <p:cTn id="233" dur="indefinite"/>
                                        <p:tgtEl>
                                          <p:spTgt spid="741"/>
                                        </p:tgtEl>
                                        <p:attrNameLst>
                                          <p:attrName>style.color</p:attrName>
                                        </p:attrNameLst>
                                      </p:cBhvr>
                                      <p:to>
                                        <p:clrVal>
                                          <a:srgbClr val="E68900"/>
                                        </p:clrVal>
                                      </p:to>
                                    </p:set>
                                  </p:childTnLst>
                                </p:cTn>
                              </p:par>
                            </p:childTnLst>
                          </p:cTn>
                        </p:par>
                        <p:par>
                          <p:cTn id="234" fill="hold">
                            <p:stCondLst>
                              <p:cond delay="0"/>
                            </p:stCondLst>
                            <p:childTnLst>
                              <p:par>
                                <p:cTn id="235" presetID="3" presetClass="emph" presetSubtype="1" grpId="0" nodeType="afterEffect">
                                  <p:stCondLst>
                                    <p:cond delay="0"/>
                                  </p:stCondLst>
                                  <p:childTnLst>
                                    <p:set>
                                      <p:cBhvr override="childStyle">
                                        <p:cTn id="236" dur="indefinite"/>
                                        <p:tgtEl>
                                          <p:spTgt spid="776"/>
                                        </p:tgtEl>
                                        <p:attrNameLst>
                                          <p:attrName>style.color</p:attrName>
                                        </p:attrNameLst>
                                      </p:cBhvr>
                                      <p:to>
                                        <p:clrVal>
                                          <a:srgbClr val="E68900"/>
                                        </p:clrVal>
                                      </p:to>
                                    </p:set>
                                  </p:childTnLst>
                                </p:cTn>
                              </p:par>
                            </p:childTnLst>
                          </p:cTn>
                        </p:par>
                        <p:par>
                          <p:cTn id="237" fill="hold">
                            <p:stCondLst>
                              <p:cond delay="0"/>
                            </p:stCondLst>
                            <p:childTnLst>
                              <p:par>
                                <p:cTn id="238" presetID="3" presetClass="emph" presetSubtype="1" grpId="0" nodeType="afterEffect">
                                  <p:stCondLst>
                                    <p:cond delay="0"/>
                                  </p:stCondLst>
                                  <p:childTnLst>
                                    <p:set>
                                      <p:cBhvr override="childStyle">
                                        <p:cTn id="239" dur="indefinite"/>
                                        <p:tgtEl>
                                          <p:spTgt spid="783"/>
                                        </p:tgtEl>
                                        <p:attrNameLst>
                                          <p:attrName>style.color</p:attrName>
                                        </p:attrNameLst>
                                      </p:cBhvr>
                                      <p:to>
                                        <p:clrVal>
                                          <a:srgbClr val="E68900"/>
                                        </p:clrVal>
                                      </p:to>
                                    </p:set>
                                  </p:childTnLst>
                                </p:cTn>
                              </p:par>
                            </p:childTnLst>
                          </p:cTn>
                        </p:par>
                      </p:childTnLst>
                    </p:cTn>
                  </p:par>
                  <p:par>
                    <p:cTn id="240" fill="hold">
                      <p:stCondLst>
                        <p:cond delay="indefinite"/>
                      </p:stCondLst>
                      <p:childTnLst>
                        <p:par>
                          <p:cTn id="241" fill="hold">
                            <p:stCondLst>
                              <p:cond delay="0"/>
                            </p:stCondLst>
                            <p:childTnLst>
                              <p:par>
                                <p:cTn id="242" presetID="1" presetClass="entr" presetSubtype="0" fill="hold" grpId="0" nodeType="clickEffect">
                                  <p:stCondLst>
                                    <p:cond delay="0"/>
                                  </p:stCondLst>
                                  <p:childTnLst>
                                    <p:set>
                                      <p:cBhvr>
                                        <p:cTn id="243" dur="1" fill="hold">
                                          <p:stCondLst>
                                            <p:cond delay="0"/>
                                          </p:stCondLst>
                                        </p:cTn>
                                        <p:tgtEl>
                                          <p:spTgt spid="19"/>
                                        </p:tgtEl>
                                        <p:attrNameLst>
                                          <p:attrName>style.visibility</p:attrName>
                                        </p:attrNameLst>
                                      </p:cBhvr>
                                      <p:to>
                                        <p:strVal val="visible"/>
                                      </p:to>
                                    </p:set>
                                  </p:childTnLst>
                                </p:cTn>
                              </p:par>
                              <p:par>
                                <p:cTn id="244" presetID="1" presetClass="exit" presetSubtype="0" fill="hold" grpId="2" nodeType="withEffect">
                                  <p:stCondLst>
                                    <p:cond delay="0"/>
                                  </p:stCondLst>
                                  <p:childTnLst>
                                    <p:set>
                                      <p:cBhvr>
                                        <p:cTn id="245" dur="1" fill="hold">
                                          <p:stCondLst>
                                            <p:cond delay="0"/>
                                          </p:stCondLst>
                                        </p:cTn>
                                        <p:tgtEl>
                                          <p:spTgt spid="333"/>
                                        </p:tgtEl>
                                        <p:attrNameLst>
                                          <p:attrName>style.visibility</p:attrName>
                                        </p:attrNameLst>
                                      </p:cBhvr>
                                      <p:to>
                                        <p:strVal val="hidden"/>
                                      </p:to>
                                    </p:set>
                                  </p:childTnLst>
                                </p:cTn>
                              </p:par>
                            </p:childTnLst>
                          </p:cTn>
                        </p:par>
                      </p:childTnLst>
                    </p:cTn>
                  </p:par>
                  <p:par>
                    <p:cTn id="246" fill="hold">
                      <p:stCondLst>
                        <p:cond delay="indefinite"/>
                      </p:stCondLst>
                      <p:childTnLst>
                        <p:par>
                          <p:cTn id="247" fill="hold">
                            <p:stCondLst>
                              <p:cond delay="0"/>
                            </p:stCondLst>
                            <p:childTnLst>
                              <p:par>
                                <p:cTn id="248" presetID="22" presetClass="entr" presetSubtype="4" fill="hold" grpId="0" nodeType="clickEffect">
                                  <p:stCondLst>
                                    <p:cond delay="0"/>
                                  </p:stCondLst>
                                  <p:childTnLst>
                                    <p:set>
                                      <p:cBhvr>
                                        <p:cTn id="249" dur="1" fill="hold">
                                          <p:stCondLst>
                                            <p:cond delay="0"/>
                                          </p:stCondLst>
                                        </p:cTn>
                                        <p:tgtEl>
                                          <p:spTgt spid="295"/>
                                        </p:tgtEl>
                                        <p:attrNameLst>
                                          <p:attrName>style.visibility</p:attrName>
                                        </p:attrNameLst>
                                      </p:cBhvr>
                                      <p:to>
                                        <p:strVal val="visible"/>
                                      </p:to>
                                    </p:set>
                                    <p:animEffect transition="in" filter="wipe(down)">
                                      <p:cBhvr>
                                        <p:cTn id="250" dur="500"/>
                                        <p:tgtEl>
                                          <p:spTgt spid="295"/>
                                        </p:tgtEl>
                                      </p:cBhvr>
                                    </p:animEffect>
                                  </p:childTnLst>
                                </p:cTn>
                              </p:par>
                            </p:childTnLst>
                          </p:cTn>
                        </p:par>
                        <p:par>
                          <p:cTn id="251" fill="hold">
                            <p:stCondLst>
                              <p:cond delay="500"/>
                            </p:stCondLst>
                            <p:childTnLst>
                              <p:par>
                                <p:cTn id="252" presetID="22" presetClass="entr" presetSubtype="4" fill="hold" grpId="0" nodeType="afterEffect">
                                  <p:stCondLst>
                                    <p:cond delay="0"/>
                                  </p:stCondLst>
                                  <p:childTnLst>
                                    <p:set>
                                      <p:cBhvr>
                                        <p:cTn id="253" dur="1" fill="hold">
                                          <p:stCondLst>
                                            <p:cond delay="0"/>
                                          </p:stCondLst>
                                        </p:cTn>
                                        <p:tgtEl>
                                          <p:spTgt spid="296"/>
                                        </p:tgtEl>
                                        <p:attrNameLst>
                                          <p:attrName>style.visibility</p:attrName>
                                        </p:attrNameLst>
                                      </p:cBhvr>
                                      <p:to>
                                        <p:strVal val="visible"/>
                                      </p:to>
                                    </p:set>
                                    <p:animEffect transition="in" filter="wipe(down)">
                                      <p:cBhvr>
                                        <p:cTn id="254" dur="500"/>
                                        <p:tgtEl>
                                          <p:spTgt spid="296"/>
                                        </p:tgtEl>
                                      </p:cBhvr>
                                    </p:animEffect>
                                  </p:childTnLst>
                                </p:cTn>
                              </p:par>
                            </p:childTnLst>
                          </p:cTn>
                        </p:par>
                        <p:par>
                          <p:cTn id="255" fill="hold">
                            <p:stCondLst>
                              <p:cond delay="1000"/>
                            </p:stCondLst>
                            <p:childTnLst>
                              <p:par>
                                <p:cTn id="256" presetID="22" presetClass="entr" presetSubtype="4" fill="hold" grpId="0" nodeType="afterEffect">
                                  <p:stCondLst>
                                    <p:cond delay="0"/>
                                  </p:stCondLst>
                                  <p:childTnLst>
                                    <p:set>
                                      <p:cBhvr>
                                        <p:cTn id="257" dur="1" fill="hold">
                                          <p:stCondLst>
                                            <p:cond delay="0"/>
                                          </p:stCondLst>
                                        </p:cTn>
                                        <p:tgtEl>
                                          <p:spTgt spid="332"/>
                                        </p:tgtEl>
                                        <p:attrNameLst>
                                          <p:attrName>style.visibility</p:attrName>
                                        </p:attrNameLst>
                                      </p:cBhvr>
                                      <p:to>
                                        <p:strVal val="visible"/>
                                      </p:to>
                                    </p:set>
                                    <p:animEffect transition="in" filter="wipe(down)">
                                      <p:cBhvr>
                                        <p:cTn id="258" dur="500"/>
                                        <p:tgtEl>
                                          <p:spTgt spid="332"/>
                                        </p:tgtEl>
                                      </p:cBhvr>
                                    </p:animEffect>
                                  </p:childTnLst>
                                </p:cTn>
                              </p:par>
                            </p:childTnLst>
                          </p:cTn>
                        </p:par>
                      </p:childTnLst>
                    </p:cTn>
                  </p:par>
                  <p:par>
                    <p:cTn id="259" fill="hold">
                      <p:stCondLst>
                        <p:cond delay="indefinite"/>
                      </p:stCondLst>
                      <p:childTnLst>
                        <p:par>
                          <p:cTn id="260" fill="hold">
                            <p:stCondLst>
                              <p:cond delay="0"/>
                            </p:stCondLst>
                            <p:childTnLst>
                              <p:par>
                                <p:cTn id="261" presetID="3" presetClass="emph" presetSubtype="1" grpId="0" nodeType="clickEffect">
                                  <p:stCondLst>
                                    <p:cond delay="0"/>
                                  </p:stCondLst>
                                  <p:childTnLst>
                                    <p:set>
                                      <p:cBhvr override="childStyle">
                                        <p:cTn id="262" dur="indefinite"/>
                                        <p:tgtEl>
                                          <p:spTgt spid="748"/>
                                        </p:tgtEl>
                                        <p:attrNameLst>
                                          <p:attrName>style.color</p:attrName>
                                        </p:attrNameLst>
                                      </p:cBhvr>
                                      <p:to>
                                        <p:clrVal>
                                          <a:srgbClr val="FF9900"/>
                                        </p:clrVal>
                                      </p:to>
                                    </p:set>
                                  </p:childTnLst>
                                </p:cTn>
                              </p:par>
                            </p:childTnLst>
                          </p:cTn>
                        </p:par>
                        <p:par>
                          <p:cTn id="263" fill="hold">
                            <p:stCondLst>
                              <p:cond delay="0"/>
                            </p:stCondLst>
                            <p:childTnLst>
                              <p:par>
                                <p:cTn id="264" presetID="3" presetClass="emph" presetSubtype="1" grpId="0" nodeType="afterEffect">
                                  <p:stCondLst>
                                    <p:cond delay="0"/>
                                  </p:stCondLst>
                                  <p:childTnLst>
                                    <p:set>
                                      <p:cBhvr override="childStyle">
                                        <p:cTn id="265" dur="indefinite"/>
                                        <p:tgtEl>
                                          <p:spTgt spid="790"/>
                                        </p:tgtEl>
                                        <p:attrNameLst>
                                          <p:attrName>style.color</p:attrName>
                                        </p:attrNameLst>
                                      </p:cBhvr>
                                      <p:to>
                                        <p:clrVal>
                                          <a:srgbClr val="FF9900"/>
                                        </p:clrVal>
                                      </p:to>
                                    </p:set>
                                  </p:childTnLst>
                                </p:cTn>
                              </p:par>
                            </p:childTnLst>
                          </p:cTn>
                        </p:par>
                        <p:par>
                          <p:cTn id="266" fill="hold">
                            <p:stCondLst>
                              <p:cond delay="0"/>
                            </p:stCondLst>
                            <p:childTnLst>
                              <p:par>
                                <p:cTn id="267" presetID="3" presetClass="emph" presetSubtype="1" grpId="0" nodeType="afterEffect">
                                  <p:stCondLst>
                                    <p:cond delay="0"/>
                                  </p:stCondLst>
                                  <p:childTnLst>
                                    <p:set>
                                      <p:cBhvr override="childStyle">
                                        <p:cTn id="268" dur="indefinite"/>
                                        <p:tgtEl>
                                          <p:spTgt spid="832"/>
                                        </p:tgtEl>
                                        <p:attrNameLst>
                                          <p:attrName>style.color</p:attrName>
                                        </p:attrNameLst>
                                      </p:cBhvr>
                                      <p:to>
                                        <p:clrVal>
                                          <a:srgbClr val="FF9900"/>
                                        </p:clrVal>
                                      </p:to>
                                    </p:set>
                                  </p:childTnLst>
                                </p:cTn>
                              </p:par>
                            </p:childTnLst>
                          </p:cTn>
                        </p:par>
                        <p:par>
                          <p:cTn id="269" fill="hold">
                            <p:stCondLst>
                              <p:cond delay="0"/>
                            </p:stCondLst>
                            <p:childTnLst>
                              <p:par>
                                <p:cTn id="270" presetID="3" presetClass="emph" presetSubtype="1" grpId="0" nodeType="afterEffect">
                                  <p:stCondLst>
                                    <p:cond delay="0"/>
                                  </p:stCondLst>
                                  <p:childTnLst>
                                    <p:set>
                                      <p:cBhvr override="childStyle">
                                        <p:cTn id="271" dur="indefinite"/>
                                        <p:tgtEl>
                                          <p:spTgt spid="755"/>
                                        </p:tgtEl>
                                        <p:attrNameLst>
                                          <p:attrName>style.color</p:attrName>
                                        </p:attrNameLst>
                                      </p:cBhvr>
                                      <p:to>
                                        <p:clrVal>
                                          <a:srgbClr val="E68900"/>
                                        </p:clrVal>
                                      </p:to>
                                    </p:set>
                                  </p:childTnLst>
                                </p:cTn>
                              </p:par>
                            </p:childTnLst>
                          </p:cTn>
                        </p:par>
                        <p:par>
                          <p:cTn id="272" fill="hold">
                            <p:stCondLst>
                              <p:cond delay="0"/>
                            </p:stCondLst>
                            <p:childTnLst>
                              <p:par>
                                <p:cTn id="273" presetID="3" presetClass="emph" presetSubtype="1" grpId="0" nodeType="afterEffect">
                                  <p:stCondLst>
                                    <p:cond delay="0"/>
                                  </p:stCondLst>
                                  <p:childTnLst>
                                    <p:set>
                                      <p:cBhvr override="childStyle">
                                        <p:cTn id="274" dur="indefinite"/>
                                        <p:tgtEl>
                                          <p:spTgt spid="846"/>
                                        </p:tgtEl>
                                        <p:attrNameLst>
                                          <p:attrName>style.color</p:attrName>
                                        </p:attrNameLst>
                                      </p:cBhvr>
                                      <p:to>
                                        <p:clrVal>
                                          <a:srgbClr val="E68900"/>
                                        </p:clrVal>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8" grpId="0"/>
      <p:bldP spid="628" grpId="1"/>
      <p:bldP spid="650" grpId="0"/>
      <p:bldP spid="650" grpId="1"/>
      <p:bldP spid="650" grpId="2"/>
      <p:bldP spid="657" grpId="0"/>
      <p:bldP spid="657" grpId="1"/>
      <p:bldP spid="657" grpId="2"/>
      <p:bldP spid="664" grpId="0"/>
      <p:bldP spid="664" grpId="1"/>
      <p:bldP spid="664" grpId="2"/>
      <p:bldP spid="671" grpId="0"/>
      <p:bldP spid="671" grpId="1"/>
      <p:bldP spid="678" grpId="0"/>
      <p:bldP spid="678" grpId="1"/>
      <p:bldP spid="685" grpId="0"/>
      <p:bldP spid="685" grpId="1"/>
      <p:bldP spid="692" grpId="0"/>
      <p:bldP spid="692" grpId="1"/>
      <p:bldP spid="699" grpId="0"/>
      <p:bldP spid="706" grpId="0"/>
      <p:bldP spid="706" grpId="1"/>
      <p:bldP spid="706" grpId="2"/>
      <p:bldP spid="713" grpId="0"/>
      <p:bldP spid="713" grpId="1"/>
      <p:bldP spid="720" grpId="0"/>
      <p:bldP spid="720" grpId="1"/>
      <p:bldP spid="727" grpId="0"/>
      <p:bldP spid="727" grpId="1"/>
      <p:bldP spid="734" grpId="0"/>
      <p:bldP spid="741" grpId="0"/>
      <p:bldP spid="748" grpId="0"/>
      <p:bldP spid="755" grpId="0"/>
      <p:bldP spid="769" grpId="0"/>
      <p:bldP spid="769" grpId="1"/>
      <p:bldP spid="776" grpId="0"/>
      <p:bldP spid="783" grpId="0"/>
      <p:bldP spid="790" grpId="0"/>
      <p:bldP spid="832" grpId="0"/>
      <p:bldP spid="846" grpId="0"/>
      <p:bldP spid="289" grpId="0" animBg="1"/>
      <p:bldP spid="291" grpId="0" animBg="1"/>
      <p:bldP spid="292" grpId="0" animBg="1"/>
      <p:bldP spid="293" grpId="0" animBg="1"/>
      <p:bldP spid="294" grpId="0" animBg="1"/>
      <p:bldP spid="295" grpId="0" animBg="1"/>
      <p:bldP spid="296" grpId="0" animBg="1"/>
      <p:bldP spid="680" grpId="0"/>
      <p:bldP spid="412" grpId="0"/>
      <p:bldP spid="413" grpId="0"/>
      <p:bldP spid="414" grpId="0"/>
      <p:bldP spid="415" grpId="0"/>
      <p:bldP spid="323" grpId="0" animBg="1"/>
      <p:bldP spid="324" grpId="0"/>
      <p:bldP spid="332" grpId="0" animBg="1"/>
      <p:bldP spid="6" grpId="0" animBg="1"/>
      <p:bldP spid="6" grpId="1" animBg="1"/>
      <p:bldP spid="9" grpId="0" animBg="1"/>
      <p:bldP spid="9" grpId="1" animBg="1"/>
      <p:bldP spid="10" grpId="0" animBg="1"/>
      <p:bldP spid="10" grpId="1" animBg="1"/>
      <p:bldP spid="12" grpId="0" animBg="1"/>
      <p:bldP spid="12" grpId="1" animBg="1"/>
      <p:bldP spid="14" grpId="0" animBg="1"/>
      <p:bldP spid="14" grpId="1" animBg="1"/>
      <p:bldP spid="14" grpId="2" animBg="1"/>
      <p:bldP spid="14" grpId="3" animBg="1"/>
      <p:bldP spid="16" grpId="0" animBg="1"/>
      <p:bldP spid="18" grpId="0" animBg="1"/>
      <p:bldP spid="18" grpId="1" animBg="1"/>
      <p:bldP spid="19" grpId="0" animBg="1"/>
      <p:bldP spid="20" grpId="0" animBg="1"/>
      <p:bldP spid="333" grpId="0" animBg="1"/>
      <p:bldP spid="333" grpId="1" animBg="1"/>
      <p:bldP spid="333" grpId="2" animBg="1"/>
      <p:bldP spid="333" grpId="3"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B08B368-6E15-43E9-B64A-BB6EC4A94323}"/>
              </a:ext>
            </a:extLst>
          </p:cNvPr>
          <p:cNvSpPr txBox="1"/>
          <p:nvPr/>
        </p:nvSpPr>
        <p:spPr>
          <a:xfrm>
            <a:off x="2790000" y="4108512"/>
            <a:ext cx="2777148" cy="2031325"/>
          </a:xfrm>
          <a:prstGeom prst="rect">
            <a:avLst/>
          </a:prstGeom>
          <a:noFill/>
        </p:spPr>
        <p:txBody>
          <a:bodyPr wrap="square" rtlCol="0">
            <a:spAutoFit/>
          </a:bodyPr>
          <a:lstStyle/>
          <a:p>
            <a:r>
              <a:rPr lang="en-US" dirty="0">
                <a:highlight>
                  <a:srgbClr val="008000"/>
                </a:highlight>
              </a:rPr>
              <a:t>GREEN: State Processing</a:t>
            </a:r>
          </a:p>
          <a:p>
            <a:endParaRPr lang="en-US" dirty="0">
              <a:highlight>
                <a:srgbClr val="FF9900"/>
              </a:highlight>
            </a:endParaRPr>
          </a:p>
          <a:p>
            <a:endParaRPr lang="en-US" dirty="0">
              <a:highlight>
                <a:srgbClr val="FF9900"/>
              </a:highlight>
            </a:endParaRPr>
          </a:p>
          <a:p>
            <a:r>
              <a:rPr lang="en-US" dirty="0">
                <a:highlight>
                  <a:srgbClr val="FF9900"/>
                </a:highlight>
              </a:rPr>
              <a:t>ORANGE: State Appeared</a:t>
            </a:r>
          </a:p>
          <a:p>
            <a:endParaRPr lang="en-US" dirty="0">
              <a:highlight>
                <a:srgbClr val="FF9900"/>
              </a:highlight>
            </a:endParaRPr>
          </a:p>
          <a:p>
            <a:endParaRPr lang="en-US" dirty="0">
              <a:highlight>
                <a:srgbClr val="FF9900"/>
              </a:highlight>
            </a:endParaRPr>
          </a:p>
          <a:p>
            <a:r>
              <a:rPr lang="en-US" dirty="0">
                <a:highlight>
                  <a:srgbClr val="FF0000"/>
                </a:highlight>
              </a:rPr>
              <a:t>RED: State Processing Done</a:t>
            </a:r>
          </a:p>
        </p:txBody>
      </p:sp>
      <p:sp>
        <p:nvSpPr>
          <p:cNvPr id="2" name="Footer Placeholder 1">
            <a:extLst>
              <a:ext uri="{FF2B5EF4-FFF2-40B4-BE49-F238E27FC236}">
                <a16:creationId xmlns:a16="http://schemas.microsoft.com/office/drawing/2014/main" id="{21C15676-CCD9-44D0-8F20-BA2024E0DCD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6EBCABC-0181-43F8-B031-921B80C8FCFB}"/>
              </a:ext>
            </a:extLst>
          </p:cNvPr>
          <p:cNvSpPr>
            <a:spLocks noGrp="1"/>
          </p:cNvSpPr>
          <p:nvPr>
            <p:ph type="body" sz="quarter" idx="12"/>
          </p:nvPr>
        </p:nvSpPr>
        <p:spPr>
          <a:xfrm>
            <a:off x="0" y="35202"/>
            <a:ext cx="8324850" cy="693738"/>
          </a:xfrm>
        </p:spPr>
        <p:txBody>
          <a:bodyPr/>
          <a:lstStyle/>
          <a:p>
            <a:r>
              <a:rPr kumimoji="0" lang="en-US" sz="2400" b="1" i="0" u="none" strike="noStrike" kern="1200" cap="none" spc="0" normalizeH="0" baseline="0" noProof="0" dirty="0">
                <a:ln>
                  <a:noFill/>
                </a:ln>
                <a:solidFill>
                  <a:srgbClr val="FF0000"/>
                </a:solidFill>
                <a:effectLst/>
                <a:uLnTx/>
                <a:uFillTx/>
                <a:latin typeface="Corbel"/>
                <a:ea typeface="+mn-ea"/>
                <a:cs typeface="+mn-cs"/>
              </a:rPr>
              <a:t>A1={w| w has exactly two </a:t>
            </a:r>
            <a:r>
              <a:rPr kumimoji="0" lang="en-US" sz="2400" b="0" i="1" u="none" strike="noStrike" kern="1200" cap="none" spc="0" normalizeH="0" baseline="0" noProof="0" dirty="0">
                <a:ln>
                  <a:noFill/>
                </a:ln>
                <a:solidFill>
                  <a:srgbClr val="FF0000"/>
                </a:solidFill>
                <a:effectLst/>
                <a:uLnTx/>
                <a:uFillTx/>
                <a:latin typeface="Corbel"/>
                <a:ea typeface="+mn-ea"/>
                <a:cs typeface="+mn-cs"/>
              </a:rPr>
              <a:t>1</a:t>
            </a:r>
            <a:r>
              <a:rPr kumimoji="0" lang="en-US" sz="2400" b="1" i="0" u="none" strike="noStrike" kern="1200" cap="none" spc="0" normalizeH="0" baseline="0" noProof="0" dirty="0">
                <a:ln>
                  <a:noFill/>
                </a:ln>
                <a:solidFill>
                  <a:srgbClr val="FF0000"/>
                </a:solidFill>
                <a:effectLst/>
                <a:uLnTx/>
                <a:uFillTx/>
                <a:latin typeface="Corbel"/>
                <a:ea typeface="+mn-ea"/>
                <a:cs typeface="+mn-cs"/>
              </a:rPr>
              <a:t>s or at least two </a:t>
            </a:r>
            <a:r>
              <a:rPr kumimoji="0" lang="en-US" sz="2400" b="0" i="1" u="none" strike="noStrike" kern="1200" cap="none" spc="0" normalizeH="0" baseline="0" noProof="0" dirty="0">
                <a:ln>
                  <a:noFill/>
                </a:ln>
                <a:solidFill>
                  <a:srgbClr val="FF0000"/>
                </a:solidFill>
                <a:effectLst/>
                <a:uLnTx/>
                <a:uFillTx/>
                <a:latin typeface="Corbel"/>
                <a:ea typeface="+mn-ea"/>
                <a:cs typeface="+mn-cs"/>
              </a:rPr>
              <a:t>0</a:t>
            </a:r>
            <a:r>
              <a:rPr kumimoji="0" lang="en-US" sz="2400" b="1" i="0" u="none" strike="noStrike" kern="1200" cap="none" spc="0" normalizeH="0" baseline="0" noProof="0" dirty="0">
                <a:ln>
                  <a:noFill/>
                </a:ln>
                <a:solidFill>
                  <a:srgbClr val="FF0000"/>
                </a:solidFill>
                <a:effectLst/>
                <a:uLnTx/>
                <a:uFillTx/>
                <a:latin typeface="Corbel"/>
                <a:ea typeface="+mn-ea"/>
                <a:cs typeface="+mn-cs"/>
              </a:rPr>
              <a:t>s} for ∑ = {0,1}.</a:t>
            </a:r>
            <a:endParaRPr lang="en-US" dirty="0">
              <a:solidFill>
                <a:srgbClr val="FF0000"/>
              </a:solidFill>
            </a:endParaRPr>
          </a:p>
        </p:txBody>
      </p:sp>
      <p:sp>
        <p:nvSpPr>
          <p:cNvPr id="624" name="TextBox 623">
            <a:extLst>
              <a:ext uri="{FF2B5EF4-FFF2-40B4-BE49-F238E27FC236}">
                <a16:creationId xmlns:a16="http://schemas.microsoft.com/office/drawing/2014/main" id="{273EE813-8A2A-4AA9-A03E-11CCB8207376}"/>
              </a:ext>
            </a:extLst>
          </p:cNvPr>
          <p:cNvSpPr txBox="1"/>
          <p:nvPr/>
        </p:nvSpPr>
        <p:spPr>
          <a:xfrm>
            <a:off x="3592890"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25" name="TextBox 624">
            <a:extLst>
              <a:ext uri="{FF2B5EF4-FFF2-40B4-BE49-F238E27FC236}">
                <a16:creationId xmlns:a16="http://schemas.microsoft.com/office/drawing/2014/main" id="{81BC6668-30D2-4F81-94AA-E6F248BE3836}"/>
              </a:ext>
            </a:extLst>
          </p:cNvPr>
          <p:cNvSpPr txBox="1"/>
          <p:nvPr/>
        </p:nvSpPr>
        <p:spPr>
          <a:xfrm>
            <a:off x="3884623"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6" name="TextBox 625">
            <a:extLst>
              <a:ext uri="{FF2B5EF4-FFF2-40B4-BE49-F238E27FC236}">
                <a16:creationId xmlns:a16="http://schemas.microsoft.com/office/drawing/2014/main" id="{40A6F73E-C0A3-4AB2-A41E-899147BEBE1B}"/>
              </a:ext>
            </a:extLst>
          </p:cNvPr>
          <p:cNvSpPr txBox="1"/>
          <p:nvPr/>
        </p:nvSpPr>
        <p:spPr>
          <a:xfrm>
            <a:off x="3329436"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7" name="TextBox 626">
            <a:extLst>
              <a:ext uri="{FF2B5EF4-FFF2-40B4-BE49-F238E27FC236}">
                <a16:creationId xmlns:a16="http://schemas.microsoft.com/office/drawing/2014/main" id="{161E441B-3A73-4C67-9552-23FBCD2E83B2}"/>
              </a:ext>
            </a:extLst>
          </p:cNvPr>
          <p:cNvSpPr txBox="1"/>
          <p:nvPr/>
        </p:nvSpPr>
        <p:spPr>
          <a:xfrm>
            <a:off x="3677782" y="113790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28" name="TextBox 627">
            <a:extLst>
              <a:ext uri="{FF2B5EF4-FFF2-40B4-BE49-F238E27FC236}">
                <a16:creationId xmlns:a16="http://schemas.microsoft.com/office/drawing/2014/main" id="{AEF315FF-7E02-4640-AA96-F0D94A7D8F5D}"/>
              </a:ext>
            </a:extLst>
          </p:cNvPr>
          <p:cNvSpPr txBox="1"/>
          <p:nvPr/>
        </p:nvSpPr>
        <p:spPr>
          <a:xfrm>
            <a:off x="3044250" y="1159213"/>
            <a:ext cx="481133" cy="369332"/>
          </a:xfrm>
          <a:prstGeom prst="rect">
            <a:avLst/>
          </a:prstGeom>
          <a:noFill/>
        </p:spPr>
        <p:txBody>
          <a:bodyPr wrap="square">
            <a:spAutoFit/>
          </a:bodyPr>
          <a:lstStyle/>
          <a:p>
            <a:r>
              <a:rPr lang="en-US" altLang="en-US" sz="1800" b="1" i="1" dirty="0"/>
              <a:t>r</a:t>
            </a:r>
            <a:r>
              <a:rPr lang="en-US" altLang="en-US" sz="1800" b="1" baseline="-25000" dirty="0"/>
              <a:t>1</a:t>
            </a:r>
            <a:r>
              <a:rPr lang="en-US" altLang="en-US" sz="1800" b="1" dirty="0">
                <a:cs typeface="Arial" panose="020B0604020202020204" pitchFamily="34" charset="0"/>
                <a:sym typeface="Symbol" panose="05050102010706020507" pitchFamily="18" charset="2"/>
              </a:rPr>
              <a:t> </a:t>
            </a:r>
            <a:endParaRPr lang="en-US" b="1" dirty="0"/>
          </a:p>
        </p:txBody>
      </p:sp>
      <p:sp>
        <p:nvSpPr>
          <p:cNvPr id="629" name="TextBox 628">
            <a:extLst>
              <a:ext uri="{FF2B5EF4-FFF2-40B4-BE49-F238E27FC236}">
                <a16:creationId xmlns:a16="http://schemas.microsoft.com/office/drawing/2014/main" id="{A3E5279A-A38E-46D9-9F20-F74542EDEADC}"/>
              </a:ext>
            </a:extLst>
          </p:cNvPr>
          <p:cNvSpPr txBox="1"/>
          <p:nvPr/>
        </p:nvSpPr>
        <p:spPr>
          <a:xfrm>
            <a:off x="3372984"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46" name="TextBox 645">
            <a:extLst>
              <a:ext uri="{FF2B5EF4-FFF2-40B4-BE49-F238E27FC236}">
                <a16:creationId xmlns:a16="http://schemas.microsoft.com/office/drawing/2014/main" id="{613FBA4F-A08C-4BFA-92EB-AADB9F3994FB}"/>
              </a:ext>
            </a:extLst>
          </p:cNvPr>
          <p:cNvSpPr txBox="1"/>
          <p:nvPr/>
        </p:nvSpPr>
        <p:spPr>
          <a:xfrm>
            <a:off x="4903501"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47" name="TextBox 646">
            <a:extLst>
              <a:ext uri="{FF2B5EF4-FFF2-40B4-BE49-F238E27FC236}">
                <a16:creationId xmlns:a16="http://schemas.microsoft.com/office/drawing/2014/main" id="{F8422C52-0A0A-4CCE-A992-D8C8A3A9590B}"/>
              </a:ext>
            </a:extLst>
          </p:cNvPr>
          <p:cNvSpPr txBox="1"/>
          <p:nvPr/>
        </p:nvSpPr>
        <p:spPr>
          <a:xfrm>
            <a:off x="5195234"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8" name="TextBox 647">
            <a:extLst>
              <a:ext uri="{FF2B5EF4-FFF2-40B4-BE49-F238E27FC236}">
                <a16:creationId xmlns:a16="http://schemas.microsoft.com/office/drawing/2014/main" id="{EBC33751-D132-4360-B7A8-A2F65A12FBB7}"/>
              </a:ext>
            </a:extLst>
          </p:cNvPr>
          <p:cNvSpPr txBox="1"/>
          <p:nvPr/>
        </p:nvSpPr>
        <p:spPr>
          <a:xfrm>
            <a:off x="4640047"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9" name="TextBox 648">
            <a:extLst>
              <a:ext uri="{FF2B5EF4-FFF2-40B4-BE49-F238E27FC236}">
                <a16:creationId xmlns:a16="http://schemas.microsoft.com/office/drawing/2014/main" id="{637B235F-2624-4256-9598-3228A51B1AE1}"/>
              </a:ext>
            </a:extLst>
          </p:cNvPr>
          <p:cNvSpPr txBox="1"/>
          <p:nvPr/>
        </p:nvSpPr>
        <p:spPr>
          <a:xfrm>
            <a:off x="4988393" y="1137904"/>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50" name="TextBox 649">
            <a:extLst>
              <a:ext uri="{FF2B5EF4-FFF2-40B4-BE49-F238E27FC236}">
                <a16:creationId xmlns:a16="http://schemas.microsoft.com/office/drawing/2014/main" id="{D825357B-CFC7-412E-8F3B-7676C3B39A2A}"/>
              </a:ext>
            </a:extLst>
          </p:cNvPr>
          <p:cNvSpPr txBox="1"/>
          <p:nvPr/>
        </p:nvSpPr>
        <p:spPr>
          <a:xfrm>
            <a:off x="4354861" y="1159213"/>
            <a:ext cx="481133" cy="369332"/>
          </a:xfrm>
          <a:prstGeom prst="rect">
            <a:avLst/>
          </a:prstGeom>
          <a:noFill/>
        </p:spPr>
        <p:txBody>
          <a:bodyPr wrap="square">
            <a:spAutoFit/>
          </a:bodyPr>
          <a:lstStyle/>
          <a:p>
            <a:r>
              <a:rPr lang="en-US" altLang="en-US" sz="1800" b="1" i="1" dirty="0"/>
              <a:t>r</a:t>
            </a:r>
            <a:r>
              <a:rPr lang="en-US" altLang="en-US" sz="1800" b="1" baseline="-25000" dirty="0"/>
              <a:t>2</a:t>
            </a:r>
            <a:r>
              <a:rPr lang="en-US" altLang="en-US" sz="1800" b="1" dirty="0">
                <a:cs typeface="Arial" panose="020B0604020202020204" pitchFamily="34" charset="0"/>
                <a:sym typeface="Symbol" panose="05050102010706020507" pitchFamily="18" charset="2"/>
              </a:rPr>
              <a:t> </a:t>
            </a:r>
            <a:endParaRPr lang="en-US" b="1" dirty="0"/>
          </a:p>
        </p:txBody>
      </p:sp>
      <p:sp>
        <p:nvSpPr>
          <p:cNvPr id="651" name="TextBox 650">
            <a:extLst>
              <a:ext uri="{FF2B5EF4-FFF2-40B4-BE49-F238E27FC236}">
                <a16:creationId xmlns:a16="http://schemas.microsoft.com/office/drawing/2014/main" id="{125F8B8C-370A-49F0-A086-DD4C5F680344}"/>
              </a:ext>
            </a:extLst>
          </p:cNvPr>
          <p:cNvSpPr txBox="1"/>
          <p:nvPr/>
        </p:nvSpPr>
        <p:spPr>
          <a:xfrm>
            <a:off x="4683595"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3" name="TextBox 652">
            <a:extLst>
              <a:ext uri="{FF2B5EF4-FFF2-40B4-BE49-F238E27FC236}">
                <a16:creationId xmlns:a16="http://schemas.microsoft.com/office/drawing/2014/main" id="{D0BA69AC-FF8A-41F4-B731-3AE23418ABEB}"/>
              </a:ext>
            </a:extLst>
          </p:cNvPr>
          <p:cNvSpPr txBox="1"/>
          <p:nvPr/>
        </p:nvSpPr>
        <p:spPr>
          <a:xfrm>
            <a:off x="6124872" y="114909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54" name="TextBox 653">
            <a:extLst>
              <a:ext uri="{FF2B5EF4-FFF2-40B4-BE49-F238E27FC236}">
                <a16:creationId xmlns:a16="http://schemas.microsoft.com/office/drawing/2014/main" id="{59BEFD8A-DD7A-4674-A83E-93EE5F17D209}"/>
              </a:ext>
            </a:extLst>
          </p:cNvPr>
          <p:cNvSpPr txBox="1"/>
          <p:nvPr/>
        </p:nvSpPr>
        <p:spPr>
          <a:xfrm>
            <a:off x="6416605" y="114802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5" name="TextBox 654">
            <a:extLst>
              <a:ext uri="{FF2B5EF4-FFF2-40B4-BE49-F238E27FC236}">
                <a16:creationId xmlns:a16="http://schemas.microsoft.com/office/drawing/2014/main" id="{6E84CE6F-CDC3-4CC2-9A6F-1BFB5197E147}"/>
              </a:ext>
            </a:extLst>
          </p:cNvPr>
          <p:cNvSpPr txBox="1"/>
          <p:nvPr/>
        </p:nvSpPr>
        <p:spPr>
          <a:xfrm>
            <a:off x="5861418" y="114845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6" name="TextBox 655">
            <a:extLst>
              <a:ext uri="{FF2B5EF4-FFF2-40B4-BE49-F238E27FC236}">
                <a16:creationId xmlns:a16="http://schemas.microsoft.com/office/drawing/2014/main" id="{DA14D69F-8180-4433-B45D-6DA36AF7E5AA}"/>
              </a:ext>
            </a:extLst>
          </p:cNvPr>
          <p:cNvSpPr txBox="1"/>
          <p:nvPr/>
        </p:nvSpPr>
        <p:spPr>
          <a:xfrm>
            <a:off x="6209764" y="1126715"/>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7" name="TextBox 656">
            <a:extLst>
              <a:ext uri="{FF2B5EF4-FFF2-40B4-BE49-F238E27FC236}">
                <a16:creationId xmlns:a16="http://schemas.microsoft.com/office/drawing/2014/main" id="{FA620FB9-81E5-4F0B-A10E-C1E52CCFE5A3}"/>
              </a:ext>
            </a:extLst>
          </p:cNvPr>
          <p:cNvSpPr txBox="1"/>
          <p:nvPr/>
        </p:nvSpPr>
        <p:spPr>
          <a:xfrm>
            <a:off x="5576232" y="1148024"/>
            <a:ext cx="481133" cy="369332"/>
          </a:xfrm>
          <a:prstGeom prst="rect">
            <a:avLst/>
          </a:prstGeom>
          <a:noFill/>
        </p:spPr>
        <p:txBody>
          <a:bodyPr wrap="square">
            <a:spAutoFit/>
          </a:bodyPr>
          <a:lstStyle/>
          <a:p>
            <a:r>
              <a:rPr lang="en-US" altLang="en-US" sz="1800" b="1" i="1" dirty="0"/>
              <a:t>r</a:t>
            </a:r>
            <a:r>
              <a:rPr lang="en-US" altLang="en-US" sz="1800" b="1" baseline="-25000" dirty="0"/>
              <a:t>4</a:t>
            </a:r>
            <a:r>
              <a:rPr lang="en-US" altLang="en-US" sz="1800" b="1" dirty="0">
                <a:cs typeface="Arial" panose="020B0604020202020204" pitchFamily="34" charset="0"/>
                <a:sym typeface="Symbol" panose="05050102010706020507" pitchFamily="18" charset="2"/>
              </a:rPr>
              <a:t> </a:t>
            </a:r>
            <a:endParaRPr lang="en-US" b="1" dirty="0"/>
          </a:p>
        </p:txBody>
      </p:sp>
      <p:sp>
        <p:nvSpPr>
          <p:cNvPr id="658" name="TextBox 657">
            <a:extLst>
              <a:ext uri="{FF2B5EF4-FFF2-40B4-BE49-F238E27FC236}">
                <a16:creationId xmlns:a16="http://schemas.microsoft.com/office/drawing/2014/main" id="{CAE0A693-FE34-4B1D-9030-C0022F71C8E9}"/>
              </a:ext>
            </a:extLst>
          </p:cNvPr>
          <p:cNvSpPr txBox="1"/>
          <p:nvPr/>
        </p:nvSpPr>
        <p:spPr>
          <a:xfrm>
            <a:off x="5904966" y="1126715"/>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0" name="TextBox 659">
            <a:extLst>
              <a:ext uri="{FF2B5EF4-FFF2-40B4-BE49-F238E27FC236}">
                <a16:creationId xmlns:a16="http://schemas.microsoft.com/office/drawing/2014/main" id="{3E02A66D-7B31-4398-8269-2777577FCEDE}"/>
              </a:ext>
            </a:extLst>
          </p:cNvPr>
          <p:cNvSpPr txBox="1"/>
          <p:nvPr/>
        </p:nvSpPr>
        <p:spPr>
          <a:xfrm>
            <a:off x="3592890"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1" name="TextBox 660">
            <a:extLst>
              <a:ext uri="{FF2B5EF4-FFF2-40B4-BE49-F238E27FC236}">
                <a16:creationId xmlns:a16="http://schemas.microsoft.com/office/drawing/2014/main" id="{69808F87-8F8B-4484-AF8E-8883E9D75491}"/>
              </a:ext>
            </a:extLst>
          </p:cNvPr>
          <p:cNvSpPr txBox="1"/>
          <p:nvPr/>
        </p:nvSpPr>
        <p:spPr>
          <a:xfrm>
            <a:off x="3884623"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2" name="TextBox 661">
            <a:extLst>
              <a:ext uri="{FF2B5EF4-FFF2-40B4-BE49-F238E27FC236}">
                <a16:creationId xmlns:a16="http://schemas.microsoft.com/office/drawing/2014/main" id="{4D389C15-B09C-4917-88AE-B43896C73A46}"/>
              </a:ext>
            </a:extLst>
          </p:cNvPr>
          <p:cNvSpPr txBox="1"/>
          <p:nvPr/>
        </p:nvSpPr>
        <p:spPr>
          <a:xfrm>
            <a:off x="3329436"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3" name="TextBox 662">
            <a:extLst>
              <a:ext uri="{FF2B5EF4-FFF2-40B4-BE49-F238E27FC236}">
                <a16:creationId xmlns:a16="http://schemas.microsoft.com/office/drawing/2014/main" id="{E990102B-7897-450B-9C12-AE3F5D9BAEEF}"/>
              </a:ext>
            </a:extLst>
          </p:cNvPr>
          <p:cNvSpPr txBox="1"/>
          <p:nvPr/>
        </p:nvSpPr>
        <p:spPr>
          <a:xfrm>
            <a:off x="3677782" y="1373317"/>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4" name="TextBox 663">
            <a:extLst>
              <a:ext uri="{FF2B5EF4-FFF2-40B4-BE49-F238E27FC236}">
                <a16:creationId xmlns:a16="http://schemas.microsoft.com/office/drawing/2014/main" id="{E9F8CC7F-B721-4EEA-B048-E45B3C99A6A8}"/>
              </a:ext>
            </a:extLst>
          </p:cNvPr>
          <p:cNvSpPr txBox="1"/>
          <p:nvPr/>
        </p:nvSpPr>
        <p:spPr>
          <a:xfrm>
            <a:off x="3044250" y="1394626"/>
            <a:ext cx="481133" cy="369332"/>
          </a:xfrm>
          <a:prstGeom prst="rect">
            <a:avLst/>
          </a:prstGeom>
          <a:noFill/>
        </p:spPr>
        <p:txBody>
          <a:bodyPr wrap="square">
            <a:spAutoFit/>
          </a:bodyPr>
          <a:lstStyle/>
          <a:p>
            <a:r>
              <a:rPr lang="en-US" altLang="en-US" sz="1800" b="1" i="1" dirty="0"/>
              <a:t>r</a:t>
            </a:r>
            <a:r>
              <a:rPr lang="en-US" altLang="en-US" sz="1800" b="1" baseline="-25000" dirty="0"/>
              <a:t>2</a:t>
            </a:r>
            <a:r>
              <a:rPr lang="en-US" altLang="en-US" sz="1800" b="1" dirty="0">
                <a:cs typeface="Arial" panose="020B0604020202020204" pitchFamily="34" charset="0"/>
                <a:sym typeface="Symbol" panose="05050102010706020507" pitchFamily="18" charset="2"/>
              </a:rPr>
              <a:t> </a:t>
            </a:r>
            <a:endParaRPr lang="en-US" b="1" dirty="0"/>
          </a:p>
        </p:txBody>
      </p:sp>
      <p:sp>
        <p:nvSpPr>
          <p:cNvPr id="665" name="TextBox 664">
            <a:extLst>
              <a:ext uri="{FF2B5EF4-FFF2-40B4-BE49-F238E27FC236}">
                <a16:creationId xmlns:a16="http://schemas.microsoft.com/office/drawing/2014/main" id="{447AD409-79BF-44D1-B139-16EDBE1A8FBA}"/>
              </a:ext>
            </a:extLst>
          </p:cNvPr>
          <p:cNvSpPr txBox="1"/>
          <p:nvPr/>
        </p:nvSpPr>
        <p:spPr>
          <a:xfrm>
            <a:off x="3372984"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67" name="TextBox 666">
            <a:extLst>
              <a:ext uri="{FF2B5EF4-FFF2-40B4-BE49-F238E27FC236}">
                <a16:creationId xmlns:a16="http://schemas.microsoft.com/office/drawing/2014/main" id="{64F08C8C-15FB-450D-B04A-4FDD4363466A}"/>
              </a:ext>
            </a:extLst>
          </p:cNvPr>
          <p:cNvSpPr txBox="1"/>
          <p:nvPr/>
        </p:nvSpPr>
        <p:spPr>
          <a:xfrm>
            <a:off x="4903501"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8" name="TextBox 667">
            <a:extLst>
              <a:ext uri="{FF2B5EF4-FFF2-40B4-BE49-F238E27FC236}">
                <a16:creationId xmlns:a16="http://schemas.microsoft.com/office/drawing/2014/main" id="{C182DDC9-22BF-41EB-99B7-8C937E6DEA9F}"/>
              </a:ext>
            </a:extLst>
          </p:cNvPr>
          <p:cNvSpPr txBox="1"/>
          <p:nvPr/>
        </p:nvSpPr>
        <p:spPr>
          <a:xfrm>
            <a:off x="5195234"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9" name="TextBox 668">
            <a:extLst>
              <a:ext uri="{FF2B5EF4-FFF2-40B4-BE49-F238E27FC236}">
                <a16:creationId xmlns:a16="http://schemas.microsoft.com/office/drawing/2014/main" id="{87D2A6D8-231F-4983-B9FA-6E0CD2844D55}"/>
              </a:ext>
            </a:extLst>
          </p:cNvPr>
          <p:cNvSpPr txBox="1"/>
          <p:nvPr/>
        </p:nvSpPr>
        <p:spPr>
          <a:xfrm>
            <a:off x="4640047"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0" name="TextBox 669">
            <a:extLst>
              <a:ext uri="{FF2B5EF4-FFF2-40B4-BE49-F238E27FC236}">
                <a16:creationId xmlns:a16="http://schemas.microsoft.com/office/drawing/2014/main" id="{9B661332-BC4E-4085-A503-8FA73F90F159}"/>
              </a:ext>
            </a:extLst>
          </p:cNvPr>
          <p:cNvSpPr txBox="1"/>
          <p:nvPr/>
        </p:nvSpPr>
        <p:spPr>
          <a:xfrm>
            <a:off x="4988393" y="1373317"/>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71" name="TextBox 670">
            <a:extLst>
              <a:ext uri="{FF2B5EF4-FFF2-40B4-BE49-F238E27FC236}">
                <a16:creationId xmlns:a16="http://schemas.microsoft.com/office/drawing/2014/main" id="{771E999D-10C4-4CDA-8792-1984AAB71A92}"/>
              </a:ext>
            </a:extLst>
          </p:cNvPr>
          <p:cNvSpPr txBox="1"/>
          <p:nvPr/>
        </p:nvSpPr>
        <p:spPr>
          <a:xfrm>
            <a:off x="4354861" y="1394626"/>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72" name="TextBox 671">
            <a:extLst>
              <a:ext uri="{FF2B5EF4-FFF2-40B4-BE49-F238E27FC236}">
                <a16:creationId xmlns:a16="http://schemas.microsoft.com/office/drawing/2014/main" id="{C4DE596A-5B73-4763-83DB-27A7F192A35E}"/>
              </a:ext>
            </a:extLst>
          </p:cNvPr>
          <p:cNvSpPr txBox="1"/>
          <p:nvPr/>
        </p:nvSpPr>
        <p:spPr>
          <a:xfrm>
            <a:off x="4683595"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74" name="TextBox 673">
            <a:extLst>
              <a:ext uri="{FF2B5EF4-FFF2-40B4-BE49-F238E27FC236}">
                <a16:creationId xmlns:a16="http://schemas.microsoft.com/office/drawing/2014/main" id="{C6C91335-7022-476E-8CFA-D1A5BA84EB90}"/>
              </a:ext>
            </a:extLst>
          </p:cNvPr>
          <p:cNvSpPr txBox="1"/>
          <p:nvPr/>
        </p:nvSpPr>
        <p:spPr>
          <a:xfrm>
            <a:off x="6124872" y="13845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75" name="TextBox 674">
            <a:extLst>
              <a:ext uri="{FF2B5EF4-FFF2-40B4-BE49-F238E27FC236}">
                <a16:creationId xmlns:a16="http://schemas.microsoft.com/office/drawing/2014/main" id="{435EFB5A-7708-4EB5-9400-ABF8068C6CBA}"/>
              </a:ext>
            </a:extLst>
          </p:cNvPr>
          <p:cNvSpPr txBox="1"/>
          <p:nvPr/>
        </p:nvSpPr>
        <p:spPr>
          <a:xfrm>
            <a:off x="6416605" y="13834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6" name="TextBox 675">
            <a:extLst>
              <a:ext uri="{FF2B5EF4-FFF2-40B4-BE49-F238E27FC236}">
                <a16:creationId xmlns:a16="http://schemas.microsoft.com/office/drawing/2014/main" id="{932ABBC8-948A-43C3-962D-E35B947E1FD6}"/>
              </a:ext>
            </a:extLst>
          </p:cNvPr>
          <p:cNvSpPr txBox="1"/>
          <p:nvPr/>
        </p:nvSpPr>
        <p:spPr>
          <a:xfrm>
            <a:off x="5861418" y="13838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7" name="TextBox 676">
            <a:extLst>
              <a:ext uri="{FF2B5EF4-FFF2-40B4-BE49-F238E27FC236}">
                <a16:creationId xmlns:a16="http://schemas.microsoft.com/office/drawing/2014/main" id="{154229FF-4DEB-45BF-B919-F404771B92E0}"/>
              </a:ext>
            </a:extLst>
          </p:cNvPr>
          <p:cNvSpPr txBox="1"/>
          <p:nvPr/>
        </p:nvSpPr>
        <p:spPr>
          <a:xfrm>
            <a:off x="6209764" y="1362128"/>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78" name="TextBox 677">
            <a:extLst>
              <a:ext uri="{FF2B5EF4-FFF2-40B4-BE49-F238E27FC236}">
                <a16:creationId xmlns:a16="http://schemas.microsoft.com/office/drawing/2014/main" id="{BE8B5AFF-7167-4126-893C-6285C3829CDD}"/>
              </a:ext>
            </a:extLst>
          </p:cNvPr>
          <p:cNvSpPr txBox="1"/>
          <p:nvPr/>
        </p:nvSpPr>
        <p:spPr>
          <a:xfrm>
            <a:off x="5576232" y="1383437"/>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679" name="TextBox 678">
            <a:extLst>
              <a:ext uri="{FF2B5EF4-FFF2-40B4-BE49-F238E27FC236}">
                <a16:creationId xmlns:a16="http://schemas.microsoft.com/office/drawing/2014/main" id="{226ECC10-BC66-4E99-A068-15F2396D4470}"/>
              </a:ext>
            </a:extLst>
          </p:cNvPr>
          <p:cNvSpPr txBox="1"/>
          <p:nvPr/>
        </p:nvSpPr>
        <p:spPr>
          <a:xfrm>
            <a:off x="5904966" y="1362128"/>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81" name="TextBox 680">
            <a:extLst>
              <a:ext uri="{FF2B5EF4-FFF2-40B4-BE49-F238E27FC236}">
                <a16:creationId xmlns:a16="http://schemas.microsoft.com/office/drawing/2014/main" id="{28E91DE8-906F-43F4-9E4D-C4A1567D6AF5}"/>
              </a:ext>
            </a:extLst>
          </p:cNvPr>
          <p:cNvSpPr txBox="1"/>
          <p:nvPr/>
        </p:nvSpPr>
        <p:spPr>
          <a:xfrm>
            <a:off x="3592890"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2" name="TextBox 681">
            <a:extLst>
              <a:ext uri="{FF2B5EF4-FFF2-40B4-BE49-F238E27FC236}">
                <a16:creationId xmlns:a16="http://schemas.microsoft.com/office/drawing/2014/main" id="{FED4A895-79B9-4335-B1EA-8DA4C1D4087E}"/>
              </a:ext>
            </a:extLst>
          </p:cNvPr>
          <p:cNvSpPr txBox="1"/>
          <p:nvPr/>
        </p:nvSpPr>
        <p:spPr>
          <a:xfrm>
            <a:off x="3884623"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3" name="TextBox 682">
            <a:extLst>
              <a:ext uri="{FF2B5EF4-FFF2-40B4-BE49-F238E27FC236}">
                <a16:creationId xmlns:a16="http://schemas.microsoft.com/office/drawing/2014/main" id="{E293DB1A-AF1A-485E-8CCA-C87E76B0972B}"/>
              </a:ext>
            </a:extLst>
          </p:cNvPr>
          <p:cNvSpPr txBox="1"/>
          <p:nvPr/>
        </p:nvSpPr>
        <p:spPr>
          <a:xfrm>
            <a:off x="3329436"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4" name="TextBox 683">
            <a:extLst>
              <a:ext uri="{FF2B5EF4-FFF2-40B4-BE49-F238E27FC236}">
                <a16:creationId xmlns:a16="http://schemas.microsoft.com/office/drawing/2014/main" id="{8A0B19ED-D845-4827-B5DD-F737E985154F}"/>
              </a:ext>
            </a:extLst>
          </p:cNvPr>
          <p:cNvSpPr txBox="1"/>
          <p:nvPr/>
        </p:nvSpPr>
        <p:spPr>
          <a:xfrm>
            <a:off x="3677782"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85" name="TextBox 684">
            <a:extLst>
              <a:ext uri="{FF2B5EF4-FFF2-40B4-BE49-F238E27FC236}">
                <a16:creationId xmlns:a16="http://schemas.microsoft.com/office/drawing/2014/main" id="{1C01FE9D-9884-45F9-A52D-F3800E932B0C}"/>
              </a:ext>
            </a:extLst>
          </p:cNvPr>
          <p:cNvSpPr txBox="1"/>
          <p:nvPr/>
        </p:nvSpPr>
        <p:spPr>
          <a:xfrm>
            <a:off x="3044250" y="1615937"/>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86" name="TextBox 685">
            <a:extLst>
              <a:ext uri="{FF2B5EF4-FFF2-40B4-BE49-F238E27FC236}">
                <a16:creationId xmlns:a16="http://schemas.microsoft.com/office/drawing/2014/main" id="{56241588-E559-4638-8CE7-CB4E1BE33A77}"/>
              </a:ext>
            </a:extLst>
          </p:cNvPr>
          <p:cNvSpPr txBox="1"/>
          <p:nvPr/>
        </p:nvSpPr>
        <p:spPr>
          <a:xfrm>
            <a:off x="3372984"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88" name="TextBox 687">
            <a:extLst>
              <a:ext uri="{FF2B5EF4-FFF2-40B4-BE49-F238E27FC236}">
                <a16:creationId xmlns:a16="http://schemas.microsoft.com/office/drawing/2014/main" id="{F6F626FE-CDDB-4AB4-BFE6-BA5194789378}"/>
              </a:ext>
            </a:extLst>
          </p:cNvPr>
          <p:cNvSpPr txBox="1"/>
          <p:nvPr/>
        </p:nvSpPr>
        <p:spPr>
          <a:xfrm>
            <a:off x="4903501"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9" name="TextBox 688">
            <a:extLst>
              <a:ext uri="{FF2B5EF4-FFF2-40B4-BE49-F238E27FC236}">
                <a16:creationId xmlns:a16="http://schemas.microsoft.com/office/drawing/2014/main" id="{3B9CC06A-3A5E-4160-8EAE-37CCFAA084E0}"/>
              </a:ext>
            </a:extLst>
          </p:cNvPr>
          <p:cNvSpPr txBox="1"/>
          <p:nvPr/>
        </p:nvSpPr>
        <p:spPr>
          <a:xfrm>
            <a:off x="5195234"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0" name="TextBox 689">
            <a:extLst>
              <a:ext uri="{FF2B5EF4-FFF2-40B4-BE49-F238E27FC236}">
                <a16:creationId xmlns:a16="http://schemas.microsoft.com/office/drawing/2014/main" id="{7CDE0981-6F01-4779-8F90-B6FE8CC271B7}"/>
              </a:ext>
            </a:extLst>
          </p:cNvPr>
          <p:cNvSpPr txBox="1"/>
          <p:nvPr/>
        </p:nvSpPr>
        <p:spPr>
          <a:xfrm>
            <a:off x="4640047"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1" name="TextBox 690">
            <a:extLst>
              <a:ext uri="{FF2B5EF4-FFF2-40B4-BE49-F238E27FC236}">
                <a16:creationId xmlns:a16="http://schemas.microsoft.com/office/drawing/2014/main" id="{04ED743B-2F63-47E8-9545-67B64ABF0F39}"/>
              </a:ext>
            </a:extLst>
          </p:cNvPr>
          <p:cNvSpPr txBox="1"/>
          <p:nvPr/>
        </p:nvSpPr>
        <p:spPr>
          <a:xfrm>
            <a:off x="4988393"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92" name="TextBox 691">
            <a:extLst>
              <a:ext uri="{FF2B5EF4-FFF2-40B4-BE49-F238E27FC236}">
                <a16:creationId xmlns:a16="http://schemas.microsoft.com/office/drawing/2014/main" id="{78FF1CBA-4528-4567-BC43-159B33AF7DF2}"/>
              </a:ext>
            </a:extLst>
          </p:cNvPr>
          <p:cNvSpPr txBox="1"/>
          <p:nvPr/>
        </p:nvSpPr>
        <p:spPr>
          <a:xfrm>
            <a:off x="4354861" y="1615937"/>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93" name="TextBox 692">
            <a:extLst>
              <a:ext uri="{FF2B5EF4-FFF2-40B4-BE49-F238E27FC236}">
                <a16:creationId xmlns:a16="http://schemas.microsoft.com/office/drawing/2014/main" id="{131E96A1-C4D6-4E93-BF36-F3D3AFD4A2CF}"/>
              </a:ext>
            </a:extLst>
          </p:cNvPr>
          <p:cNvSpPr txBox="1"/>
          <p:nvPr/>
        </p:nvSpPr>
        <p:spPr>
          <a:xfrm>
            <a:off x="4683595"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95" name="TextBox 694">
            <a:extLst>
              <a:ext uri="{FF2B5EF4-FFF2-40B4-BE49-F238E27FC236}">
                <a16:creationId xmlns:a16="http://schemas.microsoft.com/office/drawing/2014/main" id="{437E69A5-5FD1-4D63-B922-63467DB83044}"/>
              </a:ext>
            </a:extLst>
          </p:cNvPr>
          <p:cNvSpPr txBox="1"/>
          <p:nvPr/>
        </p:nvSpPr>
        <p:spPr>
          <a:xfrm>
            <a:off x="6124872" y="160581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96" name="TextBox 695">
            <a:extLst>
              <a:ext uri="{FF2B5EF4-FFF2-40B4-BE49-F238E27FC236}">
                <a16:creationId xmlns:a16="http://schemas.microsoft.com/office/drawing/2014/main" id="{48912239-0992-47B3-94EC-00D94DB76F3A}"/>
              </a:ext>
            </a:extLst>
          </p:cNvPr>
          <p:cNvSpPr txBox="1"/>
          <p:nvPr/>
        </p:nvSpPr>
        <p:spPr>
          <a:xfrm>
            <a:off x="6416605" y="160474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7" name="TextBox 696">
            <a:extLst>
              <a:ext uri="{FF2B5EF4-FFF2-40B4-BE49-F238E27FC236}">
                <a16:creationId xmlns:a16="http://schemas.microsoft.com/office/drawing/2014/main" id="{6F4348F9-038E-4277-939A-C3C5043D5216}"/>
              </a:ext>
            </a:extLst>
          </p:cNvPr>
          <p:cNvSpPr txBox="1"/>
          <p:nvPr/>
        </p:nvSpPr>
        <p:spPr>
          <a:xfrm>
            <a:off x="5861418" y="160518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8" name="TextBox 697">
            <a:extLst>
              <a:ext uri="{FF2B5EF4-FFF2-40B4-BE49-F238E27FC236}">
                <a16:creationId xmlns:a16="http://schemas.microsoft.com/office/drawing/2014/main" id="{375AAAB1-F60A-49F9-A2AB-3D672BDF452B}"/>
              </a:ext>
            </a:extLst>
          </p:cNvPr>
          <p:cNvSpPr txBox="1"/>
          <p:nvPr/>
        </p:nvSpPr>
        <p:spPr>
          <a:xfrm>
            <a:off x="6209764" y="158343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99" name="TextBox 698">
            <a:extLst>
              <a:ext uri="{FF2B5EF4-FFF2-40B4-BE49-F238E27FC236}">
                <a16:creationId xmlns:a16="http://schemas.microsoft.com/office/drawing/2014/main" id="{2A9F34CD-9E60-47C9-85D9-50AB41EE1670}"/>
              </a:ext>
            </a:extLst>
          </p:cNvPr>
          <p:cNvSpPr txBox="1"/>
          <p:nvPr/>
        </p:nvSpPr>
        <p:spPr>
          <a:xfrm>
            <a:off x="5576232" y="1604748"/>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00" name="TextBox 699">
            <a:extLst>
              <a:ext uri="{FF2B5EF4-FFF2-40B4-BE49-F238E27FC236}">
                <a16:creationId xmlns:a16="http://schemas.microsoft.com/office/drawing/2014/main" id="{7B12DF74-800A-4770-A6A5-096B6C122DA3}"/>
              </a:ext>
            </a:extLst>
          </p:cNvPr>
          <p:cNvSpPr txBox="1"/>
          <p:nvPr/>
        </p:nvSpPr>
        <p:spPr>
          <a:xfrm>
            <a:off x="5904966" y="1583439"/>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2" name="TextBox 701">
            <a:extLst>
              <a:ext uri="{FF2B5EF4-FFF2-40B4-BE49-F238E27FC236}">
                <a16:creationId xmlns:a16="http://schemas.microsoft.com/office/drawing/2014/main" id="{B948AF58-2B8A-4A5B-8A35-4DADB86806E0}"/>
              </a:ext>
            </a:extLst>
          </p:cNvPr>
          <p:cNvSpPr txBox="1"/>
          <p:nvPr/>
        </p:nvSpPr>
        <p:spPr>
          <a:xfrm>
            <a:off x="3592890"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03" name="TextBox 702">
            <a:extLst>
              <a:ext uri="{FF2B5EF4-FFF2-40B4-BE49-F238E27FC236}">
                <a16:creationId xmlns:a16="http://schemas.microsoft.com/office/drawing/2014/main" id="{DCFE2641-D016-4E52-A2A9-232CB88CAEB9}"/>
              </a:ext>
            </a:extLst>
          </p:cNvPr>
          <p:cNvSpPr txBox="1"/>
          <p:nvPr/>
        </p:nvSpPr>
        <p:spPr>
          <a:xfrm>
            <a:off x="3884623"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4" name="TextBox 703">
            <a:extLst>
              <a:ext uri="{FF2B5EF4-FFF2-40B4-BE49-F238E27FC236}">
                <a16:creationId xmlns:a16="http://schemas.microsoft.com/office/drawing/2014/main" id="{DB618165-EB02-4544-B074-57D0F6707FE4}"/>
              </a:ext>
            </a:extLst>
          </p:cNvPr>
          <p:cNvSpPr txBox="1"/>
          <p:nvPr/>
        </p:nvSpPr>
        <p:spPr>
          <a:xfrm>
            <a:off x="3329436"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5" name="TextBox 704">
            <a:extLst>
              <a:ext uri="{FF2B5EF4-FFF2-40B4-BE49-F238E27FC236}">
                <a16:creationId xmlns:a16="http://schemas.microsoft.com/office/drawing/2014/main" id="{3E2BC1E4-FA67-4138-B1E2-4A29EFA4A60C}"/>
              </a:ext>
            </a:extLst>
          </p:cNvPr>
          <p:cNvSpPr txBox="1"/>
          <p:nvPr/>
        </p:nvSpPr>
        <p:spPr>
          <a:xfrm>
            <a:off x="3677782" y="1830041"/>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06" name="TextBox 705">
            <a:extLst>
              <a:ext uri="{FF2B5EF4-FFF2-40B4-BE49-F238E27FC236}">
                <a16:creationId xmlns:a16="http://schemas.microsoft.com/office/drawing/2014/main" id="{AE9B38F9-9FA7-4F73-AD21-2D044FF740E9}"/>
              </a:ext>
            </a:extLst>
          </p:cNvPr>
          <p:cNvSpPr txBox="1"/>
          <p:nvPr/>
        </p:nvSpPr>
        <p:spPr>
          <a:xfrm>
            <a:off x="3044250" y="1851350"/>
            <a:ext cx="481133" cy="369332"/>
          </a:xfrm>
          <a:prstGeom prst="rect">
            <a:avLst/>
          </a:prstGeom>
          <a:noFill/>
        </p:spPr>
        <p:txBody>
          <a:bodyPr wrap="square">
            <a:spAutoFit/>
          </a:bodyPr>
          <a:lstStyle/>
          <a:p>
            <a:r>
              <a:rPr lang="en-US" altLang="en-US" sz="1800" b="1" i="1" dirty="0"/>
              <a:t>r</a:t>
            </a:r>
            <a:r>
              <a:rPr lang="en-US" altLang="en-US" sz="1800" b="1" baseline="-25000" dirty="0"/>
              <a:t>4</a:t>
            </a:r>
            <a:r>
              <a:rPr lang="en-US" altLang="en-US" sz="1800" b="1" dirty="0">
                <a:cs typeface="Arial" panose="020B0604020202020204" pitchFamily="34" charset="0"/>
                <a:sym typeface="Symbol" panose="05050102010706020507" pitchFamily="18" charset="2"/>
              </a:rPr>
              <a:t> </a:t>
            </a:r>
            <a:endParaRPr lang="en-US" b="1" dirty="0"/>
          </a:p>
        </p:txBody>
      </p:sp>
      <p:sp>
        <p:nvSpPr>
          <p:cNvPr id="707" name="TextBox 706">
            <a:extLst>
              <a:ext uri="{FF2B5EF4-FFF2-40B4-BE49-F238E27FC236}">
                <a16:creationId xmlns:a16="http://schemas.microsoft.com/office/drawing/2014/main" id="{99029FCB-EA6E-432D-8055-DFFC84D09A98}"/>
              </a:ext>
            </a:extLst>
          </p:cNvPr>
          <p:cNvSpPr txBox="1"/>
          <p:nvPr/>
        </p:nvSpPr>
        <p:spPr>
          <a:xfrm>
            <a:off x="3372984"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9" name="TextBox 708">
            <a:extLst>
              <a:ext uri="{FF2B5EF4-FFF2-40B4-BE49-F238E27FC236}">
                <a16:creationId xmlns:a16="http://schemas.microsoft.com/office/drawing/2014/main" id="{CC36F0A4-AEB6-48CA-AD95-B6C6A1202CC6}"/>
              </a:ext>
            </a:extLst>
          </p:cNvPr>
          <p:cNvSpPr txBox="1"/>
          <p:nvPr/>
        </p:nvSpPr>
        <p:spPr>
          <a:xfrm>
            <a:off x="4903501"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0" name="TextBox 709">
            <a:extLst>
              <a:ext uri="{FF2B5EF4-FFF2-40B4-BE49-F238E27FC236}">
                <a16:creationId xmlns:a16="http://schemas.microsoft.com/office/drawing/2014/main" id="{7A20FA85-DE25-4268-8CFC-640798A83C81}"/>
              </a:ext>
            </a:extLst>
          </p:cNvPr>
          <p:cNvSpPr txBox="1"/>
          <p:nvPr/>
        </p:nvSpPr>
        <p:spPr>
          <a:xfrm>
            <a:off x="5195234"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1" name="TextBox 710">
            <a:extLst>
              <a:ext uri="{FF2B5EF4-FFF2-40B4-BE49-F238E27FC236}">
                <a16:creationId xmlns:a16="http://schemas.microsoft.com/office/drawing/2014/main" id="{9B77DA89-1FE4-458F-AA12-58F535DA1097}"/>
              </a:ext>
            </a:extLst>
          </p:cNvPr>
          <p:cNvSpPr txBox="1"/>
          <p:nvPr/>
        </p:nvSpPr>
        <p:spPr>
          <a:xfrm>
            <a:off x="4640047"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2" name="TextBox 711">
            <a:extLst>
              <a:ext uri="{FF2B5EF4-FFF2-40B4-BE49-F238E27FC236}">
                <a16:creationId xmlns:a16="http://schemas.microsoft.com/office/drawing/2014/main" id="{6325B31F-1978-41CE-88F7-930C456607F5}"/>
              </a:ext>
            </a:extLst>
          </p:cNvPr>
          <p:cNvSpPr txBox="1"/>
          <p:nvPr/>
        </p:nvSpPr>
        <p:spPr>
          <a:xfrm>
            <a:off x="4988393" y="183004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3" name="TextBox 712">
            <a:extLst>
              <a:ext uri="{FF2B5EF4-FFF2-40B4-BE49-F238E27FC236}">
                <a16:creationId xmlns:a16="http://schemas.microsoft.com/office/drawing/2014/main" id="{86D7A954-CE22-487D-B3C8-AE8A46F02A50}"/>
              </a:ext>
            </a:extLst>
          </p:cNvPr>
          <p:cNvSpPr txBox="1"/>
          <p:nvPr/>
        </p:nvSpPr>
        <p:spPr>
          <a:xfrm>
            <a:off x="4354861" y="1851350"/>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714" name="TextBox 713">
            <a:extLst>
              <a:ext uri="{FF2B5EF4-FFF2-40B4-BE49-F238E27FC236}">
                <a16:creationId xmlns:a16="http://schemas.microsoft.com/office/drawing/2014/main" id="{3A88771C-814A-4240-A95C-784C072D1502}"/>
              </a:ext>
            </a:extLst>
          </p:cNvPr>
          <p:cNvSpPr txBox="1"/>
          <p:nvPr/>
        </p:nvSpPr>
        <p:spPr>
          <a:xfrm>
            <a:off x="4683595"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6" name="TextBox 715">
            <a:extLst>
              <a:ext uri="{FF2B5EF4-FFF2-40B4-BE49-F238E27FC236}">
                <a16:creationId xmlns:a16="http://schemas.microsoft.com/office/drawing/2014/main" id="{6BD6F7A9-9F78-4A15-AA6F-E7B3FE90AE50}"/>
              </a:ext>
            </a:extLst>
          </p:cNvPr>
          <p:cNvSpPr txBox="1"/>
          <p:nvPr/>
        </p:nvSpPr>
        <p:spPr>
          <a:xfrm>
            <a:off x="6124872" y="184122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7" name="TextBox 716">
            <a:extLst>
              <a:ext uri="{FF2B5EF4-FFF2-40B4-BE49-F238E27FC236}">
                <a16:creationId xmlns:a16="http://schemas.microsoft.com/office/drawing/2014/main" id="{CE195F8A-9E71-4CF7-BBF3-C7DF6CDE989D}"/>
              </a:ext>
            </a:extLst>
          </p:cNvPr>
          <p:cNvSpPr txBox="1"/>
          <p:nvPr/>
        </p:nvSpPr>
        <p:spPr>
          <a:xfrm>
            <a:off x="6416605" y="18401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8" name="TextBox 717">
            <a:extLst>
              <a:ext uri="{FF2B5EF4-FFF2-40B4-BE49-F238E27FC236}">
                <a16:creationId xmlns:a16="http://schemas.microsoft.com/office/drawing/2014/main" id="{858B67B5-49DD-41A6-A871-2D3F996BBAE7}"/>
              </a:ext>
            </a:extLst>
          </p:cNvPr>
          <p:cNvSpPr txBox="1"/>
          <p:nvPr/>
        </p:nvSpPr>
        <p:spPr>
          <a:xfrm>
            <a:off x="5861418" y="184059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9" name="TextBox 718">
            <a:extLst>
              <a:ext uri="{FF2B5EF4-FFF2-40B4-BE49-F238E27FC236}">
                <a16:creationId xmlns:a16="http://schemas.microsoft.com/office/drawing/2014/main" id="{B122F21C-A1EB-4811-B192-AADAF830C976}"/>
              </a:ext>
            </a:extLst>
          </p:cNvPr>
          <p:cNvSpPr txBox="1"/>
          <p:nvPr/>
        </p:nvSpPr>
        <p:spPr>
          <a:xfrm>
            <a:off x="6209764" y="1818852"/>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20" name="TextBox 719">
            <a:extLst>
              <a:ext uri="{FF2B5EF4-FFF2-40B4-BE49-F238E27FC236}">
                <a16:creationId xmlns:a16="http://schemas.microsoft.com/office/drawing/2014/main" id="{69955B59-504E-424F-9715-1A2FC55DE995}"/>
              </a:ext>
            </a:extLst>
          </p:cNvPr>
          <p:cNvSpPr txBox="1"/>
          <p:nvPr/>
        </p:nvSpPr>
        <p:spPr>
          <a:xfrm>
            <a:off x="5576232" y="1840161"/>
            <a:ext cx="481133" cy="369332"/>
          </a:xfrm>
          <a:prstGeom prst="rect">
            <a:avLst/>
          </a:prstGeom>
          <a:noFill/>
        </p:spPr>
        <p:txBody>
          <a:bodyPr wrap="square">
            <a:spAutoFit/>
          </a:bodyPr>
          <a:lstStyle/>
          <a:p>
            <a:r>
              <a:rPr lang="en-US" altLang="en-US" sz="1800" b="1" i="1" dirty="0"/>
              <a:t>r</a:t>
            </a:r>
            <a:r>
              <a:rPr lang="en-US" altLang="en-US" sz="1800" b="1" baseline="-25000" dirty="0"/>
              <a:t>7</a:t>
            </a:r>
            <a:r>
              <a:rPr lang="en-US" altLang="en-US" sz="1800" b="1" dirty="0">
                <a:cs typeface="Arial" panose="020B0604020202020204" pitchFamily="34" charset="0"/>
                <a:sym typeface="Symbol" panose="05050102010706020507" pitchFamily="18" charset="2"/>
              </a:rPr>
              <a:t> </a:t>
            </a:r>
            <a:endParaRPr lang="en-US" b="1" dirty="0"/>
          </a:p>
        </p:txBody>
      </p:sp>
      <p:sp>
        <p:nvSpPr>
          <p:cNvPr id="721" name="TextBox 720">
            <a:extLst>
              <a:ext uri="{FF2B5EF4-FFF2-40B4-BE49-F238E27FC236}">
                <a16:creationId xmlns:a16="http://schemas.microsoft.com/office/drawing/2014/main" id="{5AE35D9F-F387-409C-8DC6-731363D6F741}"/>
              </a:ext>
            </a:extLst>
          </p:cNvPr>
          <p:cNvSpPr txBox="1"/>
          <p:nvPr/>
        </p:nvSpPr>
        <p:spPr>
          <a:xfrm>
            <a:off x="5904966" y="1818852"/>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23" name="TextBox 722">
            <a:extLst>
              <a:ext uri="{FF2B5EF4-FFF2-40B4-BE49-F238E27FC236}">
                <a16:creationId xmlns:a16="http://schemas.microsoft.com/office/drawing/2014/main" id="{4FF4E6C5-D800-46D2-8C95-87BDD3A3B89D}"/>
              </a:ext>
            </a:extLst>
          </p:cNvPr>
          <p:cNvSpPr txBox="1"/>
          <p:nvPr/>
        </p:nvSpPr>
        <p:spPr>
          <a:xfrm>
            <a:off x="3592890"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24" name="TextBox 723">
            <a:extLst>
              <a:ext uri="{FF2B5EF4-FFF2-40B4-BE49-F238E27FC236}">
                <a16:creationId xmlns:a16="http://schemas.microsoft.com/office/drawing/2014/main" id="{436D4C5B-6A56-4745-B6A9-B3D1E87299EC}"/>
              </a:ext>
            </a:extLst>
          </p:cNvPr>
          <p:cNvSpPr txBox="1"/>
          <p:nvPr/>
        </p:nvSpPr>
        <p:spPr>
          <a:xfrm>
            <a:off x="3884623"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5" name="TextBox 724">
            <a:extLst>
              <a:ext uri="{FF2B5EF4-FFF2-40B4-BE49-F238E27FC236}">
                <a16:creationId xmlns:a16="http://schemas.microsoft.com/office/drawing/2014/main" id="{6F3BC583-AE7F-41D8-8B78-7C82FD27DF94}"/>
              </a:ext>
            </a:extLst>
          </p:cNvPr>
          <p:cNvSpPr txBox="1"/>
          <p:nvPr/>
        </p:nvSpPr>
        <p:spPr>
          <a:xfrm>
            <a:off x="3329436"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6" name="TextBox 725">
            <a:extLst>
              <a:ext uri="{FF2B5EF4-FFF2-40B4-BE49-F238E27FC236}">
                <a16:creationId xmlns:a16="http://schemas.microsoft.com/office/drawing/2014/main" id="{CAEAE12B-80AD-4B46-A61B-F706BC38E186}"/>
              </a:ext>
            </a:extLst>
          </p:cNvPr>
          <p:cNvSpPr txBox="1"/>
          <p:nvPr/>
        </p:nvSpPr>
        <p:spPr>
          <a:xfrm>
            <a:off x="3677782" y="205092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27" name="TextBox 726">
            <a:extLst>
              <a:ext uri="{FF2B5EF4-FFF2-40B4-BE49-F238E27FC236}">
                <a16:creationId xmlns:a16="http://schemas.microsoft.com/office/drawing/2014/main" id="{B59A2A81-EC5F-41C8-909C-BDACF5D02D3A}"/>
              </a:ext>
            </a:extLst>
          </p:cNvPr>
          <p:cNvSpPr txBox="1"/>
          <p:nvPr/>
        </p:nvSpPr>
        <p:spPr>
          <a:xfrm>
            <a:off x="3044250" y="2072229"/>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728" name="TextBox 727">
            <a:extLst>
              <a:ext uri="{FF2B5EF4-FFF2-40B4-BE49-F238E27FC236}">
                <a16:creationId xmlns:a16="http://schemas.microsoft.com/office/drawing/2014/main" id="{60116BCA-4132-4C57-994A-BE1580AEBF6C}"/>
              </a:ext>
            </a:extLst>
          </p:cNvPr>
          <p:cNvSpPr txBox="1"/>
          <p:nvPr/>
        </p:nvSpPr>
        <p:spPr>
          <a:xfrm>
            <a:off x="3372984"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0" name="TextBox 729">
            <a:extLst>
              <a:ext uri="{FF2B5EF4-FFF2-40B4-BE49-F238E27FC236}">
                <a16:creationId xmlns:a16="http://schemas.microsoft.com/office/drawing/2014/main" id="{66746A15-A8D3-41E7-B6ED-45A471618712}"/>
              </a:ext>
            </a:extLst>
          </p:cNvPr>
          <p:cNvSpPr txBox="1"/>
          <p:nvPr/>
        </p:nvSpPr>
        <p:spPr>
          <a:xfrm>
            <a:off x="4903501"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1" name="TextBox 730">
            <a:extLst>
              <a:ext uri="{FF2B5EF4-FFF2-40B4-BE49-F238E27FC236}">
                <a16:creationId xmlns:a16="http://schemas.microsoft.com/office/drawing/2014/main" id="{7982AFEB-4D21-4A16-8147-37953482FE03}"/>
              </a:ext>
            </a:extLst>
          </p:cNvPr>
          <p:cNvSpPr txBox="1"/>
          <p:nvPr/>
        </p:nvSpPr>
        <p:spPr>
          <a:xfrm>
            <a:off x="5195234"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2" name="TextBox 731">
            <a:extLst>
              <a:ext uri="{FF2B5EF4-FFF2-40B4-BE49-F238E27FC236}">
                <a16:creationId xmlns:a16="http://schemas.microsoft.com/office/drawing/2014/main" id="{C3CE6AD8-0181-4650-92FE-56D3C9B63892}"/>
              </a:ext>
            </a:extLst>
          </p:cNvPr>
          <p:cNvSpPr txBox="1"/>
          <p:nvPr/>
        </p:nvSpPr>
        <p:spPr>
          <a:xfrm>
            <a:off x="4640047"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3" name="TextBox 732">
            <a:extLst>
              <a:ext uri="{FF2B5EF4-FFF2-40B4-BE49-F238E27FC236}">
                <a16:creationId xmlns:a16="http://schemas.microsoft.com/office/drawing/2014/main" id="{0788F79C-BCDA-4FC8-AC55-151448D6C4C0}"/>
              </a:ext>
            </a:extLst>
          </p:cNvPr>
          <p:cNvSpPr txBox="1"/>
          <p:nvPr/>
        </p:nvSpPr>
        <p:spPr>
          <a:xfrm>
            <a:off x="4988393" y="205092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34" name="TextBox 733">
            <a:extLst>
              <a:ext uri="{FF2B5EF4-FFF2-40B4-BE49-F238E27FC236}">
                <a16:creationId xmlns:a16="http://schemas.microsoft.com/office/drawing/2014/main" id="{36DEA4C9-5531-4FF8-B771-C2B4A3377132}"/>
              </a:ext>
            </a:extLst>
          </p:cNvPr>
          <p:cNvSpPr txBox="1"/>
          <p:nvPr/>
        </p:nvSpPr>
        <p:spPr>
          <a:xfrm>
            <a:off x="4354861" y="2072229"/>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35" name="TextBox 734">
            <a:extLst>
              <a:ext uri="{FF2B5EF4-FFF2-40B4-BE49-F238E27FC236}">
                <a16:creationId xmlns:a16="http://schemas.microsoft.com/office/drawing/2014/main" id="{EB405412-5BF1-4E41-A166-2D337791D618}"/>
              </a:ext>
            </a:extLst>
          </p:cNvPr>
          <p:cNvSpPr txBox="1"/>
          <p:nvPr/>
        </p:nvSpPr>
        <p:spPr>
          <a:xfrm>
            <a:off x="4683595"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7" name="TextBox 736">
            <a:extLst>
              <a:ext uri="{FF2B5EF4-FFF2-40B4-BE49-F238E27FC236}">
                <a16:creationId xmlns:a16="http://schemas.microsoft.com/office/drawing/2014/main" id="{DE948E34-CB2F-4169-A7D1-E14094DCF5A5}"/>
              </a:ext>
            </a:extLst>
          </p:cNvPr>
          <p:cNvSpPr txBox="1"/>
          <p:nvPr/>
        </p:nvSpPr>
        <p:spPr>
          <a:xfrm>
            <a:off x="6124872" y="206210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8" name="TextBox 737">
            <a:extLst>
              <a:ext uri="{FF2B5EF4-FFF2-40B4-BE49-F238E27FC236}">
                <a16:creationId xmlns:a16="http://schemas.microsoft.com/office/drawing/2014/main" id="{392E11C7-1D86-44E8-86A1-0BF7B9452B59}"/>
              </a:ext>
            </a:extLst>
          </p:cNvPr>
          <p:cNvSpPr txBox="1"/>
          <p:nvPr/>
        </p:nvSpPr>
        <p:spPr>
          <a:xfrm>
            <a:off x="6416605" y="206104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9" name="TextBox 738">
            <a:extLst>
              <a:ext uri="{FF2B5EF4-FFF2-40B4-BE49-F238E27FC236}">
                <a16:creationId xmlns:a16="http://schemas.microsoft.com/office/drawing/2014/main" id="{B7448E7E-048A-4CEF-84DE-6A44D1383DE7}"/>
              </a:ext>
            </a:extLst>
          </p:cNvPr>
          <p:cNvSpPr txBox="1"/>
          <p:nvPr/>
        </p:nvSpPr>
        <p:spPr>
          <a:xfrm>
            <a:off x="5861418" y="206147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0" name="TextBox 739">
            <a:extLst>
              <a:ext uri="{FF2B5EF4-FFF2-40B4-BE49-F238E27FC236}">
                <a16:creationId xmlns:a16="http://schemas.microsoft.com/office/drawing/2014/main" id="{807A34A9-73F0-42DB-AD27-357056D23977}"/>
              </a:ext>
            </a:extLst>
          </p:cNvPr>
          <p:cNvSpPr txBox="1"/>
          <p:nvPr/>
        </p:nvSpPr>
        <p:spPr>
          <a:xfrm>
            <a:off x="6209764" y="203973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41" name="TextBox 740">
            <a:extLst>
              <a:ext uri="{FF2B5EF4-FFF2-40B4-BE49-F238E27FC236}">
                <a16:creationId xmlns:a16="http://schemas.microsoft.com/office/drawing/2014/main" id="{B514660F-85CC-4934-A855-F69E6482A36B}"/>
              </a:ext>
            </a:extLst>
          </p:cNvPr>
          <p:cNvSpPr txBox="1"/>
          <p:nvPr/>
        </p:nvSpPr>
        <p:spPr>
          <a:xfrm>
            <a:off x="5576232" y="2061040"/>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42" name="TextBox 741">
            <a:extLst>
              <a:ext uri="{FF2B5EF4-FFF2-40B4-BE49-F238E27FC236}">
                <a16:creationId xmlns:a16="http://schemas.microsoft.com/office/drawing/2014/main" id="{E2177E65-4F81-4281-A432-D647CD4EF817}"/>
              </a:ext>
            </a:extLst>
          </p:cNvPr>
          <p:cNvSpPr txBox="1"/>
          <p:nvPr/>
        </p:nvSpPr>
        <p:spPr>
          <a:xfrm>
            <a:off x="5904966" y="2039731"/>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4" name="TextBox 743">
            <a:extLst>
              <a:ext uri="{FF2B5EF4-FFF2-40B4-BE49-F238E27FC236}">
                <a16:creationId xmlns:a16="http://schemas.microsoft.com/office/drawing/2014/main" id="{EBD0F1E7-6131-4C29-8BE9-B23D8FF5349A}"/>
              </a:ext>
            </a:extLst>
          </p:cNvPr>
          <p:cNvSpPr txBox="1"/>
          <p:nvPr/>
        </p:nvSpPr>
        <p:spPr>
          <a:xfrm>
            <a:off x="3592890"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45" name="TextBox 744">
            <a:extLst>
              <a:ext uri="{FF2B5EF4-FFF2-40B4-BE49-F238E27FC236}">
                <a16:creationId xmlns:a16="http://schemas.microsoft.com/office/drawing/2014/main" id="{058AAAC6-6B20-47AF-874A-306057509C59}"/>
              </a:ext>
            </a:extLst>
          </p:cNvPr>
          <p:cNvSpPr txBox="1"/>
          <p:nvPr/>
        </p:nvSpPr>
        <p:spPr>
          <a:xfrm>
            <a:off x="3884623"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6" name="TextBox 745">
            <a:extLst>
              <a:ext uri="{FF2B5EF4-FFF2-40B4-BE49-F238E27FC236}">
                <a16:creationId xmlns:a16="http://schemas.microsoft.com/office/drawing/2014/main" id="{CC9F794D-5AF3-457B-BB06-2AEED75B22C1}"/>
              </a:ext>
            </a:extLst>
          </p:cNvPr>
          <p:cNvSpPr txBox="1"/>
          <p:nvPr/>
        </p:nvSpPr>
        <p:spPr>
          <a:xfrm>
            <a:off x="3329436"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7" name="TextBox 746">
            <a:extLst>
              <a:ext uri="{FF2B5EF4-FFF2-40B4-BE49-F238E27FC236}">
                <a16:creationId xmlns:a16="http://schemas.microsoft.com/office/drawing/2014/main" id="{388CDCAD-7E7A-4C1E-B956-3C097A09FF2B}"/>
              </a:ext>
            </a:extLst>
          </p:cNvPr>
          <p:cNvSpPr txBox="1"/>
          <p:nvPr/>
        </p:nvSpPr>
        <p:spPr>
          <a:xfrm>
            <a:off x="3677782"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8" name="TextBox 747">
            <a:extLst>
              <a:ext uri="{FF2B5EF4-FFF2-40B4-BE49-F238E27FC236}">
                <a16:creationId xmlns:a16="http://schemas.microsoft.com/office/drawing/2014/main" id="{E5E141B3-05A0-4A06-A166-F60218125F4D}"/>
              </a:ext>
            </a:extLst>
          </p:cNvPr>
          <p:cNvSpPr txBox="1"/>
          <p:nvPr/>
        </p:nvSpPr>
        <p:spPr>
          <a:xfrm>
            <a:off x="3044250" y="2307642"/>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49" name="TextBox 748">
            <a:extLst>
              <a:ext uri="{FF2B5EF4-FFF2-40B4-BE49-F238E27FC236}">
                <a16:creationId xmlns:a16="http://schemas.microsoft.com/office/drawing/2014/main" id="{D29A3DDE-7277-48D6-A5DF-8E0DEA391F4A}"/>
              </a:ext>
            </a:extLst>
          </p:cNvPr>
          <p:cNvSpPr txBox="1"/>
          <p:nvPr/>
        </p:nvSpPr>
        <p:spPr>
          <a:xfrm>
            <a:off x="3372984"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1" name="TextBox 750">
            <a:extLst>
              <a:ext uri="{FF2B5EF4-FFF2-40B4-BE49-F238E27FC236}">
                <a16:creationId xmlns:a16="http://schemas.microsoft.com/office/drawing/2014/main" id="{94F30F39-E343-4967-8CBA-766B7C8250C6}"/>
              </a:ext>
            </a:extLst>
          </p:cNvPr>
          <p:cNvSpPr txBox="1"/>
          <p:nvPr/>
        </p:nvSpPr>
        <p:spPr>
          <a:xfrm>
            <a:off x="4903501"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2" name="TextBox 751">
            <a:extLst>
              <a:ext uri="{FF2B5EF4-FFF2-40B4-BE49-F238E27FC236}">
                <a16:creationId xmlns:a16="http://schemas.microsoft.com/office/drawing/2014/main" id="{AA04DD13-9B8E-42A3-B653-37F3E3EA65ED}"/>
              </a:ext>
            </a:extLst>
          </p:cNvPr>
          <p:cNvSpPr txBox="1"/>
          <p:nvPr/>
        </p:nvSpPr>
        <p:spPr>
          <a:xfrm>
            <a:off x="5195234"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3" name="TextBox 752">
            <a:extLst>
              <a:ext uri="{FF2B5EF4-FFF2-40B4-BE49-F238E27FC236}">
                <a16:creationId xmlns:a16="http://schemas.microsoft.com/office/drawing/2014/main" id="{6C956B74-B777-4FDB-A51F-17017AE23ED0}"/>
              </a:ext>
            </a:extLst>
          </p:cNvPr>
          <p:cNvSpPr txBox="1"/>
          <p:nvPr/>
        </p:nvSpPr>
        <p:spPr>
          <a:xfrm>
            <a:off x="4640047"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4" name="TextBox 753">
            <a:extLst>
              <a:ext uri="{FF2B5EF4-FFF2-40B4-BE49-F238E27FC236}">
                <a16:creationId xmlns:a16="http://schemas.microsoft.com/office/drawing/2014/main" id="{21382D50-6122-4EBF-9BC2-D619F681A434}"/>
              </a:ext>
            </a:extLst>
          </p:cNvPr>
          <p:cNvSpPr txBox="1"/>
          <p:nvPr/>
        </p:nvSpPr>
        <p:spPr>
          <a:xfrm>
            <a:off x="4988393"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55" name="TextBox 754">
            <a:extLst>
              <a:ext uri="{FF2B5EF4-FFF2-40B4-BE49-F238E27FC236}">
                <a16:creationId xmlns:a16="http://schemas.microsoft.com/office/drawing/2014/main" id="{2279DFB7-60EF-415B-8C94-203AE8585477}"/>
              </a:ext>
            </a:extLst>
          </p:cNvPr>
          <p:cNvSpPr txBox="1"/>
          <p:nvPr/>
        </p:nvSpPr>
        <p:spPr>
          <a:xfrm>
            <a:off x="4354861" y="2307642"/>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56" name="TextBox 755">
            <a:extLst>
              <a:ext uri="{FF2B5EF4-FFF2-40B4-BE49-F238E27FC236}">
                <a16:creationId xmlns:a16="http://schemas.microsoft.com/office/drawing/2014/main" id="{C8F5698F-2E0E-4F6B-A36F-7A91C6C61101}"/>
              </a:ext>
            </a:extLst>
          </p:cNvPr>
          <p:cNvSpPr txBox="1"/>
          <p:nvPr/>
        </p:nvSpPr>
        <p:spPr>
          <a:xfrm>
            <a:off x="4683595"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8" name="TextBox 757">
            <a:extLst>
              <a:ext uri="{FF2B5EF4-FFF2-40B4-BE49-F238E27FC236}">
                <a16:creationId xmlns:a16="http://schemas.microsoft.com/office/drawing/2014/main" id="{F26DD426-AB33-4F4F-9571-C0504FB4FE9A}"/>
              </a:ext>
            </a:extLst>
          </p:cNvPr>
          <p:cNvSpPr txBox="1"/>
          <p:nvPr/>
        </p:nvSpPr>
        <p:spPr>
          <a:xfrm>
            <a:off x="6124872" y="229752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9" name="TextBox 758">
            <a:extLst>
              <a:ext uri="{FF2B5EF4-FFF2-40B4-BE49-F238E27FC236}">
                <a16:creationId xmlns:a16="http://schemas.microsoft.com/office/drawing/2014/main" id="{C6BD6837-D840-49BB-8271-6A753B7B9395}"/>
              </a:ext>
            </a:extLst>
          </p:cNvPr>
          <p:cNvSpPr txBox="1"/>
          <p:nvPr/>
        </p:nvSpPr>
        <p:spPr>
          <a:xfrm>
            <a:off x="6416605" y="229645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0" name="TextBox 759">
            <a:extLst>
              <a:ext uri="{FF2B5EF4-FFF2-40B4-BE49-F238E27FC236}">
                <a16:creationId xmlns:a16="http://schemas.microsoft.com/office/drawing/2014/main" id="{49D36501-C996-4151-AC7C-225D6D75D9E9}"/>
              </a:ext>
            </a:extLst>
          </p:cNvPr>
          <p:cNvSpPr txBox="1"/>
          <p:nvPr/>
        </p:nvSpPr>
        <p:spPr>
          <a:xfrm>
            <a:off x="5861418" y="229688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1" name="TextBox 760">
            <a:extLst>
              <a:ext uri="{FF2B5EF4-FFF2-40B4-BE49-F238E27FC236}">
                <a16:creationId xmlns:a16="http://schemas.microsoft.com/office/drawing/2014/main" id="{787096BE-99FC-4158-BDC4-8A960A083C72}"/>
              </a:ext>
            </a:extLst>
          </p:cNvPr>
          <p:cNvSpPr txBox="1"/>
          <p:nvPr/>
        </p:nvSpPr>
        <p:spPr>
          <a:xfrm>
            <a:off x="6209764" y="2275144"/>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2" name="TextBox 761">
            <a:extLst>
              <a:ext uri="{FF2B5EF4-FFF2-40B4-BE49-F238E27FC236}">
                <a16:creationId xmlns:a16="http://schemas.microsoft.com/office/drawing/2014/main" id="{E7EB8FF3-D397-4CEE-8709-FB103861DC36}"/>
              </a:ext>
            </a:extLst>
          </p:cNvPr>
          <p:cNvSpPr txBox="1"/>
          <p:nvPr/>
        </p:nvSpPr>
        <p:spPr>
          <a:xfrm>
            <a:off x="5576232" y="2296453"/>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763" name="TextBox 762">
            <a:extLst>
              <a:ext uri="{FF2B5EF4-FFF2-40B4-BE49-F238E27FC236}">
                <a16:creationId xmlns:a16="http://schemas.microsoft.com/office/drawing/2014/main" id="{539A3022-031B-4418-BBFC-55E34559341B}"/>
              </a:ext>
            </a:extLst>
          </p:cNvPr>
          <p:cNvSpPr txBox="1"/>
          <p:nvPr/>
        </p:nvSpPr>
        <p:spPr>
          <a:xfrm>
            <a:off x="5904966" y="2275144"/>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5" name="TextBox 764">
            <a:extLst>
              <a:ext uri="{FF2B5EF4-FFF2-40B4-BE49-F238E27FC236}">
                <a16:creationId xmlns:a16="http://schemas.microsoft.com/office/drawing/2014/main" id="{B9B8BB18-DE15-4E67-8C8A-06EABAA0CBCC}"/>
              </a:ext>
            </a:extLst>
          </p:cNvPr>
          <p:cNvSpPr txBox="1"/>
          <p:nvPr/>
        </p:nvSpPr>
        <p:spPr>
          <a:xfrm>
            <a:off x="3592890"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66" name="TextBox 765">
            <a:extLst>
              <a:ext uri="{FF2B5EF4-FFF2-40B4-BE49-F238E27FC236}">
                <a16:creationId xmlns:a16="http://schemas.microsoft.com/office/drawing/2014/main" id="{ED397B8E-E649-43A9-BB3F-0A8DC845CECF}"/>
              </a:ext>
            </a:extLst>
          </p:cNvPr>
          <p:cNvSpPr txBox="1"/>
          <p:nvPr/>
        </p:nvSpPr>
        <p:spPr>
          <a:xfrm>
            <a:off x="3884623"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7" name="TextBox 766">
            <a:extLst>
              <a:ext uri="{FF2B5EF4-FFF2-40B4-BE49-F238E27FC236}">
                <a16:creationId xmlns:a16="http://schemas.microsoft.com/office/drawing/2014/main" id="{E5700B30-F049-4B7D-BA70-002AB64A4D25}"/>
              </a:ext>
            </a:extLst>
          </p:cNvPr>
          <p:cNvSpPr txBox="1"/>
          <p:nvPr/>
        </p:nvSpPr>
        <p:spPr>
          <a:xfrm>
            <a:off x="3329436"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8" name="TextBox 767">
            <a:extLst>
              <a:ext uri="{FF2B5EF4-FFF2-40B4-BE49-F238E27FC236}">
                <a16:creationId xmlns:a16="http://schemas.microsoft.com/office/drawing/2014/main" id="{9BAF9FCC-7C4D-412C-8367-90D13654A5DB}"/>
              </a:ext>
            </a:extLst>
          </p:cNvPr>
          <p:cNvSpPr txBox="1"/>
          <p:nvPr/>
        </p:nvSpPr>
        <p:spPr>
          <a:xfrm>
            <a:off x="3677782" y="2506206"/>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69" name="TextBox 768">
            <a:extLst>
              <a:ext uri="{FF2B5EF4-FFF2-40B4-BE49-F238E27FC236}">
                <a16:creationId xmlns:a16="http://schemas.microsoft.com/office/drawing/2014/main" id="{DBA8A2B7-EF0D-4658-A4B1-DB61CBB42EDD}"/>
              </a:ext>
            </a:extLst>
          </p:cNvPr>
          <p:cNvSpPr txBox="1"/>
          <p:nvPr/>
        </p:nvSpPr>
        <p:spPr>
          <a:xfrm>
            <a:off x="3044250" y="2527515"/>
            <a:ext cx="481133" cy="369332"/>
          </a:xfrm>
          <a:prstGeom prst="rect">
            <a:avLst/>
          </a:prstGeom>
          <a:noFill/>
        </p:spPr>
        <p:txBody>
          <a:bodyPr wrap="square">
            <a:spAutoFit/>
          </a:bodyPr>
          <a:lstStyle/>
          <a:p>
            <a:r>
              <a:rPr lang="en-US" altLang="en-US" sz="1800" b="1" i="1" dirty="0"/>
              <a:t>r</a:t>
            </a:r>
            <a:r>
              <a:rPr lang="en-US" altLang="en-US" sz="1800" b="1" baseline="-25000" dirty="0"/>
              <a:t>7</a:t>
            </a:r>
            <a:r>
              <a:rPr lang="en-US" altLang="en-US" sz="1800" b="1" dirty="0">
                <a:cs typeface="Arial" panose="020B0604020202020204" pitchFamily="34" charset="0"/>
                <a:sym typeface="Symbol" panose="05050102010706020507" pitchFamily="18" charset="2"/>
              </a:rPr>
              <a:t> </a:t>
            </a:r>
            <a:endParaRPr lang="en-US" b="1" dirty="0"/>
          </a:p>
        </p:txBody>
      </p:sp>
      <p:sp>
        <p:nvSpPr>
          <p:cNvPr id="770" name="TextBox 769">
            <a:extLst>
              <a:ext uri="{FF2B5EF4-FFF2-40B4-BE49-F238E27FC236}">
                <a16:creationId xmlns:a16="http://schemas.microsoft.com/office/drawing/2014/main" id="{76C2C442-95D2-43E6-AC94-BEC0223AF9F4}"/>
              </a:ext>
            </a:extLst>
          </p:cNvPr>
          <p:cNvSpPr txBox="1"/>
          <p:nvPr/>
        </p:nvSpPr>
        <p:spPr>
          <a:xfrm>
            <a:off x="3372984"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2" name="TextBox 771">
            <a:extLst>
              <a:ext uri="{FF2B5EF4-FFF2-40B4-BE49-F238E27FC236}">
                <a16:creationId xmlns:a16="http://schemas.microsoft.com/office/drawing/2014/main" id="{F03884C7-E99B-4ACF-91F8-C6CAC09EA672}"/>
              </a:ext>
            </a:extLst>
          </p:cNvPr>
          <p:cNvSpPr txBox="1"/>
          <p:nvPr/>
        </p:nvSpPr>
        <p:spPr>
          <a:xfrm>
            <a:off x="4903501"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73" name="TextBox 772">
            <a:extLst>
              <a:ext uri="{FF2B5EF4-FFF2-40B4-BE49-F238E27FC236}">
                <a16:creationId xmlns:a16="http://schemas.microsoft.com/office/drawing/2014/main" id="{A4CDAE74-7FC7-4B3C-BD78-1C46365444FE}"/>
              </a:ext>
            </a:extLst>
          </p:cNvPr>
          <p:cNvSpPr txBox="1"/>
          <p:nvPr/>
        </p:nvSpPr>
        <p:spPr>
          <a:xfrm>
            <a:off x="5195234"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4" name="TextBox 773">
            <a:extLst>
              <a:ext uri="{FF2B5EF4-FFF2-40B4-BE49-F238E27FC236}">
                <a16:creationId xmlns:a16="http://schemas.microsoft.com/office/drawing/2014/main" id="{153D7A0F-A493-4B1E-AAD0-DF5B4EC8FB20}"/>
              </a:ext>
            </a:extLst>
          </p:cNvPr>
          <p:cNvSpPr txBox="1"/>
          <p:nvPr/>
        </p:nvSpPr>
        <p:spPr>
          <a:xfrm>
            <a:off x="4640047"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5" name="TextBox 774">
            <a:extLst>
              <a:ext uri="{FF2B5EF4-FFF2-40B4-BE49-F238E27FC236}">
                <a16:creationId xmlns:a16="http://schemas.microsoft.com/office/drawing/2014/main" id="{60B3CF0E-5CF6-4FF2-A4B6-DE33BE8F5794}"/>
              </a:ext>
            </a:extLst>
          </p:cNvPr>
          <p:cNvSpPr txBox="1"/>
          <p:nvPr/>
        </p:nvSpPr>
        <p:spPr>
          <a:xfrm>
            <a:off x="4988393" y="2506206"/>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76" name="TextBox 775">
            <a:extLst>
              <a:ext uri="{FF2B5EF4-FFF2-40B4-BE49-F238E27FC236}">
                <a16:creationId xmlns:a16="http://schemas.microsoft.com/office/drawing/2014/main" id="{A09FB0BB-2851-4D81-8FA8-32862DE83E1A}"/>
              </a:ext>
            </a:extLst>
          </p:cNvPr>
          <p:cNvSpPr txBox="1"/>
          <p:nvPr/>
        </p:nvSpPr>
        <p:spPr>
          <a:xfrm>
            <a:off x="4354861" y="2527515"/>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77" name="TextBox 776">
            <a:extLst>
              <a:ext uri="{FF2B5EF4-FFF2-40B4-BE49-F238E27FC236}">
                <a16:creationId xmlns:a16="http://schemas.microsoft.com/office/drawing/2014/main" id="{EA942712-6698-4060-96C4-460CE0013803}"/>
              </a:ext>
            </a:extLst>
          </p:cNvPr>
          <p:cNvSpPr txBox="1"/>
          <p:nvPr/>
        </p:nvSpPr>
        <p:spPr>
          <a:xfrm>
            <a:off x="4683595"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9" name="TextBox 778">
            <a:extLst>
              <a:ext uri="{FF2B5EF4-FFF2-40B4-BE49-F238E27FC236}">
                <a16:creationId xmlns:a16="http://schemas.microsoft.com/office/drawing/2014/main" id="{55578728-6C38-408E-A226-3AB7ABB5EB90}"/>
              </a:ext>
            </a:extLst>
          </p:cNvPr>
          <p:cNvSpPr txBox="1"/>
          <p:nvPr/>
        </p:nvSpPr>
        <p:spPr>
          <a:xfrm>
            <a:off x="6124872" y="25173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0" name="TextBox 779">
            <a:extLst>
              <a:ext uri="{FF2B5EF4-FFF2-40B4-BE49-F238E27FC236}">
                <a16:creationId xmlns:a16="http://schemas.microsoft.com/office/drawing/2014/main" id="{B2A785F2-F1F3-43EA-88B7-64E169D4606A}"/>
              </a:ext>
            </a:extLst>
          </p:cNvPr>
          <p:cNvSpPr txBox="1"/>
          <p:nvPr/>
        </p:nvSpPr>
        <p:spPr>
          <a:xfrm>
            <a:off x="6416605" y="25163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1" name="TextBox 780">
            <a:extLst>
              <a:ext uri="{FF2B5EF4-FFF2-40B4-BE49-F238E27FC236}">
                <a16:creationId xmlns:a16="http://schemas.microsoft.com/office/drawing/2014/main" id="{A7A4C7A5-B606-4CEF-AD4A-DB6AD4B34CD0}"/>
              </a:ext>
            </a:extLst>
          </p:cNvPr>
          <p:cNvSpPr txBox="1"/>
          <p:nvPr/>
        </p:nvSpPr>
        <p:spPr>
          <a:xfrm>
            <a:off x="5861418" y="25167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2" name="TextBox 781">
            <a:extLst>
              <a:ext uri="{FF2B5EF4-FFF2-40B4-BE49-F238E27FC236}">
                <a16:creationId xmlns:a16="http://schemas.microsoft.com/office/drawing/2014/main" id="{5A67205A-B69C-475D-968A-8BEA20C66959}"/>
              </a:ext>
            </a:extLst>
          </p:cNvPr>
          <p:cNvSpPr txBox="1"/>
          <p:nvPr/>
        </p:nvSpPr>
        <p:spPr>
          <a:xfrm>
            <a:off x="6209764" y="2495017"/>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83" name="TextBox 782">
            <a:extLst>
              <a:ext uri="{FF2B5EF4-FFF2-40B4-BE49-F238E27FC236}">
                <a16:creationId xmlns:a16="http://schemas.microsoft.com/office/drawing/2014/main" id="{7DC2C69F-9768-48D4-8D58-923549DC18AD}"/>
              </a:ext>
            </a:extLst>
          </p:cNvPr>
          <p:cNvSpPr txBox="1"/>
          <p:nvPr/>
        </p:nvSpPr>
        <p:spPr>
          <a:xfrm>
            <a:off x="5576232" y="2516326"/>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784" name="TextBox 783">
            <a:extLst>
              <a:ext uri="{FF2B5EF4-FFF2-40B4-BE49-F238E27FC236}">
                <a16:creationId xmlns:a16="http://schemas.microsoft.com/office/drawing/2014/main" id="{415FCD19-4C10-4EFD-B8F7-D1C8F1C52E1A}"/>
              </a:ext>
            </a:extLst>
          </p:cNvPr>
          <p:cNvSpPr txBox="1"/>
          <p:nvPr/>
        </p:nvSpPr>
        <p:spPr>
          <a:xfrm>
            <a:off x="5904966" y="2495017"/>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786" name="TextBox 785">
            <a:extLst>
              <a:ext uri="{FF2B5EF4-FFF2-40B4-BE49-F238E27FC236}">
                <a16:creationId xmlns:a16="http://schemas.microsoft.com/office/drawing/2014/main" id="{03441EA0-8F90-42CD-8855-011BAAE1A156}"/>
              </a:ext>
            </a:extLst>
          </p:cNvPr>
          <p:cNvSpPr txBox="1"/>
          <p:nvPr/>
        </p:nvSpPr>
        <p:spPr>
          <a:xfrm>
            <a:off x="3592890"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7" name="TextBox 786">
            <a:extLst>
              <a:ext uri="{FF2B5EF4-FFF2-40B4-BE49-F238E27FC236}">
                <a16:creationId xmlns:a16="http://schemas.microsoft.com/office/drawing/2014/main" id="{2A7CDEAD-B733-47F0-A7A0-44E0BA653C65}"/>
              </a:ext>
            </a:extLst>
          </p:cNvPr>
          <p:cNvSpPr txBox="1"/>
          <p:nvPr/>
        </p:nvSpPr>
        <p:spPr>
          <a:xfrm>
            <a:off x="3884623"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8" name="TextBox 787">
            <a:extLst>
              <a:ext uri="{FF2B5EF4-FFF2-40B4-BE49-F238E27FC236}">
                <a16:creationId xmlns:a16="http://schemas.microsoft.com/office/drawing/2014/main" id="{2F591A8E-1749-4043-8A78-AB657CC64AA8}"/>
              </a:ext>
            </a:extLst>
          </p:cNvPr>
          <p:cNvSpPr txBox="1"/>
          <p:nvPr/>
        </p:nvSpPr>
        <p:spPr>
          <a:xfrm>
            <a:off x="3329436"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9" name="TextBox 788">
            <a:extLst>
              <a:ext uri="{FF2B5EF4-FFF2-40B4-BE49-F238E27FC236}">
                <a16:creationId xmlns:a16="http://schemas.microsoft.com/office/drawing/2014/main" id="{ACA905C6-D3B2-4A44-8846-FB5AFB989007}"/>
              </a:ext>
            </a:extLst>
          </p:cNvPr>
          <p:cNvSpPr txBox="1"/>
          <p:nvPr/>
        </p:nvSpPr>
        <p:spPr>
          <a:xfrm>
            <a:off x="3677782" y="2741619"/>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90" name="TextBox 789">
            <a:extLst>
              <a:ext uri="{FF2B5EF4-FFF2-40B4-BE49-F238E27FC236}">
                <a16:creationId xmlns:a16="http://schemas.microsoft.com/office/drawing/2014/main" id="{7823FEE8-F349-4F55-A3F1-1FEF41A93515}"/>
              </a:ext>
            </a:extLst>
          </p:cNvPr>
          <p:cNvSpPr txBox="1"/>
          <p:nvPr/>
        </p:nvSpPr>
        <p:spPr>
          <a:xfrm>
            <a:off x="3044250" y="2762928"/>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91" name="TextBox 790">
            <a:extLst>
              <a:ext uri="{FF2B5EF4-FFF2-40B4-BE49-F238E27FC236}">
                <a16:creationId xmlns:a16="http://schemas.microsoft.com/office/drawing/2014/main" id="{B64D65BD-4C6C-4A93-A506-5D3305337B48}"/>
              </a:ext>
            </a:extLst>
          </p:cNvPr>
          <p:cNvSpPr txBox="1"/>
          <p:nvPr/>
        </p:nvSpPr>
        <p:spPr>
          <a:xfrm>
            <a:off x="3372984"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3" name="TextBox 792">
            <a:extLst>
              <a:ext uri="{FF2B5EF4-FFF2-40B4-BE49-F238E27FC236}">
                <a16:creationId xmlns:a16="http://schemas.microsoft.com/office/drawing/2014/main" id="{37109546-CF29-452B-BA5E-345B453827C1}"/>
              </a:ext>
            </a:extLst>
          </p:cNvPr>
          <p:cNvSpPr txBox="1"/>
          <p:nvPr/>
        </p:nvSpPr>
        <p:spPr>
          <a:xfrm>
            <a:off x="4903501"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94" name="TextBox 793">
            <a:extLst>
              <a:ext uri="{FF2B5EF4-FFF2-40B4-BE49-F238E27FC236}">
                <a16:creationId xmlns:a16="http://schemas.microsoft.com/office/drawing/2014/main" id="{89999466-B180-4ADA-A32B-4A79201F4E6C}"/>
              </a:ext>
            </a:extLst>
          </p:cNvPr>
          <p:cNvSpPr txBox="1"/>
          <p:nvPr/>
        </p:nvSpPr>
        <p:spPr>
          <a:xfrm>
            <a:off x="5195234"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5" name="TextBox 794">
            <a:extLst>
              <a:ext uri="{FF2B5EF4-FFF2-40B4-BE49-F238E27FC236}">
                <a16:creationId xmlns:a16="http://schemas.microsoft.com/office/drawing/2014/main" id="{42270B2C-4EBD-4115-ADF9-705298BFB4AF}"/>
              </a:ext>
            </a:extLst>
          </p:cNvPr>
          <p:cNvSpPr txBox="1"/>
          <p:nvPr/>
        </p:nvSpPr>
        <p:spPr>
          <a:xfrm>
            <a:off x="4640047"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6" name="TextBox 795">
            <a:extLst>
              <a:ext uri="{FF2B5EF4-FFF2-40B4-BE49-F238E27FC236}">
                <a16:creationId xmlns:a16="http://schemas.microsoft.com/office/drawing/2014/main" id="{7C77E76F-0168-4C66-A26F-8D7CD90D7CD5}"/>
              </a:ext>
            </a:extLst>
          </p:cNvPr>
          <p:cNvSpPr txBox="1"/>
          <p:nvPr/>
        </p:nvSpPr>
        <p:spPr>
          <a:xfrm>
            <a:off x="4988393" y="274161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7" name="TextBox 796">
            <a:extLst>
              <a:ext uri="{FF2B5EF4-FFF2-40B4-BE49-F238E27FC236}">
                <a16:creationId xmlns:a16="http://schemas.microsoft.com/office/drawing/2014/main" id="{6225054D-289B-44A1-B509-D9C86A98B7EE}"/>
              </a:ext>
            </a:extLst>
          </p:cNvPr>
          <p:cNvSpPr txBox="1"/>
          <p:nvPr/>
        </p:nvSpPr>
        <p:spPr>
          <a:xfrm>
            <a:off x="4354861" y="2762928"/>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798" name="TextBox 797">
            <a:extLst>
              <a:ext uri="{FF2B5EF4-FFF2-40B4-BE49-F238E27FC236}">
                <a16:creationId xmlns:a16="http://schemas.microsoft.com/office/drawing/2014/main" id="{380C75AB-9034-4520-A863-0FD2A81C4EBD}"/>
              </a:ext>
            </a:extLst>
          </p:cNvPr>
          <p:cNvSpPr txBox="1"/>
          <p:nvPr/>
        </p:nvSpPr>
        <p:spPr>
          <a:xfrm>
            <a:off x="4683595"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00" name="TextBox 799">
            <a:extLst>
              <a:ext uri="{FF2B5EF4-FFF2-40B4-BE49-F238E27FC236}">
                <a16:creationId xmlns:a16="http://schemas.microsoft.com/office/drawing/2014/main" id="{457290B3-1628-41BA-B804-A2A3F8C5BCCD}"/>
              </a:ext>
            </a:extLst>
          </p:cNvPr>
          <p:cNvSpPr txBox="1"/>
          <p:nvPr/>
        </p:nvSpPr>
        <p:spPr>
          <a:xfrm>
            <a:off x="6124872" y="27528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1" name="TextBox 800">
            <a:extLst>
              <a:ext uri="{FF2B5EF4-FFF2-40B4-BE49-F238E27FC236}">
                <a16:creationId xmlns:a16="http://schemas.microsoft.com/office/drawing/2014/main" id="{03E4FCC6-5EF3-41F5-BDBC-39A178C58364}"/>
              </a:ext>
            </a:extLst>
          </p:cNvPr>
          <p:cNvSpPr txBox="1"/>
          <p:nvPr/>
        </p:nvSpPr>
        <p:spPr>
          <a:xfrm>
            <a:off x="6416605" y="27517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2" name="TextBox 801">
            <a:extLst>
              <a:ext uri="{FF2B5EF4-FFF2-40B4-BE49-F238E27FC236}">
                <a16:creationId xmlns:a16="http://schemas.microsoft.com/office/drawing/2014/main" id="{47227A7A-C706-406D-A74D-AB7AA218DE63}"/>
              </a:ext>
            </a:extLst>
          </p:cNvPr>
          <p:cNvSpPr txBox="1"/>
          <p:nvPr/>
        </p:nvSpPr>
        <p:spPr>
          <a:xfrm>
            <a:off x="5861418" y="27521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3" name="TextBox 802">
            <a:extLst>
              <a:ext uri="{FF2B5EF4-FFF2-40B4-BE49-F238E27FC236}">
                <a16:creationId xmlns:a16="http://schemas.microsoft.com/office/drawing/2014/main" id="{04C58C9F-9289-446A-B597-7AEA560148DA}"/>
              </a:ext>
            </a:extLst>
          </p:cNvPr>
          <p:cNvSpPr txBox="1"/>
          <p:nvPr/>
        </p:nvSpPr>
        <p:spPr>
          <a:xfrm>
            <a:off x="6209764" y="273043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04" name="TextBox 803">
            <a:extLst>
              <a:ext uri="{FF2B5EF4-FFF2-40B4-BE49-F238E27FC236}">
                <a16:creationId xmlns:a16="http://schemas.microsoft.com/office/drawing/2014/main" id="{4B0806E2-8E72-4F98-907E-4E8FB45436B9}"/>
              </a:ext>
            </a:extLst>
          </p:cNvPr>
          <p:cNvSpPr txBox="1"/>
          <p:nvPr/>
        </p:nvSpPr>
        <p:spPr>
          <a:xfrm>
            <a:off x="5576232" y="2751739"/>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05" name="TextBox 804">
            <a:extLst>
              <a:ext uri="{FF2B5EF4-FFF2-40B4-BE49-F238E27FC236}">
                <a16:creationId xmlns:a16="http://schemas.microsoft.com/office/drawing/2014/main" id="{50AA1365-0C85-48CA-995B-2DC91703003F}"/>
              </a:ext>
            </a:extLst>
          </p:cNvPr>
          <p:cNvSpPr txBox="1"/>
          <p:nvPr/>
        </p:nvSpPr>
        <p:spPr>
          <a:xfrm>
            <a:off x="5904966" y="2730430"/>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07" name="TextBox 806">
            <a:extLst>
              <a:ext uri="{FF2B5EF4-FFF2-40B4-BE49-F238E27FC236}">
                <a16:creationId xmlns:a16="http://schemas.microsoft.com/office/drawing/2014/main" id="{4CAE475E-658D-4723-A5E5-C7EB6B173553}"/>
              </a:ext>
            </a:extLst>
          </p:cNvPr>
          <p:cNvSpPr txBox="1"/>
          <p:nvPr/>
        </p:nvSpPr>
        <p:spPr>
          <a:xfrm>
            <a:off x="3592890"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8" name="TextBox 807">
            <a:extLst>
              <a:ext uri="{FF2B5EF4-FFF2-40B4-BE49-F238E27FC236}">
                <a16:creationId xmlns:a16="http://schemas.microsoft.com/office/drawing/2014/main" id="{8C23587A-7623-4B20-A0B8-30AFA41E6E59}"/>
              </a:ext>
            </a:extLst>
          </p:cNvPr>
          <p:cNvSpPr txBox="1"/>
          <p:nvPr/>
        </p:nvSpPr>
        <p:spPr>
          <a:xfrm>
            <a:off x="3884623"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9" name="TextBox 808">
            <a:extLst>
              <a:ext uri="{FF2B5EF4-FFF2-40B4-BE49-F238E27FC236}">
                <a16:creationId xmlns:a16="http://schemas.microsoft.com/office/drawing/2014/main" id="{8DF3DAA3-B82F-4D1E-9B0D-39F92A549D4A}"/>
              </a:ext>
            </a:extLst>
          </p:cNvPr>
          <p:cNvSpPr txBox="1"/>
          <p:nvPr/>
        </p:nvSpPr>
        <p:spPr>
          <a:xfrm>
            <a:off x="3329436"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0" name="TextBox 809">
            <a:extLst>
              <a:ext uri="{FF2B5EF4-FFF2-40B4-BE49-F238E27FC236}">
                <a16:creationId xmlns:a16="http://schemas.microsoft.com/office/drawing/2014/main" id="{2D6BF810-4082-4B4C-858B-592943CDEED7}"/>
              </a:ext>
            </a:extLst>
          </p:cNvPr>
          <p:cNvSpPr txBox="1"/>
          <p:nvPr/>
        </p:nvSpPr>
        <p:spPr>
          <a:xfrm>
            <a:off x="3677782"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1" name="TextBox 810">
            <a:extLst>
              <a:ext uri="{FF2B5EF4-FFF2-40B4-BE49-F238E27FC236}">
                <a16:creationId xmlns:a16="http://schemas.microsoft.com/office/drawing/2014/main" id="{E70780D6-24DE-4057-9C28-BA4C510B9660}"/>
              </a:ext>
            </a:extLst>
          </p:cNvPr>
          <p:cNvSpPr txBox="1"/>
          <p:nvPr/>
        </p:nvSpPr>
        <p:spPr>
          <a:xfrm>
            <a:off x="3044250" y="2984239"/>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812" name="TextBox 811">
            <a:extLst>
              <a:ext uri="{FF2B5EF4-FFF2-40B4-BE49-F238E27FC236}">
                <a16:creationId xmlns:a16="http://schemas.microsoft.com/office/drawing/2014/main" id="{648ACC21-1E13-4AB9-A0BF-5FBC37A3CB40}"/>
              </a:ext>
            </a:extLst>
          </p:cNvPr>
          <p:cNvSpPr txBox="1"/>
          <p:nvPr/>
        </p:nvSpPr>
        <p:spPr>
          <a:xfrm>
            <a:off x="3372984"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4" name="TextBox 813">
            <a:extLst>
              <a:ext uri="{FF2B5EF4-FFF2-40B4-BE49-F238E27FC236}">
                <a16:creationId xmlns:a16="http://schemas.microsoft.com/office/drawing/2014/main" id="{DD83F36A-70B6-47A3-B84C-FCF13F30ED90}"/>
              </a:ext>
            </a:extLst>
          </p:cNvPr>
          <p:cNvSpPr txBox="1"/>
          <p:nvPr/>
        </p:nvSpPr>
        <p:spPr>
          <a:xfrm>
            <a:off x="4903501"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15" name="TextBox 814">
            <a:extLst>
              <a:ext uri="{FF2B5EF4-FFF2-40B4-BE49-F238E27FC236}">
                <a16:creationId xmlns:a16="http://schemas.microsoft.com/office/drawing/2014/main" id="{FAA68133-0BFB-4CAB-9FAA-F252B061164C}"/>
              </a:ext>
            </a:extLst>
          </p:cNvPr>
          <p:cNvSpPr txBox="1"/>
          <p:nvPr/>
        </p:nvSpPr>
        <p:spPr>
          <a:xfrm>
            <a:off x="5195234"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6" name="TextBox 815">
            <a:extLst>
              <a:ext uri="{FF2B5EF4-FFF2-40B4-BE49-F238E27FC236}">
                <a16:creationId xmlns:a16="http://schemas.microsoft.com/office/drawing/2014/main" id="{ABEA389E-DB40-4156-B929-CA878E369E3D}"/>
              </a:ext>
            </a:extLst>
          </p:cNvPr>
          <p:cNvSpPr txBox="1"/>
          <p:nvPr/>
        </p:nvSpPr>
        <p:spPr>
          <a:xfrm>
            <a:off x="4640047"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7" name="TextBox 816">
            <a:extLst>
              <a:ext uri="{FF2B5EF4-FFF2-40B4-BE49-F238E27FC236}">
                <a16:creationId xmlns:a16="http://schemas.microsoft.com/office/drawing/2014/main" id="{21AB0A38-D691-4C23-9A71-5FEA4276B8BA}"/>
              </a:ext>
            </a:extLst>
          </p:cNvPr>
          <p:cNvSpPr txBox="1"/>
          <p:nvPr/>
        </p:nvSpPr>
        <p:spPr>
          <a:xfrm>
            <a:off x="4988393"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8" name="TextBox 817">
            <a:extLst>
              <a:ext uri="{FF2B5EF4-FFF2-40B4-BE49-F238E27FC236}">
                <a16:creationId xmlns:a16="http://schemas.microsoft.com/office/drawing/2014/main" id="{A8E1B439-190F-4865-A83F-AD0B1A666AE2}"/>
              </a:ext>
            </a:extLst>
          </p:cNvPr>
          <p:cNvSpPr txBox="1"/>
          <p:nvPr/>
        </p:nvSpPr>
        <p:spPr>
          <a:xfrm>
            <a:off x="4354861" y="2984239"/>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819" name="TextBox 818">
            <a:extLst>
              <a:ext uri="{FF2B5EF4-FFF2-40B4-BE49-F238E27FC236}">
                <a16:creationId xmlns:a16="http://schemas.microsoft.com/office/drawing/2014/main" id="{38E3DD39-0829-49C5-B55D-7CB2E7FD2FF1}"/>
              </a:ext>
            </a:extLst>
          </p:cNvPr>
          <p:cNvSpPr txBox="1"/>
          <p:nvPr/>
        </p:nvSpPr>
        <p:spPr>
          <a:xfrm>
            <a:off x="4683595"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1" name="TextBox 820">
            <a:extLst>
              <a:ext uri="{FF2B5EF4-FFF2-40B4-BE49-F238E27FC236}">
                <a16:creationId xmlns:a16="http://schemas.microsoft.com/office/drawing/2014/main" id="{FBB75A89-EAC8-4D01-A465-75EFC88D4393}"/>
              </a:ext>
            </a:extLst>
          </p:cNvPr>
          <p:cNvSpPr txBox="1"/>
          <p:nvPr/>
        </p:nvSpPr>
        <p:spPr>
          <a:xfrm>
            <a:off x="6124872" y="29741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2" name="TextBox 821">
            <a:extLst>
              <a:ext uri="{FF2B5EF4-FFF2-40B4-BE49-F238E27FC236}">
                <a16:creationId xmlns:a16="http://schemas.microsoft.com/office/drawing/2014/main" id="{761A9F10-B805-4429-B6CF-E46EBAC825AC}"/>
              </a:ext>
            </a:extLst>
          </p:cNvPr>
          <p:cNvSpPr txBox="1"/>
          <p:nvPr/>
        </p:nvSpPr>
        <p:spPr>
          <a:xfrm>
            <a:off x="6416605" y="29730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3" name="TextBox 822">
            <a:extLst>
              <a:ext uri="{FF2B5EF4-FFF2-40B4-BE49-F238E27FC236}">
                <a16:creationId xmlns:a16="http://schemas.microsoft.com/office/drawing/2014/main" id="{15ED9352-5560-4D88-853A-5E86E5F6DC8B}"/>
              </a:ext>
            </a:extLst>
          </p:cNvPr>
          <p:cNvSpPr txBox="1"/>
          <p:nvPr/>
        </p:nvSpPr>
        <p:spPr>
          <a:xfrm>
            <a:off x="5861418" y="29734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4" name="TextBox 823">
            <a:extLst>
              <a:ext uri="{FF2B5EF4-FFF2-40B4-BE49-F238E27FC236}">
                <a16:creationId xmlns:a16="http://schemas.microsoft.com/office/drawing/2014/main" id="{B047474E-461C-42E5-9D2D-6A3054028473}"/>
              </a:ext>
            </a:extLst>
          </p:cNvPr>
          <p:cNvSpPr txBox="1"/>
          <p:nvPr/>
        </p:nvSpPr>
        <p:spPr>
          <a:xfrm>
            <a:off x="6209764" y="2951741"/>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5" name="TextBox 824">
            <a:extLst>
              <a:ext uri="{FF2B5EF4-FFF2-40B4-BE49-F238E27FC236}">
                <a16:creationId xmlns:a16="http://schemas.microsoft.com/office/drawing/2014/main" id="{34DF890D-84E3-46B1-9D98-68BA01895339}"/>
              </a:ext>
            </a:extLst>
          </p:cNvPr>
          <p:cNvSpPr txBox="1"/>
          <p:nvPr/>
        </p:nvSpPr>
        <p:spPr>
          <a:xfrm>
            <a:off x="5576232" y="2973050"/>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26" name="TextBox 825">
            <a:extLst>
              <a:ext uri="{FF2B5EF4-FFF2-40B4-BE49-F238E27FC236}">
                <a16:creationId xmlns:a16="http://schemas.microsoft.com/office/drawing/2014/main" id="{3F9FA764-0CDD-4687-A730-9B6BDE935E6E}"/>
              </a:ext>
            </a:extLst>
          </p:cNvPr>
          <p:cNvSpPr txBox="1"/>
          <p:nvPr/>
        </p:nvSpPr>
        <p:spPr>
          <a:xfrm>
            <a:off x="5904966" y="2951741"/>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28" name="TextBox 827">
            <a:extLst>
              <a:ext uri="{FF2B5EF4-FFF2-40B4-BE49-F238E27FC236}">
                <a16:creationId xmlns:a16="http://schemas.microsoft.com/office/drawing/2014/main" id="{0CF79F6F-BD93-44C2-A906-79B1130D8076}"/>
              </a:ext>
            </a:extLst>
          </p:cNvPr>
          <p:cNvSpPr txBox="1"/>
          <p:nvPr/>
        </p:nvSpPr>
        <p:spPr>
          <a:xfrm>
            <a:off x="3592890"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9" name="TextBox 828">
            <a:extLst>
              <a:ext uri="{FF2B5EF4-FFF2-40B4-BE49-F238E27FC236}">
                <a16:creationId xmlns:a16="http://schemas.microsoft.com/office/drawing/2014/main" id="{59D35E80-3195-4EB4-9EDD-D39EAA0A288E}"/>
              </a:ext>
            </a:extLst>
          </p:cNvPr>
          <p:cNvSpPr txBox="1"/>
          <p:nvPr/>
        </p:nvSpPr>
        <p:spPr>
          <a:xfrm>
            <a:off x="3884623"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0" name="TextBox 829">
            <a:extLst>
              <a:ext uri="{FF2B5EF4-FFF2-40B4-BE49-F238E27FC236}">
                <a16:creationId xmlns:a16="http://schemas.microsoft.com/office/drawing/2014/main" id="{71DD52B4-0D6C-4065-8B4A-EF1C0706BF57}"/>
              </a:ext>
            </a:extLst>
          </p:cNvPr>
          <p:cNvSpPr txBox="1"/>
          <p:nvPr/>
        </p:nvSpPr>
        <p:spPr>
          <a:xfrm>
            <a:off x="3329436"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1" name="TextBox 830">
            <a:extLst>
              <a:ext uri="{FF2B5EF4-FFF2-40B4-BE49-F238E27FC236}">
                <a16:creationId xmlns:a16="http://schemas.microsoft.com/office/drawing/2014/main" id="{053D4D3C-2788-4FFE-927A-DB1A7269E179}"/>
              </a:ext>
            </a:extLst>
          </p:cNvPr>
          <p:cNvSpPr txBox="1"/>
          <p:nvPr/>
        </p:nvSpPr>
        <p:spPr>
          <a:xfrm>
            <a:off x="3677782" y="3198343"/>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32" name="TextBox 831">
            <a:extLst>
              <a:ext uri="{FF2B5EF4-FFF2-40B4-BE49-F238E27FC236}">
                <a16:creationId xmlns:a16="http://schemas.microsoft.com/office/drawing/2014/main" id="{EE537C3F-9739-4D31-9540-5C3E92619D5E}"/>
              </a:ext>
            </a:extLst>
          </p:cNvPr>
          <p:cNvSpPr txBox="1"/>
          <p:nvPr/>
        </p:nvSpPr>
        <p:spPr>
          <a:xfrm>
            <a:off x="3044250" y="3219652"/>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833" name="TextBox 832">
            <a:extLst>
              <a:ext uri="{FF2B5EF4-FFF2-40B4-BE49-F238E27FC236}">
                <a16:creationId xmlns:a16="http://schemas.microsoft.com/office/drawing/2014/main" id="{0F4B004C-4F93-4207-9B76-F2FCCDD70693}"/>
              </a:ext>
            </a:extLst>
          </p:cNvPr>
          <p:cNvSpPr txBox="1"/>
          <p:nvPr/>
        </p:nvSpPr>
        <p:spPr>
          <a:xfrm>
            <a:off x="3372984"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35" name="TextBox 834">
            <a:extLst>
              <a:ext uri="{FF2B5EF4-FFF2-40B4-BE49-F238E27FC236}">
                <a16:creationId xmlns:a16="http://schemas.microsoft.com/office/drawing/2014/main" id="{BFF88151-7435-479F-B641-E42DA38334A4}"/>
              </a:ext>
            </a:extLst>
          </p:cNvPr>
          <p:cNvSpPr txBox="1"/>
          <p:nvPr/>
        </p:nvSpPr>
        <p:spPr>
          <a:xfrm>
            <a:off x="4903501"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36" name="TextBox 835">
            <a:extLst>
              <a:ext uri="{FF2B5EF4-FFF2-40B4-BE49-F238E27FC236}">
                <a16:creationId xmlns:a16="http://schemas.microsoft.com/office/drawing/2014/main" id="{EFD1FDFB-E4DF-4FA9-80BA-D7ACDA44F897}"/>
              </a:ext>
            </a:extLst>
          </p:cNvPr>
          <p:cNvSpPr txBox="1"/>
          <p:nvPr/>
        </p:nvSpPr>
        <p:spPr>
          <a:xfrm>
            <a:off x="5195234"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7" name="TextBox 836">
            <a:extLst>
              <a:ext uri="{FF2B5EF4-FFF2-40B4-BE49-F238E27FC236}">
                <a16:creationId xmlns:a16="http://schemas.microsoft.com/office/drawing/2014/main" id="{33EB9F87-29FA-4B45-92E9-A63C9AC841AC}"/>
              </a:ext>
            </a:extLst>
          </p:cNvPr>
          <p:cNvSpPr txBox="1"/>
          <p:nvPr/>
        </p:nvSpPr>
        <p:spPr>
          <a:xfrm>
            <a:off x="4640047"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8" name="TextBox 837">
            <a:extLst>
              <a:ext uri="{FF2B5EF4-FFF2-40B4-BE49-F238E27FC236}">
                <a16:creationId xmlns:a16="http://schemas.microsoft.com/office/drawing/2014/main" id="{3923FF07-60D4-4CA8-8855-9D71EACED543}"/>
              </a:ext>
            </a:extLst>
          </p:cNvPr>
          <p:cNvSpPr txBox="1"/>
          <p:nvPr/>
        </p:nvSpPr>
        <p:spPr>
          <a:xfrm>
            <a:off x="4988393" y="319834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39" name="TextBox 838">
            <a:extLst>
              <a:ext uri="{FF2B5EF4-FFF2-40B4-BE49-F238E27FC236}">
                <a16:creationId xmlns:a16="http://schemas.microsoft.com/office/drawing/2014/main" id="{E08BB6E8-9B08-43F2-A2F9-159DC16B6298}"/>
              </a:ext>
            </a:extLst>
          </p:cNvPr>
          <p:cNvSpPr txBox="1"/>
          <p:nvPr/>
        </p:nvSpPr>
        <p:spPr>
          <a:xfrm>
            <a:off x="4354861" y="3219652"/>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40" name="TextBox 839">
            <a:extLst>
              <a:ext uri="{FF2B5EF4-FFF2-40B4-BE49-F238E27FC236}">
                <a16:creationId xmlns:a16="http://schemas.microsoft.com/office/drawing/2014/main" id="{688C3FFF-602E-495F-A26E-193F4D22AFC9}"/>
              </a:ext>
            </a:extLst>
          </p:cNvPr>
          <p:cNvSpPr txBox="1"/>
          <p:nvPr/>
        </p:nvSpPr>
        <p:spPr>
          <a:xfrm>
            <a:off x="4683595"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2" name="TextBox 841">
            <a:extLst>
              <a:ext uri="{FF2B5EF4-FFF2-40B4-BE49-F238E27FC236}">
                <a16:creationId xmlns:a16="http://schemas.microsoft.com/office/drawing/2014/main" id="{B0D7043E-9B14-4C59-B5E3-F74F5B49C9A5}"/>
              </a:ext>
            </a:extLst>
          </p:cNvPr>
          <p:cNvSpPr txBox="1"/>
          <p:nvPr/>
        </p:nvSpPr>
        <p:spPr>
          <a:xfrm>
            <a:off x="6124872" y="320953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43" name="TextBox 842">
            <a:extLst>
              <a:ext uri="{FF2B5EF4-FFF2-40B4-BE49-F238E27FC236}">
                <a16:creationId xmlns:a16="http://schemas.microsoft.com/office/drawing/2014/main" id="{D472F295-4747-4BB6-A8B7-862ED7D1DBD6}"/>
              </a:ext>
            </a:extLst>
          </p:cNvPr>
          <p:cNvSpPr txBox="1"/>
          <p:nvPr/>
        </p:nvSpPr>
        <p:spPr>
          <a:xfrm>
            <a:off x="6416605" y="32084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4" name="TextBox 843">
            <a:extLst>
              <a:ext uri="{FF2B5EF4-FFF2-40B4-BE49-F238E27FC236}">
                <a16:creationId xmlns:a16="http://schemas.microsoft.com/office/drawing/2014/main" id="{5BCF2565-4F4F-42B8-81C1-51F6BC333776}"/>
              </a:ext>
            </a:extLst>
          </p:cNvPr>
          <p:cNvSpPr txBox="1"/>
          <p:nvPr/>
        </p:nvSpPr>
        <p:spPr>
          <a:xfrm>
            <a:off x="5861418" y="320889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5" name="TextBox 844">
            <a:extLst>
              <a:ext uri="{FF2B5EF4-FFF2-40B4-BE49-F238E27FC236}">
                <a16:creationId xmlns:a16="http://schemas.microsoft.com/office/drawing/2014/main" id="{07D11F37-8C0C-42A3-B542-27D00D349766}"/>
              </a:ext>
            </a:extLst>
          </p:cNvPr>
          <p:cNvSpPr txBox="1"/>
          <p:nvPr/>
        </p:nvSpPr>
        <p:spPr>
          <a:xfrm>
            <a:off x="6209764" y="318715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46" name="TextBox 845">
            <a:extLst>
              <a:ext uri="{FF2B5EF4-FFF2-40B4-BE49-F238E27FC236}">
                <a16:creationId xmlns:a16="http://schemas.microsoft.com/office/drawing/2014/main" id="{7F8C693F-25C8-492E-90D2-AAD431F5C056}"/>
              </a:ext>
            </a:extLst>
          </p:cNvPr>
          <p:cNvSpPr txBox="1"/>
          <p:nvPr/>
        </p:nvSpPr>
        <p:spPr>
          <a:xfrm>
            <a:off x="5576232" y="3208463"/>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847" name="TextBox 846">
            <a:extLst>
              <a:ext uri="{FF2B5EF4-FFF2-40B4-BE49-F238E27FC236}">
                <a16:creationId xmlns:a16="http://schemas.microsoft.com/office/drawing/2014/main" id="{EB23260B-46A6-4EF4-8DA2-C170F5FD55A0}"/>
              </a:ext>
            </a:extLst>
          </p:cNvPr>
          <p:cNvSpPr txBox="1"/>
          <p:nvPr/>
        </p:nvSpPr>
        <p:spPr>
          <a:xfrm>
            <a:off x="5904966" y="3187154"/>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9" name="TextBox 848">
            <a:extLst>
              <a:ext uri="{FF2B5EF4-FFF2-40B4-BE49-F238E27FC236}">
                <a16:creationId xmlns:a16="http://schemas.microsoft.com/office/drawing/2014/main" id="{4FF3DBC7-AF71-4720-9D38-4FC8ACEB0C06}"/>
              </a:ext>
            </a:extLst>
          </p:cNvPr>
          <p:cNvSpPr txBox="1"/>
          <p:nvPr/>
        </p:nvSpPr>
        <p:spPr>
          <a:xfrm>
            <a:off x="3592890"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0" name="TextBox 849">
            <a:extLst>
              <a:ext uri="{FF2B5EF4-FFF2-40B4-BE49-F238E27FC236}">
                <a16:creationId xmlns:a16="http://schemas.microsoft.com/office/drawing/2014/main" id="{D2D42E99-A975-44C2-BBE9-9A5CDE2A9B55}"/>
              </a:ext>
            </a:extLst>
          </p:cNvPr>
          <p:cNvSpPr txBox="1"/>
          <p:nvPr/>
        </p:nvSpPr>
        <p:spPr>
          <a:xfrm>
            <a:off x="3884623"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1" name="TextBox 850">
            <a:extLst>
              <a:ext uri="{FF2B5EF4-FFF2-40B4-BE49-F238E27FC236}">
                <a16:creationId xmlns:a16="http://schemas.microsoft.com/office/drawing/2014/main" id="{E4657921-5B76-4917-BD54-52E20A8D1FC3}"/>
              </a:ext>
            </a:extLst>
          </p:cNvPr>
          <p:cNvSpPr txBox="1"/>
          <p:nvPr/>
        </p:nvSpPr>
        <p:spPr>
          <a:xfrm>
            <a:off x="3329436"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2" name="TextBox 851">
            <a:extLst>
              <a:ext uri="{FF2B5EF4-FFF2-40B4-BE49-F238E27FC236}">
                <a16:creationId xmlns:a16="http://schemas.microsoft.com/office/drawing/2014/main" id="{3BB84358-F029-40BA-8E80-CF17644E005C}"/>
              </a:ext>
            </a:extLst>
          </p:cNvPr>
          <p:cNvSpPr txBox="1"/>
          <p:nvPr/>
        </p:nvSpPr>
        <p:spPr>
          <a:xfrm>
            <a:off x="3677782" y="3419222"/>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53" name="TextBox 852">
            <a:extLst>
              <a:ext uri="{FF2B5EF4-FFF2-40B4-BE49-F238E27FC236}">
                <a16:creationId xmlns:a16="http://schemas.microsoft.com/office/drawing/2014/main" id="{E66DBF9E-5C0E-418F-B1A6-80655ED6BF43}"/>
              </a:ext>
            </a:extLst>
          </p:cNvPr>
          <p:cNvSpPr txBox="1"/>
          <p:nvPr/>
        </p:nvSpPr>
        <p:spPr>
          <a:xfrm>
            <a:off x="3044250" y="3440531"/>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54" name="TextBox 853">
            <a:extLst>
              <a:ext uri="{FF2B5EF4-FFF2-40B4-BE49-F238E27FC236}">
                <a16:creationId xmlns:a16="http://schemas.microsoft.com/office/drawing/2014/main" id="{FA869771-EA0A-42C7-9B18-C865D99F570E}"/>
              </a:ext>
            </a:extLst>
          </p:cNvPr>
          <p:cNvSpPr txBox="1"/>
          <p:nvPr/>
        </p:nvSpPr>
        <p:spPr>
          <a:xfrm>
            <a:off x="3372984"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56" name="TextBox 855">
            <a:extLst>
              <a:ext uri="{FF2B5EF4-FFF2-40B4-BE49-F238E27FC236}">
                <a16:creationId xmlns:a16="http://schemas.microsoft.com/office/drawing/2014/main" id="{1AE81ECF-BE2F-439D-ABD5-BF4FAFEF4E57}"/>
              </a:ext>
            </a:extLst>
          </p:cNvPr>
          <p:cNvSpPr txBox="1"/>
          <p:nvPr/>
        </p:nvSpPr>
        <p:spPr>
          <a:xfrm>
            <a:off x="4903501"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7" name="TextBox 856">
            <a:extLst>
              <a:ext uri="{FF2B5EF4-FFF2-40B4-BE49-F238E27FC236}">
                <a16:creationId xmlns:a16="http://schemas.microsoft.com/office/drawing/2014/main" id="{F5044D48-F191-43FE-AAE2-2EF65422027F}"/>
              </a:ext>
            </a:extLst>
          </p:cNvPr>
          <p:cNvSpPr txBox="1"/>
          <p:nvPr/>
        </p:nvSpPr>
        <p:spPr>
          <a:xfrm>
            <a:off x="5195234"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8" name="TextBox 857">
            <a:extLst>
              <a:ext uri="{FF2B5EF4-FFF2-40B4-BE49-F238E27FC236}">
                <a16:creationId xmlns:a16="http://schemas.microsoft.com/office/drawing/2014/main" id="{35320BB3-F3C6-4F09-BB2D-35FE5E2F1145}"/>
              </a:ext>
            </a:extLst>
          </p:cNvPr>
          <p:cNvSpPr txBox="1"/>
          <p:nvPr/>
        </p:nvSpPr>
        <p:spPr>
          <a:xfrm>
            <a:off x="4640047"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9" name="TextBox 858">
            <a:extLst>
              <a:ext uri="{FF2B5EF4-FFF2-40B4-BE49-F238E27FC236}">
                <a16:creationId xmlns:a16="http://schemas.microsoft.com/office/drawing/2014/main" id="{CB9ACA7B-AF56-4E57-BA90-68B3E93AD371}"/>
              </a:ext>
            </a:extLst>
          </p:cNvPr>
          <p:cNvSpPr txBox="1"/>
          <p:nvPr/>
        </p:nvSpPr>
        <p:spPr>
          <a:xfrm>
            <a:off x="4988393" y="3419222"/>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60" name="TextBox 859">
            <a:extLst>
              <a:ext uri="{FF2B5EF4-FFF2-40B4-BE49-F238E27FC236}">
                <a16:creationId xmlns:a16="http://schemas.microsoft.com/office/drawing/2014/main" id="{D4F9BFC0-E341-4552-88C8-7F2B618D2F8C}"/>
              </a:ext>
            </a:extLst>
          </p:cNvPr>
          <p:cNvSpPr txBox="1"/>
          <p:nvPr/>
        </p:nvSpPr>
        <p:spPr>
          <a:xfrm>
            <a:off x="4354861" y="3440531"/>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61" name="TextBox 860">
            <a:extLst>
              <a:ext uri="{FF2B5EF4-FFF2-40B4-BE49-F238E27FC236}">
                <a16:creationId xmlns:a16="http://schemas.microsoft.com/office/drawing/2014/main" id="{47B92E7C-D9A4-49FD-ABC6-BFE6197B3A7E}"/>
              </a:ext>
            </a:extLst>
          </p:cNvPr>
          <p:cNvSpPr txBox="1"/>
          <p:nvPr/>
        </p:nvSpPr>
        <p:spPr>
          <a:xfrm>
            <a:off x="4683595"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63" name="TextBox 862">
            <a:extLst>
              <a:ext uri="{FF2B5EF4-FFF2-40B4-BE49-F238E27FC236}">
                <a16:creationId xmlns:a16="http://schemas.microsoft.com/office/drawing/2014/main" id="{2C0F7E91-637A-467A-81DA-ACC7CFAD4997}"/>
              </a:ext>
            </a:extLst>
          </p:cNvPr>
          <p:cNvSpPr txBox="1"/>
          <p:nvPr/>
        </p:nvSpPr>
        <p:spPr>
          <a:xfrm>
            <a:off x="6124872" y="34304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64" name="TextBox 863">
            <a:extLst>
              <a:ext uri="{FF2B5EF4-FFF2-40B4-BE49-F238E27FC236}">
                <a16:creationId xmlns:a16="http://schemas.microsoft.com/office/drawing/2014/main" id="{FA95A98A-43BE-4908-8E17-38BD63300C62}"/>
              </a:ext>
            </a:extLst>
          </p:cNvPr>
          <p:cNvSpPr txBox="1"/>
          <p:nvPr/>
        </p:nvSpPr>
        <p:spPr>
          <a:xfrm>
            <a:off x="6416605" y="34293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5" name="TextBox 864">
            <a:extLst>
              <a:ext uri="{FF2B5EF4-FFF2-40B4-BE49-F238E27FC236}">
                <a16:creationId xmlns:a16="http://schemas.microsoft.com/office/drawing/2014/main" id="{975C5AD3-A44C-476B-9A5B-8B48099FA8DA}"/>
              </a:ext>
            </a:extLst>
          </p:cNvPr>
          <p:cNvSpPr txBox="1"/>
          <p:nvPr/>
        </p:nvSpPr>
        <p:spPr>
          <a:xfrm>
            <a:off x="5861418" y="34297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6" name="TextBox 865">
            <a:extLst>
              <a:ext uri="{FF2B5EF4-FFF2-40B4-BE49-F238E27FC236}">
                <a16:creationId xmlns:a16="http://schemas.microsoft.com/office/drawing/2014/main" id="{78D1ADCB-2920-4749-A027-CA0BF5343169}"/>
              </a:ext>
            </a:extLst>
          </p:cNvPr>
          <p:cNvSpPr txBox="1"/>
          <p:nvPr/>
        </p:nvSpPr>
        <p:spPr>
          <a:xfrm>
            <a:off x="6209764" y="340803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67" name="TextBox 866">
            <a:extLst>
              <a:ext uri="{FF2B5EF4-FFF2-40B4-BE49-F238E27FC236}">
                <a16:creationId xmlns:a16="http://schemas.microsoft.com/office/drawing/2014/main" id="{D2049B0C-CA96-4C7F-B249-A007D57F9426}"/>
              </a:ext>
            </a:extLst>
          </p:cNvPr>
          <p:cNvSpPr txBox="1"/>
          <p:nvPr/>
        </p:nvSpPr>
        <p:spPr>
          <a:xfrm>
            <a:off x="5576232" y="3429342"/>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68" name="TextBox 867">
            <a:extLst>
              <a:ext uri="{FF2B5EF4-FFF2-40B4-BE49-F238E27FC236}">
                <a16:creationId xmlns:a16="http://schemas.microsoft.com/office/drawing/2014/main" id="{D7716C9D-3DEB-4186-9940-1A9B9840F327}"/>
              </a:ext>
            </a:extLst>
          </p:cNvPr>
          <p:cNvSpPr txBox="1"/>
          <p:nvPr/>
        </p:nvSpPr>
        <p:spPr>
          <a:xfrm>
            <a:off x="5904966" y="340803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0" name="TextBox 869">
            <a:extLst>
              <a:ext uri="{FF2B5EF4-FFF2-40B4-BE49-F238E27FC236}">
                <a16:creationId xmlns:a16="http://schemas.microsoft.com/office/drawing/2014/main" id="{ED5ECE8E-549D-4BA5-B3E6-E7290B9DE09F}"/>
              </a:ext>
            </a:extLst>
          </p:cNvPr>
          <p:cNvSpPr txBox="1"/>
          <p:nvPr/>
        </p:nvSpPr>
        <p:spPr>
          <a:xfrm>
            <a:off x="3592890"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1" name="TextBox 870">
            <a:extLst>
              <a:ext uri="{FF2B5EF4-FFF2-40B4-BE49-F238E27FC236}">
                <a16:creationId xmlns:a16="http://schemas.microsoft.com/office/drawing/2014/main" id="{A91B43C9-5805-46E1-926E-6006FAD82DDD}"/>
              </a:ext>
            </a:extLst>
          </p:cNvPr>
          <p:cNvSpPr txBox="1"/>
          <p:nvPr/>
        </p:nvSpPr>
        <p:spPr>
          <a:xfrm>
            <a:off x="3884623"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2" name="TextBox 871">
            <a:extLst>
              <a:ext uri="{FF2B5EF4-FFF2-40B4-BE49-F238E27FC236}">
                <a16:creationId xmlns:a16="http://schemas.microsoft.com/office/drawing/2014/main" id="{F919EA79-33B6-452B-9772-1F74DE8AF69F}"/>
              </a:ext>
            </a:extLst>
          </p:cNvPr>
          <p:cNvSpPr txBox="1"/>
          <p:nvPr/>
        </p:nvSpPr>
        <p:spPr>
          <a:xfrm>
            <a:off x="3329436"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3" name="TextBox 872">
            <a:extLst>
              <a:ext uri="{FF2B5EF4-FFF2-40B4-BE49-F238E27FC236}">
                <a16:creationId xmlns:a16="http://schemas.microsoft.com/office/drawing/2014/main" id="{9823C4CF-4E7D-4B8A-85AA-9F48BC3A2375}"/>
              </a:ext>
            </a:extLst>
          </p:cNvPr>
          <p:cNvSpPr txBox="1"/>
          <p:nvPr/>
        </p:nvSpPr>
        <p:spPr>
          <a:xfrm>
            <a:off x="3677782"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74" name="TextBox 873">
            <a:extLst>
              <a:ext uri="{FF2B5EF4-FFF2-40B4-BE49-F238E27FC236}">
                <a16:creationId xmlns:a16="http://schemas.microsoft.com/office/drawing/2014/main" id="{EBAF6320-4DF9-4A69-9406-8322D0E6613B}"/>
              </a:ext>
            </a:extLst>
          </p:cNvPr>
          <p:cNvSpPr txBox="1"/>
          <p:nvPr/>
        </p:nvSpPr>
        <p:spPr>
          <a:xfrm>
            <a:off x="3044250" y="3675944"/>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75" name="TextBox 874">
            <a:extLst>
              <a:ext uri="{FF2B5EF4-FFF2-40B4-BE49-F238E27FC236}">
                <a16:creationId xmlns:a16="http://schemas.microsoft.com/office/drawing/2014/main" id="{2CB290A8-CC5A-4634-B413-3167362B00E5}"/>
              </a:ext>
            </a:extLst>
          </p:cNvPr>
          <p:cNvSpPr txBox="1"/>
          <p:nvPr/>
        </p:nvSpPr>
        <p:spPr>
          <a:xfrm>
            <a:off x="3372984"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7" name="TextBox 876">
            <a:extLst>
              <a:ext uri="{FF2B5EF4-FFF2-40B4-BE49-F238E27FC236}">
                <a16:creationId xmlns:a16="http://schemas.microsoft.com/office/drawing/2014/main" id="{ECE4FE64-DA18-4975-A892-8568B4C9CF4C}"/>
              </a:ext>
            </a:extLst>
          </p:cNvPr>
          <p:cNvSpPr txBox="1"/>
          <p:nvPr/>
        </p:nvSpPr>
        <p:spPr>
          <a:xfrm>
            <a:off x="4903501"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8" name="TextBox 877">
            <a:extLst>
              <a:ext uri="{FF2B5EF4-FFF2-40B4-BE49-F238E27FC236}">
                <a16:creationId xmlns:a16="http://schemas.microsoft.com/office/drawing/2014/main" id="{8C809123-02F2-47E8-BACC-B41215036413}"/>
              </a:ext>
            </a:extLst>
          </p:cNvPr>
          <p:cNvSpPr txBox="1"/>
          <p:nvPr/>
        </p:nvSpPr>
        <p:spPr>
          <a:xfrm>
            <a:off x="5195234"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9" name="TextBox 878">
            <a:extLst>
              <a:ext uri="{FF2B5EF4-FFF2-40B4-BE49-F238E27FC236}">
                <a16:creationId xmlns:a16="http://schemas.microsoft.com/office/drawing/2014/main" id="{6DC85C9B-4FC7-4BAD-A098-CEECE026E461}"/>
              </a:ext>
            </a:extLst>
          </p:cNvPr>
          <p:cNvSpPr txBox="1"/>
          <p:nvPr/>
        </p:nvSpPr>
        <p:spPr>
          <a:xfrm>
            <a:off x="4640047"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0" name="TextBox 879">
            <a:extLst>
              <a:ext uri="{FF2B5EF4-FFF2-40B4-BE49-F238E27FC236}">
                <a16:creationId xmlns:a16="http://schemas.microsoft.com/office/drawing/2014/main" id="{307D3687-5CA8-4186-8E4D-1A3A32F38B77}"/>
              </a:ext>
            </a:extLst>
          </p:cNvPr>
          <p:cNvSpPr txBox="1"/>
          <p:nvPr/>
        </p:nvSpPr>
        <p:spPr>
          <a:xfrm>
            <a:off x="4988393"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1" name="TextBox 880">
            <a:extLst>
              <a:ext uri="{FF2B5EF4-FFF2-40B4-BE49-F238E27FC236}">
                <a16:creationId xmlns:a16="http://schemas.microsoft.com/office/drawing/2014/main" id="{37F67925-CD7E-4AB7-9C4F-65FD1417CB26}"/>
              </a:ext>
            </a:extLst>
          </p:cNvPr>
          <p:cNvSpPr txBox="1"/>
          <p:nvPr/>
        </p:nvSpPr>
        <p:spPr>
          <a:xfrm>
            <a:off x="4354861" y="3675944"/>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82" name="TextBox 881">
            <a:extLst>
              <a:ext uri="{FF2B5EF4-FFF2-40B4-BE49-F238E27FC236}">
                <a16:creationId xmlns:a16="http://schemas.microsoft.com/office/drawing/2014/main" id="{6BA31C8F-C872-4FD3-ACD4-C9709926F411}"/>
              </a:ext>
            </a:extLst>
          </p:cNvPr>
          <p:cNvSpPr txBox="1"/>
          <p:nvPr/>
        </p:nvSpPr>
        <p:spPr>
          <a:xfrm>
            <a:off x="4683595"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84" name="TextBox 883">
            <a:extLst>
              <a:ext uri="{FF2B5EF4-FFF2-40B4-BE49-F238E27FC236}">
                <a16:creationId xmlns:a16="http://schemas.microsoft.com/office/drawing/2014/main" id="{A5761037-6877-4A9F-ACD2-A4496C3949CA}"/>
              </a:ext>
            </a:extLst>
          </p:cNvPr>
          <p:cNvSpPr txBox="1"/>
          <p:nvPr/>
        </p:nvSpPr>
        <p:spPr>
          <a:xfrm>
            <a:off x="6124872" y="366582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85" name="TextBox 884">
            <a:extLst>
              <a:ext uri="{FF2B5EF4-FFF2-40B4-BE49-F238E27FC236}">
                <a16:creationId xmlns:a16="http://schemas.microsoft.com/office/drawing/2014/main" id="{5D054FEC-4597-4B72-B66B-EB59E59462AF}"/>
              </a:ext>
            </a:extLst>
          </p:cNvPr>
          <p:cNvSpPr txBox="1"/>
          <p:nvPr/>
        </p:nvSpPr>
        <p:spPr>
          <a:xfrm>
            <a:off x="6416605" y="366475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6" name="TextBox 885">
            <a:extLst>
              <a:ext uri="{FF2B5EF4-FFF2-40B4-BE49-F238E27FC236}">
                <a16:creationId xmlns:a16="http://schemas.microsoft.com/office/drawing/2014/main" id="{6BBEFFD6-705F-4B71-BC2C-774411F3DD44}"/>
              </a:ext>
            </a:extLst>
          </p:cNvPr>
          <p:cNvSpPr txBox="1"/>
          <p:nvPr/>
        </p:nvSpPr>
        <p:spPr>
          <a:xfrm>
            <a:off x="5861418" y="366518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7" name="TextBox 886">
            <a:extLst>
              <a:ext uri="{FF2B5EF4-FFF2-40B4-BE49-F238E27FC236}">
                <a16:creationId xmlns:a16="http://schemas.microsoft.com/office/drawing/2014/main" id="{E683EFB7-077A-4C50-BD34-24CB783C6BF1}"/>
              </a:ext>
            </a:extLst>
          </p:cNvPr>
          <p:cNvSpPr txBox="1"/>
          <p:nvPr/>
        </p:nvSpPr>
        <p:spPr>
          <a:xfrm>
            <a:off x="6209764" y="3643446"/>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8" name="TextBox 887">
            <a:extLst>
              <a:ext uri="{FF2B5EF4-FFF2-40B4-BE49-F238E27FC236}">
                <a16:creationId xmlns:a16="http://schemas.microsoft.com/office/drawing/2014/main" id="{4B7BF953-D9DE-42E5-BEDB-059D299D9E95}"/>
              </a:ext>
            </a:extLst>
          </p:cNvPr>
          <p:cNvSpPr txBox="1"/>
          <p:nvPr/>
        </p:nvSpPr>
        <p:spPr>
          <a:xfrm>
            <a:off x="5576232" y="3664755"/>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89" name="TextBox 888">
            <a:extLst>
              <a:ext uri="{FF2B5EF4-FFF2-40B4-BE49-F238E27FC236}">
                <a16:creationId xmlns:a16="http://schemas.microsoft.com/office/drawing/2014/main" id="{A155DE96-3A1F-43CB-B31D-E1EE98200105}"/>
              </a:ext>
            </a:extLst>
          </p:cNvPr>
          <p:cNvSpPr txBox="1"/>
          <p:nvPr/>
        </p:nvSpPr>
        <p:spPr>
          <a:xfrm>
            <a:off x="5904966" y="3643446"/>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934" name="TextBox 933">
            <a:extLst>
              <a:ext uri="{FF2B5EF4-FFF2-40B4-BE49-F238E27FC236}">
                <a16:creationId xmlns:a16="http://schemas.microsoft.com/office/drawing/2014/main" id="{A24E5720-EC5E-4E5D-A776-E606EA9C05FC}"/>
              </a:ext>
            </a:extLst>
          </p:cNvPr>
          <p:cNvSpPr txBox="1"/>
          <p:nvPr/>
        </p:nvSpPr>
        <p:spPr>
          <a:xfrm>
            <a:off x="4711940" y="861726"/>
            <a:ext cx="481133" cy="34448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5" name="TextBox 934">
            <a:extLst>
              <a:ext uri="{FF2B5EF4-FFF2-40B4-BE49-F238E27FC236}">
                <a16:creationId xmlns:a16="http://schemas.microsoft.com/office/drawing/2014/main" id="{B40BEEB6-B39E-4169-BB88-C3A7673929B7}"/>
              </a:ext>
            </a:extLst>
          </p:cNvPr>
          <p:cNvSpPr txBox="1"/>
          <p:nvPr/>
        </p:nvSpPr>
        <p:spPr>
          <a:xfrm>
            <a:off x="5960605" y="863909"/>
            <a:ext cx="481133" cy="334350"/>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6" name="Straight Connector 935">
            <a:extLst>
              <a:ext uri="{FF2B5EF4-FFF2-40B4-BE49-F238E27FC236}">
                <a16:creationId xmlns:a16="http://schemas.microsoft.com/office/drawing/2014/main" id="{F1AC4AEC-4311-420D-BFAA-B03B5677CAAD}"/>
              </a:ext>
            </a:extLst>
          </p:cNvPr>
          <p:cNvCxnSpPr>
            <a:cxnSpLocks/>
          </p:cNvCxnSpPr>
          <p:nvPr/>
        </p:nvCxnSpPr>
        <p:spPr>
          <a:xfrm>
            <a:off x="4173627" y="815938"/>
            <a:ext cx="0" cy="322933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7" name="Straight Connector 936">
            <a:extLst>
              <a:ext uri="{FF2B5EF4-FFF2-40B4-BE49-F238E27FC236}">
                <a16:creationId xmlns:a16="http://schemas.microsoft.com/office/drawing/2014/main" id="{F9A61F51-E0D5-4BDC-B585-B0153A8AF7AD}"/>
              </a:ext>
            </a:extLst>
          </p:cNvPr>
          <p:cNvCxnSpPr>
            <a:cxnSpLocks/>
          </p:cNvCxnSpPr>
          <p:nvPr/>
        </p:nvCxnSpPr>
        <p:spPr>
          <a:xfrm>
            <a:off x="3082038" y="1231420"/>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6" name="Straight Connector 255">
            <a:extLst>
              <a:ext uri="{FF2B5EF4-FFF2-40B4-BE49-F238E27FC236}">
                <a16:creationId xmlns:a16="http://schemas.microsoft.com/office/drawing/2014/main" id="{34956CFF-0A7A-478D-B01A-342F16711FBE}"/>
              </a:ext>
            </a:extLst>
          </p:cNvPr>
          <p:cNvCxnSpPr>
            <a:cxnSpLocks/>
          </p:cNvCxnSpPr>
          <p:nvPr/>
        </p:nvCxnSpPr>
        <p:spPr>
          <a:xfrm>
            <a:off x="3082038" y="4057496"/>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61" name="TextBox 260">
            <a:extLst>
              <a:ext uri="{FF2B5EF4-FFF2-40B4-BE49-F238E27FC236}">
                <a16:creationId xmlns:a16="http://schemas.microsoft.com/office/drawing/2014/main" id="{5E6733D7-6627-4635-B4FC-E86E1260D0F4}"/>
              </a:ext>
            </a:extLst>
          </p:cNvPr>
          <p:cNvSpPr txBox="1"/>
          <p:nvPr/>
        </p:nvSpPr>
        <p:spPr>
          <a:xfrm>
            <a:off x="3542796" y="802610"/>
            <a:ext cx="481131" cy="369332"/>
          </a:xfrm>
          <a:prstGeom prst="rect">
            <a:avLst/>
          </a:prstGeom>
          <a:noFill/>
        </p:spPr>
        <p:txBody>
          <a:bodyPr wrap="square">
            <a:spAutoFit/>
          </a:bodyPr>
          <a:lstStyle/>
          <a:p>
            <a:r>
              <a:rPr lang="en-US" altLang="en-US" sz="1800" b="1" i="1" dirty="0">
                <a:cs typeface="Arial" panose="020B0604020202020204" pitchFamily="34" charset="0"/>
                <a:sym typeface="Symbol" panose="05050102010706020507" pitchFamily="18" charset="2"/>
              </a:rPr>
              <a:t></a:t>
            </a:r>
            <a:endParaRPr lang="en-US" b="1" dirty="0"/>
          </a:p>
        </p:txBody>
      </p:sp>
      <p:cxnSp>
        <p:nvCxnSpPr>
          <p:cNvPr id="265" name="Straight Arrow Connector 264">
            <a:extLst>
              <a:ext uri="{FF2B5EF4-FFF2-40B4-BE49-F238E27FC236}">
                <a16:creationId xmlns:a16="http://schemas.microsoft.com/office/drawing/2014/main" id="{795B8603-B0CA-4EAE-8B29-7413AC3B273B}"/>
              </a:ext>
            </a:extLst>
          </p:cNvPr>
          <p:cNvCxnSpPr/>
          <p:nvPr/>
        </p:nvCxnSpPr>
        <p:spPr>
          <a:xfrm>
            <a:off x="2636520" y="1362128"/>
            <a:ext cx="464316" cy="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66" name="Oval 265">
            <a:extLst>
              <a:ext uri="{FF2B5EF4-FFF2-40B4-BE49-F238E27FC236}">
                <a16:creationId xmlns:a16="http://schemas.microsoft.com/office/drawing/2014/main" id="{00A1EF83-B442-4974-955C-745A616C7774}"/>
              </a:ext>
            </a:extLst>
          </p:cNvPr>
          <p:cNvSpPr/>
          <p:nvPr/>
        </p:nvSpPr>
        <p:spPr>
          <a:xfrm>
            <a:off x="2853438" y="1722580"/>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7" name="Oval 266">
            <a:extLst>
              <a:ext uri="{FF2B5EF4-FFF2-40B4-BE49-F238E27FC236}">
                <a16:creationId xmlns:a16="http://schemas.microsoft.com/office/drawing/2014/main" id="{E733AF28-3B87-422A-8DB6-F96248236B37}"/>
              </a:ext>
            </a:extLst>
          </p:cNvPr>
          <p:cNvSpPr/>
          <p:nvPr/>
        </p:nvSpPr>
        <p:spPr>
          <a:xfrm>
            <a:off x="2854644" y="2403778"/>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8" name="Oval 267">
            <a:extLst>
              <a:ext uri="{FF2B5EF4-FFF2-40B4-BE49-F238E27FC236}">
                <a16:creationId xmlns:a16="http://schemas.microsoft.com/office/drawing/2014/main" id="{BFDE8FCD-848C-436A-8093-113B1A9A6A93}"/>
              </a:ext>
            </a:extLst>
          </p:cNvPr>
          <p:cNvSpPr/>
          <p:nvPr/>
        </p:nvSpPr>
        <p:spPr>
          <a:xfrm>
            <a:off x="2854641" y="3137752"/>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9" name="Oval 268">
            <a:extLst>
              <a:ext uri="{FF2B5EF4-FFF2-40B4-BE49-F238E27FC236}">
                <a16:creationId xmlns:a16="http://schemas.microsoft.com/office/drawing/2014/main" id="{FF0ADC2F-A020-477E-8523-B6696030329B}"/>
              </a:ext>
            </a:extLst>
          </p:cNvPr>
          <p:cNvSpPr/>
          <p:nvPr/>
        </p:nvSpPr>
        <p:spPr>
          <a:xfrm>
            <a:off x="2854641" y="2893599"/>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70" name="Oval 269">
            <a:extLst>
              <a:ext uri="{FF2B5EF4-FFF2-40B4-BE49-F238E27FC236}">
                <a16:creationId xmlns:a16="http://schemas.microsoft.com/office/drawing/2014/main" id="{29EC8CAE-43C4-4C6E-96AB-5324ABCFE575}"/>
              </a:ext>
            </a:extLst>
          </p:cNvPr>
          <p:cNvSpPr/>
          <p:nvPr/>
        </p:nvSpPr>
        <p:spPr>
          <a:xfrm>
            <a:off x="2854644" y="2650179"/>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71" name="Oval 270">
            <a:extLst>
              <a:ext uri="{FF2B5EF4-FFF2-40B4-BE49-F238E27FC236}">
                <a16:creationId xmlns:a16="http://schemas.microsoft.com/office/drawing/2014/main" id="{39CA92D4-96BD-498B-B35C-229F9A4410D2}"/>
              </a:ext>
            </a:extLst>
          </p:cNvPr>
          <p:cNvSpPr/>
          <p:nvPr/>
        </p:nvSpPr>
        <p:spPr>
          <a:xfrm>
            <a:off x="2854641" y="3748914"/>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89" name="Oval 288">
            <a:extLst>
              <a:ext uri="{FF2B5EF4-FFF2-40B4-BE49-F238E27FC236}">
                <a16:creationId xmlns:a16="http://schemas.microsoft.com/office/drawing/2014/main" id="{0ED0BE6C-DF49-4EDC-AD12-91E78CB654C8}"/>
              </a:ext>
            </a:extLst>
          </p:cNvPr>
          <p:cNvSpPr/>
          <p:nvPr/>
        </p:nvSpPr>
        <p:spPr>
          <a:xfrm>
            <a:off x="7717726" y="1260859"/>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1</a:t>
            </a:r>
          </a:p>
        </p:txBody>
      </p:sp>
      <p:cxnSp>
        <p:nvCxnSpPr>
          <p:cNvPr id="290" name="Straight Arrow Connector 289">
            <a:extLst>
              <a:ext uri="{FF2B5EF4-FFF2-40B4-BE49-F238E27FC236}">
                <a16:creationId xmlns:a16="http://schemas.microsoft.com/office/drawing/2014/main" id="{72ADB0C0-705F-4486-80DA-396F36559221}"/>
              </a:ext>
            </a:extLst>
          </p:cNvPr>
          <p:cNvCxnSpPr>
            <a:cxnSpLocks/>
            <a:endCxn id="289" idx="0"/>
          </p:cNvCxnSpPr>
          <p:nvPr/>
        </p:nvCxnSpPr>
        <p:spPr>
          <a:xfrm flipH="1">
            <a:off x="7992046" y="914346"/>
            <a:ext cx="369" cy="346513"/>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91" name="Oval 290">
            <a:extLst>
              <a:ext uri="{FF2B5EF4-FFF2-40B4-BE49-F238E27FC236}">
                <a16:creationId xmlns:a16="http://schemas.microsoft.com/office/drawing/2014/main" id="{3DCF38E8-3844-451C-86E1-E86990FB697C}"/>
              </a:ext>
            </a:extLst>
          </p:cNvPr>
          <p:cNvSpPr/>
          <p:nvPr/>
        </p:nvSpPr>
        <p:spPr>
          <a:xfrm>
            <a:off x="7132320" y="1984248"/>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2</a:t>
            </a:r>
          </a:p>
        </p:txBody>
      </p:sp>
      <p:sp>
        <p:nvSpPr>
          <p:cNvPr id="292" name="Oval 291">
            <a:extLst>
              <a:ext uri="{FF2B5EF4-FFF2-40B4-BE49-F238E27FC236}">
                <a16:creationId xmlns:a16="http://schemas.microsoft.com/office/drawing/2014/main" id="{4FCC5A7E-7AB8-4A6E-9CB8-7337FBE56821}"/>
              </a:ext>
            </a:extLst>
          </p:cNvPr>
          <p:cNvSpPr/>
          <p:nvPr/>
        </p:nvSpPr>
        <p:spPr>
          <a:xfrm>
            <a:off x="8407765" y="1946362"/>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4</a:t>
            </a:r>
          </a:p>
        </p:txBody>
      </p:sp>
      <p:sp>
        <p:nvSpPr>
          <p:cNvPr id="293" name="Oval 292">
            <a:extLst>
              <a:ext uri="{FF2B5EF4-FFF2-40B4-BE49-F238E27FC236}">
                <a16:creationId xmlns:a16="http://schemas.microsoft.com/office/drawing/2014/main" id="{9DA7B659-A966-401D-856F-DFC020C57CFE}"/>
              </a:ext>
            </a:extLst>
          </p:cNvPr>
          <p:cNvSpPr/>
          <p:nvPr/>
        </p:nvSpPr>
        <p:spPr>
          <a:xfrm>
            <a:off x="7132320" y="2883415"/>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3</a:t>
            </a:r>
          </a:p>
        </p:txBody>
      </p:sp>
      <p:sp>
        <p:nvSpPr>
          <p:cNvPr id="294" name="Oval 293">
            <a:extLst>
              <a:ext uri="{FF2B5EF4-FFF2-40B4-BE49-F238E27FC236}">
                <a16:creationId xmlns:a16="http://schemas.microsoft.com/office/drawing/2014/main" id="{5A2E5AD9-1B65-445E-9945-780EFFE7007F}"/>
              </a:ext>
            </a:extLst>
          </p:cNvPr>
          <p:cNvSpPr/>
          <p:nvPr/>
        </p:nvSpPr>
        <p:spPr>
          <a:xfrm>
            <a:off x="7840980" y="2880360"/>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5</a:t>
            </a:r>
          </a:p>
        </p:txBody>
      </p:sp>
      <p:sp>
        <p:nvSpPr>
          <p:cNvPr id="295" name="Oval 294">
            <a:extLst>
              <a:ext uri="{FF2B5EF4-FFF2-40B4-BE49-F238E27FC236}">
                <a16:creationId xmlns:a16="http://schemas.microsoft.com/office/drawing/2014/main" id="{BF492103-9473-44AC-80F4-389CBFA9B828}"/>
              </a:ext>
            </a:extLst>
          </p:cNvPr>
          <p:cNvSpPr/>
          <p:nvPr/>
        </p:nvSpPr>
        <p:spPr>
          <a:xfrm>
            <a:off x="7132320" y="3713160"/>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lvl="0" algn="ctr"/>
            <a:r>
              <a:rPr lang="en-US" sz="1200" b="1" dirty="0">
                <a:solidFill>
                  <a:sysClr val="windowText" lastClr="000000"/>
                </a:solidFill>
              </a:rPr>
              <a:t>r</a:t>
            </a:r>
            <a:r>
              <a:rPr lang="en-US" sz="1200" b="1" dirty="0">
                <a:solidFill>
                  <a:sysClr val="windowText" lastClr="000000"/>
                </a:solidFill>
                <a:latin typeface="+mj-lt"/>
              </a:rPr>
              <a:t>6</a:t>
            </a:r>
          </a:p>
        </p:txBody>
      </p:sp>
      <p:sp>
        <p:nvSpPr>
          <p:cNvPr id="296" name="Oval 295">
            <a:extLst>
              <a:ext uri="{FF2B5EF4-FFF2-40B4-BE49-F238E27FC236}">
                <a16:creationId xmlns:a16="http://schemas.microsoft.com/office/drawing/2014/main" id="{30B70928-2893-4500-9AC7-645E2AB7BC6C}"/>
              </a:ext>
            </a:extLst>
          </p:cNvPr>
          <p:cNvSpPr/>
          <p:nvPr/>
        </p:nvSpPr>
        <p:spPr>
          <a:xfrm>
            <a:off x="7848864" y="3704258"/>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lvl="0" algn="ctr"/>
            <a:r>
              <a:rPr lang="en-US" sz="1200" b="1" dirty="0">
                <a:solidFill>
                  <a:sysClr val="windowText" lastClr="000000"/>
                </a:solidFill>
              </a:rPr>
              <a:t>r</a:t>
            </a:r>
            <a:r>
              <a:rPr lang="en-US" sz="1200" b="1" dirty="0">
                <a:solidFill>
                  <a:sysClr val="windowText" lastClr="000000"/>
                </a:solidFill>
                <a:latin typeface="+mj-lt"/>
              </a:rPr>
              <a:t>8</a:t>
            </a:r>
          </a:p>
        </p:txBody>
      </p:sp>
      <p:sp>
        <p:nvSpPr>
          <p:cNvPr id="297" name="Oval 296">
            <a:extLst>
              <a:ext uri="{FF2B5EF4-FFF2-40B4-BE49-F238E27FC236}">
                <a16:creationId xmlns:a16="http://schemas.microsoft.com/office/drawing/2014/main" id="{840D54EF-AC8D-4CA5-BE9F-3EA9D5FF7CAF}"/>
              </a:ext>
            </a:extLst>
          </p:cNvPr>
          <p:cNvSpPr/>
          <p:nvPr/>
        </p:nvSpPr>
        <p:spPr>
          <a:xfrm>
            <a:off x="7132320" y="4728714"/>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9</a:t>
            </a:r>
          </a:p>
        </p:txBody>
      </p:sp>
      <p:sp>
        <p:nvSpPr>
          <p:cNvPr id="298" name="Oval 297">
            <a:extLst>
              <a:ext uri="{FF2B5EF4-FFF2-40B4-BE49-F238E27FC236}">
                <a16:creationId xmlns:a16="http://schemas.microsoft.com/office/drawing/2014/main" id="{A9ADCBB0-57E6-4F98-95DF-7989C084E5F6}"/>
              </a:ext>
            </a:extLst>
          </p:cNvPr>
          <p:cNvSpPr/>
          <p:nvPr/>
        </p:nvSpPr>
        <p:spPr>
          <a:xfrm>
            <a:off x="7891780" y="4726686"/>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11</a:t>
            </a:r>
          </a:p>
        </p:txBody>
      </p:sp>
      <p:cxnSp>
        <p:nvCxnSpPr>
          <p:cNvPr id="11" name="Straight Arrow Connector 10">
            <a:extLst>
              <a:ext uri="{FF2B5EF4-FFF2-40B4-BE49-F238E27FC236}">
                <a16:creationId xmlns:a16="http://schemas.microsoft.com/office/drawing/2014/main" id="{B14F9041-E3CF-4756-814A-0E4EB0ED35EF}"/>
              </a:ext>
            </a:extLst>
          </p:cNvPr>
          <p:cNvCxnSpPr>
            <a:cxnSpLocks/>
            <a:stCxn id="289" idx="3"/>
            <a:endCxn id="291" idx="0"/>
          </p:cNvCxnSpPr>
          <p:nvPr/>
        </p:nvCxnSpPr>
        <p:spPr>
          <a:xfrm flipH="1">
            <a:off x="7406640" y="1729153"/>
            <a:ext cx="391432" cy="255095"/>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35EC49C7-95AF-4928-AC8E-1DA7056715A2}"/>
              </a:ext>
            </a:extLst>
          </p:cNvPr>
          <p:cNvCxnSpPr>
            <a:cxnSpLocks/>
            <a:stCxn id="289" idx="5"/>
            <a:endCxn id="292" idx="0"/>
          </p:cNvCxnSpPr>
          <p:nvPr/>
        </p:nvCxnSpPr>
        <p:spPr>
          <a:xfrm>
            <a:off x="8186020" y="1729153"/>
            <a:ext cx="496065" cy="217209"/>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A214F059-5379-453F-8153-769D38DEE21D}"/>
              </a:ext>
            </a:extLst>
          </p:cNvPr>
          <p:cNvCxnSpPr>
            <a:cxnSpLocks/>
            <a:stCxn id="291" idx="4"/>
            <a:endCxn id="293" idx="0"/>
          </p:cNvCxnSpPr>
          <p:nvPr/>
        </p:nvCxnSpPr>
        <p:spPr>
          <a:xfrm>
            <a:off x="7406640" y="2532888"/>
            <a:ext cx="0" cy="350527"/>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91FD1956-7885-4FBE-8F3B-57CC6D093916}"/>
              </a:ext>
            </a:extLst>
          </p:cNvPr>
          <p:cNvCxnSpPr>
            <a:cxnSpLocks/>
            <a:stCxn id="291" idx="5"/>
            <a:endCxn id="294" idx="0"/>
          </p:cNvCxnSpPr>
          <p:nvPr/>
        </p:nvCxnSpPr>
        <p:spPr>
          <a:xfrm>
            <a:off x="7600614" y="2452542"/>
            <a:ext cx="514686" cy="42781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82F98069-EEBD-4FCD-A646-BF80914A7E91}"/>
              </a:ext>
            </a:extLst>
          </p:cNvPr>
          <p:cNvCxnSpPr>
            <a:cxnSpLocks/>
            <a:stCxn id="293" idx="4"/>
            <a:endCxn id="295" idx="0"/>
          </p:cNvCxnSpPr>
          <p:nvPr/>
        </p:nvCxnSpPr>
        <p:spPr>
          <a:xfrm>
            <a:off x="7406640" y="3432055"/>
            <a:ext cx="0" cy="281105"/>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F5C21AFE-D2E3-4517-9C4F-8635BE4B0B7F}"/>
              </a:ext>
            </a:extLst>
          </p:cNvPr>
          <p:cNvCxnSpPr>
            <a:cxnSpLocks/>
            <a:stCxn id="294" idx="3"/>
            <a:endCxn id="295" idx="7"/>
          </p:cNvCxnSpPr>
          <p:nvPr/>
        </p:nvCxnSpPr>
        <p:spPr>
          <a:xfrm flipH="1">
            <a:off x="7600614" y="3348654"/>
            <a:ext cx="320712" cy="444852"/>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C1F14377-BA2F-4CC7-A16C-9F152B9F4B3C}"/>
              </a:ext>
            </a:extLst>
          </p:cNvPr>
          <p:cNvCxnSpPr>
            <a:cxnSpLocks/>
            <a:stCxn id="294" idx="4"/>
            <a:endCxn id="296" idx="0"/>
          </p:cNvCxnSpPr>
          <p:nvPr/>
        </p:nvCxnSpPr>
        <p:spPr>
          <a:xfrm>
            <a:off x="8115300" y="3429000"/>
            <a:ext cx="7884" cy="27525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0A0E3EEA-E0BF-4EB7-96AD-2C57153E1EFD}"/>
              </a:ext>
            </a:extLst>
          </p:cNvPr>
          <p:cNvCxnSpPr>
            <a:cxnSpLocks/>
            <a:stCxn id="295" idx="4"/>
            <a:endCxn id="297" idx="0"/>
          </p:cNvCxnSpPr>
          <p:nvPr/>
        </p:nvCxnSpPr>
        <p:spPr>
          <a:xfrm>
            <a:off x="7406640" y="4261800"/>
            <a:ext cx="0" cy="466914"/>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8C0B0BBF-592D-4834-AFA7-4BAC7793B642}"/>
              </a:ext>
            </a:extLst>
          </p:cNvPr>
          <p:cNvCxnSpPr>
            <a:cxnSpLocks/>
            <a:stCxn id="296" idx="3"/>
            <a:endCxn id="297" idx="7"/>
          </p:cNvCxnSpPr>
          <p:nvPr/>
        </p:nvCxnSpPr>
        <p:spPr>
          <a:xfrm flipH="1">
            <a:off x="7600614" y="4172552"/>
            <a:ext cx="328596" cy="63650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EE09606B-AE9E-4786-A3FA-1F31ABCC92C7}"/>
              </a:ext>
            </a:extLst>
          </p:cNvPr>
          <p:cNvCxnSpPr>
            <a:cxnSpLocks/>
            <a:stCxn id="296" idx="4"/>
            <a:endCxn id="298" idx="0"/>
          </p:cNvCxnSpPr>
          <p:nvPr/>
        </p:nvCxnSpPr>
        <p:spPr>
          <a:xfrm>
            <a:off x="8123184" y="4252898"/>
            <a:ext cx="42916" cy="47378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946" name="Connector: Curved 945">
            <a:extLst>
              <a:ext uri="{FF2B5EF4-FFF2-40B4-BE49-F238E27FC236}">
                <a16:creationId xmlns:a16="http://schemas.microsoft.com/office/drawing/2014/main" id="{B7209B56-4B4C-4308-91BA-5264F97ABC57}"/>
              </a:ext>
            </a:extLst>
          </p:cNvPr>
          <p:cNvCxnSpPr>
            <a:cxnSpLocks/>
            <a:stCxn id="293" idx="1"/>
            <a:endCxn id="293" idx="3"/>
          </p:cNvCxnSpPr>
          <p:nvPr/>
        </p:nvCxnSpPr>
        <p:spPr>
          <a:xfrm rot="16200000" flipH="1">
            <a:off x="7018692" y="3157735"/>
            <a:ext cx="387948" cy="12700"/>
          </a:xfrm>
          <a:prstGeom prst="curvedConnector5">
            <a:avLst>
              <a:gd name="adj1" fmla="val -32736"/>
              <a:gd name="adj2" fmla="val -1767354"/>
              <a:gd name="adj3" fmla="val 158925"/>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951" name="Connector: Curved 950">
            <a:extLst>
              <a:ext uri="{FF2B5EF4-FFF2-40B4-BE49-F238E27FC236}">
                <a16:creationId xmlns:a16="http://schemas.microsoft.com/office/drawing/2014/main" id="{4E019A75-3EB4-456E-BB5C-BEE4F4BCE1E2}"/>
              </a:ext>
            </a:extLst>
          </p:cNvPr>
          <p:cNvCxnSpPr>
            <a:cxnSpLocks/>
            <a:stCxn id="295" idx="1"/>
            <a:endCxn id="295" idx="3"/>
          </p:cNvCxnSpPr>
          <p:nvPr/>
        </p:nvCxnSpPr>
        <p:spPr>
          <a:xfrm rot="16200000" flipH="1">
            <a:off x="7018692" y="3987480"/>
            <a:ext cx="387948" cy="12700"/>
          </a:xfrm>
          <a:prstGeom prst="curvedConnector5">
            <a:avLst>
              <a:gd name="adj1" fmla="val -36009"/>
              <a:gd name="adj2" fmla="val -1567354"/>
              <a:gd name="adj3" fmla="val 162199"/>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680" name="Rectangle 679">
            <a:extLst>
              <a:ext uri="{FF2B5EF4-FFF2-40B4-BE49-F238E27FC236}">
                <a16:creationId xmlns:a16="http://schemas.microsoft.com/office/drawing/2014/main" id="{79B335FC-62C6-4D4F-886A-81026B7A4BB3}"/>
              </a:ext>
            </a:extLst>
          </p:cNvPr>
          <p:cNvSpPr/>
          <p:nvPr/>
        </p:nvSpPr>
        <p:spPr>
          <a:xfrm>
            <a:off x="7212666" y="1642273"/>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2" name="Rectangle 411">
            <a:extLst>
              <a:ext uri="{FF2B5EF4-FFF2-40B4-BE49-F238E27FC236}">
                <a16:creationId xmlns:a16="http://schemas.microsoft.com/office/drawing/2014/main" id="{7B0E786F-FC98-4F25-A812-9D52BD79B159}"/>
              </a:ext>
            </a:extLst>
          </p:cNvPr>
          <p:cNvSpPr/>
          <p:nvPr/>
        </p:nvSpPr>
        <p:spPr>
          <a:xfrm>
            <a:off x="8241307" y="1604748"/>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13" name="Rectangle 412">
            <a:extLst>
              <a:ext uri="{FF2B5EF4-FFF2-40B4-BE49-F238E27FC236}">
                <a16:creationId xmlns:a16="http://schemas.microsoft.com/office/drawing/2014/main" id="{13B545ED-58D2-4C3A-9E92-194F9503B77C}"/>
              </a:ext>
            </a:extLst>
          </p:cNvPr>
          <p:cNvSpPr/>
          <p:nvPr/>
        </p:nvSpPr>
        <p:spPr>
          <a:xfrm>
            <a:off x="6953162" y="2466207"/>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4" name="Rectangle 413">
            <a:extLst>
              <a:ext uri="{FF2B5EF4-FFF2-40B4-BE49-F238E27FC236}">
                <a16:creationId xmlns:a16="http://schemas.microsoft.com/office/drawing/2014/main" id="{3187D004-0F34-405A-918C-DF45CFD9532E}"/>
              </a:ext>
            </a:extLst>
          </p:cNvPr>
          <p:cNvSpPr/>
          <p:nvPr/>
        </p:nvSpPr>
        <p:spPr>
          <a:xfrm>
            <a:off x="7375781" y="2492003"/>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15" name="Rectangle 414">
            <a:extLst>
              <a:ext uri="{FF2B5EF4-FFF2-40B4-BE49-F238E27FC236}">
                <a16:creationId xmlns:a16="http://schemas.microsoft.com/office/drawing/2014/main" id="{D628A4B1-BC91-4F0E-A824-43217D8B4614}"/>
              </a:ext>
            </a:extLst>
          </p:cNvPr>
          <p:cNvSpPr/>
          <p:nvPr/>
        </p:nvSpPr>
        <p:spPr>
          <a:xfrm>
            <a:off x="8058982" y="2466069"/>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6" name="Rectangle 415">
            <a:extLst>
              <a:ext uri="{FF2B5EF4-FFF2-40B4-BE49-F238E27FC236}">
                <a16:creationId xmlns:a16="http://schemas.microsoft.com/office/drawing/2014/main" id="{C830EF97-FE95-4A3E-9A88-560E5367B3C0}"/>
              </a:ext>
            </a:extLst>
          </p:cNvPr>
          <p:cNvSpPr/>
          <p:nvPr/>
        </p:nvSpPr>
        <p:spPr>
          <a:xfrm>
            <a:off x="6603941" y="2720056"/>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7" name="Rectangle 416">
            <a:extLst>
              <a:ext uri="{FF2B5EF4-FFF2-40B4-BE49-F238E27FC236}">
                <a16:creationId xmlns:a16="http://schemas.microsoft.com/office/drawing/2014/main" id="{457AF452-71A2-4C3D-861F-C0087E985284}"/>
              </a:ext>
            </a:extLst>
          </p:cNvPr>
          <p:cNvSpPr/>
          <p:nvPr/>
        </p:nvSpPr>
        <p:spPr>
          <a:xfrm>
            <a:off x="7339556" y="3367739"/>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18" name="Rectangle 417">
            <a:extLst>
              <a:ext uri="{FF2B5EF4-FFF2-40B4-BE49-F238E27FC236}">
                <a16:creationId xmlns:a16="http://schemas.microsoft.com/office/drawing/2014/main" id="{3B955DA1-47E3-478D-AC62-03FEA6ED07F0}"/>
              </a:ext>
            </a:extLst>
          </p:cNvPr>
          <p:cNvSpPr/>
          <p:nvPr/>
        </p:nvSpPr>
        <p:spPr>
          <a:xfrm>
            <a:off x="7703030" y="3418422"/>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9" name="Rectangle 418">
            <a:extLst>
              <a:ext uri="{FF2B5EF4-FFF2-40B4-BE49-F238E27FC236}">
                <a16:creationId xmlns:a16="http://schemas.microsoft.com/office/drawing/2014/main" id="{34D80E78-8357-471C-A86A-97A9EEAB9D68}"/>
              </a:ext>
            </a:extLst>
          </p:cNvPr>
          <p:cNvSpPr/>
          <p:nvPr/>
        </p:nvSpPr>
        <p:spPr>
          <a:xfrm>
            <a:off x="7992046" y="3404750"/>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20" name="Rectangle 419">
            <a:extLst>
              <a:ext uri="{FF2B5EF4-FFF2-40B4-BE49-F238E27FC236}">
                <a16:creationId xmlns:a16="http://schemas.microsoft.com/office/drawing/2014/main" id="{765F63CD-E463-413B-AF0A-715ED2DB96D6}"/>
              </a:ext>
            </a:extLst>
          </p:cNvPr>
          <p:cNvSpPr/>
          <p:nvPr/>
        </p:nvSpPr>
        <p:spPr>
          <a:xfrm>
            <a:off x="6628108" y="3517494"/>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21" name="Rectangle 420">
            <a:extLst>
              <a:ext uri="{FF2B5EF4-FFF2-40B4-BE49-F238E27FC236}">
                <a16:creationId xmlns:a16="http://schemas.microsoft.com/office/drawing/2014/main" id="{7CC95586-C7C5-4D52-A63A-6DCFC6906928}"/>
              </a:ext>
            </a:extLst>
          </p:cNvPr>
          <p:cNvSpPr/>
          <p:nvPr/>
        </p:nvSpPr>
        <p:spPr>
          <a:xfrm>
            <a:off x="7339556" y="4204688"/>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22" name="Rectangle 421">
            <a:extLst>
              <a:ext uri="{FF2B5EF4-FFF2-40B4-BE49-F238E27FC236}">
                <a16:creationId xmlns:a16="http://schemas.microsoft.com/office/drawing/2014/main" id="{2B1E243B-F520-409B-9977-4279DD7936E2}"/>
              </a:ext>
            </a:extLst>
          </p:cNvPr>
          <p:cNvSpPr/>
          <p:nvPr/>
        </p:nvSpPr>
        <p:spPr>
          <a:xfrm>
            <a:off x="7678864" y="4249237"/>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23" name="Rectangle 422">
            <a:extLst>
              <a:ext uri="{FF2B5EF4-FFF2-40B4-BE49-F238E27FC236}">
                <a16:creationId xmlns:a16="http://schemas.microsoft.com/office/drawing/2014/main" id="{B62E622A-8749-4DEB-834D-C6F6F50A4650}"/>
              </a:ext>
            </a:extLst>
          </p:cNvPr>
          <p:cNvSpPr/>
          <p:nvPr/>
        </p:nvSpPr>
        <p:spPr>
          <a:xfrm>
            <a:off x="7992445" y="4261636"/>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24" name="Rectangle 423">
            <a:extLst>
              <a:ext uri="{FF2B5EF4-FFF2-40B4-BE49-F238E27FC236}">
                <a16:creationId xmlns:a16="http://schemas.microsoft.com/office/drawing/2014/main" id="{BB686095-409A-4894-902D-4FA54F23CE94}"/>
              </a:ext>
            </a:extLst>
          </p:cNvPr>
          <p:cNvSpPr/>
          <p:nvPr/>
        </p:nvSpPr>
        <p:spPr>
          <a:xfrm>
            <a:off x="8384261" y="4253917"/>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30" name="Rectangle 429">
            <a:extLst>
              <a:ext uri="{FF2B5EF4-FFF2-40B4-BE49-F238E27FC236}">
                <a16:creationId xmlns:a16="http://schemas.microsoft.com/office/drawing/2014/main" id="{C672443B-BFC4-4F46-B0F7-895F8662DA0E}"/>
              </a:ext>
            </a:extLst>
          </p:cNvPr>
          <p:cNvSpPr/>
          <p:nvPr/>
        </p:nvSpPr>
        <p:spPr>
          <a:xfrm>
            <a:off x="8677310" y="4514094"/>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323" name="Oval 322">
            <a:extLst>
              <a:ext uri="{FF2B5EF4-FFF2-40B4-BE49-F238E27FC236}">
                <a16:creationId xmlns:a16="http://schemas.microsoft.com/office/drawing/2014/main" id="{49B508BD-D73F-4897-8C55-D91D211A41A6}"/>
              </a:ext>
            </a:extLst>
          </p:cNvPr>
          <p:cNvSpPr/>
          <p:nvPr/>
        </p:nvSpPr>
        <p:spPr>
          <a:xfrm>
            <a:off x="8544954" y="2875538"/>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7</a:t>
            </a:r>
          </a:p>
        </p:txBody>
      </p:sp>
      <p:sp>
        <p:nvSpPr>
          <p:cNvPr id="324" name="Rectangle 323">
            <a:extLst>
              <a:ext uri="{FF2B5EF4-FFF2-40B4-BE49-F238E27FC236}">
                <a16:creationId xmlns:a16="http://schemas.microsoft.com/office/drawing/2014/main" id="{35B1FBD8-5519-41FB-BE91-4B90B19D88DE}"/>
              </a:ext>
            </a:extLst>
          </p:cNvPr>
          <p:cNvSpPr/>
          <p:nvPr/>
        </p:nvSpPr>
        <p:spPr>
          <a:xfrm>
            <a:off x="8598476" y="2508465"/>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cxnSp>
        <p:nvCxnSpPr>
          <p:cNvPr id="5" name="Straight Arrow Connector 4">
            <a:extLst>
              <a:ext uri="{FF2B5EF4-FFF2-40B4-BE49-F238E27FC236}">
                <a16:creationId xmlns:a16="http://schemas.microsoft.com/office/drawing/2014/main" id="{2D114CB6-5FFA-4F27-83DE-BB9DC92771E6}"/>
              </a:ext>
            </a:extLst>
          </p:cNvPr>
          <p:cNvCxnSpPr>
            <a:stCxn id="292" idx="3"/>
            <a:endCxn id="294" idx="7"/>
          </p:cNvCxnSpPr>
          <p:nvPr/>
        </p:nvCxnSpPr>
        <p:spPr>
          <a:xfrm flipH="1">
            <a:off x="8309274" y="2414656"/>
            <a:ext cx="178837" cy="54605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E27014FE-7E1A-442D-A00B-B35F4D302AB5}"/>
              </a:ext>
            </a:extLst>
          </p:cNvPr>
          <p:cNvCxnSpPr>
            <a:stCxn id="292" idx="4"/>
            <a:endCxn id="323" idx="0"/>
          </p:cNvCxnSpPr>
          <p:nvPr/>
        </p:nvCxnSpPr>
        <p:spPr>
          <a:xfrm>
            <a:off x="8682085" y="2495002"/>
            <a:ext cx="137189" cy="380536"/>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32" name="Oval 331">
            <a:extLst>
              <a:ext uri="{FF2B5EF4-FFF2-40B4-BE49-F238E27FC236}">
                <a16:creationId xmlns:a16="http://schemas.microsoft.com/office/drawing/2014/main" id="{BF645AD0-7631-42FA-A0C1-0946B187A83A}"/>
              </a:ext>
            </a:extLst>
          </p:cNvPr>
          <p:cNvSpPr/>
          <p:nvPr/>
        </p:nvSpPr>
        <p:spPr>
          <a:xfrm>
            <a:off x="8543853" y="3686304"/>
            <a:ext cx="548640" cy="548640"/>
          </a:xfrm>
          <a:prstGeom prst="ellipse">
            <a:avLst/>
          </a:prstGeom>
          <a:ln w="25400" cmpd="sng"/>
        </p:spPr>
        <p:style>
          <a:lnRef idx="2">
            <a:schemeClr val="dk1"/>
          </a:lnRef>
          <a:fillRef idx="1">
            <a:schemeClr val="lt1"/>
          </a:fillRef>
          <a:effectRef idx="0">
            <a:schemeClr val="dk1"/>
          </a:effectRef>
          <a:fontRef idx="minor">
            <a:schemeClr val="dk1"/>
          </a:fontRef>
        </p:style>
        <p:txBody>
          <a:bodyPr rtlCol="0" anchor="ctr"/>
          <a:lstStyle/>
          <a:p>
            <a:pPr algn="ctr"/>
            <a:r>
              <a:rPr lang="en-US" sz="1100" b="1" dirty="0">
                <a:solidFill>
                  <a:sysClr val="windowText" lastClr="000000"/>
                </a:solidFill>
                <a:latin typeface="+mj-lt"/>
              </a:rPr>
              <a:t>r10</a:t>
            </a:r>
            <a:endParaRPr lang="en-US" sz="1200" b="1" dirty="0">
              <a:solidFill>
                <a:sysClr val="windowText" lastClr="000000"/>
              </a:solidFill>
              <a:latin typeface="+mj-lt"/>
            </a:endParaRPr>
          </a:p>
        </p:txBody>
      </p:sp>
      <p:cxnSp>
        <p:nvCxnSpPr>
          <p:cNvPr id="26" name="Straight Arrow Connector 25">
            <a:extLst>
              <a:ext uri="{FF2B5EF4-FFF2-40B4-BE49-F238E27FC236}">
                <a16:creationId xmlns:a16="http://schemas.microsoft.com/office/drawing/2014/main" id="{0CDF9504-48B7-4275-AF91-E8D6DAAC717C}"/>
              </a:ext>
            </a:extLst>
          </p:cNvPr>
          <p:cNvCxnSpPr>
            <a:stCxn id="332" idx="3"/>
            <a:endCxn id="298" idx="7"/>
          </p:cNvCxnSpPr>
          <p:nvPr/>
        </p:nvCxnSpPr>
        <p:spPr>
          <a:xfrm flipH="1">
            <a:off x="8360074" y="4154598"/>
            <a:ext cx="264125" cy="652434"/>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0" name="Connector: Curved 29">
            <a:extLst>
              <a:ext uri="{FF2B5EF4-FFF2-40B4-BE49-F238E27FC236}">
                <a16:creationId xmlns:a16="http://schemas.microsoft.com/office/drawing/2014/main" id="{FC10A620-6542-4CB4-8C7B-4E6B695816D3}"/>
              </a:ext>
            </a:extLst>
          </p:cNvPr>
          <p:cNvCxnSpPr>
            <a:stCxn id="332" idx="5"/>
            <a:endCxn id="332" idx="4"/>
          </p:cNvCxnSpPr>
          <p:nvPr/>
        </p:nvCxnSpPr>
        <p:spPr>
          <a:xfrm rot="5400000">
            <a:off x="8874987" y="4097784"/>
            <a:ext cx="80346" cy="193974"/>
          </a:xfrm>
          <a:prstGeom prst="curvedConnector3">
            <a:avLst>
              <a:gd name="adj1" fmla="val 455649"/>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938" name="Straight Arrow Connector 937">
            <a:extLst>
              <a:ext uri="{FF2B5EF4-FFF2-40B4-BE49-F238E27FC236}">
                <a16:creationId xmlns:a16="http://schemas.microsoft.com/office/drawing/2014/main" id="{B4D5CEB1-22DE-469D-92E2-8D269D506C22}"/>
              </a:ext>
            </a:extLst>
          </p:cNvPr>
          <p:cNvCxnSpPr>
            <a:stCxn id="323" idx="3"/>
            <a:endCxn id="296" idx="7"/>
          </p:cNvCxnSpPr>
          <p:nvPr/>
        </p:nvCxnSpPr>
        <p:spPr>
          <a:xfrm flipH="1">
            <a:off x="8317158" y="3343832"/>
            <a:ext cx="308142" cy="440772"/>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940" name="Straight Arrow Connector 939">
            <a:extLst>
              <a:ext uri="{FF2B5EF4-FFF2-40B4-BE49-F238E27FC236}">
                <a16:creationId xmlns:a16="http://schemas.microsoft.com/office/drawing/2014/main" id="{9302F670-8E0D-4842-95D9-920CACE64D04}"/>
              </a:ext>
            </a:extLst>
          </p:cNvPr>
          <p:cNvCxnSpPr>
            <a:stCxn id="323" idx="4"/>
            <a:endCxn id="332" idx="0"/>
          </p:cNvCxnSpPr>
          <p:nvPr/>
        </p:nvCxnSpPr>
        <p:spPr>
          <a:xfrm flipH="1">
            <a:off x="8818173" y="3424178"/>
            <a:ext cx="1101" cy="262126"/>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46" name="Rectangle 345">
            <a:extLst>
              <a:ext uri="{FF2B5EF4-FFF2-40B4-BE49-F238E27FC236}">
                <a16:creationId xmlns:a16="http://schemas.microsoft.com/office/drawing/2014/main" id="{D3FDFA13-0EB8-4F2D-9BD5-6EA03D5687F8}"/>
              </a:ext>
            </a:extLst>
          </p:cNvPr>
          <p:cNvSpPr/>
          <p:nvPr/>
        </p:nvSpPr>
        <p:spPr>
          <a:xfrm>
            <a:off x="8347864" y="3444081"/>
            <a:ext cx="460280"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347" name="Rectangle 346">
            <a:extLst>
              <a:ext uri="{FF2B5EF4-FFF2-40B4-BE49-F238E27FC236}">
                <a16:creationId xmlns:a16="http://schemas.microsoft.com/office/drawing/2014/main" id="{42E1E204-609D-4956-962C-9170C3C291FF}"/>
              </a:ext>
            </a:extLst>
          </p:cNvPr>
          <p:cNvSpPr/>
          <p:nvPr/>
        </p:nvSpPr>
        <p:spPr>
          <a:xfrm>
            <a:off x="8677310" y="3424178"/>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28" name="TextBox 27">
            <a:extLst>
              <a:ext uri="{FF2B5EF4-FFF2-40B4-BE49-F238E27FC236}">
                <a16:creationId xmlns:a16="http://schemas.microsoft.com/office/drawing/2014/main" id="{FEBEBACF-914F-48A9-8C10-45FCE3D37E6E}"/>
              </a:ext>
            </a:extLst>
          </p:cNvPr>
          <p:cNvSpPr txBox="1"/>
          <p:nvPr/>
        </p:nvSpPr>
        <p:spPr>
          <a:xfrm>
            <a:off x="3108960" y="5257800"/>
            <a:ext cx="2114549" cy="369332"/>
          </a:xfrm>
          <a:prstGeom prst="rect">
            <a:avLst/>
          </a:prstGeom>
          <a:solidFill>
            <a:srgbClr val="E68900"/>
          </a:solidFill>
          <a:ln>
            <a:solidFill>
              <a:schemeClr val="bg2">
                <a:lumMod val="75000"/>
              </a:schemeClr>
            </a:solidFill>
          </a:ln>
        </p:spPr>
        <p:txBody>
          <a:bodyPr wrap="square" rtlCol="0">
            <a:spAutoFit/>
          </a:bodyPr>
          <a:lstStyle/>
          <a:p>
            <a:endParaRPr lang="en-US" b="1" dirty="0"/>
          </a:p>
        </p:txBody>
      </p:sp>
      <p:sp>
        <p:nvSpPr>
          <p:cNvPr id="933" name="TextBox 932">
            <a:extLst>
              <a:ext uri="{FF2B5EF4-FFF2-40B4-BE49-F238E27FC236}">
                <a16:creationId xmlns:a16="http://schemas.microsoft.com/office/drawing/2014/main" id="{EEF4AD9C-245C-4453-A48F-DDB1E73D61C4}"/>
              </a:ext>
            </a:extLst>
          </p:cNvPr>
          <p:cNvSpPr txBox="1"/>
          <p:nvPr/>
        </p:nvSpPr>
        <p:spPr>
          <a:xfrm>
            <a:off x="3017520" y="4434840"/>
            <a:ext cx="2114549" cy="369332"/>
          </a:xfrm>
          <a:prstGeom prst="rect">
            <a:avLst/>
          </a:prstGeom>
          <a:solidFill>
            <a:srgbClr val="00B050"/>
          </a:solidFill>
          <a:ln>
            <a:solidFill>
              <a:schemeClr val="bg2">
                <a:lumMod val="75000"/>
              </a:schemeClr>
            </a:solidFill>
          </a:ln>
        </p:spPr>
        <p:txBody>
          <a:bodyPr wrap="square" rtlCol="0">
            <a:spAutoFit/>
          </a:bodyPr>
          <a:lstStyle/>
          <a:p>
            <a:endParaRPr lang="en-US" b="1" dirty="0"/>
          </a:p>
        </p:txBody>
      </p:sp>
      <p:sp>
        <p:nvSpPr>
          <p:cNvPr id="942" name="TextBox 941">
            <a:extLst>
              <a:ext uri="{FF2B5EF4-FFF2-40B4-BE49-F238E27FC236}">
                <a16:creationId xmlns:a16="http://schemas.microsoft.com/office/drawing/2014/main" id="{688DA8E1-07C5-47C9-A817-E29AE45500DF}"/>
              </a:ext>
            </a:extLst>
          </p:cNvPr>
          <p:cNvSpPr txBox="1"/>
          <p:nvPr/>
        </p:nvSpPr>
        <p:spPr>
          <a:xfrm>
            <a:off x="3108960" y="5257800"/>
            <a:ext cx="2114549" cy="369332"/>
          </a:xfrm>
          <a:prstGeom prst="rect">
            <a:avLst/>
          </a:prstGeom>
          <a:solidFill>
            <a:srgbClr val="E68900"/>
          </a:solidFill>
          <a:ln>
            <a:solidFill>
              <a:schemeClr val="bg2">
                <a:lumMod val="75000"/>
              </a:schemeClr>
            </a:solidFill>
          </a:ln>
        </p:spPr>
        <p:txBody>
          <a:bodyPr wrap="square" rtlCol="0">
            <a:spAutoFit/>
          </a:bodyPr>
          <a:lstStyle/>
          <a:p>
            <a:r>
              <a:rPr lang="en-US" b="1" dirty="0"/>
              <a:t>r</a:t>
            </a:r>
            <a:r>
              <a:rPr lang="en-US" b="1" baseline="-25000" dirty="0"/>
              <a:t>6</a:t>
            </a:r>
            <a:r>
              <a:rPr lang="en-US" b="1" dirty="0"/>
              <a:t> r</a:t>
            </a:r>
            <a:r>
              <a:rPr lang="en-US" b="1" baseline="-25000" dirty="0"/>
              <a:t>8</a:t>
            </a:r>
            <a:r>
              <a:rPr lang="en-US" b="1" dirty="0"/>
              <a:t> r</a:t>
            </a:r>
            <a:r>
              <a:rPr lang="en-US" b="1" baseline="-25000" dirty="0"/>
              <a:t>10 </a:t>
            </a:r>
            <a:endParaRPr lang="en-US" b="1" dirty="0"/>
          </a:p>
        </p:txBody>
      </p:sp>
      <p:sp>
        <p:nvSpPr>
          <p:cNvPr id="943" name="TextBox 942">
            <a:extLst>
              <a:ext uri="{FF2B5EF4-FFF2-40B4-BE49-F238E27FC236}">
                <a16:creationId xmlns:a16="http://schemas.microsoft.com/office/drawing/2014/main" id="{B9F8424E-41E5-421E-BE93-D9C9254C94BF}"/>
              </a:ext>
            </a:extLst>
          </p:cNvPr>
          <p:cNvSpPr txBox="1"/>
          <p:nvPr/>
        </p:nvSpPr>
        <p:spPr>
          <a:xfrm>
            <a:off x="3017520" y="4434840"/>
            <a:ext cx="2114549" cy="369332"/>
          </a:xfrm>
          <a:prstGeom prst="rect">
            <a:avLst/>
          </a:prstGeom>
          <a:solidFill>
            <a:srgbClr val="00B050"/>
          </a:solidFill>
          <a:ln>
            <a:solidFill>
              <a:schemeClr val="bg2">
                <a:lumMod val="75000"/>
              </a:schemeClr>
            </a:solidFill>
          </a:ln>
        </p:spPr>
        <p:txBody>
          <a:bodyPr wrap="square" rtlCol="0">
            <a:spAutoFit/>
          </a:bodyPr>
          <a:lstStyle/>
          <a:p>
            <a:r>
              <a:rPr lang="en-US" b="1" dirty="0"/>
              <a:t>r</a:t>
            </a:r>
            <a:r>
              <a:rPr lang="en-US" b="1" baseline="-25000" dirty="0"/>
              <a:t>3</a:t>
            </a:r>
            <a:r>
              <a:rPr lang="en-US" b="1" dirty="0"/>
              <a:t> r</a:t>
            </a:r>
            <a:r>
              <a:rPr lang="en-US" b="1" baseline="-25000" dirty="0"/>
              <a:t>5</a:t>
            </a:r>
            <a:r>
              <a:rPr lang="en-US" b="1" dirty="0"/>
              <a:t> r</a:t>
            </a:r>
            <a:r>
              <a:rPr lang="en-US" b="1" baseline="-25000" dirty="0"/>
              <a:t>7</a:t>
            </a:r>
          </a:p>
        </p:txBody>
      </p:sp>
      <p:sp>
        <p:nvSpPr>
          <p:cNvPr id="944" name="TextBox 943">
            <a:extLst>
              <a:ext uri="{FF2B5EF4-FFF2-40B4-BE49-F238E27FC236}">
                <a16:creationId xmlns:a16="http://schemas.microsoft.com/office/drawing/2014/main" id="{6098CBB8-F3E2-4981-AA96-14D02282A307}"/>
              </a:ext>
            </a:extLst>
          </p:cNvPr>
          <p:cNvSpPr txBox="1"/>
          <p:nvPr/>
        </p:nvSpPr>
        <p:spPr>
          <a:xfrm>
            <a:off x="3291840" y="6080760"/>
            <a:ext cx="2114549" cy="369332"/>
          </a:xfrm>
          <a:prstGeom prst="rect">
            <a:avLst/>
          </a:prstGeom>
          <a:solidFill>
            <a:srgbClr val="FF0000"/>
          </a:solidFill>
          <a:ln>
            <a:solidFill>
              <a:schemeClr val="bg2">
                <a:lumMod val="75000"/>
              </a:schemeClr>
            </a:solidFill>
          </a:ln>
        </p:spPr>
        <p:txBody>
          <a:bodyPr wrap="square" rtlCol="0">
            <a:spAutoFit/>
          </a:bodyPr>
          <a:lstStyle/>
          <a:p>
            <a:r>
              <a:rPr lang="en-US" b="1" dirty="0"/>
              <a:t>r</a:t>
            </a:r>
            <a:r>
              <a:rPr lang="en-US" b="1" baseline="-25000" dirty="0"/>
              <a:t>1</a:t>
            </a:r>
            <a:r>
              <a:rPr lang="en-US" b="1" dirty="0"/>
              <a:t> r</a:t>
            </a:r>
            <a:r>
              <a:rPr lang="en-US" b="1" baseline="-25000" dirty="0"/>
              <a:t>2</a:t>
            </a:r>
            <a:r>
              <a:rPr lang="en-US" b="1" dirty="0"/>
              <a:t> r</a:t>
            </a:r>
            <a:r>
              <a:rPr lang="en-US" b="1" baseline="-25000" dirty="0"/>
              <a:t>3</a:t>
            </a:r>
            <a:r>
              <a:rPr lang="en-US" b="1" dirty="0"/>
              <a:t> r</a:t>
            </a:r>
            <a:r>
              <a:rPr lang="en-US" b="1" baseline="-25000" dirty="0"/>
              <a:t>4</a:t>
            </a:r>
            <a:r>
              <a:rPr lang="en-US" b="1" dirty="0"/>
              <a:t> r</a:t>
            </a:r>
            <a:r>
              <a:rPr lang="en-US" b="1" baseline="-25000" dirty="0"/>
              <a:t>5</a:t>
            </a:r>
            <a:r>
              <a:rPr lang="en-US" b="1" dirty="0"/>
              <a:t> r</a:t>
            </a:r>
            <a:r>
              <a:rPr lang="en-US" b="1" baseline="-25000" dirty="0"/>
              <a:t>7</a:t>
            </a:r>
            <a:endParaRPr lang="en-US" b="1" dirty="0"/>
          </a:p>
        </p:txBody>
      </p:sp>
      <p:sp>
        <p:nvSpPr>
          <p:cNvPr id="945" name="TextBox 944">
            <a:extLst>
              <a:ext uri="{FF2B5EF4-FFF2-40B4-BE49-F238E27FC236}">
                <a16:creationId xmlns:a16="http://schemas.microsoft.com/office/drawing/2014/main" id="{F0F688D2-11FF-4CF2-B834-1E9FAE6AC4EE}"/>
              </a:ext>
            </a:extLst>
          </p:cNvPr>
          <p:cNvSpPr txBox="1"/>
          <p:nvPr/>
        </p:nvSpPr>
        <p:spPr>
          <a:xfrm>
            <a:off x="3108960" y="5257800"/>
            <a:ext cx="2114549" cy="369332"/>
          </a:xfrm>
          <a:prstGeom prst="rect">
            <a:avLst/>
          </a:prstGeom>
          <a:solidFill>
            <a:srgbClr val="E68900"/>
          </a:solidFill>
          <a:ln>
            <a:solidFill>
              <a:schemeClr val="bg2">
                <a:lumMod val="75000"/>
              </a:schemeClr>
            </a:solidFill>
          </a:ln>
        </p:spPr>
        <p:txBody>
          <a:bodyPr wrap="square" rtlCol="0">
            <a:spAutoFit/>
          </a:bodyPr>
          <a:lstStyle/>
          <a:p>
            <a:r>
              <a:rPr lang="en-US" b="1" dirty="0"/>
              <a:t>r</a:t>
            </a:r>
            <a:r>
              <a:rPr lang="en-US" b="1" baseline="-25000" dirty="0"/>
              <a:t>9</a:t>
            </a:r>
            <a:r>
              <a:rPr lang="en-US" b="1" dirty="0"/>
              <a:t> r</a:t>
            </a:r>
            <a:r>
              <a:rPr lang="en-US" b="1" baseline="-25000" dirty="0"/>
              <a:t>11</a:t>
            </a:r>
            <a:endParaRPr lang="en-US" b="1" dirty="0"/>
          </a:p>
        </p:txBody>
      </p:sp>
      <p:sp>
        <p:nvSpPr>
          <p:cNvPr id="947" name="TextBox 946">
            <a:extLst>
              <a:ext uri="{FF2B5EF4-FFF2-40B4-BE49-F238E27FC236}">
                <a16:creationId xmlns:a16="http://schemas.microsoft.com/office/drawing/2014/main" id="{7BB08A25-860A-4F74-ADB7-34522666C494}"/>
              </a:ext>
            </a:extLst>
          </p:cNvPr>
          <p:cNvSpPr txBox="1"/>
          <p:nvPr/>
        </p:nvSpPr>
        <p:spPr>
          <a:xfrm>
            <a:off x="3017520" y="4434840"/>
            <a:ext cx="2114549" cy="369332"/>
          </a:xfrm>
          <a:prstGeom prst="rect">
            <a:avLst/>
          </a:prstGeom>
          <a:solidFill>
            <a:srgbClr val="00B050"/>
          </a:solidFill>
          <a:ln>
            <a:solidFill>
              <a:schemeClr val="bg2">
                <a:lumMod val="75000"/>
              </a:schemeClr>
            </a:solidFill>
          </a:ln>
        </p:spPr>
        <p:txBody>
          <a:bodyPr wrap="square" rtlCol="0">
            <a:spAutoFit/>
          </a:bodyPr>
          <a:lstStyle/>
          <a:p>
            <a:r>
              <a:rPr lang="en-US" b="1" dirty="0"/>
              <a:t>r</a:t>
            </a:r>
            <a:r>
              <a:rPr lang="en-US" b="1" baseline="-25000" dirty="0"/>
              <a:t>6</a:t>
            </a:r>
            <a:r>
              <a:rPr lang="en-US" b="1" dirty="0"/>
              <a:t> r</a:t>
            </a:r>
            <a:r>
              <a:rPr lang="en-US" b="1" baseline="-25000" dirty="0"/>
              <a:t>8</a:t>
            </a:r>
            <a:r>
              <a:rPr lang="en-US" b="1" dirty="0"/>
              <a:t> r</a:t>
            </a:r>
            <a:r>
              <a:rPr lang="en-US" b="1" baseline="-25000" dirty="0"/>
              <a:t>10 </a:t>
            </a:r>
            <a:endParaRPr lang="en-US" b="1" dirty="0"/>
          </a:p>
        </p:txBody>
      </p:sp>
      <p:sp>
        <p:nvSpPr>
          <p:cNvPr id="384" name="TextBox 383">
            <a:extLst>
              <a:ext uri="{FF2B5EF4-FFF2-40B4-BE49-F238E27FC236}">
                <a16:creationId xmlns:a16="http://schemas.microsoft.com/office/drawing/2014/main" id="{07B2F2C3-6731-4EAA-9631-F1F784C1B568}"/>
              </a:ext>
            </a:extLst>
          </p:cNvPr>
          <p:cNvSpPr txBox="1"/>
          <p:nvPr/>
        </p:nvSpPr>
        <p:spPr>
          <a:xfrm>
            <a:off x="3291840" y="6080760"/>
            <a:ext cx="2114549" cy="369332"/>
          </a:xfrm>
          <a:prstGeom prst="rect">
            <a:avLst/>
          </a:prstGeom>
          <a:solidFill>
            <a:srgbClr val="FF0000"/>
          </a:solidFill>
          <a:ln>
            <a:solidFill>
              <a:schemeClr val="bg2">
                <a:lumMod val="75000"/>
              </a:schemeClr>
            </a:solidFill>
          </a:ln>
        </p:spPr>
        <p:txBody>
          <a:bodyPr wrap="square" rtlCol="0">
            <a:spAutoFit/>
          </a:bodyPr>
          <a:lstStyle/>
          <a:p>
            <a:r>
              <a:rPr lang="en-US" b="1" dirty="0"/>
              <a:t>r</a:t>
            </a:r>
            <a:r>
              <a:rPr lang="en-US" b="1" baseline="-25000" dirty="0"/>
              <a:t>1</a:t>
            </a:r>
            <a:r>
              <a:rPr lang="en-US" b="1" dirty="0"/>
              <a:t> r</a:t>
            </a:r>
            <a:r>
              <a:rPr lang="en-US" b="1" baseline="-25000" dirty="0"/>
              <a:t>2</a:t>
            </a:r>
            <a:r>
              <a:rPr lang="en-US" b="1" dirty="0"/>
              <a:t> r</a:t>
            </a:r>
            <a:r>
              <a:rPr lang="en-US" b="1" baseline="-25000" dirty="0"/>
              <a:t>4</a:t>
            </a:r>
            <a:endParaRPr lang="en-US" b="1" dirty="0"/>
          </a:p>
        </p:txBody>
      </p:sp>
      <p:sp>
        <p:nvSpPr>
          <p:cNvPr id="6" name="TextBox 5">
            <a:extLst>
              <a:ext uri="{FF2B5EF4-FFF2-40B4-BE49-F238E27FC236}">
                <a16:creationId xmlns:a16="http://schemas.microsoft.com/office/drawing/2014/main" id="{7FBFA060-7091-43EF-A0CE-284771F6F065}"/>
              </a:ext>
            </a:extLst>
          </p:cNvPr>
          <p:cNvSpPr txBox="1"/>
          <p:nvPr/>
        </p:nvSpPr>
        <p:spPr>
          <a:xfrm>
            <a:off x="39215" y="757256"/>
            <a:ext cx="2750783" cy="5840573"/>
          </a:xfrm>
          <a:prstGeom prst="rect">
            <a:avLst/>
          </a:prstGeom>
          <a:noFill/>
        </p:spPr>
        <p:txBody>
          <a:bodyPr wrap="square" rtlCol="0">
            <a:spAutoFit/>
          </a:bodyPr>
          <a:lstStyle/>
          <a:p>
            <a:pPr algn="just">
              <a:lnSpc>
                <a:spcPct val="90000"/>
              </a:lnSpc>
              <a:spcAft>
                <a:spcPts val="800"/>
              </a:spcAft>
            </a:pPr>
            <a:r>
              <a:rPr lang="en-US" b="1" dirty="0"/>
              <a:t>1. </a:t>
            </a:r>
            <a:r>
              <a:rPr lang="en-US" dirty="0"/>
              <a:t>Draw state diagram by level, </a:t>
            </a:r>
            <a:r>
              <a:rPr lang="en-US" i="1" dirty="0"/>
              <a:t>starting with start state</a:t>
            </a:r>
            <a:r>
              <a:rPr lang="en-US" dirty="0"/>
              <a:t>.</a:t>
            </a:r>
          </a:p>
          <a:p>
            <a:pPr algn="just">
              <a:lnSpc>
                <a:spcPct val="90000"/>
              </a:lnSpc>
              <a:spcAft>
                <a:spcPts val="800"/>
              </a:spcAft>
            </a:pPr>
            <a:r>
              <a:rPr lang="en-US" b="1" dirty="0"/>
              <a:t>2. </a:t>
            </a:r>
            <a:r>
              <a:rPr lang="en-US" i="1" dirty="0"/>
              <a:t>Mark</a:t>
            </a:r>
            <a:r>
              <a:rPr lang="en-US" dirty="0"/>
              <a:t> all the </a:t>
            </a:r>
            <a:r>
              <a:rPr lang="en-US" b="1" i="1" dirty="0">
                <a:solidFill>
                  <a:srgbClr val="00B050"/>
                </a:solidFill>
              </a:rPr>
              <a:t>current level</a:t>
            </a:r>
            <a:r>
              <a:rPr lang="en-US" dirty="0"/>
              <a:t> states (</a:t>
            </a:r>
            <a:r>
              <a:rPr lang="en-US" b="1" dirty="0">
                <a:solidFill>
                  <a:srgbClr val="00B050"/>
                </a:solidFill>
              </a:rPr>
              <a:t>green</a:t>
            </a:r>
            <a:r>
              <a:rPr lang="en-US" dirty="0"/>
              <a:t>) in the </a:t>
            </a:r>
            <a:r>
              <a:rPr lang="en-US" i="1" dirty="0"/>
              <a:t>first column</a:t>
            </a:r>
            <a:r>
              <a:rPr lang="en-US" dirty="0"/>
              <a:t> &amp; the </a:t>
            </a:r>
            <a:r>
              <a:rPr lang="en-US" b="1" i="1" dirty="0">
                <a:solidFill>
                  <a:srgbClr val="E68900"/>
                </a:solidFill>
              </a:rPr>
              <a:t>transitions</a:t>
            </a:r>
            <a:r>
              <a:rPr lang="en-US" dirty="0"/>
              <a:t> states (</a:t>
            </a:r>
            <a:r>
              <a:rPr lang="en-US" b="1" dirty="0">
                <a:solidFill>
                  <a:srgbClr val="E68900"/>
                </a:solidFill>
              </a:rPr>
              <a:t>orange</a:t>
            </a:r>
            <a:r>
              <a:rPr lang="en-US" dirty="0"/>
              <a:t>) in </a:t>
            </a:r>
            <a:r>
              <a:rPr lang="en-US" i="1" dirty="0"/>
              <a:t>2</a:t>
            </a:r>
            <a:r>
              <a:rPr lang="en-US" i="1" baseline="30000" dirty="0"/>
              <a:t>nd</a:t>
            </a:r>
            <a:r>
              <a:rPr lang="en-US" i="1" dirty="0"/>
              <a:t> &amp; 3</a:t>
            </a:r>
            <a:r>
              <a:rPr lang="en-US" i="1" baseline="30000" dirty="0"/>
              <a:t>rd</a:t>
            </a:r>
            <a:r>
              <a:rPr lang="en-US" i="1" dirty="0"/>
              <a:t> column</a:t>
            </a:r>
            <a:r>
              <a:rPr lang="en-US" dirty="0"/>
              <a:t>.</a:t>
            </a:r>
          </a:p>
          <a:p>
            <a:pPr algn="just">
              <a:lnSpc>
                <a:spcPct val="90000"/>
              </a:lnSpc>
              <a:spcAft>
                <a:spcPts val="800"/>
              </a:spcAft>
            </a:pPr>
            <a:r>
              <a:rPr lang="en-US" b="1" dirty="0"/>
              <a:t>3. </a:t>
            </a:r>
            <a:r>
              <a:rPr lang="en-US" dirty="0"/>
              <a:t>Get the </a:t>
            </a:r>
            <a:r>
              <a:rPr lang="en-US" i="1" dirty="0"/>
              <a:t>next level</a:t>
            </a:r>
            <a:r>
              <a:rPr lang="en-US" dirty="0"/>
              <a:t> states (</a:t>
            </a:r>
            <a:r>
              <a:rPr lang="en-US" b="1" dirty="0">
                <a:solidFill>
                  <a:srgbClr val="E68900"/>
                </a:solidFill>
              </a:rPr>
              <a:t>orange</a:t>
            </a:r>
            <a:r>
              <a:rPr lang="en-US" dirty="0"/>
              <a:t>) from </a:t>
            </a:r>
            <a:r>
              <a:rPr lang="en-US" i="1" dirty="0"/>
              <a:t>2</a:t>
            </a:r>
            <a:r>
              <a:rPr lang="en-US" i="1" baseline="30000" dirty="0"/>
              <a:t>nd</a:t>
            </a:r>
            <a:r>
              <a:rPr lang="en-US" i="1" dirty="0"/>
              <a:t> &amp; 3</a:t>
            </a:r>
            <a:r>
              <a:rPr lang="en-US" i="1" baseline="30000" dirty="0"/>
              <a:t>rd</a:t>
            </a:r>
            <a:r>
              <a:rPr lang="en-US" i="1" dirty="0"/>
              <a:t> column</a:t>
            </a:r>
            <a:r>
              <a:rPr lang="en-US" dirty="0"/>
              <a:t> &amp; </a:t>
            </a:r>
            <a:r>
              <a:rPr lang="en-US" b="1" dirty="0"/>
              <a:t>draw</a:t>
            </a:r>
            <a:r>
              <a:rPr lang="en-US" dirty="0"/>
              <a:t>. </a:t>
            </a:r>
            <a:r>
              <a:rPr lang="en-US" i="1" dirty="0"/>
              <a:t>Mark </a:t>
            </a:r>
            <a:r>
              <a:rPr lang="en-US" dirty="0"/>
              <a:t>(</a:t>
            </a:r>
            <a:r>
              <a:rPr lang="en-US" b="1" dirty="0">
                <a:solidFill>
                  <a:srgbClr val="E68900"/>
                </a:solidFill>
              </a:rPr>
              <a:t>orange</a:t>
            </a:r>
            <a:r>
              <a:rPr lang="en-US" dirty="0"/>
              <a:t>) all next level states in the </a:t>
            </a:r>
            <a:r>
              <a:rPr lang="en-US" i="1" dirty="0"/>
              <a:t>whole table</a:t>
            </a:r>
            <a:r>
              <a:rPr lang="en-US" dirty="0"/>
              <a:t>.</a:t>
            </a:r>
          </a:p>
          <a:p>
            <a:pPr algn="just">
              <a:lnSpc>
                <a:spcPct val="90000"/>
              </a:lnSpc>
              <a:spcAft>
                <a:spcPts val="800"/>
              </a:spcAft>
            </a:pPr>
            <a:r>
              <a:rPr lang="en-US" b="1" dirty="0"/>
              <a:t>4. Draw</a:t>
            </a:r>
            <a:r>
              <a:rPr lang="en-US" dirty="0"/>
              <a:t> the </a:t>
            </a:r>
            <a:r>
              <a:rPr lang="en-US" b="1" dirty="0"/>
              <a:t>transitions</a:t>
            </a:r>
            <a:r>
              <a:rPr lang="en-US" dirty="0"/>
              <a:t>.</a:t>
            </a:r>
          </a:p>
          <a:p>
            <a:pPr algn="just">
              <a:lnSpc>
                <a:spcPct val="90000"/>
              </a:lnSpc>
              <a:spcAft>
                <a:spcPts val="800"/>
              </a:spcAft>
            </a:pPr>
            <a:r>
              <a:rPr lang="en-US" b="1" dirty="0"/>
              <a:t>5. </a:t>
            </a:r>
            <a:r>
              <a:rPr lang="en-US" dirty="0"/>
              <a:t>Now, </a:t>
            </a:r>
            <a:r>
              <a:rPr lang="en-US" b="1" i="1" dirty="0"/>
              <a:t>current level complete</a:t>
            </a:r>
            <a:r>
              <a:rPr lang="en-US" dirty="0"/>
              <a:t> (</a:t>
            </a:r>
            <a:r>
              <a:rPr lang="en-US" b="1" dirty="0">
                <a:solidFill>
                  <a:srgbClr val="00B050"/>
                </a:solidFill>
              </a:rPr>
              <a:t>green</a:t>
            </a:r>
            <a:r>
              <a:rPr lang="en-US" dirty="0"/>
              <a:t> </a:t>
            </a:r>
            <a:r>
              <a:rPr lang="en-US" dirty="0">
                <a:sym typeface="Wingdings" panose="05000000000000000000" pitchFamily="2" charset="2"/>
              </a:rPr>
              <a:t>to </a:t>
            </a:r>
            <a:r>
              <a:rPr lang="en-US" b="1" dirty="0">
                <a:solidFill>
                  <a:srgbClr val="FF0000"/>
                </a:solidFill>
              </a:rPr>
              <a:t>red</a:t>
            </a:r>
            <a:r>
              <a:rPr lang="en-US" dirty="0"/>
              <a:t>) and next level becomes current level (</a:t>
            </a:r>
            <a:r>
              <a:rPr lang="en-US" b="1" dirty="0">
                <a:solidFill>
                  <a:srgbClr val="E68900"/>
                </a:solidFill>
              </a:rPr>
              <a:t>orange</a:t>
            </a:r>
            <a:r>
              <a:rPr lang="en-US" dirty="0"/>
              <a:t> to </a:t>
            </a:r>
            <a:r>
              <a:rPr lang="en-US" b="1" dirty="0">
                <a:solidFill>
                  <a:srgbClr val="00B050"/>
                </a:solidFill>
              </a:rPr>
              <a:t>green</a:t>
            </a:r>
            <a:r>
              <a:rPr lang="en-US" dirty="0"/>
              <a:t>).</a:t>
            </a:r>
          </a:p>
          <a:p>
            <a:pPr algn="just">
              <a:lnSpc>
                <a:spcPct val="90000"/>
              </a:lnSpc>
              <a:spcAft>
                <a:spcPts val="800"/>
              </a:spcAft>
            </a:pPr>
            <a:r>
              <a:rPr lang="en-US" b="1" dirty="0"/>
              <a:t>6. </a:t>
            </a:r>
            <a:r>
              <a:rPr lang="en-US" dirty="0"/>
              <a:t>Repeat from step 2 until all states are </a:t>
            </a:r>
            <a:r>
              <a:rPr lang="en-US" b="1" dirty="0">
                <a:solidFill>
                  <a:srgbClr val="FF0000"/>
                </a:solidFill>
              </a:rPr>
              <a:t>red</a:t>
            </a:r>
            <a:r>
              <a:rPr lang="en-US" dirty="0"/>
              <a:t>.</a:t>
            </a:r>
          </a:p>
        </p:txBody>
      </p:sp>
    </p:spTree>
    <p:extLst>
      <p:ext uri="{BB962C8B-B14F-4D97-AF65-F5344CB8AC3E}">
        <p14:creationId xmlns:p14="http://schemas.microsoft.com/office/powerpoint/2010/main" val="1578697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1" grpId="0" nodeType="withEffect">
                                  <p:stCondLst>
                                    <p:cond delay="0"/>
                                  </p:stCondLst>
                                  <p:childTnLst>
                                    <p:set>
                                      <p:cBhvr override="childStyle">
                                        <p:cTn id="6" dur="indefinite"/>
                                        <p:tgtEl>
                                          <p:spTgt spid="628"/>
                                        </p:tgtEl>
                                        <p:attrNameLst>
                                          <p:attrName>style.color</p:attrName>
                                        </p:attrNameLst>
                                      </p:cBhvr>
                                      <p:to>
                                        <p:clrVal>
                                          <a:srgbClr val="FF0000"/>
                                        </p:clrVal>
                                      </p:to>
                                    </p:set>
                                  </p:childTnLst>
                                </p:cTn>
                              </p:par>
                              <p:par>
                                <p:cTn id="7" presetID="3" presetClass="emph" presetSubtype="1" grpId="0" nodeType="withEffect">
                                  <p:stCondLst>
                                    <p:cond delay="0"/>
                                  </p:stCondLst>
                                  <p:childTnLst>
                                    <p:set>
                                      <p:cBhvr override="childStyle">
                                        <p:cTn id="8" dur="indefinite"/>
                                        <p:tgtEl>
                                          <p:spTgt spid="664"/>
                                        </p:tgtEl>
                                        <p:attrNameLst>
                                          <p:attrName>style.color</p:attrName>
                                        </p:attrNameLst>
                                      </p:cBhvr>
                                      <p:to>
                                        <p:clrVal>
                                          <a:srgbClr val="FF0000"/>
                                        </p:clrVal>
                                      </p:to>
                                    </p:set>
                                  </p:childTnLst>
                                </p:cTn>
                              </p:par>
                              <p:par>
                                <p:cTn id="9" presetID="3" presetClass="emph" presetSubtype="1" grpId="0" nodeType="withEffect">
                                  <p:stCondLst>
                                    <p:cond delay="0"/>
                                  </p:stCondLst>
                                  <p:childTnLst>
                                    <p:set>
                                      <p:cBhvr override="childStyle">
                                        <p:cTn id="10" dur="indefinite"/>
                                        <p:tgtEl>
                                          <p:spTgt spid="706"/>
                                        </p:tgtEl>
                                        <p:attrNameLst>
                                          <p:attrName>style.color</p:attrName>
                                        </p:attrNameLst>
                                      </p:cBhvr>
                                      <p:to>
                                        <p:clrVal>
                                          <a:srgbClr val="FF0000"/>
                                        </p:clrVal>
                                      </p:to>
                                    </p:set>
                                  </p:childTnLst>
                                </p:cTn>
                              </p:par>
                              <p:par>
                                <p:cTn id="11" presetID="3" presetClass="emph" presetSubtype="1" grpId="0" nodeType="withEffect">
                                  <p:stCondLst>
                                    <p:cond delay="0"/>
                                  </p:stCondLst>
                                  <p:childTnLst>
                                    <p:set>
                                      <p:cBhvr override="childStyle">
                                        <p:cTn id="12" dur="indefinite"/>
                                        <p:tgtEl>
                                          <p:spTgt spid="650"/>
                                        </p:tgtEl>
                                        <p:attrNameLst>
                                          <p:attrName>style.color</p:attrName>
                                        </p:attrNameLst>
                                      </p:cBhvr>
                                      <p:to>
                                        <p:clrVal>
                                          <a:srgbClr val="FF0000"/>
                                        </p:clrVal>
                                      </p:to>
                                    </p:set>
                                  </p:childTnLst>
                                </p:cTn>
                              </p:par>
                              <p:par>
                                <p:cTn id="13" presetID="3" presetClass="emph" presetSubtype="1" grpId="0" nodeType="withEffect">
                                  <p:stCondLst>
                                    <p:cond delay="0"/>
                                  </p:stCondLst>
                                  <p:childTnLst>
                                    <p:set>
                                      <p:cBhvr override="childStyle">
                                        <p:cTn id="14" dur="indefinite"/>
                                        <p:tgtEl>
                                          <p:spTgt spid="657"/>
                                        </p:tgtEl>
                                        <p:attrNameLst>
                                          <p:attrName>style.color</p:attrName>
                                        </p:attrNameLst>
                                      </p:cBhvr>
                                      <p:to>
                                        <p:clrVal>
                                          <a:srgbClr val="FF0000"/>
                                        </p:clrVal>
                                      </p:to>
                                    </p:set>
                                  </p:childTnLst>
                                </p:cTn>
                              </p:par>
                              <p:par>
                                <p:cTn id="15" presetID="3" presetClass="emph" presetSubtype="1" grpId="0" nodeType="withEffect">
                                  <p:stCondLst>
                                    <p:cond delay="0"/>
                                  </p:stCondLst>
                                  <p:childTnLst>
                                    <p:set>
                                      <p:cBhvr override="childStyle">
                                        <p:cTn id="16" dur="indefinite"/>
                                        <p:tgtEl>
                                          <p:spTgt spid="685"/>
                                        </p:tgtEl>
                                        <p:attrNameLst>
                                          <p:attrName>style.color</p:attrName>
                                        </p:attrNameLst>
                                      </p:cBhvr>
                                      <p:to>
                                        <p:clrVal>
                                          <a:srgbClr val="00B050"/>
                                        </p:clrVal>
                                      </p:to>
                                    </p:set>
                                  </p:childTnLst>
                                </p:cTn>
                              </p:par>
                              <p:par>
                                <p:cTn id="17" presetID="3" presetClass="emph" presetSubtype="1" grpId="0" nodeType="withEffect">
                                  <p:stCondLst>
                                    <p:cond delay="0"/>
                                  </p:stCondLst>
                                  <p:childTnLst>
                                    <p:set>
                                      <p:cBhvr override="childStyle">
                                        <p:cTn id="18" dur="indefinite"/>
                                        <p:tgtEl>
                                          <p:spTgt spid="727"/>
                                        </p:tgtEl>
                                        <p:attrNameLst>
                                          <p:attrName>style.color</p:attrName>
                                        </p:attrNameLst>
                                      </p:cBhvr>
                                      <p:to>
                                        <p:clrVal>
                                          <a:srgbClr val="00B050"/>
                                        </p:clrVal>
                                      </p:to>
                                    </p:set>
                                  </p:childTnLst>
                                </p:cTn>
                              </p:par>
                              <p:par>
                                <p:cTn id="19" presetID="3" presetClass="emph" presetSubtype="1" grpId="0" nodeType="withEffect">
                                  <p:stCondLst>
                                    <p:cond delay="0"/>
                                  </p:stCondLst>
                                  <p:childTnLst>
                                    <p:set>
                                      <p:cBhvr override="childStyle">
                                        <p:cTn id="20" dur="indefinite"/>
                                        <p:tgtEl>
                                          <p:spTgt spid="769"/>
                                        </p:tgtEl>
                                        <p:attrNameLst>
                                          <p:attrName>style.color</p:attrName>
                                        </p:attrNameLst>
                                      </p:cBhvr>
                                      <p:to>
                                        <p:clrVal>
                                          <a:srgbClr val="00B050"/>
                                        </p:clrVal>
                                      </p:to>
                                    </p:set>
                                  </p:childTnLst>
                                </p:cTn>
                              </p:par>
                              <p:par>
                                <p:cTn id="21" presetID="3" presetClass="emph" presetSubtype="1" grpId="0" nodeType="withEffect">
                                  <p:stCondLst>
                                    <p:cond delay="0"/>
                                  </p:stCondLst>
                                  <p:childTnLst>
                                    <p:set>
                                      <p:cBhvr override="childStyle">
                                        <p:cTn id="22" dur="indefinite"/>
                                        <p:tgtEl>
                                          <p:spTgt spid="692"/>
                                        </p:tgtEl>
                                        <p:attrNameLst>
                                          <p:attrName>style.color</p:attrName>
                                        </p:attrNameLst>
                                      </p:cBhvr>
                                      <p:to>
                                        <p:clrVal>
                                          <a:srgbClr val="00B050"/>
                                        </p:clrVal>
                                      </p:to>
                                    </p:set>
                                  </p:childTnLst>
                                </p:cTn>
                              </p:par>
                              <p:par>
                                <p:cTn id="23" presetID="3" presetClass="emph" presetSubtype="1" grpId="0" nodeType="withEffect">
                                  <p:stCondLst>
                                    <p:cond delay="0"/>
                                  </p:stCondLst>
                                  <p:iterate type="lt">
                                    <p:tmPct val="0"/>
                                  </p:iterate>
                                  <p:childTnLst>
                                    <p:set>
                                      <p:cBhvr override="childStyle">
                                        <p:cTn id="24" dur="indefinite"/>
                                        <p:tgtEl>
                                          <p:spTgt spid="671"/>
                                        </p:tgtEl>
                                        <p:attrNameLst>
                                          <p:attrName>style.color</p:attrName>
                                        </p:attrNameLst>
                                      </p:cBhvr>
                                      <p:to>
                                        <p:clrVal>
                                          <a:srgbClr val="00B050"/>
                                        </p:clrVal>
                                      </p:to>
                                    </p:set>
                                  </p:childTnLst>
                                </p:cTn>
                              </p:par>
                              <p:par>
                                <p:cTn id="25" presetID="3" presetClass="emph" presetSubtype="1" grpId="0" nodeType="withEffect">
                                  <p:stCondLst>
                                    <p:cond delay="0"/>
                                  </p:stCondLst>
                                  <p:iterate type="lt">
                                    <p:tmPct val="0"/>
                                  </p:iterate>
                                  <p:childTnLst>
                                    <p:set>
                                      <p:cBhvr override="childStyle">
                                        <p:cTn id="26" dur="indefinite"/>
                                        <p:tgtEl>
                                          <p:spTgt spid="678"/>
                                        </p:tgtEl>
                                        <p:attrNameLst>
                                          <p:attrName>style.color</p:attrName>
                                        </p:attrNameLst>
                                      </p:cBhvr>
                                      <p:to>
                                        <p:clrVal>
                                          <a:srgbClr val="00B050"/>
                                        </p:clrVal>
                                      </p:to>
                                    </p:set>
                                  </p:childTnLst>
                                </p:cTn>
                              </p:par>
                              <p:par>
                                <p:cTn id="27" presetID="3" presetClass="emph" presetSubtype="1" grpId="0" nodeType="withEffect">
                                  <p:stCondLst>
                                    <p:cond delay="0"/>
                                  </p:stCondLst>
                                  <p:childTnLst>
                                    <p:set>
                                      <p:cBhvr override="childStyle">
                                        <p:cTn id="28" dur="indefinite"/>
                                        <p:tgtEl>
                                          <p:spTgt spid="713"/>
                                        </p:tgtEl>
                                        <p:attrNameLst>
                                          <p:attrName>style.color</p:attrName>
                                        </p:attrNameLst>
                                      </p:cBhvr>
                                      <p:to>
                                        <p:clrVal>
                                          <a:srgbClr val="00B050"/>
                                        </p:clrVal>
                                      </p:to>
                                    </p:set>
                                  </p:childTnLst>
                                </p:cTn>
                              </p:par>
                              <p:par>
                                <p:cTn id="29" presetID="3" presetClass="emph" presetSubtype="1" grpId="0" nodeType="withEffect">
                                  <p:stCondLst>
                                    <p:cond delay="0"/>
                                  </p:stCondLst>
                                  <p:childTnLst>
                                    <p:set>
                                      <p:cBhvr override="childStyle">
                                        <p:cTn id="30" dur="indefinite"/>
                                        <p:tgtEl>
                                          <p:spTgt spid="720"/>
                                        </p:tgtEl>
                                        <p:attrNameLst>
                                          <p:attrName>style.color</p:attrName>
                                        </p:attrNameLst>
                                      </p:cBhvr>
                                      <p:to>
                                        <p:clrVal>
                                          <a:srgbClr val="00B050"/>
                                        </p:clrVal>
                                      </p:to>
                                    </p:set>
                                  </p:childTnLst>
                                </p:cTn>
                              </p:par>
                              <p:par>
                                <p:cTn id="31" presetID="3" presetClass="emph" presetSubtype="1" grpId="0" nodeType="withEffect">
                                  <p:stCondLst>
                                    <p:cond delay="0"/>
                                  </p:stCondLst>
                                  <p:childTnLst>
                                    <p:set>
                                      <p:cBhvr override="childStyle">
                                        <p:cTn id="32" dur="indefinite"/>
                                        <p:tgtEl>
                                          <p:spTgt spid="699"/>
                                        </p:tgtEl>
                                        <p:attrNameLst>
                                          <p:attrName>style.color</p:attrName>
                                        </p:attrNameLst>
                                      </p:cBhvr>
                                      <p:to>
                                        <p:clrVal>
                                          <a:srgbClr val="E68900"/>
                                        </p:clrVal>
                                      </p:to>
                                    </p:set>
                                  </p:childTnLst>
                                </p:cTn>
                              </p:par>
                              <p:par>
                                <p:cTn id="33" presetID="3" presetClass="emph" presetSubtype="1" grpId="0" nodeType="withEffect">
                                  <p:stCondLst>
                                    <p:cond delay="0"/>
                                  </p:stCondLst>
                                  <p:childTnLst>
                                    <p:set>
                                      <p:cBhvr override="childStyle">
                                        <p:cTn id="34" dur="indefinite"/>
                                        <p:tgtEl>
                                          <p:spTgt spid="734"/>
                                        </p:tgtEl>
                                        <p:attrNameLst>
                                          <p:attrName>style.color</p:attrName>
                                        </p:attrNameLst>
                                      </p:cBhvr>
                                      <p:to>
                                        <p:clrVal>
                                          <a:srgbClr val="E68900"/>
                                        </p:clrVal>
                                      </p:to>
                                    </p:set>
                                  </p:childTnLst>
                                </p:cTn>
                              </p:par>
                              <p:par>
                                <p:cTn id="35" presetID="3" presetClass="emph" presetSubtype="1" grpId="0" nodeType="withEffect">
                                  <p:stCondLst>
                                    <p:cond delay="0"/>
                                  </p:stCondLst>
                                  <p:childTnLst>
                                    <p:set>
                                      <p:cBhvr override="childStyle">
                                        <p:cTn id="36" dur="indefinite"/>
                                        <p:tgtEl>
                                          <p:spTgt spid="741"/>
                                        </p:tgtEl>
                                        <p:attrNameLst>
                                          <p:attrName>style.color</p:attrName>
                                        </p:attrNameLst>
                                      </p:cBhvr>
                                      <p:to>
                                        <p:clrVal>
                                          <a:srgbClr val="E68900"/>
                                        </p:clrVal>
                                      </p:to>
                                    </p:set>
                                  </p:childTnLst>
                                </p:cTn>
                              </p:par>
                              <p:par>
                                <p:cTn id="37" presetID="3" presetClass="emph" presetSubtype="1" grpId="0" nodeType="withEffect">
                                  <p:stCondLst>
                                    <p:cond delay="0"/>
                                  </p:stCondLst>
                                  <p:childTnLst>
                                    <p:set>
                                      <p:cBhvr override="childStyle">
                                        <p:cTn id="38" dur="indefinite"/>
                                        <p:tgtEl>
                                          <p:spTgt spid="776"/>
                                        </p:tgtEl>
                                        <p:attrNameLst>
                                          <p:attrName>style.color</p:attrName>
                                        </p:attrNameLst>
                                      </p:cBhvr>
                                      <p:to>
                                        <p:clrVal>
                                          <a:srgbClr val="E68900"/>
                                        </p:clrVal>
                                      </p:to>
                                    </p:set>
                                  </p:childTnLst>
                                </p:cTn>
                              </p:par>
                              <p:par>
                                <p:cTn id="39" presetID="3" presetClass="emph" presetSubtype="1" grpId="0" nodeType="withEffect">
                                  <p:stCondLst>
                                    <p:cond delay="0"/>
                                  </p:stCondLst>
                                  <p:childTnLst>
                                    <p:set>
                                      <p:cBhvr override="childStyle">
                                        <p:cTn id="40" dur="indefinite"/>
                                        <p:tgtEl>
                                          <p:spTgt spid="783"/>
                                        </p:tgtEl>
                                        <p:attrNameLst>
                                          <p:attrName>style.color</p:attrName>
                                        </p:attrNameLst>
                                      </p:cBhvr>
                                      <p:to>
                                        <p:clrVal>
                                          <a:srgbClr val="E68900"/>
                                        </p:clrVal>
                                      </p:to>
                                    </p:set>
                                  </p:childTnLst>
                                </p:cTn>
                              </p:par>
                              <p:par>
                                <p:cTn id="41" presetID="3" presetClass="emph" presetSubtype="1" grpId="0" nodeType="withEffect">
                                  <p:stCondLst>
                                    <p:cond delay="0"/>
                                  </p:stCondLst>
                                  <p:childTnLst>
                                    <p:set>
                                      <p:cBhvr override="childStyle">
                                        <p:cTn id="42" dur="indefinite"/>
                                        <p:tgtEl>
                                          <p:spTgt spid="748"/>
                                        </p:tgtEl>
                                        <p:attrNameLst>
                                          <p:attrName>style.color</p:attrName>
                                        </p:attrNameLst>
                                      </p:cBhvr>
                                      <p:to>
                                        <p:clrVal>
                                          <a:srgbClr val="E68900"/>
                                        </p:clrVal>
                                      </p:to>
                                    </p:set>
                                  </p:childTnLst>
                                </p:cTn>
                              </p:par>
                              <p:par>
                                <p:cTn id="43" presetID="3" presetClass="emph" presetSubtype="1" grpId="0" nodeType="withEffect">
                                  <p:stCondLst>
                                    <p:cond delay="0"/>
                                  </p:stCondLst>
                                  <p:childTnLst>
                                    <p:set>
                                      <p:cBhvr override="childStyle">
                                        <p:cTn id="44" dur="indefinite"/>
                                        <p:tgtEl>
                                          <p:spTgt spid="790"/>
                                        </p:tgtEl>
                                        <p:attrNameLst>
                                          <p:attrName>style.color</p:attrName>
                                        </p:attrNameLst>
                                      </p:cBhvr>
                                      <p:to>
                                        <p:clrVal>
                                          <a:srgbClr val="E68900"/>
                                        </p:clrVal>
                                      </p:to>
                                    </p:set>
                                  </p:childTnLst>
                                </p:cTn>
                              </p:par>
                              <p:par>
                                <p:cTn id="45" presetID="3" presetClass="emph" presetSubtype="1" grpId="0" nodeType="withEffect">
                                  <p:stCondLst>
                                    <p:cond delay="0"/>
                                  </p:stCondLst>
                                  <p:childTnLst>
                                    <p:set>
                                      <p:cBhvr override="childStyle">
                                        <p:cTn id="46" dur="indefinite"/>
                                        <p:tgtEl>
                                          <p:spTgt spid="832"/>
                                        </p:tgtEl>
                                        <p:attrNameLst>
                                          <p:attrName>style.color</p:attrName>
                                        </p:attrNameLst>
                                      </p:cBhvr>
                                      <p:to>
                                        <p:clrVal>
                                          <a:srgbClr val="E68900"/>
                                        </p:clrVal>
                                      </p:to>
                                    </p:set>
                                  </p:childTnLst>
                                </p:cTn>
                              </p:par>
                              <p:par>
                                <p:cTn id="47" presetID="3" presetClass="emph" presetSubtype="1" grpId="1" nodeType="withEffect">
                                  <p:stCondLst>
                                    <p:cond delay="0"/>
                                  </p:stCondLst>
                                  <p:childTnLst>
                                    <p:set>
                                      <p:cBhvr override="childStyle">
                                        <p:cTn id="48" dur="indefinite"/>
                                        <p:tgtEl>
                                          <p:spTgt spid="783"/>
                                        </p:tgtEl>
                                        <p:attrNameLst>
                                          <p:attrName>style.color</p:attrName>
                                        </p:attrNameLst>
                                      </p:cBhvr>
                                      <p:to>
                                        <p:clrVal>
                                          <a:srgbClr val="E68900"/>
                                        </p:clrVal>
                                      </p:to>
                                    </p:set>
                                  </p:childTnLst>
                                </p:cTn>
                              </p:par>
                              <p:par>
                                <p:cTn id="49" presetID="3" presetClass="emph" presetSubtype="1" grpId="0" nodeType="withEffect">
                                  <p:stCondLst>
                                    <p:cond delay="0"/>
                                  </p:stCondLst>
                                  <p:childTnLst>
                                    <p:set>
                                      <p:cBhvr override="childStyle">
                                        <p:cTn id="50" dur="indefinite"/>
                                        <p:tgtEl>
                                          <p:spTgt spid="846"/>
                                        </p:tgtEl>
                                        <p:attrNameLst>
                                          <p:attrName>style.color</p:attrName>
                                        </p:attrNameLst>
                                      </p:cBhvr>
                                      <p:to>
                                        <p:clrVal>
                                          <a:srgbClr val="E68900"/>
                                        </p:clrVal>
                                      </p:to>
                                    </p:set>
                                  </p:childTnLst>
                                </p:cTn>
                              </p:par>
                              <p:par>
                                <p:cTn id="51" presetID="3" presetClass="emph" presetSubtype="1" grpId="0" nodeType="withEffect">
                                  <p:stCondLst>
                                    <p:cond delay="0"/>
                                  </p:stCondLst>
                                  <p:childTnLst>
                                    <p:set>
                                      <p:cBhvr override="childStyle">
                                        <p:cTn id="52" dur="indefinite"/>
                                        <p:tgtEl>
                                          <p:spTgt spid="755"/>
                                        </p:tgtEl>
                                        <p:attrNameLst>
                                          <p:attrName>style.color</p:attrName>
                                        </p:attrNameLst>
                                      </p:cBhvr>
                                      <p:to>
                                        <p:clrVal>
                                          <a:srgbClr val="E68900"/>
                                        </p:clrVal>
                                      </p:to>
                                    </p:set>
                                  </p:childTnLst>
                                </p:cTn>
                              </p:par>
                            </p:childTnLst>
                          </p:cTn>
                        </p:par>
                      </p:childTnLst>
                    </p:cTn>
                  </p:par>
                  <p:par>
                    <p:cTn id="53" fill="hold">
                      <p:stCondLst>
                        <p:cond delay="indefinite"/>
                      </p:stCondLst>
                      <p:childTnLst>
                        <p:par>
                          <p:cTn id="54" fill="hold">
                            <p:stCondLst>
                              <p:cond delay="0"/>
                            </p:stCondLst>
                            <p:childTnLst>
                              <p:par>
                                <p:cTn id="55" presetID="21" presetClass="entr" presetSubtype="8" fill="hold" nodeType="clickEffect">
                                  <p:stCondLst>
                                    <p:cond delay="0"/>
                                  </p:stCondLst>
                                  <p:childTnLst>
                                    <p:set>
                                      <p:cBhvr>
                                        <p:cTn id="56" dur="1" fill="hold">
                                          <p:stCondLst>
                                            <p:cond delay="0"/>
                                          </p:stCondLst>
                                        </p:cTn>
                                        <p:tgtEl>
                                          <p:spTgt spid="946"/>
                                        </p:tgtEl>
                                        <p:attrNameLst>
                                          <p:attrName>style.visibility</p:attrName>
                                        </p:attrNameLst>
                                      </p:cBhvr>
                                      <p:to>
                                        <p:strVal val="visible"/>
                                      </p:to>
                                    </p:set>
                                    <p:animEffect transition="in" filter="wheel(8)">
                                      <p:cBhvr>
                                        <p:cTn id="57" dur="500"/>
                                        <p:tgtEl>
                                          <p:spTgt spid="946"/>
                                        </p:tgtEl>
                                      </p:cBhvr>
                                    </p:animEffect>
                                  </p:childTnLst>
                                </p:cTn>
                              </p:par>
                              <p:par>
                                <p:cTn id="58" presetID="1" presetClass="entr" presetSubtype="0" fill="hold" grpId="0" nodeType="withEffect">
                                  <p:stCondLst>
                                    <p:cond delay="0"/>
                                  </p:stCondLst>
                                  <p:childTnLst>
                                    <p:set>
                                      <p:cBhvr>
                                        <p:cTn id="59" dur="1" fill="hold">
                                          <p:stCondLst>
                                            <p:cond delay="0"/>
                                          </p:stCondLst>
                                        </p:cTn>
                                        <p:tgtEl>
                                          <p:spTgt spid="416"/>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21" presetClass="entr" presetSubtype="8" fill="hold" nodeType="click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wheel(8)">
                                      <p:cBhvr>
                                        <p:cTn id="64" dur="500"/>
                                        <p:tgtEl>
                                          <p:spTgt spid="19"/>
                                        </p:tgtEl>
                                      </p:cBhvr>
                                    </p:animEffect>
                                  </p:childTnLst>
                                </p:cTn>
                              </p:par>
                              <p:par>
                                <p:cTn id="65" presetID="1" presetClass="entr" presetSubtype="0" fill="hold" grpId="0" nodeType="withEffect">
                                  <p:stCondLst>
                                    <p:cond delay="0"/>
                                  </p:stCondLst>
                                  <p:childTnLst>
                                    <p:set>
                                      <p:cBhvr>
                                        <p:cTn id="66" dur="1" fill="hold">
                                          <p:stCondLst>
                                            <p:cond delay="0"/>
                                          </p:stCondLst>
                                        </p:cTn>
                                        <p:tgtEl>
                                          <p:spTgt spid="41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1" presetClass="entr" presetSubtype="8" fill="hold" nodeType="clickEffect">
                                  <p:stCondLst>
                                    <p:cond delay="0"/>
                                  </p:stCondLst>
                                  <p:childTnLst>
                                    <p:set>
                                      <p:cBhvr>
                                        <p:cTn id="70" dur="1" fill="hold">
                                          <p:stCondLst>
                                            <p:cond delay="0"/>
                                          </p:stCondLst>
                                        </p:cTn>
                                        <p:tgtEl>
                                          <p:spTgt spid="21"/>
                                        </p:tgtEl>
                                        <p:attrNameLst>
                                          <p:attrName>style.visibility</p:attrName>
                                        </p:attrNameLst>
                                      </p:cBhvr>
                                      <p:to>
                                        <p:strVal val="visible"/>
                                      </p:to>
                                    </p:set>
                                    <p:animEffect transition="in" filter="wheel(8)">
                                      <p:cBhvr>
                                        <p:cTn id="71" dur="500"/>
                                        <p:tgtEl>
                                          <p:spTgt spid="21"/>
                                        </p:tgtEl>
                                      </p:cBhvr>
                                    </p:animEffect>
                                  </p:childTnLst>
                                </p:cTn>
                              </p:par>
                              <p:par>
                                <p:cTn id="72" presetID="1" presetClass="entr" presetSubtype="0" fill="hold" grpId="0" nodeType="withEffect">
                                  <p:stCondLst>
                                    <p:cond delay="0"/>
                                  </p:stCondLst>
                                  <p:childTnLst>
                                    <p:set>
                                      <p:cBhvr>
                                        <p:cTn id="73" dur="1" fill="hold">
                                          <p:stCondLst>
                                            <p:cond delay="0"/>
                                          </p:stCondLst>
                                        </p:cTn>
                                        <p:tgtEl>
                                          <p:spTgt spid="418"/>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21" presetClass="entr" presetSubtype="8" fill="hold" nodeType="clickEffect">
                                  <p:stCondLst>
                                    <p:cond delay="0"/>
                                  </p:stCondLst>
                                  <p:childTnLst>
                                    <p:set>
                                      <p:cBhvr>
                                        <p:cTn id="77" dur="1" fill="hold">
                                          <p:stCondLst>
                                            <p:cond delay="0"/>
                                          </p:stCondLst>
                                        </p:cTn>
                                        <p:tgtEl>
                                          <p:spTgt spid="23"/>
                                        </p:tgtEl>
                                        <p:attrNameLst>
                                          <p:attrName>style.visibility</p:attrName>
                                        </p:attrNameLst>
                                      </p:cBhvr>
                                      <p:to>
                                        <p:strVal val="visible"/>
                                      </p:to>
                                    </p:set>
                                    <p:animEffect transition="in" filter="wheel(8)">
                                      <p:cBhvr>
                                        <p:cTn id="78" dur="500"/>
                                        <p:tgtEl>
                                          <p:spTgt spid="23"/>
                                        </p:tgtEl>
                                      </p:cBhvr>
                                    </p:animEffect>
                                  </p:childTnLst>
                                </p:cTn>
                              </p:par>
                              <p:par>
                                <p:cTn id="79" presetID="1" presetClass="entr" presetSubtype="0" fill="hold" grpId="0" nodeType="withEffect">
                                  <p:stCondLst>
                                    <p:cond delay="0"/>
                                  </p:stCondLst>
                                  <p:childTnLst>
                                    <p:set>
                                      <p:cBhvr>
                                        <p:cTn id="80" dur="1" fill="hold">
                                          <p:stCondLst>
                                            <p:cond delay="0"/>
                                          </p:stCondLst>
                                        </p:cTn>
                                        <p:tgtEl>
                                          <p:spTgt spid="419"/>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21" presetClass="entr" presetSubtype="8" fill="hold" nodeType="clickEffect">
                                  <p:stCondLst>
                                    <p:cond delay="0"/>
                                  </p:stCondLst>
                                  <p:childTnLst>
                                    <p:set>
                                      <p:cBhvr>
                                        <p:cTn id="84" dur="1" fill="hold">
                                          <p:stCondLst>
                                            <p:cond delay="0"/>
                                          </p:stCondLst>
                                        </p:cTn>
                                        <p:tgtEl>
                                          <p:spTgt spid="938"/>
                                        </p:tgtEl>
                                        <p:attrNameLst>
                                          <p:attrName>style.visibility</p:attrName>
                                        </p:attrNameLst>
                                      </p:cBhvr>
                                      <p:to>
                                        <p:strVal val="visible"/>
                                      </p:to>
                                    </p:set>
                                    <p:animEffect transition="in" filter="wheel(8)">
                                      <p:cBhvr>
                                        <p:cTn id="85" dur="500"/>
                                        <p:tgtEl>
                                          <p:spTgt spid="938"/>
                                        </p:tgtEl>
                                      </p:cBhvr>
                                    </p:animEffect>
                                  </p:childTnLst>
                                </p:cTn>
                              </p:par>
                              <p:par>
                                <p:cTn id="86" presetID="1" presetClass="entr" presetSubtype="0" fill="hold" grpId="0" nodeType="withEffect">
                                  <p:stCondLst>
                                    <p:cond delay="0"/>
                                  </p:stCondLst>
                                  <p:childTnLst>
                                    <p:set>
                                      <p:cBhvr>
                                        <p:cTn id="87" dur="1" fill="hold">
                                          <p:stCondLst>
                                            <p:cond delay="0"/>
                                          </p:stCondLst>
                                        </p:cTn>
                                        <p:tgtEl>
                                          <p:spTgt spid="346"/>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21" presetClass="entr" presetSubtype="8" fill="hold" nodeType="clickEffect">
                                  <p:stCondLst>
                                    <p:cond delay="0"/>
                                  </p:stCondLst>
                                  <p:childTnLst>
                                    <p:set>
                                      <p:cBhvr>
                                        <p:cTn id="91" dur="1" fill="hold">
                                          <p:stCondLst>
                                            <p:cond delay="0"/>
                                          </p:stCondLst>
                                        </p:cTn>
                                        <p:tgtEl>
                                          <p:spTgt spid="940"/>
                                        </p:tgtEl>
                                        <p:attrNameLst>
                                          <p:attrName>style.visibility</p:attrName>
                                        </p:attrNameLst>
                                      </p:cBhvr>
                                      <p:to>
                                        <p:strVal val="visible"/>
                                      </p:to>
                                    </p:set>
                                    <p:animEffect transition="in" filter="wheel(8)">
                                      <p:cBhvr>
                                        <p:cTn id="92" dur="500"/>
                                        <p:tgtEl>
                                          <p:spTgt spid="940"/>
                                        </p:tgtEl>
                                      </p:cBhvr>
                                    </p:animEffect>
                                  </p:childTnLst>
                                </p:cTn>
                              </p:par>
                              <p:par>
                                <p:cTn id="93" presetID="1" presetClass="entr" presetSubtype="0" fill="hold" grpId="0" nodeType="withEffect">
                                  <p:stCondLst>
                                    <p:cond delay="0"/>
                                  </p:stCondLst>
                                  <p:childTnLst>
                                    <p:set>
                                      <p:cBhvr>
                                        <p:cTn id="94" dur="1" fill="hold">
                                          <p:stCondLst>
                                            <p:cond delay="0"/>
                                          </p:stCondLst>
                                        </p:cTn>
                                        <p:tgtEl>
                                          <p:spTgt spid="347"/>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xit" presetSubtype="0" fill="hold" grpId="0" nodeType="clickEffect">
                                  <p:stCondLst>
                                    <p:cond delay="0"/>
                                  </p:stCondLst>
                                  <p:childTnLst>
                                    <p:set>
                                      <p:cBhvr>
                                        <p:cTn id="98" dur="1" fill="hold">
                                          <p:stCondLst>
                                            <p:cond delay="0"/>
                                          </p:stCondLst>
                                        </p:cTn>
                                        <p:tgtEl>
                                          <p:spTgt spid="384"/>
                                        </p:tgtEl>
                                        <p:attrNameLst>
                                          <p:attrName>style.visibility</p:attrName>
                                        </p:attrNameLst>
                                      </p:cBhvr>
                                      <p:to>
                                        <p:strVal val="hidden"/>
                                      </p:to>
                                    </p:set>
                                  </p:childTnLst>
                                </p:cTn>
                              </p:par>
                              <p:par>
                                <p:cTn id="99" presetID="1" presetClass="entr" presetSubtype="0" fill="hold" grpId="0" nodeType="withEffect">
                                  <p:stCondLst>
                                    <p:cond delay="0"/>
                                  </p:stCondLst>
                                  <p:childTnLst>
                                    <p:set>
                                      <p:cBhvr>
                                        <p:cTn id="100" dur="1" fill="hold">
                                          <p:stCondLst>
                                            <p:cond delay="0"/>
                                          </p:stCondLst>
                                        </p:cTn>
                                        <p:tgtEl>
                                          <p:spTgt spid="944"/>
                                        </p:tgtEl>
                                        <p:attrNameLst>
                                          <p:attrName>style.visibility</p:attrName>
                                        </p:attrNameLst>
                                      </p:cBhvr>
                                      <p:to>
                                        <p:strVal val="visible"/>
                                      </p:to>
                                    </p:set>
                                  </p:childTnLst>
                                </p:cTn>
                              </p:par>
                              <p:par>
                                <p:cTn id="101" presetID="1" presetClass="exit" presetSubtype="0" fill="hold" grpId="0" nodeType="withEffect">
                                  <p:stCondLst>
                                    <p:cond delay="0"/>
                                  </p:stCondLst>
                                  <p:childTnLst>
                                    <p:set>
                                      <p:cBhvr>
                                        <p:cTn id="102" dur="1" fill="hold">
                                          <p:stCondLst>
                                            <p:cond delay="0"/>
                                          </p:stCondLst>
                                        </p:cTn>
                                        <p:tgtEl>
                                          <p:spTgt spid="943"/>
                                        </p:tgtEl>
                                        <p:attrNameLst>
                                          <p:attrName>style.visibility</p:attrName>
                                        </p:attrNameLst>
                                      </p:cBhvr>
                                      <p:to>
                                        <p:strVal val="hidden"/>
                                      </p:to>
                                    </p:set>
                                  </p:childTnLst>
                                </p:cTn>
                              </p:par>
                              <p:par>
                                <p:cTn id="103" presetID="1" presetClass="entr" presetSubtype="0" fill="hold" grpId="0" nodeType="withEffect">
                                  <p:stCondLst>
                                    <p:cond delay="0"/>
                                  </p:stCondLst>
                                  <p:childTnLst>
                                    <p:set>
                                      <p:cBhvr>
                                        <p:cTn id="104" dur="1" fill="hold">
                                          <p:stCondLst>
                                            <p:cond delay="0"/>
                                          </p:stCondLst>
                                        </p:cTn>
                                        <p:tgtEl>
                                          <p:spTgt spid="933"/>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3" presetClass="emph" presetSubtype="1" grpId="1" nodeType="clickEffect">
                                  <p:stCondLst>
                                    <p:cond delay="0"/>
                                  </p:stCondLst>
                                  <p:childTnLst>
                                    <p:set>
                                      <p:cBhvr override="childStyle">
                                        <p:cTn id="108" dur="indefinite"/>
                                        <p:tgtEl>
                                          <p:spTgt spid="685"/>
                                        </p:tgtEl>
                                        <p:attrNameLst>
                                          <p:attrName>style.color</p:attrName>
                                        </p:attrNameLst>
                                      </p:cBhvr>
                                      <p:to>
                                        <p:clrVal>
                                          <a:srgbClr val="FF0000"/>
                                        </p:clrVal>
                                      </p:to>
                                    </p:set>
                                  </p:childTnLst>
                                </p:cTn>
                              </p:par>
                              <p:par>
                                <p:cTn id="109" presetID="3" presetClass="emph" presetSubtype="1" grpId="1" nodeType="withEffect">
                                  <p:stCondLst>
                                    <p:cond delay="0"/>
                                  </p:stCondLst>
                                  <p:childTnLst>
                                    <p:set>
                                      <p:cBhvr override="childStyle">
                                        <p:cTn id="110" dur="indefinite"/>
                                        <p:tgtEl>
                                          <p:spTgt spid="727"/>
                                        </p:tgtEl>
                                        <p:attrNameLst>
                                          <p:attrName>style.color</p:attrName>
                                        </p:attrNameLst>
                                      </p:cBhvr>
                                      <p:to>
                                        <p:clrVal>
                                          <a:srgbClr val="FF0000"/>
                                        </p:clrVal>
                                      </p:to>
                                    </p:set>
                                  </p:childTnLst>
                                </p:cTn>
                              </p:par>
                              <p:par>
                                <p:cTn id="111" presetID="3" presetClass="emph" presetSubtype="1" grpId="1" nodeType="withEffect">
                                  <p:stCondLst>
                                    <p:cond delay="0"/>
                                  </p:stCondLst>
                                  <p:childTnLst>
                                    <p:set>
                                      <p:cBhvr override="childStyle">
                                        <p:cTn id="112" dur="indefinite"/>
                                        <p:tgtEl>
                                          <p:spTgt spid="769"/>
                                        </p:tgtEl>
                                        <p:attrNameLst>
                                          <p:attrName>style.color</p:attrName>
                                        </p:attrNameLst>
                                      </p:cBhvr>
                                      <p:to>
                                        <p:clrVal>
                                          <a:srgbClr val="FF0000"/>
                                        </p:clrVal>
                                      </p:to>
                                    </p:set>
                                  </p:childTnLst>
                                </p:cTn>
                              </p:par>
                              <p:par>
                                <p:cTn id="113" presetID="3" presetClass="emph" presetSubtype="1" grpId="1" nodeType="withEffect">
                                  <p:stCondLst>
                                    <p:cond delay="0"/>
                                  </p:stCondLst>
                                  <p:childTnLst>
                                    <p:set>
                                      <p:cBhvr override="childStyle">
                                        <p:cTn id="114" dur="indefinite"/>
                                        <p:tgtEl>
                                          <p:spTgt spid="692"/>
                                        </p:tgtEl>
                                        <p:attrNameLst>
                                          <p:attrName>style.color</p:attrName>
                                        </p:attrNameLst>
                                      </p:cBhvr>
                                      <p:to>
                                        <p:clrVal>
                                          <a:srgbClr val="FF0000"/>
                                        </p:clrVal>
                                      </p:to>
                                    </p:set>
                                  </p:childTnLst>
                                </p:cTn>
                              </p:par>
                              <p:par>
                                <p:cTn id="115" presetID="3" presetClass="emph" presetSubtype="1" grpId="1" nodeType="withEffect">
                                  <p:stCondLst>
                                    <p:cond delay="0"/>
                                  </p:stCondLst>
                                  <p:iterate type="lt">
                                    <p:tmPct val="0"/>
                                  </p:iterate>
                                  <p:childTnLst>
                                    <p:set>
                                      <p:cBhvr override="childStyle">
                                        <p:cTn id="116" dur="indefinite"/>
                                        <p:tgtEl>
                                          <p:spTgt spid="671"/>
                                        </p:tgtEl>
                                        <p:attrNameLst>
                                          <p:attrName>style.color</p:attrName>
                                        </p:attrNameLst>
                                      </p:cBhvr>
                                      <p:to>
                                        <p:clrVal>
                                          <a:srgbClr val="FF0000"/>
                                        </p:clrVal>
                                      </p:to>
                                    </p:set>
                                  </p:childTnLst>
                                </p:cTn>
                              </p:par>
                              <p:par>
                                <p:cTn id="117" presetID="3" presetClass="emph" presetSubtype="1" grpId="1" nodeType="withEffect">
                                  <p:stCondLst>
                                    <p:cond delay="0"/>
                                  </p:stCondLst>
                                  <p:iterate type="lt">
                                    <p:tmPct val="0"/>
                                  </p:iterate>
                                  <p:childTnLst>
                                    <p:set>
                                      <p:cBhvr override="childStyle">
                                        <p:cTn id="118" dur="indefinite"/>
                                        <p:tgtEl>
                                          <p:spTgt spid="678"/>
                                        </p:tgtEl>
                                        <p:attrNameLst>
                                          <p:attrName>style.color</p:attrName>
                                        </p:attrNameLst>
                                      </p:cBhvr>
                                      <p:to>
                                        <p:clrVal>
                                          <a:srgbClr val="FF0000"/>
                                        </p:clrVal>
                                      </p:to>
                                    </p:set>
                                  </p:childTnLst>
                                </p:cTn>
                              </p:par>
                              <p:par>
                                <p:cTn id="119" presetID="3" presetClass="emph" presetSubtype="1" grpId="1" nodeType="withEffect">
                                  <p:stCondLst>
                                    <p:cond delay="0"/>
                                  </p:stCondLst>
                                  <p:childTnLst>
                                    <p:set>
                                      <p:cBhvr override="childStyle">
                                        <p:cTn id="120" dur="indefinite"/>
                                        <p:tgtEl>
                                          <p:spTgt spid="713"/>
                                        </p:tgtEl>
                                        <p:attrNameLst>
                                          <p:attrName>style.color</p:attrName>
                                        </p:attrNameLst>
                                      </p:cBhvr>
                                      <p:to>
                                        <p:clrVal>
                                          <a:srgbClr val="FF0000"/>
                                        </p:clrVal>
                                      </p:to>
                                    </p:set>
                                  </p:childTnLst>
                                </p:cTn>
                              </p:par>
                              <p:par>
                                <p:cTn id="121" presetID="3" presetClass="emph" presetSubtype="1" grpId="1" nodeType="withEffect">
                                  <p:stCondLst>
                                    <p:cond delay="0"/>
                                  </p:stCondLst>
                                  <p:childTnLst>
                                    <p:set>
                                      <p:cBhvr override="childStyle">
                                        <p:cTn id="122" dur="indefinite"/>
                                        <p:tgtEl>
                                          <p:spTgt spid="720"/>
                                        </p:tgtEl>
                                        <p:attrNameLst>
                                          <p:attrName>style.color</p:attrName>
                                        </p:attrNameLst>
                                      </p:cBhvr>
                                      <p:to>
                                        <p:clrVal>
                                          <a:srgbClr val="FF0000"/>
                                        </p:clrVal>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28"/>
                                        </p:tgtEl>
                                        <p:attrNameLst>
                                          <p:attrName>style.visibility</p:attrName>
                                        </p:attrNameLst>
                                      </p:cBhvr>
                                      <p:to>
                                        <p:strVal val="visible"/>
                                      </p:to>
                                    </p:set>
                                  </p:childTnLst>
                                </p:cTn>
                              </p:par>
                              <p:par>
                                <p:cTn id="127" presetID="1" presetClass="exit" presetSubtype="0" fill="hold" grpId="0" nodeType="withEffect">
                                  <p:stCondLst>
                                    <p:cond delay="0"/>
                                  </p:stCondLst>
                                  <p:childTnLst>
                                    <p:set>
                                      <p:cBhvr>
                                        <p:cTn id="128" dur="1" fill="hold">
                                          <p:stCondLst>
                                            <p:cond delay="0"/>
                                          </p:stCondLst>
                                        </p:cTn>
                                        <p:tgtEl>
                                          <p:spTgt spid="942"/>
                                        </p:tgtEl>
                                        <p:attrNameLst>
                                          <p:attrName>style.visibility</p:attrName>
                                        </p:attrNameLst>
                                      </p:cBhvr>
                                      <p:to>
                                        <p:strVal val="hidden"/>
                                      </p:to>
                                    </p:set>
                                  </p:childTnLst>
                                </p:cTn>
                              </p:par>
                              <p:par>
                                <p:cTn id="129" presetID="1" presetClass="exit" presetSubtype="0" fill="hold" grpId="1" nodeType="withEffect">
                                  <p:stCondLst>
                                    <p:cond delay="0"/>
                                  </p:stCondLst>
                                  <p:childTnLst>
                                    <p:set>
                                      <p:cBhvr>
                                        <p:cTn id="130" dur="1" fill="hold">
                                          <p:stCondLst>
                                            <p:cond delay="0"/>
                                          </p:stCondLst>
                                        </p:cTn>
                                        <p:tgtEl>
                                          <p:spTgt spid="933"/>
                                        </p:tgtEl>
                                        <p:attrNameLst>
                                          <p:attrName>style.visibility</p:attrName>
                                        </p:attrNameLst>
                                      </p:cBhvr>
                                      <p:to>
                                        <p:strVal val="hidden"/>
                                      </p:to>
                                    </p:set>
                                  </p:childTnLst>
                                </p:cTn>
                              </p:par>
                              <p:par>
                                <p:cTn id="131" presetID="1" presetClass="entr" presetSubtype="0" fill="hold" grpId="0" nodeType="withEffect">
                                  <p:stCondLst>
                                    <p:cond delay="0"/>
                                  </p:stCondLst>
                                  <p:childTnLst>
                                    <p:set>
                                      <p:cBhvr>
                                        <p:cTn id="132" dur="1" fill="hold">
                                          <p:stCondLst>
                                            <p:cond delay="0"/>
                                          </p:stCondLst>
                                        </p:cTn>
                                        <p:tgtEl>
                                          <p:spTgt spid="947"/>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3" presetClass="emph" presetSubtype="1" grpId="1" nodeType="clickEffect">
                                  <p:stCondLst>
                                    <p:cond delay="0"/>
                                  </p:stCondLst>
                                  <p:childTnLst>
                                    <p:set>
                                      <p:cBhvr override="childStyle">
                                        <p:cTn id="136" dur="indefinite"/>
                                        <p:tgtEl>
                                          <p:spTgt spid="699"/>
                                        </p:tgtEl>
                                        <p:attrNameLst>
                                          <p:attrName>style.color</p:attrName>
                                        </p:attrNameLst>
                                      </p:cBhvr>
                                      <p:to>
                                        <p:clrVal>
                                          <a:srgbClr val="00B050"/>
                                        </p:clrVal>
                                      </p:to>
                                    </p:set>
                                  </p:childTnLst>
                                </p:cTn>
                              </p:par>
                              <p:par>
                                <p:cTn id="137" presetID="3" presetClass="emph" presetSubtype="1" grpId="1" nodeType="withEffect">
                                  <p:stCondLst>
                                    <p:cond delay="0"/>
                                  </p:stCondLst>
                                  <p:childTnLst>
                                    <p:set>
                                      <p:cBhvr override="childStyle">
                                        <p:cTn id="138" dur="indefinite"/>
                                        <p:tgtEl>
                                          <p:spTgt spid="734"/>
                                        </p:tgtEl>
                                        <p:attrNameLst>
                                          <p:attrName>style.color</p:attrName>
                                        </p:attrNameLst>
                                      </p:cBhvr>
                                      <p:to>
                                        <p:clrVal>
                                          <a:srgbClr val="00B050"/>
                                        </p:clrVal>
                                      </p:to>
                                    </p:set>
                                  </p:childTnLst>
                                </p:cTn>
                              </p:par>
                              <p:par>
                                <p:cTn id="139" presetID="3" presetClass="emph" presetSubtype="1" grpId="1" nodeType="withEffect">
                                  <p:stCondLst>
                                    <p:cond delay="0"/>
                                  </p:stCondLst>
                                  <p:childTnLst>
                                    <p:set>
                                      <p:cBhvr override="childStyle">
                                        <p:cTn id="140" dur="indefinite"/>
                                        <p:tgtEl>
                                          <p:spTgt spid="741"/>
                                        </p:tgtEl>
                                        <p:attrNameLst>
                                          <p:attrName>style.color</p:attrName>
                                        </p:attrNameLst>
                                      </p:cBhvr>
                                      <p:to>
                                        <p:clrVal>
                                          <a:srgbClr val="00B050"/>
                                        </p:clrVal>
                                      </p:to>
                                    </p:set>
                                  </p:childTnLst>
                                </p:cTn>
                              </p:par>
                              <p:par>
                                <p:cTn id="141" presetID="3" presetClass="emph" presetSubtype="1" grpId="1" nodeType="withEffect">
                                  <p:stCondLst>
                                    <p:cond delay="0"/>
                                  </p:stCondLst>
                                  <p:childTnLst>
                                    <p:set>
                                      <p:cBhvr override="childStyle">
                                        <p:cTn id="142" dur="indefinite"/>
                                        <p:tgtEl>
                                          <p:spTgt spid="776"/>
                                        </p:tgtEl>
                                        <p:attrNameLst>
                                          <p:attrName>style.color</p:attrName>
                                        </p:attrNameLst>
                                      </p:cBhvr>
                                      <p:to>
                                        <p:clrVal>
                                          <a:srgbClr val="00B050"/>
                                        </p:clrVal>
                                      </p:to>
                                    </p:set>
                                  </p:childTnLst>
                                </p:cTn>
                              </p:par>
                              <p:par>
                                <p:cTn id="143" presetID="3" presetClass="emph" presetSubtype="1" grpId="2" nodeType="withEffect">
                                  <p:stCondLst>
                                    <p:cond delay="0"/>
                                  </p:stCondLst>
                                  <p:childTnLst>
                                    <p:set>
                                      <p:cBhvr override="childStyle">
                                        <p:cTn id="144" dur="indefinite"/>
                                        <p:tgtEl>
                                          <p:spTgt spid="783"/>
                                        </p:tgtEl>
                                        <p:attrNameLst>
                                          <p:attrName>style.color</p:attrName>
                                        </p:attrNameLst>
                                      </p:cBhvr>
                                      <p:to>
                                        <p:clrVal>
                                          <a:srgbClr val="00B050"/>
                                        </p:clrVal>
                                      </p:to>
                                    </p:set>
                                  </p:childTnLst>
                                </p:cTn>
                              </p:par>
                              <p:par>
                                <p:cTn id="145" presetID="3" presetClass="emph" presetSubtype="1" grpId="1" nodeType="withEffect">
                                  <p:stCondLst>
                                    <p:cond delay="0"/>
                                  </p:stCondLst>
                                  <p:childTnLst>
                                    <p:set>
                                      <p:cBhvr override="childStyle">
                                        <p:cTn id="146" dur="indefinite"/>
                                        <p:tgtEl>
                                          <p:spTgt spid="748"/>
                                        </p:tgtEl>
                                        <p:attrNameLst>
                                          <p:attrName>style.color</p:attrName>
                                        </p:attrNameLst>
                                      </p:cBhvr>
                                      <p:to>
                                        <p:clrVal>
                                          <a:srgbClr val="00B050"/>
                                        </p:clrVal>
                                      </p:to>
                                    </p:set>
                                  </p:childTnLst>
                                </p:cTn>
                              </p:par>
                              <p:par>
                                <p:cTn id="147" presetID="3" presetClass="emph" presetSubtype="1" grpId="1" nodeType="withEffect">
                                  <p:stCondLst>
                                    <p:cond delay="0"/>
                                  </p:stCondLst>
                                  <p:childTnLst>
                                    <p:set>
                                      <p:cBhvr override="childStyle">
                                        <p:cTn id="148" dur="indefinite"/>
                                        <p:tgtEl>
                                          <p:spTgt spid="790"/>
                                        </p:tgtEl>
                                        <p:attrNameLst>
                                          <p:attrName>style.color</p:attrName>
                                        </p:attrNameLst>
                                      </p:cBhvr>
                                      <p:to>
                                        <p:clrVal>
                                          <a:srgbClr val="00B050"/>
                                        </p:clrVal>
                                      </p:to>
                                    </p:set>
                                  </p:childTnLst>
                                </p:cTn>
                              </p:par>
                              <p:par>
                                <p:cTn id="149" presetID="3" presetClass="emph" presetSubtype="1" grpId="1" nodeType="withEffect">
                                  <p:stCondLst>
                                    <p:cond delay="0"/>
                                  </p:stCondLst>
                                  <p:childTnLst>
                                    <p:set>
                                      <p:cBhvr override="childStyle">
                                        <p:cTn id="150" dur="indefinite"/>
                                        <p:tgtEl>
                                          <p:spTgt spid="832"/>
                                        </p:tgtEl>
                                        <p:attrNameLst>
                                          <p:attrName>style.color</p:attrName>
                                        </p:attrNameLst>
                                      </p:cBhvr>
                                      <p:to>
                                        <p:clrVal>
                                          <a:srgbClr val="00B050"/>
                                        </p:clrVal>
                                      </p:to>
                                    </p:set>
                                  </p:childTnLst>
                                </p:cTn>
                              </p:par>
                              <p:par>
                                <p:cTn id="151" presetID="3" presetClass="emph" presetSubtype="1" grpId="1" nodeType="withEffect">
                                  <p:stCondLst>
                                    <p:cond delay="0"/>
                                  </p:stCondLst>
                                  <p:childTnLst>
                                    <p:set>
                                      <p:cBhvr override="childStyle">
                                        <p:cTn id="152" dur="indefinite"/>
                                        <p:tgtEl>
                                          <p:spTgt spid="846"/>
                                        </p:tgtEl>
                                        <p:attrNameLst>
                                          <p:attrName>style.color</p:attrName>
                                        </p:attrNameLst>
                                      </p:cBhvr>
                                      <p:to>
                                        <p:clrVal>
                                          <a:srgbClr val="00B050"/>
                                        </p:clrVal>
                                      </p:to>
                                    </p:set>
                                  </p:childTnLst>
                                </p:cTn>
                              </p:par>
                              <p:par>
                                <p:cTn id="153" presetID="3" presetClass="emph" presetSubtype="1" grpId="1" nodeType="withEffect">
                                  <p:stCondLst>
                                    <p:cond delay="0"/>
                                  </p:stCondLst>
                                  <p:childTnLst>
                                    <p:set>
                                      <p:cBhvr override="childStyle">
                                        <p:cTn id="154" dur="indefinite"/>
                                        <p:tgtEl>
                                          <p:spTgt spid="755"/>
                                        </p:tgtEl>
                                        <p:attrNameLst>
                                          <p:attrName>style.color</p:attrName>
                                        </p:attrNameLst>
                                      </p:cBhvr>
                                      <p:to>
                                        <p:clrVal>
                                          <a:srgbClr val="00B050"/>
                                        </p:clrVal>
                                      </p:to>
                                    </p:set>
                                  </p:childTnLst>
                                </p:cTn>
                              </p:par>
                            </p:childTnLst>
                          </p:cTn>
                        </p:par>
                      </p:childTnLst>
                    </p:cTn>
                  </p:par>
                  <p:par>
                    <p:cTn id="155" fill="hold">
                      <p:stCondLst>
                        <p:cond delay="indefinite"/>
                      </p:stCondLst>
                      <p:childTnLst>
                        <p:par>
                          <p:cTn id="156" fill="hold">
                            <p:stCondLst>
                              <p:cond delay="0"/>
                            </p:stCondLst>
                            <p:childTnLst>
                              <p:par>
                                <p:cTn id="157" presetID="3" presetClass="emph" presetSubtype="1" grpId="0" nodeType="clickEffect">
                                  <p:stCondLst>
                                    <p:cond delay="0"/>
                                  </p:stCondLst>
                                  <p:childTnLst>
                                    <p:set>
                                      <p:cBhvr override="childStyle">
                                        <p:cTn id="158" dur="indefinite"/>
                                        <p:tgtEl>
                                          <p:spTgt spid="762"/>
                                        </p:tgtEl>
                                        <p:attrNameLst>
                                          <p:attrName>style.color</p:attrName>
                                        </p:attrNameLst>
                                      </p:cBhvr>
                                      <p:to>
                                        <p:clrVal>
                                          <a:srgbClr val="E68900"/>
                                        </p:clrVal>
                                      </p:to>
                                    </p:set>
                                  </p:childTnLst>
                                </p:cTn>
                              </p:par>
                              <p:par>
                                <p:cTn id="159" presetID="3" presetClass="emph" presetSubtype="1" grpId="0" nodeType="withEffect">
                                  <p:stCondLst>
                                    <p:cond delay="0"/>
                                  </p:stCondLst>
                                  <p:childTnLst>
                                    <p:set>
                                      <p:cBhvr override="childStyle">
                                        <p:cTn id="160" dur="indefinite"/>
                                        <p:tgtEl>
                                          <p:spTgt spid="797"/>
                                        </p:tgtEl>
                                        <p:attrNameLst>
                                          <p:attrName>style.color</p:attrName>
                                        </p:attrNameLst>
                                      </p:cBhvr>
                                      <p:to>
                                        <p:clrVal>
                                          <a:srgbClr val="E68900"/>
                                        </p:clrVal>
                                      </p:to>
                                    </p:set>
                                  </p:childTnLst>
                                </p:cTn>
                              </p:par>
                              <p:par>
                                <p:cTn id="161" presetID="3" presetClass="emph" presetSubtype="1" grpId="0" nodeType="withEffect">
                                  <p:stCondLst>
                                    <p:cond delay="0"/>
                                  </p:stCondLst>
                                  <p:childTnLst>
                                    <p:set>
                                      <p:cBhvr override="childStyle">
                                        <p:cTn id="162" dur="indefinite"/>
                                        <p:tgtEl>
                                          <p:spTgt spid="804"/>
                                        </p:tgtEl>
                                        <p:attrNameLst>
                                          <p:attrName>style.color</p:attrName>
                                        </p:attrNameLst>
                                      </p:cBhvr>
                                      <p:to>
                                        <p:clrVal>
                                          <a:srgbClr val="E68900"/>
                                        </p:clrVal>
                                      </p:to>
                                    </p:set>
                                  </p:childTnLst>
                                </p:cTn>
                              </p:par>
                              <p:par>
                                <p:cTn id="163" presetID="3" presetClass="emph" presetSubtype="1" grpId="0" nodeType="withEffect">
                                  <p:stCondLst>
                                    <p:cond delay="0"/>
                                  </p:stCondLst>
                                  <p:childTnLst>
                                    <p:set>
                                      <p:cBhvr override="childStyle">
                                        <p:cTn id="164" dur="indefinite"/>
                                        <p:tgtEl>
                                          <p:spTgt spid="839"/>
                                        </p:tgtEl>
                                        <p:attrNameLst>
                                          <p:attrName>style.color</p:attrName>
                                        </p:attrNameLst>
                                      </p:cBhvr>
                                      <p:to>
                                        <p:clrVal>
                                          <a:srgbClr val="E68900"/>
                                        </p:clrVal>
                                      </p:to>
                                    </p:set>
                                  </p:childTnLst>
                                </p:cTn>
                              </p:par>
                            </p:childTnLst>
                          </p:cTn>
                        </p:par>
                      </p:childTnLst>
                    </p:cTn>
                  </p:par>
                  <p:par>
                    <p:cTn id="165" fill="hold">
                      <p:stCondLst>
                        <p:cond delay="indefinite"/>
                      </p:stCondLst>
                      <p:childTnLst>
                        <p:par>
                          <p:cTn id="166" fill="hold">
                            <p:stCondLst>
                              <p:cond delay="0"/>
                            </p:stCondLst>
                            <p:childTnLst>
                              <p:par>
                                <p:cTn id="167" presetID="1" presetClass="exit" presetSubtype="0" fill="hold" grpId="1" nodeType="clickEffect">
                                  <p:stCondLst>
                                    <p:cond delay="0"/>
                                  </p:stCondLst>
                                  <p:childTnLst>
                                    <p:set>
                                      <p:cBhvr>
                                        <p:cTn id="168" dur="1" fill="hold">
                                          <p:stCondLst>
                                            <p:cond delay="0"/>
                                          </p:stCondLst>
                                        </p:cTn>
                                        <p:tgtEl>
                                          <p:spTgt spid="28"/>
                                        </p:tgtEl>
                                        <p:attrNameLst>
                                          <p:attrName>style.visibility</p:attrName>
                                        </p:attrNameLst>
                                      </p:cBhvr>
                                      <p:to>
                                        <p:strVal val="hidden"/>
                                      </p:to>
                                    </p:set>
                                  </p:childTnLst>
                                </p:cTn>
                              </p:par>
                              <p:par>
                                <p:cTn id="169" presetID="1" presetClass="entr" presetSubtype="0" fill="hold" grpId="0" nodeType="withEffect">
                                  <p:stCondLst>
                                    <p:cond delay="0"/>
                                  </p:stCondLst>
                                  <p:childTnLst>
                                    <p:set>
                                      <p:cBhvr>
                                        <p:cTn id="170" dur="1" fill="hold">
                                          <p:stCondLst>
                                            <p:cond delay="0"/>
                                          </p:stCondLst>
                                        </p:cTn>
                                        <p:tgtEl>
                                          <p:spTgt spid="945"/>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22" presetClass="entr" presetSubtype="4" fill="hold" grpId="0" nodeType="clickEffect">
                                  <p:stCondLst>
                                    <p:cond delay="0"/>
                                  </p:stCondLst>
                                  <p:childTnLst>
                                    <p:set>
                                      <p:cBhvr>
                                        <p:cTn id="174" dur="1" fill="hold">
                                          <p:stCondLst>
                                            <p:cond delay="0"/>
                                          </p:stCondLst>
                                        </p:cTn>
                                        <p:tgtEl>
                                          <p:spTgt spid="297"/>
                                        </p:tgtEl>
                                        <p:attrNameLst>
                                          <p:attrName>style.visibility</p:attrName>
                                        </p:attrNameLst>
                                      </p:cBhvr>
                                      <p:to>
                                        <p:strVal val="visible"/>
                                      </p:to>
                                    </p:set>
                                    <p:animEffect transition="in" filter="wipe(down)">
                                      <p:cBhvr>
                                        <p:cTn id="175" dur="500"/>
                                        <p:tgtEl>
                                          <p:spTgt spid="297"/>
                                        </p:tgtEl>
                                      </p:cBhvr>
                                    </p:animEffect>
                                  </p:childTnLst>
                                </p:cTn>
                              </p:par>
                            </p:childTnLst>
                          </p:cTn>
                        </p:par>
                        <p:par>
                          <p:cTn id="176" fill="hold">
                            <p:stCondLst>
                              <p:cond delay="500"/>
                            </p:stCondLst>
                            <p:childTnLst>
                              <p:par>
                                <p:cTn id="177" presetID="22" presetClass="entr" presetSubtype="4" fill="hold" grpId="0" nodeType="afterEffect">
                                  <p:stCondLst>
                                    <p:cond delay="0"/>
                                  </p:stCondLst>
                                  <p:childTnLst>
                                    <p:set>
                                      <p:cBhvr>
                                        <p:cTn id="178" dur="1" fill="hold">
                                          <p:stCondLst>
                                            <p:cond delay="0"/>
                                          </p:stCondLst>
                                        </p:cTn>
                                        <p:tgtEl>
                                          <p:spTgt spid="298"/>
                                        </p:tgtEl>
                                        <p:attrNameLst>
                                          <p:attrName>style.visibility</p:attrName>
                                        </p:attrNameLst>
                                      </p:cBhvr>
                                      <p:to>
                                        <p:strVal val="visible"/>
                                      </p:to>
                                    </p:set>
                                    <p:animEffect transition="in" filter="wipe(down)">
                                      <p:cBhvr>
                                        <p:cTn id="179" dur="500"/>
                                        <p:tgtEl>
                                          <p:spTgt spid="298"/>
                                        </p:tgtEl>
                                      </p:cBhvr>
                                    </p:animEffect>
                                  </p:childTnLst>
                                </p:cTn>
                              </p:par>
                            </p:childTnLst>
                          </p:cTn>
                        </p:par>
                      </p:childTnLst>
                    </p:cTn>
                  </p:par>
                  <p:par>
                    <p:cTn id="180" fill="hold">
                      <p:stCondLst>
                        <p:cond delay="indefinite"/>
                      </p:stCondLst>
                      <p:childTnLst>
                        <p:par>
                          <p:cTn id="181" fill="hold">
                            <p:stCondLst>
                              <p:cond delay="0"/>
                            </p:stCondLst>
                            <p:childTnLst>
                              <p:par>
                                <p:cTn id="182" presetID="3" presetClass="emph" presetSubtype="1" grpId="0" nodeType="clickEffect">
                                  <p:stCondLst>
                                    <p:cond delay="0"/>
                                  </p:stCondLst>
                                  <p:childTnLst>
                                    <p:set>
                                      <p:cBhvr override="childStyle">
                                        <p:cTn id="183" dur="indefinite"/>
                                        <p:tgtEl>
                                          <p:spTgt spid="818"/>
                                        </p:tgtEl>
                                        <p:attrNameLst>
                                          <p:attrName>style.color</p:attrName>
                                        </p:attrNameLst>
                                      </p:cBhvr>
                                      <p:to>
                                        <p:clrVal>
                                          <a:srgbClr val="E68900"/>
                                        </p:clrVal>
                                      </p:to>
                                    </p:set>
                                  </p:childTnLst>
                                </p:cTn>
                              </p:par>
                              <p:par>
                                <p:cTn id="184" presetID="3" presetClass="emph" presetSubtype="1" grpId="0" nodeType="withEffect">
                                  <p:stCondLst>
                                    <p:cond delay="0"/>
                                  </p:stCondLst>
                                  <p:childTnLst>
                                    <p:set>
                                      <p:cBhvr override="childStyle">
                                        <p:cTn id="185" dur="indefinite"/>
                                        <p:tgtEl>
                                          <p:spTgt spid="867"/>
                                        </p:tgtEl>
                                        <p:attrNameLst>
                                          <p:attrName>style.color</p:attrName>
                                        </p:attrNameLst>
                                      </p:cBhvr>
                                      <p:to>
                                        <p:clrVal>
                                          <a:srgbClr val="E68900"/>
                                        </p:clrVal>
                                      </p:to>
                                    </p:set>
                                  </p:childTnLst>
                                </p:cTn>
                              </p:par>
                              <p:par>
                                <p:cTn id="186" presetID="3" presetClass="emph" presetSubtype="1" grpId="0" nodeType="withEffect">
                                  <p:stCondLst>
                                    <p:cond delay="0"/>
                                  </p:stCondLst>
                                  <p:childTnLst>
                                    <p:set>
                                      <p:cBhvr override="childStyle">
                                        <p:cTn id="187" dur="indefinite"/>
                                        <p:tgtEl>
                                          <p:spTgt spid="811"/>
                                        </p:tgtEl>
                                        <p:attrNameLst>
                                          <p:attrName>style.color</p:attrName>
                                        </p:attrNameLst>
                                      </p:cBhvr>
                                      <p:to>
                                        <p:clrVal>
                                          <a:srgbClr val="E68900"/>
                                        </p:clrVal>
                                      </p:to>
                                    </p:set>
                                  </p:childTnLst>
                                </p:cTn>
                              </p:par>
                              <p:par>
                                <p:cTn id="188" presetID="3" presetClass="emph" presetSubtype="1" grpId="0" nodeType="withEffect">
                                  <p:stCondLst>
                                    <p:cond delay="0"/>
                                  </p:stCondLst>
                                  <p:childTnLst>
                                    <p:set>
                                      <p:cBhvr override="childStyle">
                                        <p:cTn id="189" dur="indefinite"/>
                                        <p:tgtEl>
                                          <p:spTgt spid="853"/>
                                        </p:tgtEl>
                                        <p:attrNameLst>
                                          <p:attrName>style.color</p:attrName>
                                        </p:attrNameLst>
                                      </p:cBhvr>
                                      <p:to>
                                        <p:clrVal>
                                          <a:srgbClr val="E68900"/>
                                        </p:clrVal>
                                      </p:to>
                                    </p:set>
                                  </p:childTnLst>
                                </p:cTn>
                              </p:par>
                            </p:childTnLst>
                          </p:cTn>
                        </p:par>
                      </p:childTnLst>
                    </p:cTn>
                  </p:par>
                  <p:par>
                    <p:cTn id="190" fill="hold">
                      <p:stCondLst>
                        <p:cond delay="indefinite"/>
                      </p:stCondLst>
                      <p:childTnLst>
                        <p:par>
                          <p:cTn id="191" fill="hold">
                            <p:stCondLst>
                              <p:cond delay="0"/>
                            </p:stCondLst>
                            <p:childTnLst>
                              <p:par>
                                <p:cTn id="192" presetID="21" presetClass="entr" presetSubtype="8" fill="hold" nodeType="clickEffect">
                                  <p:stCondLst>
                                    <p:cond delay="0"/>
                                  </p:stCondLst>
                                  <p:childTnLst>
                                    <p:set>
                                      <p:cBhvr>
                                        <p:cTn id="193" dur="1" fill="hold">
                                          <p:stCondLst>
                                            <p:cond delay="0"/>
                                          </p:stCondLst>
                                        </p:cTn>
                                        <p:tgtEl>
                                          <p:spTgt spid="951"/>
                                        </p:tgtEl>
                                        <p:attrNameLst>
                                          <p:attrName>style.visibility</p:attrName>
                                        </p:attrNameLst>
                                      </p:cBhvr>
                                      <p:to>
                                        <p:strVal val="visible"/>
                                      </p:to>
                                    </p:set>
                                    <p:animEffect transition="in" filter="wheel(8)">
                                      <p:cBhvr>
                                        <p:cTn id="194" dur="500"/>
                                        <p:tgtEl>
                                          <p:spTgt spid="951"/>
                                        </p:tgtEl>
                                      </p:cBhvr>
                                    </p:animEffect>
                                  </p:childTnLst>
                                </p:cTn>
                              </p:par>
                              <p:par>
                                <p:cTn id="195" presetID="1" presetClass="entr" presetSubtype="0" fill="hold" grpId="0" nodeType="withEffect">
                                  <p:stCondLst>
                                    <p:cond delay="0"/>
                                  </p:stCondLst>
                                  <p:childTnLst>
                                    <p:set>
                                      <p:cBhvr>
                                        <p:cTn id="196" dur="1" fill="hold">
                                          <p:stCondLst>
                                            <p:cond delay="0"/>
                                          </p:stCondLst>
                                        </p:cTn>
                                        <p:tgtEl>
                                          <p:spTgt spid="420"/>
                                        </p:tgtEl>
                                        <p:attrNameLst>
                                          <p:attrName>style.visibility</p:attrName>
                                        </p:attrNameLst>
                                      </p:cBhvr>
                                      <p:to>
                                        <p:strVal val="visible"/>
                                      </p:to>
                                    </p:set>
                                  </p:childTnLst>
                                </p:cTn>
                              </p:par>
                            </p:childTnLst>
                          </p:cTn>
                        </p:par>
                      </p:childTnLst>
                    </p:cTn>
                  </p:par>
                  <p:par>
                    <p:cTn id="197" fill="hold">
                      <p:stCondLst>
                        <p:cond delay="indefinite"/>
                      </p:stCondLst>
                      <p:childTnLst>
                        <p:par>
                          <p:cTn id="198" fill="hold">
                            <p:stCondLst>
                              <p:cond delay="0"/>
                            </p:stCondLst>
                            <p:childTnLst>
                              <p:par>
                                <p:cTn id="199" presetID="21" presetClass="entr" presetSubtype="8" fill="hold" nodeType="clickEffect">
                                  <p:stCondLst>
                                    <p:cond delay="0"/>
                                  </p:stCondLst>
                                  <p:childTnLst>
                                    <p:set>
                                      <p:cBhvr>
                                        <p:cTn id="200" dur="1" fill="hold">
                                          <p:stCondLst>
                                            <p:cond delay="0"/>
                                          </p:stCondLst>
                                        </p:cTn>
                                        <p:tgtEl>
                                          <p:spTgt spid="25"/>
                                        </p:tgtEl>
                                        <p:attrNameLst>
                                          <p:attrName>style.visibility</p:attrName>
                                        </p:attrNameLst>
                                      </p:cBhvr>
                                      <p:to>
                                        <p:strVal val="visible"/>
                                      </p:to>
                                    </p:set>
                                    <p:animEffect transition="in" filter="wheel(8)">
                                      <p:cBhvr>
                                        <p:cTn id="201" dur="500"/>
                                        <p:tgtEl>
                                          <p:spTgt spid="25"/>
                                        </p:tgtEl>
                                      </p:cBhvr>
                                    </p:animEffect>
                                  </p:childTnLst>
                                </p:cTn>
                              </p:par>
                              <p:par>
                                <p:cTn id="202" presetID="1" presetClass="entr" presetSubtype="0" fill="hold" grpId="0" nodeType="withEffect">
                                  <p:stCondLst>
                                    <p:cond delay="0"/>
                                  </p:stCondLst>
                                  <p:childTnLst>
                                    <p:set>
                                      <p:cBhvr>
                                        <p:cTn id="203" dur="1" fill="hold">
                                          <p:stCondLst>
                                            <p:cond delay="0"/>
                                          </p:stCondLst>
                                        </p:cTn>
                                        <p:tgtEl>
                                          <p:spTgt spid="421"/>
                                        </p:tgtEl>
                                        <p:attrNameLst>
                                          <p:attrName>style.visibility</p:attrName>
                                        </p:attrNameLst>
                                      </p:cBhvr>
                                      <p:to>
                                        <p:strVal val="visible"/>
                                      </p:to>
                                    </p:set>
                                  </p:childTnLst>
                                </p:cTn>
                              </p:par>
                            </p:childTnLst>
                          </p:cTn>
                        </p:par>
                      </p:childTnLst>
                    </p:cTn>
                  </p:par>
                  <p:par>
                    <p:cTn id="204" fill="hold">
                      <p:stCondLst>
                        <p:cond delay="indefinite"/>
                      </p:stCondLst>
                      <p:childTnLst>
                        <p:par>
                          <p:cTn id="205" fill="hold">
                            <p:stCondLst>
                              <p:cond delay="0"/>
                            </p:stCondLst>
                            <p:childTnLst>
                              <p:par>
                                <p:cTn id="206" presetID="21" presetClass="entr" presetSubtype="8" fill="hold" nodeType="clickEffect">
                                  <p:stCondLst>
                                    <p:cond delay="0"/>
                                  </p:stCondLst>
                                  <p:childTnLst>
                                    <p:set>
                                      <p:cBhvr>
                                        <p:cTn id="207" dur="1" fill="hold">
                                          <p:stCondLst>
                                            <p:cond delay="0"/>
                                          </p:stCondLst>
                                        </p:cTn>
                                        <p:tgtEl>
                                          <p:spTgt spid="27"/>
                                        </p:tgtEl>
                                        <p:attrNameLst>
                                          <p:attrName>style.visibility</p:attrName>
                                        </p:attrNameLst>
                                      </p:cBhvr>
                                      <p:to>
                                        <p:strVal val="visible"/>
                                      </p:to>
                                    </p:set>
                                    <p:animEffect transition="in" filter="wheel(8)">
                                      <p:cBhvr>
                                        <p:cTn id="208" dur="500"/>
                                        <p:tgtEl>
                                          <p:spTgt spid="27"/>
                                        </p:tgtEl>
                                      </p:cBhvr>
                                    </p:animEffect>
                                  </p:childTnLst>
                                </p:cTn>
                              </p:par>
                              <p:par>
                                <p:cTn id="209" presetID="1" presetClass="entr" presetSubtype="0" fill="hold" grpId="0" nodeType="withEffect">
                                  <p:stCondLst>
                                    <p:cond delay="0"/>
                                  </p:stCondLst>
                                  <p:childTnLst>
                                    <p:set>
                                      <p:cBhvr>
                                        <p:cTn id="210" dur="1" fill="hold">
                                          <p:stCondLst>
                                            <p:cond delay="0"/>
                                          </p:stCondLst>
                                        </p:cTn>
                                        <p:tgtEl>
                                          <p:spTgt spid="422"/>
                                        </p:tgtEl>
                                        <p:attrNameLst>
                                          <p:attrName>style.visibility</p:attrName>
                                        </p:attrNameLst>
                                      </p:cBhvr>
                                      <p:to>
                                        <p:strVal val="visible"/>
                                      </p:to>
                                    </p:set>
                                  </p:childTnLst>
                                </p:cTn>
                              </p:par>
                            </p:childTnLst>
                          </p:cTn>
                        </p:par>
                      </p:childTnLst>
                    </p:cTn>
                  </p:par>
                  <p:par>
                    <p:cTn id="211" fill="hold">
                      <p:stCondLst>
                        <p:cond delay="indefinite"/>
                      </p:stCondLst>
                      <p:childTnLst>
                        <p:par>
                          <p:cTn id="212" fill="hold">
                            <p:stCondLst>
                              <p:cond delay="0"/>
                            </p:stCondLst>
                            <p:childTnLst>
                              <p:par>
                                <p:cTn id="213" presetID="21" presetClass="entr" presetSubtype="8" fill="hold" nodeType="clickEffect">
                                  <p:stCondLst>
                                    <p:cond delay="0"/>
                                  </p:stCondLst>
                                  <p:childTnLst>
                                    <p:set>
                                      <p:cBhvr>
                                        <p:cTn id="214" dur="1" fill="hold">
                                          <p:stCondLst>
                                            <p:cond delay="0"/>
                                          </p:stCondLst>
                                        </p:cTn>
                                        <p:tgtEl>
                                          <p:spTgt spid="29"/>
                                        </p:tgtEl>
                                        <p:attrNameLst>
                                          <p:attrName>style.visibility</p:attrName>
                                        </p:attrNameLst>
                                      </p:cBhvr>
                                      <p:to>
                                        <p:strVal val="visible"/>
                                      </p:to>
                                    </p:set>
                                    <p:animEffect transition="in" filter="wheel(8)">
                                      <p:cBhvr>
                                        <p:cTn id="215" dur="500"/>
                                        <p:tgtEl>
                                          <p:spTgt spid="29"/>
                                        </p:tgtEl>
                                      </p:cBhvr>
                                    </p:animEffect>
                                  </p:childTnLst>
                                </p:cTn>
                              </p:par>
                              <p:par>
                                <p:cTn id="216" presetID="1" presetClass="entr" presetSubtype="0" fill="hold" grpId="0" nodeType="withEffect">
                                  <p:stCondLst>
                                    <p:cond delay="0"/>
                                  </p:stCondLst>
                                  <p:childTnLst>
                                    <p:set>
                                      <p:cBhvr>
                                        <p:cTn id="217" dur="1" fill="hold">
                                          <p:stCondLst>
                                            <p:cond delay="0"/>
                                          </p:stCondLst>
                                        </p:cTn>
                                        <p:tgtEl>
                                          <p:spTgt spid="423"/>
                                        </p:tgtEl>
                                        <p:attrNameLst>
                                          <p:attrName>style.visibility</p:attrName>
                                        </p:attrNameLst>
                                      </p:cBhvr>
                                      <p:to>
                                        <p:strVal val="visible"/>
                                      </p:to>
                                    </p:set>
                                  </p:childTnLst>
                                </p:cTn>
                              </p:par>
                            </p:childTnLst>
                          </p:cTn>
                        </p:par>
                      </p:childTnLst>
                    </p:cTn>
                  </p:par>
                  <p:par>
                    <p:cTn id="218" fill="hold">
                      <p:stCondLst>
                        <p:cond delay="indefinite"/>
                      </p:stCondLst>
                      <p:childTnLst>
                        <p:par>
                          <p:cTn id="219" fill="hold">
                            <p:stCondLst>
                              <p:cond delay="0"/>
                            </p:stCondLst>
                            <p:childTnLst>
                              <p:par>
                                <p:cTn id="220" presetID="21" presetClass="entr" presetSubtype="8" fill="hold" nodeType="clickEffect">
                                  <p:stCondLst>
                                    <p:cond delay="0"/>
                                  </p:stCondLst>
                                  <p:childTnLst>
                                    <p:set>
                                      <p:cBhvr>
                                        <p:cTn id="221" dur="1" fill="hold">
                                          <p:stCondLst>
                                            <p:cond delay="0"/>
                                          </p:stCondLst>
                                        </p:cTn>
                                        <p:tgtEl>
                                          <p:spTgt spid="26"/>
                                        </p:tgtEl>
                                        <p:attrNameLst>
                                          <p:attrName>style.visibility</p:attrName>
                                        </p:attrNameLst>
                                      </p:cBhvr>
                                      <p:to>
                                        <p:strVal val="visible"/>
                                      </p:to>
                                    </p:set>
                                    <p:animEffect transition="in" filter="wheel(8)">
                                      <p:cBhvr>
                                        <p:cTn id="222" dur="500"/>
                                        <p:tgtEl>
                                          <p:spTgt spid="26"/>
                                        </p:tgtEl>
                                      </p:cBhvr>
                                    </p:animEffect>
                                  </p:childTnLst>
                                </p:cTn>
                              </p:par>
                              <p:par>
                                <p:cTn id="223" presetID="1" presetClass="entr" presetSubtype="0" fill="hold" grpId="0" nodeType="withEffect">
                                  <p:stCondLst>
                                    <p:cond delay="0"/>
                                  </p:stCondLst>
                                  <p:childTnLst>
                                    <p:set>
                                      <p:cBhvr>
                                        <p:cTn id="224" dur="1" fill="hold">
                                          <p:stCondLst>
                                            <p:cond delay="0"/>
                                          </p:stCondLst>
                                        </p:cTn>
                                        <p:tgtEl>
                                          <p:spTgt spid="424"/>
                                        </p:tgtEl>
                                        <p:attrNameLst>
                                          <p:attrName>style.visibility</p:attrName>
                                        </p:attrNameLst>
                                      </p:cBhvr>
                                      <p:to>
                                        <p:strVal val="visible"/>
                                      </p:to>
                                    </p:set>
                                  </p:childTnLst>
                                </p:cTn>
                              </p:par>
                            </p:childTnLst>
                          </p:cTn>
                        </p:par>
                      </p:childTnLst>
                    </p:cTn>
                  </p:par>
                  <p:par>
                    <p:cTn id="225" fill="hold">
                      <p:stCondLst>
                        <p:cond delay="indefinite"/>
                      </p:stCondLst>
                      <p:childTnLst>
                        <p:par>
                          <p:cTn id="226" fill="hold">
                            <p:stCondLst>
                              <p:cond delay="0"/>
                            </p:stCondLst>
                            <p:childTnLst>
                              <p:par>
                                <p:cTn id="227" presetID="21" presetClass="entr" presetSubtype="8" fill="hold" nodeType="clickEffect">
                                  <p:stCondLst>
                                    <p:cond delay="0"/>
                                  </p:stCondLst>
                                  <p:childTnLst>
                                    <p:set>
                                      <p:cBhvr>
                                        <p:cTn id="228" dur="1" fill="hold">
                                          <p:stCondLst>
                                            <p:cond delay="0"/>
                                          </p:stCondLst>
                                        </p:cTn>
                                        <p:tgtEl>
                                          <p:spTgt spid="30"/>
                                        </p:tgtEl>
                                        <p:attrNameLst>
                                          <p:attrName>style.visibility</p:attrName>
                                        </p:attrNameLst>
                                      </p:cBhvr>
                                      <p:to>
                                        <p:strVal val="visible"/>
                                      </p:to>
                                    </p:set>
                                    <p:animEffect transition="in" filter="wheel(8)">
                                      <p:cBhvr>
                                        <p:cTn id="229" dur="500"/>
                                        <p:tgtEl>
                                          <p:spTgt spid="30"/>
                                        </p:tgtEl>
                                      </p:cBhvr>
                                    </p:animEffect>
                                  </p:childTnLst>
                                </p:cTn>
                              </p:par>
                              <p:par>
                                <p:cTn id="230" presetID="1" presetClass="entr" presetSubtype="0" fill="hold" grpId="0" nodeType="withEffect">
                                  <p:stCondLst>
                                    <p:cond delay="0"/>
                                  </p:stCondLst>
                                  <p:childTnLst>
                                    <p:set>
                                      <p:cBhvr>
                                        <p:cTn id="231" dur="1" fill="hold">
                                          <p:stCondLst>
                                            <p:cond delay="0"/>
                                          </p:stCondLst>
                                        </p:cTn>
                                        <p:tgtEl>
                                          <p:spTgt spid="4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8" grpId="0"/>
      <p:bldP spid="650" grpId="0"/>
      <p:bldP spid="657" grpId="0"/>
      <p:bldP spid="664" grpId="0"/>
      <p:bldP spid="671" grpId="0"/>
      <p:bldP spid="671" grpId="1"/>
      <p:bldP spid="678" grpId="0"/>
      <p:bldP spid="678" grpId="1"/>
      <p:bldP spid="685" grpId="0"/>
      <p:bldP spid="685" grpId="1"/>
      <p:bldP spid="692" grpId="0"/>
      <p:bldP spid="692" grpId="1"/>
      <p:bldP spid="699" grpId="0"/>
      <p:bldP spid="699" grpId="1"/>
      <p:bldP spid="706" grpId="0"/>
      <p:bldP spid="713" grpId="0"/>
      <p:bldP spid="713" grpId="1"/>
      <p:bldP spid="720" grpId="0"/>
      <p:bldP spid="720" grpId="1"/>
      <p:bldP spid="727" grpId="0"/>
      <p:bldP spid="727" grpId="1"/>
      <p:bldP spid="734" grpId="0"/>
      <p:bldP spid="734" grpId="1"/>
      <p:bldP spid="741" grpId="0"/>
      <p:bldP spid="741" grpId="1"/>
      <p:bldP spid="748" grpId="0"/>
      <p:bldP spid="748" grpId="1"/>
      <p:bldP spid="755" grpId="0"/>
      <p:bldP spid="755" grpId="1"/>
      <p:bldP spid="762" grpId="0"/>
      <p:bldP spid="769" grpId="0"/>
      <p:bldP spid="769" grpId="1"/>
      <p:bldP spid="776" grpId="0"/>
      <p:bldP spid="776" grpId="1"/>
      <p:bldP spid="783" grpId="0"/>
      <p:bldP spid="783" grpId="1"/>
      <p:bldP spid="783" grpId="2"/>
      <p:bldP spid="790" grpId="0"/>
      <p:bldP spid="790" grpId="1"/>
      <p:bldP spid="797" grpId="0"/>
      <p:bldP spid="804" grpId="0"/>
      <p:bldP spid="811" grpId="0"/>
      <p:bldP spid="818" grpId="0"/>
      <p:bldP spid="832" grpId="0"/>
      <p:bldP spid="832" grpId="1"/>
      <p:bldP spid="839" grpId="0"/>
      <p:bldP spid="846" grpId="0"/>
      <p:bldP spid="846" grpId="1"/>
      <p:bldP spid="853" grpId="0"/>
      <p:bldP spid="867" grpId="0"/>
      <p:bldP spid="297" grpId="0" animBg="1"/>
      <p:bldP spid="298" grpId="0" animBg="1"/>
      <p:bldP spid="416" grpId="0"/>
      <p:bldP spid="417" grpId="0"/>
      <p:bldP spid="418" grpId="0"/>
      <p:bldP spid="419" grpId="0"/>
      <p:bldP spid="420" grpId="0"/>
      <p:bldP spid="421" grpId="0"/>
      <p:bldP spid="422" grpId="0"/>
      <p:bldP spid="423" grpId="0"/>
      <p:bldP spid="424" grpId="0"/>
      <p:bldP spid="430" grpId="0"/>
      <p:bldP spid="346" grpId="0"/>
      <p:bldP spid="347" grpId="0"/>
      <p:bldP spid="28" grpId="0" animBg="1"/>
      <p:bldP spid="28" grpId="1" animBg="1"/>
      <p:bldP spid="933" grpId="0" animBg="1"/>
      <p:bldP spid="933" grpId="1" animBg="1"/>
      <p:bldP spid="942" grpId="0" animBg="1"/>
      <p:bldP spid="943" grpId="0" animBg="1"/>
      <p:bldP spid="944" grpId="0" animBg="1"/>
      <p:bldP spid="945" grpId="0" animBg="1"/>
      <p:bldP spid="947" grpId="0" animBg="1"/>
      <p:bldP spid="38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55E955-D7BC-4B19-AC1C-0AEF9E8EFD6D}"/>
              </a:ext>
            </a:extLst>
          </p:cNvPr>
          <p:cNvSpPr txBox="1"/>
          <p:nvPr/>
        </p:nvSpPr>
        <p:spPr>
          <a:xfrm>
            <a:off x="2790000" y="4108512"/>
            <a:ext cx="2777148" cy="2031325"/>
          </a:xfrm>
          <a:prstGeom prst="rect">
            <a:avLst/>
          </a:prstGeom>
          <a:noFill/>
        </p:spPr>
        <p:txBody>
          <a:bodyPr wrap="square" rtlCol="0">
            <a:spAutoFit/>
          </a:bodyPr>
          <a:lstStyle/>
          <a:p>
            <a:r>
              <a:rPr lang="en-US" dirty="0">
                <a:highlight>
                  <a:srgbClr val="008000"/>
                </a:highlight>
              </a:rPr>
              <a:t>GREEN: State Processing</a:t>
            </a:r>
          </a:p>
          <a:p>
            <a:endParaRPr lang="en-US" dirty="0">
              <a:highlight>
                <a:srgbClr val="FF9900"/>
              </a:highlight>
            </a:endParaRPr>
          </a:p>
          <a:p>
            <a:endParaRPr lang="en-US" dirty="0">
              <a:highlight>
                <a:srgbClr val="FF9900"/>
              </a:highlight>
            </a:endParaRPr>
          </a:p>
          <a:p>
            <a:r>
              <a:rPr lang="en-US" dirty="0">
                <a:highlight>
                  <a:srgbClr val="FF9900"/>
                </a:highlight>
              </a:rPr>
              <a:t>ORANGE: State Appeared</a:t>
            </a:r>
          </a:p>
          <a:p>
            <a:endParaRPr lang="en-US" dirty="0">
              <a:highlight>
                <a:srgbClr val="FF9900"/>
              </a:highlight>
            </a:endParaRPr>
          </a:p>
          <a:p>
            <a:endParaRPr lang="en-US" dirty="0">
              <a:highlight>
                <a:srgbClr val="FF9900"/>
              </a:highlight>
            </a:endParaRPr>
          </a:p>
          <a:p>
            <a:r>
              <a:rPr lang="en-US" dirty="0">
                <a:highlight>
                  <a:srgbClr val="FF0000"/>
                </a:highlight>
              </a:rPr>
              <a:t>RED: State Processing Done</a:t>
            </a:r>
          </a:p>
        </p:txBody>
      </p:sp>
      <p:sp>
        <p:nvSpPr>
          <p:cNvPr id="2" name="Footer Placeholder 1">
            <a:extLst>
              <a:ext uri="{FF2B5EF4-FFF2-40B4-BE49-F238E27FC236}">
                <a16:creationId xmlns:a16="http://schemas.microsoft.com/office/drawing/2014/main" id="{21C15676-CCD9-44D0-8F20-BA2024E0DCD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6EBCABC-0181-43F8-B031-921B80C8FCFB}"/>
              </a:ext>
            </a:extLst>
          </p:cNvPr>
          <p:cNvSpPr>
            <a:spLocks noGrp="1"/>
          </p:cNvSpPr>
          <p:nvPr>
            <p:ph type="body" sz="quarter" idx="12"/>
          </p:nvPr>
        </p:nvSpPr>
        <p:spPr>
          <a:xfrm>
            <a:off x="0" y="35202"/>
            <a:ext cx="8324850" cy="693738"/>
          </a:xfrm>
        </p:spPr>
        <p:txBody>
          <a:bodyPr/>
          <a:lstStyle/>
          <a:p>
            <a:r>
              <a:rPr kumimoji="0" lang="en-US" sz="2400" b="1" i="0" u="none" strike="noStrike" kern="1200" cap="none" spc="0" normalizeH="0" baseline="0" noProof="0" dirty="0">
                <a:ln>
                  <a:noFill/>
                </a:ln>
                <a:solidFill>
                  <a:srgbClr val="FF0000"/>
                </a:solidFill>
                <a:effectLst/>
                <a:uLnTx/>
                <a:uFillTx/>
                <a:latin typeface="Corbel"/>
                <a:ea typeface="+mn-ea"/>
                <a:cs typeface="+mn-cs"/>
              </a:rPr>
              <a:t>A1={w| w has exactly two </a:t>
            </a:r>
            <a:r>
              <a:rPr kumimoji="0" lang="en-US" sz="2400" b="0" i="1" u="none" strike="noStrike" kern="1200" cap="none" spc="0" normalizeH="0" baseline="0" noProof="0" dirty="0">
                <a:ln>
                  <a:noFill/>
                </a:ln>
                <a:solidFill>
                  <a:srgbClr val="FF0000"/>
                </a:solidFill>
                <a:effectLst/>
                <a:uLnTx/>
                <a:uFillTx/>
                <a:latin typeface="Corbel"/>
                <a:ea typeface="+mn-ea"/>
                <a:cs typeface="+mn-cs"/>
              </a:rPr>
              <a:t>1</a:t>
            </a:r>
            <a:r>
              <a:rPr kumimoji="0" lang="en-US" sz="2400" b="1" i="0" u="none" strike="noStrike" kern="1200" cap="none" spc="0" normalizeH="0" baseline="0" noProof="0" dirty="0">
                <a:ln>
                  <a:noFill/>
                </a:ln>
                <a:solidFill>
                  <a:srgbClr val="FF0000"/>
                </a:solidFill>
                <a:effectLst/>
                <a:uLnTx/>
                <a:uFillTx/>
                <a:latin typeface="Corbel"/>
                <a:ea typeface="+mn-ea"/>
                <a:cs typeface="+mn-cs"/>
              </a:rPr>
              <a:t>s or at least two </a:t>
            </a:r>
            <a:r>
              <a:rPr kumimoji="0" lang="en-US" sz="2400" b="0" i="1" u="none" strike="noStrike" kern="1200" cap="none" spc="0" normalizeH="0" baseline="0" noProof="0" dirty="0">
                <a:ln>
                  <a:noFill/>
                </a:ln>
                <a:solidFill>
                  <a:srgbClr val="FF0000"/>
                </a:solidFill>
                <a:effectLst/>
                <a:uLnTx/>
                <a:uFillTx/>
                <a:latin typeface="Corbel"/>
                <a:ea typeface="+mn-ea"/>
                <a:cs typeface="+mn-cs"/>
              </a:rPr>
              <a:t>0</a:t>
            </a:r>
            <a:r>
              <a:rPr kumimoji="0" lang="en-US" sz="2400" b="1" i="0" u="none" strike="noStrike" kern="1200" cap="none" spc="0" normalizeH="0" baseline="0" noProof="0" dirty="0">
                <a:ln>
                  <a:noFill/>
                </a:ln>
                <a:solidFill>
                  <a:srgbClr val="FF0000"/>
                </a:solidFill>
                <a:effectLst/>
                <a:uLnTx/>
                <a:uFillTx/>
                <a:latin typeface="Corbel"/>
                <a:ea typeface="+mn-ea"/>
                <a:cs typeface="+mn-cs"/>
              </a:rPr>
              <a:t>s} for ∑ = {0,1}.</a:t>
            </a:r>
            <a:endParaRPr lang="en-US" dirty="0">
              <a:solidFill>
                <a:srgbClr val="FF0000"/>
              </a:solidFill>
            </a:endParaRPr>
          </a:p>
        </p:txBody>
      </p:sp>
      <p:sp>
        <p:nvSpPr>
          <p:cNvPr id="624" name="TextBox 623">
            <a:extLst>
              <a:ext uri="{FF2B5EF4-FFF2-40B4-BE49-F238E27FC236}">
                <a16:creationId xmlns:a16="http://schemas.microsoft.com/office/drawing/2014/main" id="{273EE813-8A2A-4AA9-A03E-11CCB8207376}"/>
              </a:ext>
            </a:extLst>
          </p:cNvPr>
          <p:cNvSpPr txBox="1"/>
          <p:nvPr/>
        </p:nvSpPr>
        <p:spPr>
          <a:xfrm>
            <a:off x="3592890"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25" name="TextBox 624">
            <a:extLst>
              <a:ext uri="{FF2B5EF4-FFF2-40B4-BE49-F238E27FC236}">
                <a16:creationId xmlns:a16="http://schemas.microsoft.com/office/drawing/2014/main" id="{81BC6668-30D2-4F81-94AA-E6F248BE3836}"/>
              </a:ext>
            </a:extLst>
          </p:cNvPr>
          <p:cNvSpPr txBox="1"/>
          <p:nvPr/>
        </p:nvSpPr>
        <p:spPr>
          <a:xfrm>
            <a:off x="3884623"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6" name="TextBox 625">
            <a:extLst>
              <a:ext uri="{FF2B5EF4-FFF2-40B4-BE49-F238E27FC236}">
                <a16:creationId xmlns:a16="http://schemas.microsoft.com/office/drawing/2014/main" id="{40A6F73E-C0A3-4AB2-A41E-899147BEBE1B}"/>
              </a:ext>
            </a:extLst>
          </p:cNvPr>
          <p:cNvSpPr txBox="1"/>
          <p:nvPr/>
        </p:nvSpPr>
        <p:spPr>
          <a:xfrm>
            <a:off x="3329436"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7" name="TextBox 626">
            <a:extLst>
              <a:ext uri="{FF2B5EF4-FFF2-40B4-BE49-F238E27FC236}">
                <a16:creationId xmlns:a16="http://schemas.microsoft.com/office/drawing/2014/main" id="{161E441B-3A73-4C67-9552-23FBCD2E83B2}"/>
              </a:ext>
            </a:extLst>
          </p:cNvPr>
          <p:cNvSpPr txBox="1"/>
          <p:nvPr/>
        </p:nvSpPr>
        <p:spPr>
          <a:xfrm>
            <a:off x="3677782" y="113790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28" name="TextBox 627">
            <a:extLst>
              <a:ext uri="{FF2B5EF4-FFF2-40B4-BE49-F238E27FC236}">
                <a16:creationId xmlns:a16="http://schemas.microsoft.com/office/drawing/2014/main" id="{AEF315FF-7E02-4640-AA96-F0D94A7D8F5D}"/>
              </a:ext>
            </a:extLst>
          </p:cNvPr>
          <p:cNvSpPr txBox="1"/>
          <p:nvPr/>
        </p:nvSpPr>
        <p:spPr>
          <a:xfrm>
            <a:off x="3044250" y="1159213"/>
            <a:ext cx="481133" cy="369332"/>
          </a:xfrm>
          <a:prstGeom prst="rect">
            <a:avLst/>
          </a:prstGeom>
          <a:noFill/>
        </p:spPr>
        <p:txBody>
          <a:bodyPr wrap="square">
            <a:spAutoFit/>
          </a:bodyPr>
          <a:lstStyle/>
          <a:p>
            <a:r>
              <a:rPr lang="en-US" altLang="en-US" sz="1800" b="1" i="1" dirty="0"/>
              <a:t>r</a:t>
            </a:r>
            <a:r>
              <a:rPr lang="en-US" altLang="en-US" sz="1800" b="1" baseline="-25000" dirty="0"/>
              <a:t>1</a:t>
            </a:r>
            <a:r>
              <a:rPr lang="en-US" altLang="en-US" sz="1800" b="1" dirty="0">
                <a:cs typeface="Arial" panose="020B0604020202020204" pitchFamily="34" charset="0"/>
                <a:sym typeface="Symbol" panose="05050102010706020507" pitchFamily="18" charset="2"/>
              </a:rPr>
              <a:t> </a:t>
            </a:r>
            <a:endParaRPr lang="en-US" b="1" dirty="0"/>
          </a:p>
        </p:txBody>
      </p:sp>
      <p:sp>
        <p:nvSpPr>
          <p:cNvPr id="629" name="TextBox 628">
            <a:extLst>
              <a:ext uri="{FF2B5EF4-FFF2-40B4-BE49-F238E27FC236}">
                <a16:creationId xmlns:a16="http://schemas.microsoft.com/office/drawing/2014/main" id="{A3E5279A-A38E-46D9-9F20-F74542EDEADC}"/>
              </a:ext>
            </a:extLst>
          </p:cNvPr>
          <p:cNvSpPr txBox="1"/>
          <p:nvPr/>
        </p:nvSpPr>
        <p:spPr>
          <a:xfrm>
            <a:off x="3372984"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46" name="TextBox 645">
            <a:extLst>
              <a:ext uri="{FF2B5EF4-FFF2-40B4-BE49-F238E27FC236}">
                <a16:creationId xmlns:a16="http://schemas.microsoft.com/office/drawing/2014/main" id="{613FBA4F-A08C-4BFA-92EB-AADB9F3994FB}"/>
              </a:ext>
            </a:extLst>
          </p:cNvPr>
          <p:cNvSpPr txBox="1"/>
          <p:nvPr/>
        </p:nvSpPr>
        <p:spPr>
          <a:xfrm>
            <a:off x="4903501"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47" name="TextBox 646">
            <a:extLst>
              <a:ext uri="{FF2B5EF4-FFF2-40B4-BE49-F238E27FC236}">
                <a16:creationId xmlns:a16="http://schemas.microsoft.com/office/drawing/2014/main" id="{F8422C52-0A0A-4CCE-A992-D8C8A3A9590B}"/>
              </a:ext>
            </a:extLst>
          </p:cNvPr>
          <p:cNvSpPr txBox="1"/>
          <p:nvPr/>
        </p:nvSpPr>
        <p:spPr>
          <a:xfrm>
            <a:off x="5195234"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8" name="TextBox 647">
            <a:extLst>
              <a:ext uri="{FF2B5EF4-FFF2-40B4-BE49-F238E27FC236}">
                <a16:creationId xmlns:a16="http://schemas.microsoft.com/office/drawing/2014/main" id="{EBC33751-D132-4360-B7A8-A2F65A12FBB7}"/>
              </a:ext>
            </a:extLst>
          </p:cNvPr>
          <p:cNvSpPr txBox="1"/>
          <p:nvPr/>
        </p:nvSpPr>
        <p:spPr>
          <a:xfrm>
            <a:off x="4640047"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9" name="TextBox 648">
            <a:extLst>
              <a:ext uri="{FF2B5EF4-FFF2-40B4-BE49-F238E27FC236}">
                <a16:creationId xmlns:a16="http://schemas.microsoft.com/office/drawing/2014/main" id="{637B235F-2624-4256-9598-3228A51B1AE1}"/>
              </a:ext>
            </a:extLst>
          </p:cNvPr>
          <p:cNvSpPr txBox="1"/>
          <p:nvPr/>
        </p:nvSpPr>
        <p:spPr>
          <a:xfrm>
            <a:off x="4988393" y="1137904"/>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50" name="TextBox 649">
            <a:extLst>
              <a:ext uri="{FF2B5EF4-FFF2-40B4-BE49-F238E27FC236}">
                <a16:creationId xmlns:a16="http://schemas.microsoft.com/office/drawing/2014/main" id="{D825357B-CFC7-412E-8F3B-7676C3B39A2A}"/>
              </a:ext>
            </a:extLst>
          </p:cNvPr>
          <p:cNvSpPr txBox="1"/>
          <p:nvPr/>
        </p:nvSpPr>
        <p:spPr>
          <a:xfrm>
            <a:off x="4354861" y="1159213"/>
            <a:ext cx="481133" cy="369332"/>
          </a:xfrm>
          <a:prstGeom prst="rect">
            <a:avLst/>
          </a:prstGeom>
          <a:noFill/>
        </p:spPr>
        <p:txBody>
          <a:bodyPr wrap="square">
            <a:spAutoFit/>
          </a:bodyPr>
          <a:lstStyle/>
          <a:p>
            <a:r>
              <a:rPr lang="en-US" altLang="en-US" sz="1800" b="1" i="1" dirty="0"/>
              <a:t>r</a:t>
            </a:r>
            <a:r>
              <a:rPr lang="en-US" altLang="en-US" sz="1800" b="1" baseline="-25000" dirty="0"/>
              <a:t>2</a:t>
            </a:r>
            <a:r>
              <a:rPr lang="en-US" altLang="en-US" sz="1800" b="1" dirty="0">
                <a:cs typeface="Arial" panose="020B0604020202020204" pitchFamily="34" charset="0"/>
                <a:sym typeface="Symbol" panose="05050102010706020507" pitchFamily="18" charset="2"/>
              </a:rPr>
              <a:t> </a:t>
            </a:r>
            <a:endParaRPr lang="en-US" b="1" dirty="0"/>
          </a:p>
        </p:txBody>
      </p:sp>
      <p:sp>
        <p:nvSpPr>
          <p:cNvPr id="651" name="TextBox 650">
            <a:extLst>
              <a:ext uri="{FF2B5EF4-FFF2-40B4-BE49-F238E27FC236}">
                <a16:creationId xmlns:a16="http://schemas.microsoft.com/office/drawing/2014/main" id="{125F8B8C-370A-49F0-A086-DD4C5F680344}"/>
              </a:ext>
            </a:extLst>
          </p:cNvPr>
          <p:cNvSpPr txBox="1"/>
          <p:nvPr/>
        </p:nvSpPr>
        <p:spPr>
          <a:xfrm>
            <a:off x="4683595"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3" name="TextBox 652">
            <a:extLst>
              <a:ext uri="{FF2B5EF4-FFF2-40B4-BE49-F238E27FC236}">
                <a16:creationId xmlns:a16="http://schemas.microsoft.com/office/drawing/2014/main" id="{D0BA69AC-FF8A-41F4-B731-3AE23418ABEB}"/>
              </a:ext>
            </a:extLst>
          </p:cNvPr>
          <p:cNvSpPr txBox="1"/>
          <p:nvPr/>
        </p:nvSpPr>
        <p:spPr>
          <a:xfrm>
            <a:off x="6124872" y="114909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54" name="TextBox 653">
            <a:extLst>
              <a:ext uri="{FF2B5EF4-FFF2-40B4-BE49-F238E27FC236}">
                <a16:creationId xmlns:a16="http://schemas.microsoft.com/office/drawing/2014/main" id="{59BEFD8A-DD7A-4674-A83E-93EE5F17D209}"/>
              </a:ext>
            </a:extLst>
          </p:cNvPr>
          <p:cNvSpPr txBox="1"/>
          <p:nvPr/>
        </p:nvSpPr>
        <p:spPr>
          <a:xfrm>
            <a:off x="6416605" y="114802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5" name="TextBox 654">
            <a:extLst>
              <a:ext uri="{FF2B5EF4-FFF2-40B4-BE49-F238E27FC236}">
                <a16:creationId xmlns:a16="http://schemas.microsoft.com/office/drawing/2014/main" id="{6E84CE6F-CDC3-4CC2-9A6F-1BFB5197E147}"/>
              </a:ext>
            </a:extLst>
          </p:cNvPr>
          <p:cNvSpPr txBox="1"/>
          <p:nvPr/>
        </p:nvSpPr>
        <p:spPr>
          <a:xfrm>
            <a:off x="5861418" y="114845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6" name="TextBox 655">
            <a:extLst>
              <a:ext uri="{FF2B5EF4-FFF2-40B4-BE49-F238E27FC236}">
                <a16:creationId xmlns:a16="http://schemas.microsoft.com/office/drawing/2014/main" id="{DA14D69F-8180-4433-B45D-6DA36AF7E5AA}"/>
              </a:ext>
            </a:extLst>
          </p:cNvPr>
          <p:cNvSpPr txBox="1"/>
          <p:nvPr/>
        </p:nvSpPr>
        <p:spPr>
          <a:xfrm>
            <a:off x="6209764" y="1126715"/>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7" name="TextBox 656">
            <a:extLst>
              <a:ext uri="{FF2B5EF4-FFF2-40B4-BE49-F238E27FC236}">
                <a16:creationId xmlns:a16="http://schemas.microsoft.com/office/drawing/2014/main" id="{FA620FB9-81E5-4F0B-A10E-C1E52CCFE5A3}"/>
              </a:ext>
            </a:extLst>
          </p:cNvPr>
          <p:cNvSpPr txBox="1"/>
          <p:nvPr/>
        </p:nvSpPr>
        <p:spPr>
          <a:xfrm>
            <a:off x="5576232" y="1148024"/>
            <a:ext cx="481133" cy="369332"/>
          </a:xfrm>
          <a:prstGeom prst="rect">
            <a:avLst/>
          </a:prstGeom>
          <a:noFill/>
        </p:spPr>
        <p:txBody>
          <a:bodyPr wrap="square">
            <a:spAutoFit/>
          </a:bodyPr>
          <a:lstStyle/>
          <a:p>
            <a:r>
              <a:rPr lang="en-US" altLang="en-US" sz="1800" b="1" i="1" dirty="0"/>
              <a:t>r</a:t>
            </a:r>
            <a:r>
              <a:rPr lang="en-US" altLang="en-US" sz="1800" b="1" baseline="-25000" dirty="0"/>
              <a:t>4</a:t>
            </a:r>
            <a:r>
              <a:rPr lang="en-US" altLang="en-US" sz="1800" b="1" dirty="0">
                <a:cs typeface="Arial" panose="020B0604020202020204" pitchFamily="34" charset="0"/>
                <a:sym typeface="Symbol" panose="05050102010706020507" pitchFamily="18" charset="2"/>
              </a:rPr>
              <a:t> </a:t>
            </a:r>
            <a:endParaRPr lang="en-US" b="1" dirty="0"/>
          </a:p>
        </p:txBody>
      </p:sp>
      <p:sp>
        <p:nvSpPr>
          <p:cNvPr id="658" name="TextBox 657">
            <a:extLst>
              <a:ext uri="{FF2B5EF4-FFF2-40B4-BE49-F238E27FC236}">
                <a16:creationId xmlns:a16="http://schemas.microsoft.com/office/drawing/2014/main" id="{CAE0A693-FE34-4B1D-9030-C0022F71C8E9}"/>
              </a:ext>
            </a:extLst>
          </p:cNvPr>
          <p:cNvSpPr txBox="1"/>
          <p:nvPr/>
        </p:nvSpPr>
        <p:spPr>
          <a:xfrm>
            <a:off x="5904966" y="1126715"/>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0" name="TextBox 659">
            <a:extLst>
              <a:ext uri="{FF2B5EF4-FFF2-40B4-BE49-F238E27FC236}">
                <a16:creationId xmlns:a16="http://schemas.microsoft.com/office/drawing/2014/main" id="{3E02A66D-7B31-4398-8269-2777577FCEDE}"/>
              </a:ext>
            </a:extLst>
          </p:cNvPr>
          <p:cNvSpPr txBox="1"/>
          <p:nvPr/>
        </p:nvSpPr>
        <p:spPr>
          <a:xfrm>
            <a:off x="3592890"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1" name="TextBox 660">
            <a:extLst>
              <a:ext uri="{FF2B5EF4-FFF2-40B4-BE49-F238E27FC236}">
                <a16:creationId xmlns:a16="http://schemas.microsoft.com/office/drawing/2014/main" id="{69808F87-8F8B-4484-AF8E-8883E9D75491}"/>
              </a:ext>
            </a:extLst>
          </p:cNvPr>
          <p:cNvSpPr txBox="1"/>
          <p:nvPr/>
        </p:nvSpPr>
        <p:spPr>
          <a:xfrm>
            <a:off x="3884623"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2" name="TextBox 661">
            <a:extLst>
              <a:ext uri="{FF2B5EF4-FFF2-40B4-BE49-F238E27FC236}">
                <a16:creationId xmlns:a16="http://schemas.microsoft.com/office/drawing/2014/main" id="{4D389C15-B09C-4917-88AE-B43896C73A46}"/>
              </a:ext>
            </a:extLst>
          </p:cNvPr>
          <p:cNvSpPr txBox="1"/>
          <p:nvPr/>
        </p:nvSpPr>
        <p:spPr>
          <a:xfrm>
            <a:off x="3329436"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3" name="TextBox 662">
            <a:extLst>
              <a:ext uri="{FF2B5EF4-FFF2-40B4-BE49-F238E27FC236}">
                <a16:creationId xmlns:a16="http://schemas.microsoft.com/office/drawing/2014/main" id="{E990102B-7897-450B-9C12-AE3F5D9BAEEF}"/>
              </a:ext>
            </a:extLst>
          </p:cNvPr>
          <p:cNvSpPr txBox="1"/>
          <p:nvPr/>
        </p:nvSpPr>
        <p:spPr>
          <a:xfrm>
            <a:off x="3677782" y="1373317"/>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4" name="TextBox 663">
            <a:extLst>
              <a:ext uri="{FF2B5EF4-FFF2-40B4-BE49-F238E27FC236}">
                <a16:creationId xmlns:a16="http://schemas.microsoft.com/office/drawing/2014/main" id="{E9F8CC7F-B721-4EEA-B048-E45B3C99A6A8}"/>
              </a:ext>
            </a:extLst>
          </p:cNvPr>
          <p:cNvSpPr txBox="1"/>
          <p:nvPr/>
        </p:nvSpPr>
        <p:spPr>
          <a:xfrm>
            <a:off x="3044250" y="1394626"/>
            <a:ext cx="481133" cy="369332"/>
          </a:xfrm>
          <a:prstGeom prst="rect">
            <a:avLst/>
          </a:prstGeom>
          <a:noFill/>
        </p:spPr>
        <p:txBody>
          <a:bodyPr wrap="square">
            <a:spAutoFit/>
          </a:bodyPr>
          <a:lstStyle/>
          <a:p>
            <a:r>
              <a:rPr lang="en-US" altLang="en-US" sz="1800" b="1" i="1" dirty="0"/>
              <a:t>r</a:t>
            </a:r>
            <a:r>
              <a:rPr lang="en-US" altLang="en-US" sz="1800" b="1" baseline="-25000" dirty="0"/>
              <a:t>2</a:t>
            </a:r>
            <a:r>
              <a:rPr lang="en-US" altLang="en-US" sz="1800" b="1" dirty="0">
                <a:cs typeface="Arial" panose="020B0604020202020204" pitchFamily="34" charset="0"/>
                <a:sym typeface="Symbol" panose="05050102010706020507" pitchFamily="18" charset="2"/>
              </a:rPr>
              <a:t> </a:t>
            </a:r>
            <a:endParaRPr lang="en-US" b="1" dirty="0"/>
          </a:p>
        </p:txBody>
      </p:sp>
      <p:sp>
        <p:nvSpPr>
          <p:cNvPr id="665" name="TextBox 664">
            <a:extLst>
              <a:ext uri="{FF2B5EF4-FFF2-40B4-BE49-F238E27FC236}">
                <a16:creationId xmlns:a16="http://schemas.microsoft.com/office/drawing/2014/main" id="{447AD409-79BF-44D1-B139-16EDBE1A8FBA}"/>
              </a:ext>
            </a:extLst>
          </p:cNvPr>
          <p:cNvSpPr txBox="1"/>
          <p:nvPr/>
        </p:nvSpPr>
        <p:spPr>
          <a:xfrm>
            <a:off x="3372984"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67" name="TextBox 666">
            <a:extLst>
              <a:ext uri="{FF2B5EF4-FFF2-40B4-BE49-F238E27FC236}">
                <a16:creationId xmlns:a16="http://schemas.microsoft.com/office/drawing/2014/main" id="{64F08C8C-15FB-450D-B04A-4FDD4363466A}"/>
              </a:ext>
            </a:extLst>
          </p:cNvPr>
          <p:cNvSpPr txBox="1"/>
          <p:nvPr/>
        </p:nvSpPr>
        <p:spPr>
          <a:xfrm>
            <a:off x="4903501"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8" name="TextBox 667">
            <a:extLst>
              <a:ext uri="{FF2B5EF4-FFF2-40B4-BE49-F238E27FC236}">
                <a16:creationId xmlns:a16="http://schemas.microsoft.com/office/drawing/2014/main" id="{C182DDC9-22BF-41EB-99B7-8C937E6DEA9F}"/>
              </a:ext>
            </a:extLst>
          </p:cNvPr>
          <p:cNvSpPr txBox="1"/>
          <p:nvPr/>
        </p:nvSpPr>
        <p:spPr>
          <a:xfrm>
            <a:off x="5195234"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9" name="TextBox 668">
            <a:extLst>
              <a:ext uri="{FF2B5EF4-FFF2-40B4-BE49-F238E27FC236}">
                <a16:creationId xmlns:a16="http://schemas.microsoft.com/office/drawing/2014/main" id="{87D2A6D8-231F-4983-B9FA-6E0CD2844D55}"/>
              </a:ext>
            </a:extLst>
          </p:cNvPr>
          <p:cNvSpPr txBox="1"/>
          <p:nvPr/>
        </p:nvSpPr>
        <p:spPr>
          <a:xfrm>
            <a:off x="4640047"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0" name="TextBox 669">
            <a:extLst>
              <a:ext uri="{FF2B5EF4-FFF2-40B4-BE49-F238E27FC236}">
                <a16:creationId xmlns:a16="http://schemas.microsoft.com/office/drawing/2014/main" id="{9B661332-BC4E-4085-A503-8FA73F90F159}"/>
              </a:ext>
            </a:extLst>
          </p:cNvPr>
          <p:cNvSpPr txBox="1"/>
          <p:nvPr/>
        </p:nvSpPr>
        <p:spPr>
          <a:xfrm>
            <a:off x="4988393" y="1373317"/>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71" name="TextBox 670">
            <a:extLst>
              <a:ext uri="{FF2B5EF4-FFF2-40B4-BE49-F238E27FC236}">
                <a16:creationId xmlns:a16="http://schemas.microsoft.com/office/drawing/2014/main" id="{771E999D-10C4-4CDA-8792-1984AAB71A92}"/>
              </a:ext>
            </a:extLst>
          </p:cNvPr>
          <p:cNvSpPr txBox="1"/>
          <p:nvPr/>
        </p:nvSpPr>
        <p:spPr>
          <a:xfrm>
            <a:off x="4354861" y="1394626"/>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72" name="TextBox 671">
            <a:extLst>
              <a:ext uri="{FF2B5EF4-FFF2-40B4-BE49-F238E27FC236}">
                <a16:creationId xmlns:a16="http://schemas.microsoft.com/office/drawing/2014/main" id="{C4DE596A-5B73-4763-83DB-27A7F192A35E}"/>
              </a:ext>
            </a:extLst>
          </p:cNvPr>
          <p:cNvSpPr txBox="1"/>
          <p:nvPr/>
        </p:nvSpPr>
        <p:spPr>
          <a:xfrm>
            <a:off x="4683595"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74" name="TextBox 673">
            <a:extLst>
              <a:ext uri="{FF2B5EF4-FFF2-40B4-BE49-F238E27FC236}">
                <a16:creationId xmlns:a16="http://schemas.microsoft.com/office/drawing/2014/main" id="{C6C91335-7022-476E-8CFA-D1A5BA84EB90}"/>
              </a:ext>
            </a:extLst>
          </p:cNvPr>
          <p:cNvSpPr txBox="1"/>
          <p:nvPr/>
        </p:nvSpPr>
        <p:spPr>
          <a:xfrm>
            <a:off x="6124872" y="13845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75" name="TextBox 674">
            <a:extLst>
              <a:ext uri="{FF2B5EF4-FFF2-40B4-BE49-F238E27FC236}">
                <a16:creationId xmlns:a16="http://schemas.microsoft.com/office/drawing/2014/main" id="{435EFB5A-7708-4EB5-9400-ABF8068C6CBA}"/>
              </a:ext>
            </a:extLst>
          </p:cNvPr>
          <p:cNvSpPr txBox="1"/>
          <p:nvPr/>
        </p:nvSpPr>
        <p:spPr>
          <a:xfrm>
            <a:off x="6416605" y="13834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6" name="TextBox 675">
            <a:extLst>
              <a:ext uri="{FF2B5EF4-FFF2-40B4-BE49-F238E27FC236}">
                <a16:creationId xmlns:a16="http://schemas.microsoft.com/office/drawing/2014/main" id="{932ABBC8-948A-43C3-962D-E35B947E1FD6}"/>
              </a:ext>
            </a:extLst>
          </p:cNvPr>
          <p:cNvSpPr txBox="1"/>
          <p:nvPr/>
        </p:nvSpPr>
        <p:spPr>
          <a:xfrm>
            <a:off x="5861418" y="13838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7" name="TextBox 676">
            <a:extLst>
              <a:ext uri="{FF2B5EF4-FFF2-40B4-BE49-F238E27FC236}">
                <a16:creationId xmlns:a16="http://schemas.microsoft.com/office/drawing/2014/main" id="{154229FF-4DEB-45BF-B919-F404771B92E0}"/>
              </a:ext>
            </a:extLst>
          </p:cNvPr>
          <p:cNvSpPr txBox="1"/>
          <p:nvPr/>
        </p:nvSpPr>
        <p:spPr>
          <a:xfrm>
            <a:off x="6209764" y="1362128"/>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78" name="TextBox 677">
            <a:extLst>
              <a:ext uri="{FF2B5EF4-FFF2-40B4-BE49-F238E27FC236}">
                <a16:creationId xmlns:a16="http://schemas.microsoft.com/office/drawing/2014/main" id="{BE8B5AFF-7167-4126-893C-6285C3829CDD}"/>
              </a:ext>
            </a:extLst>
          </p:cNvPr>
          <p:cNvSpPr txBox="1"/>
          <p:nvPr/>
        </p:nvSpPr>
        <p:spPr>
          <a:xfrm>
            <a:off x="5576232" y="1383437"/>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679" name="TextBox 678">
            <a:extLst>
              <a:ext uri="{FF2B5EF4-FFF2-40B4-BE49-F238E27FC236}">
                <a16:creationId xmlns:a16="http://schemas.microsoft.com/office/drawing/2014/main" id="{226ECC10-BC66-4E99-A068-15F2396D4470}"/>
              </a:ext>
            </a:extLst>
          </p:cNvPr>
          <p:cNvSpPr txBox="1"/>
          <p:nvPr/>
        </p:nvSpPr>
        <p:spPr>
          <a:xfrm>
            <a:off x="5904966" y="1362128"/>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81" name="TextBox 680">
            <a:extLst>
              <a:ext uri="{FF2B5EF4-FFF2-40B4-BE49-F238E27FC236}">
                <a16:creationId xmlns:a16="http://schemas.microsoft.com/office/drawing/2014/main" id="{28E91DE8-906F-43F4-9E4D-C4A1567D6AF5}"/>
              </a:ext>
            </a:extLst>
          </p:cNvPr>
          <p:cNvSpPr txBox="1"/>
          <p:nvPr/>
        </p:nvSpPr>
        <p:spPr>
          <a:xfrm>
            <a:off x="3592890"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2" name="TextBox 681">
            <a:extLst>
              <a:ext uri="{FF2B5EF4-FFF2-40B4-BE49-F238E27FC236}">
                <a16:creationId xmlns:a16="http://schemas.microsoft.com/office/drawing/2014/main" id="{FED4A895-79B9-4335-B1EA-8DA4C1D4087E}"/>
              </a:ext>
            </a:extLst>
          </p:cNvPr>
          <p:cNvSpPr txBox="1"/>
          <p:nvPr/>
        </p:nvSpPr>
        <p:spPr>
          <a:xfrm>
            <a:off x="3884623"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3" name="TextBox 682">
            <a:extLst>
              <a:ext uri="{FF2B5EF4-FFF2-40B4-BE49-F238E27FC236}">
                <a16:creationId xmlns:a16="http://schemas.microsoft.com/office/drawing/2014/main" id="{E293DB1A-AF1A-485E-8CCA-C87E76B0972B}"/>
              </a:ext>
            </a:extLst>
          </p:cNvPr>
          <p:cNvSpPr txBox="1"/>
          <p:nvPr/>
        </p:nvSpPr>
        <p:spPr>
          <a:xfrm>
            <a:off x="3329436"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4" name="TextBox 683">
            <a:extLst>
              <a:ext uri="{FF2B5EF4-FFF2-40B4-BE49-F238E27FC236}">
                <a16:creationId xmlns:a16="http://schemas.microsoft.com/office/drawing/2014/main" id="{8A0B19ED-D845-4827-B5DD-F737E985154F}"/>
              </a:ext>
            </a:extLst>
          </p:cNvPr>
          <p:cNvSpPr txBox="1"/>
          <p:nvPr/>
        </p:nvSpPr>
        <p:spPr>
          <a:xfrm>
            <a:off x="3677782"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85" name="TextBox 684">
            <a:extLst>
              <a:ext uri="{FF2B5EF4-FFF2-40B4-BE49-F238E27FC236}">
                <a16:creationId xmlns:a16="http://schemas.microsoft.com/office/drawing/2014/main" id="{1C01FE9D-9884-45F9-A52D-F3800E932B0C}"/>
              </a:ext>
            </a:extLst>
          </p:cNvPr>
          <p:cNvSpPr txBox="1"/>
          <p:nvPr/>
        </p:nvSpPr>
        <p:spPr>
          <a:xfrm>
            <a:off x="3044250" y="1615937"/>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86" name="TextBox 685">
            <a:extLst>
              <a:ext uri="{FF2B5EF4-FFF2-40B4-BE49-F238E27FC236}">
                <a16:creationId xmlns:a16="http://schemas.microsoft.com/office/drawing/2014/main" id="{56241588-E559-4638-8CE7-CB4E1BE33A77}"/>
              </a:ext>
            </a:extLst>
          </p:cNvPr>
          <p:cNvSpPr txBox="1"/>
          <p:nvPr/>
        </p:nvSpPr>
        <p:spPr>
          <a:xfrm>
            <a:off x="3372984"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88" name="TextBox 687">
            <a:extLst>
              <a:ext uri="{FF2B5EF4-FFF2-40B4-BE49-F238E27FC236}">
                <a16:creationId xmlns:a16="http://schemas.microsoft.com/office/drawing/2014/main" id="{F6F626FE-CDDB-4AB4-BFE6-BA5194789378}"/>
              </a:ext>
            </a:extLst>
          </p:cNvPr>
          <p:cNvSpPr txBox="1"/>
          <p:nvPr/>
        </p:nvSpPr>
        <p:spPr>
          <a:xfrm>
            <a:off x="4903501"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9" name="TextBox 688">
            <a:extLst>
              <a:ext uri="{FF2B5EF4-FFF2-40B4-BE49-F238E27FC236}">
                <a16:creationId xmlns:a16="http://schemas.microsoft.com/office/drawing/2014/main" id="{3B9CC06A-3A5E-4160-8EAE-37CCFAA084E0}"/>
              </a:ext>
            </a:extLst>
          </p:cNvPr>
          <p:cNvSpPr txBox="1"/>
          <p:nvPr/>
        </p:nvSpPr>
        <p:spPr>
          <a:xfrm>
            <a:off x="5195234"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0" name="TextBox 689">
            <a:extLst>
              <a:ext uri="{FF2B5EF4-FFF2-40B4-BE49-F238E27FC236}">
                <a16:creationId xmlns:a16="http://schemas.microsoft.com/office/drawing/2014/main" id="{7CDE0981-6F01-4779-8F90-B6FE8CC271B7}"/>
              </a:ext>
            </a:extLst>
          </p:cNvPr>
          <p:cNvSpPr txBox="1"/>
          <p:nvPr/>
        </p:nvSpPr>
        <p:spPr>
          <a:xfrm>
            <a:off x="4640047"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1" name="TextBox 690">
            <a:extLst>
              <a:ext uri="{FF2B5EF4-FFF2-40B4-BE49-F238E27FC236}">
                <a16:creationId xmlns:a16="http://schemas.microsoft.com/office/drawing/2014/main" id="{04ED743B-2F63-47E8-9545-67B64ABF0F39}"/>
              </a:ext>
            </a:extLst>
          </p:cNvPr>
          <p:cNvSpPr txBox="1"/>
          <p:nvPr/>
        </p:nvSpPr>
        <p:spPr>
          <a:xfrm>
            <a:off x="4988393"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92" name="TextBox 691">
            <a:extLst>
              <a:ext uri="{FF2B5EF4-FFF2-40B4-BE49-F238E27FC236}">
                <a16:creationId xmlns:a16="http://schemas.microsoft.com/office/drawing/2014/main" id="{78FF1CBA-4528-4567-BC43-159B33AF7DF2}"/>
              </a:ext>
            </a:extLst>
          </p:cNvPr>
          <p:cNvSpPr txBox="1"/>
          <p:nvPr/>
        </p:nvSpPr>
        <p:spPr>
          <a:xfrm>
            <a:off x="4354861" y="1615937"/>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93" name="TextBox 692">
            <a:extLst>
              <a:ext uri="{FF2B5EF4-FFF2-40B4-BE49-F238E27FC236}">
                <a16:creationId xmlns:a16="http://schemas.microsoft.com/office/drawing/2014/main" id="{131E96A1-C4D6-4E93-BF36-F3D3AFD4A2CF}"/>
              </a:ext>
            </a:extLst>
          </p:cNvPr>
          <p:cNvSpPr txBox="1"/>
          <p:nvPr/>
        </p:nvSpPr>
        <p:spPr>
          <a:xfrm>
            <a:off x="4683595"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95" name="TextBox 694">
            <a:extLst>
              <a:ext uri="{FF2B5EF4-FFF2-40B4-BE49-F238E27FC236}">
                <a16:creationId xmlns:a16="http://schemas.microsoft.com/office/drawing/2014/main" id="{437E69A5-5FD1-4D63-B922-63467DB83044}"/>
              </a:ext>
            </a:extLst>
          </p:cNvPr>
          <p:cNvSpPr txBox="1"/>
          <p:nvPr/>
        </p:nvSpPr>
        <p:spPr>
          <a:xfrm>
            <a:off x="6124872" y="160581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96" name="TextBox 695">
            <a:extLst>
              <a:ext uri="{FF2B5EF4-FFF2-40B4-BE49-F238E27FC236}">
                <a16:creationId xmlns:a16="http://schemas.microsoft.com/office/drawing/2014/main" id="{48912239-0992-47B3-94EC-00D94DB76F3A}"/>
              </a:ext>
            </a:extLst>
          </p:cNvPr>
          <p:cNvSpPr txBox="1"/>
          <p:nvPr/>
        </p:nvSpPr>
        <p:spPr>
          <a:xfrm>
            <a:off x="6416605" y="160474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7" name="TextBox 696">
            <a:extLst>
              <a:ext uri="{FF2B5EF4-FFF2-40B4-BE49-F238E27FC236}">
                <a16:creationId xmlns:a16="http://schemas.microsoft.com/office/drawing/2014/main" id="{6F4348F9-038E-4277-939A-C3C5043D5216}"/>
              </a:ext>
            </a:extLst>
          </p:cNvPr>
          <p:cNvSpPr txBox="1"/>
          <p:nvPr/>
        </p:nvSpPr>
        <p:spPr>
          <a:xfrm>
            <a:off x="5861418" y="160518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8" name="TextBox 697">
            <a:extLst>
              <a:ext uri="{FF2B5EF4-FFF2-40B4-BE49-F238E27FC236}">
                <a16:creationId xmlns:a16="http://schemas.microsoft.com/office/drawing/2014/main" id="{375AAAB1-F60A-49F9-A2AB-3D672BDF452B}"/>
              </a:ext>
            </a:extLst>
          </p:cNvPr>
          <p:cNvSpPr txBox="1"/>
          <p:nvPr/>
        </p:nvSpPr>
        <p:spPr>
          <a:xfrm>
            <a:off x="6209764" y="158343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99" name="TextBox 698">
            <a:extLst>
              <a:ext uri="{FF2B5EF4-FFF2-40B4-BE49-F238E27FC236}">
                <a16:creationId xmlns:a16="http://schemas.microsoft.com/office/drawing/2014/main" id="{2A9F34CD-9E60-47C9-85D9-50AB41EE1670}"/>
              </a:ext>
            </a:extLst>
          </p:cNvPr>
          <p:cNvSpPr txBox="1"/>
          <p:nvPr/>
        </p:nvSpPr>
        <p:spPr>
          <a:xfrm>
            <a:off x="5576232" y="1604748"/>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00" name="TextBox 699">
            <a:extLst>
              <a:ext uri="{FF2B5EF4-FFF2-40B4-BE49-F238E27FC236}">
                <a16:creationId xmlns:a16="http://schemas.microsoft.com/office/drawing/2014/main" id="{7B12DF74-800A-4770-A6A5-096B6C122DA3}"/>
              </a:ext>
            </a:extLst>
          </p:cNvPr>
          <p:cNvSpPr txBox="1"/>
          <p:nvPr/>
        </p:nvSpPr>
        <p:spPr>
          <a:xfrm>
            <a:off x="5904966" y="1583439"/>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2" name="TextBox 701">
            <a:extLst>
              <a:ext uri="{FF2B5EF4-FFF2-40B4-BE49-F238E27FC236}">
                <a16:creationId xmlns:a16="http://schemas.microsoft.com/office/drawing/2014/main" id="{B948AF58-2B8A-4A5B-8A35-4DADB86806E0}"/>
              </a:ext>
            </a:extLst>
          </p:cNvPr>
          <p:cNvSpPr txBox="1"/>
          <p:nvPr/>
        </p:nvSpPr>
        <p:spPr>
          <a:xfrm>
            <a:off x="3592890"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03" name="TextBox 702">
            <a:extLst>
              <a:ext uri="{FF2B5EF4-FFF2-40B4-BE49-F238E27FC236}">
                <a16:creationId xmlns:a16="http://schemas.microsoft.com/office/drawing/2014/main" id="{DCFE2641-D016-4E52-A2A9-232CB88CAEB9}"/>
              </a:ext>
            </a:extLst>
          </p:cNvPr>
          <p:cNvSpPr txBox="1"/>
          <p:nvPr/>
        </p:nvSpPr>
        <p:spPr>
          <a:xfrm>
            <a:off x="3884623"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4" name="TextBox 703">
            <a:extLst>
              <a:ext uri="{FF2B5EF4-FFF2-40B4-BE49-F238E27FC236}">
                <a16:creationId xmlns:a16="http://schemas.microsoft.com/office/drawing/2014/main" id="{DB618165-EB02-4544-B074-57D0F6707FE4}"/>
              </a:ext>
            </a:extLst>
          </p:cNvPr>
          <p:cNvSpPr txBox="1"/>
          <p:nvPr/>
        </p:nvSpPr>
        <p:spPr>
          <a:xfrm>
            <a:off x="3329436"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5" name="TextBox 704">
            <a:extLst>
              <a:ext uri="{FF2B5EF4-FFF2-40B4-BE49-F238E27FC236}">
                <a16:creationId xmlns:a16="http://schemas.microsoft.com/office/drawing/2014/main" id="{3E2BC1E4-FA67-4138-B1E2-4A29EFA4A60C}"/>
              </a:ext>
            </a:extLst>
          </p:cNvPr>
          <p:cNvSpPr txBox="1"/>
          <p:nvPr/>
        </p:nvSpPr>
        <p:spPr>
          <a:xfrm>
            <a:off x="3677782" y="1830041"/>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06" name="TextBox 705">
            <a:extLst>
              <a:ext uri="{FF2B5EF4-FFF2-40B4-BE49-F238E27FC236}">
                <a16:creationId xmlns:a16="http://schemas.microsoft.com/office/drawing/2014/main" id="{AE9B38F9-9FA7-4F73-AD21-2D044FF740E9}"/>
              </a:ext>
            </a:extLst>
          </p:cNvPr>
          <p:cNvSpPr txBox="1"/>
          <p:nvPr/>
        </p:nvSpPr>
        <p:spPr>
          <a:xfrm>
            <a:off x="3044250" y="1851350"/>
            <a:ext cx="481133" cy="369332"/>
          </a:xfrm>
          <a:prstGeom prst="rect">
            <a:avLst/>
          </a:prstGeom>
          <a:noFill/>
        </p:spPr>
        <p:txBody>
          <a:bodyPr wrap="square">
            <a:spAutoFit/>
          </a:bodyPr>
          <a:lstStyle/>
          <a:p>
            <a:r>
              <a:rPr lang="en-US" altLang="en-US" sz="1800" b="1" i="1" dirty="0"/>
              <a:t>r</a:t>
            </a:r>
            <a:r>
              <a:rPr lang="en-US" altLang="en-US" sz="1800" b="1" baseline="-25000" dirty="0"/>
              <a:t>4</a:t>
            </a:r>
            <a:r>
              <a:rPr lang="en-US" altLang="en-US" sz="1800" b="1" dirty="0">
                <a:cs typeface="Arial" panose="020B0604020202020204" pitchFamily="34" charset="0"/>
                <a:sym typeface="Symbol" panose="05050102010706020507" pitchFamily="18" charset="2"/>
              </a:rPr>
              <a:t> </a:t>
            </a:r>
            <a:endParaRPr lang="en-US" b="1" dirty="0"/>
          </a:p>
        </p:txBody>
      </p:sp>
      <p:sp>
        <p:nvSpPr>
          <p:cNvPr id="707" name="TextBox 706">
            <a:extLst>
              <a:ext uri="{FF2B5EF4-FFF2-40B4-BE49-F238E27FC236}">
                <a16:creationId xmlns:a16="http://schemas.microsoft.com/office/drawing/2014/main" id="{99029FCB-EA6E-432D-8055-DFFC84D09A98}"/>
              </a:ext>
            </a:extLst>
          </p:cNvPr>
          <p:cNvSpPr txBox="1"/>
          <p:nvPr/>
        </p:nvSpPr>
        <p:spPr>
          <a:xfrm>
            <a:off x="3372984"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9" name="TextBox 708">
            <a:extLst>
              <a:ext uri="{FF2B5EF4-FFF2-40B4-BE49-F238E27FC236}">
                <a16:creationId xmlns:a16="http://schemas.microsoft.com/office/drawing/2014/main" id="{CC36F0A4-AEB6-48CA-AD95-B6C6A1202CC6}"/>
              </a:ext>
            </a:extLst>
          </p:cNvPr>
          <p:cNvSpPr txBox="1"/>
          <p:nvPr/>
        </p:nvSpPr>
        <p:spPr>
          <a:xfrm>
            <a:off x="4903501"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0" name="TextBox 709">
            <a:extLst>
              <a:ext uri="{FF2B5EF4-FFF2-40B4-BE49-F238E27FC236}">
                <a16:creationId xmlns:a16="http://schemas.microsoft.com/office/drawing/2014/main" id="{7A20FA85-DE25-4268-8CFC-640798A83C81}"/>
              </a:ext>
            </a:extLst>
          </p:cNvPr>
          <p:cNvSpPr txBox="1"/>
          <p:nvPr/>
        </p:nvSpPr>
        <p:spPr>
          <a:xfrm>
            <a:off x="5195234"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1" name="TextBox 710">
            <a:extLst>
              <a:ext uri="{FF2B5EF4-FFF2-40B4-BE49-F238E27FC236}">
                <a16:creationId xmlns:a16="http://schemas.microsoft.com/office/drawing/2014/main" id="{9B77DA89-1FE4-458F-AA12-58F535DA1097}"/>
              </a:ext>
            </a:extLst>
          </p:cNvPr>
          <p:cNvSpPr txBox="1"/>
          <p:nvPr/>
        </p:nvSpPr>
        <p:spPr>
          <a:xfrm>
            <a:off x="4640047"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2" name="TextBox 711">
            <a:extLst>
              <a:ext uri="{FF2B5EF4-FFF2-40B4-BE49-F238E27FC236}">
                <a16:creationId xmlns:a16="http://schemas.microsoft.com/office/drawing/2014/main" id="{6325B31F-1978-41CE-88F7-930C456607F5}"/>
              </a:ext>
            </a:extLst>
          </p:cNvPr>
          <p:cNvSpPr txBox="1"/>
          <p:nvPr/>
        </p:nvSpPr>
        <p:spPr>
          <a:xfrm>
            <a:off x="4988393" y="183004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3" name="TextBox 712">
            <a:extLst>
              <a:ext uri="{FF2B5EF4-FFF2-40B4-BE49-F238E27FC236}">
                <a16:creationId xmlns:a16="http://schemas.microsoft.com/office/drawing/2014/main" id="{86D7A954-CE22-487D-B3C8-AE8A46F02A50}"/>
              </a:ext>
            </a:extLst>
          </p:cNvPr>
          <p:cNvSpPr txBox="1"/>
          <p:nvPr/>
        </p:nvSpPr>
        <p:spPr>
          <a:xfrm>
            <a:off x="4354861" y="1851350"/>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714" name="TextBox 713">
            <a:extLst>
              <a:ext uri="{FF2B5EF4-FFF2-40B4-BE49-F238E27FC236}">
                <a16:creationId xmlns:a16="http://schemas.microsoft.com/office/drawing/2014/main" id="{3A88771C-814A-4240-A95C-784C072D1502}"/>
              </a:ext>
            </a:extLst>
          </p:cNvPr>
          <p:cNvSpPr txBox="1"/>
          <p:nvPr/>
        </p:nvSpPr>
        <p:spPr>
          <a:xfrm>
            <a:off x="4683595"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6" name="TextBox 715">
            <a:extLst>
              <a:ext uri="{FF2B5EF4-FFF2-40B4-BE49-F238E27FC236}">
                <a16:creationId xmlns:a16="http://schemas.microsoft.com/office/drawing/2014/main" id="{6BD6F7A9-9F78-4A15-AA6F-E7B3FE90AE50}"/>
              </a:ext>
            </a:extLst>
          </p:cNvPr>
          <p:cNvSpPr txBox="1"/>
          <p:nvPr/>
        </p:nvSpPr>
        <p:spPr>
          <a:xfrm>
            <a:off x="6124872" y="184122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7" name="TextBox 716">
            <a:extLst>
              <a:ext uri="{FF2B5EF4-FFF2-40B4-BE49-F238E27FC236}">
                <a16:creationId xmlns:a16="http://schemas.microsoft.com/office/drawing/2014/main" id="{CE195F8A-9E71-4CF7-BBF3-C7DF6CDE989D}"/>
              </a:ext>
            </a:extLst>
          </p:cNvPr>
          <p:cNvSpPr txBox="1"/>
          <p:nvPr/>
        </p:nvSpPr>
        <p:spPr>
          <a:xfrm>
            <a:off x="6416605" y="18401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8" name="TextBox 717">
            <a:extLst>
              <a:ext uri="{FF2B5EF4-FFF2-40B4-BE49-F238E27FC236}">
                <a16:creationId xmlns:a16="http://schemas.microsoft.com/office/drawing/2014/main" id="{858B67B5-49DD-41A6-A871-2D3F996BBAE7}"/>
              </a:ext>
            </a:extLst>
          </p:cNvPr>
          <p:cNvSpPr txBox="1"/>
          <p:nvPr/>
        </p:nvSpPr>
        <p:spPr>
          <a:xfrm>
            <a:off x="5861418" y="184059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9" name="TextBox 718">
            <a:extLst>
              <a:ext uri="{FF2B5EF4-FFF2-40B4-BE49-F238E27FC236}">
                <a16:creationId xmlns:a16="http://schemas.microsoft.com/office/drawing/2014/main" id="{B122F21C-A1EB-4811-B192-AADAF830C976}"/>
              </a:ext>
            </a:extLst>
          </p:cNvPr>
          <p:cNvSpPr txBox="1"/>
          <p:nvPr/>
        </p:nvSpPr>
        <p:spPr>
          <a:xfrm>
            <a:off x="6209764" y="1818852"/>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20" name="TextBox 719">
            <a:extLst>
              <a:ext uri="{FF2B5EF4-FFF2-40B4-BE49-F238E27FC236}">
                <a16:creationId xmlns:a16="http://schemas.microsoft.com/office/drawing/2014/main" id="{69955B59-504E-424F-9715-1A2FC55DE995}"/>
              </a:ext>
            </a:extLst>
          </p:cNvPr>
          <p:cNvSpPr txBox="1"/>
          <p:nvPr/>
        </p:nvSpPr>
        <p:spPr>
          <a:xfrm>
            <a:off x="5576232" y="1840161"/>
            <a:ext cx="481133" cy="369332"/>
          </a:xfrm>
          <a:prstGeom prst="rect">
            <a:avLst/>
          </a:prstGeom>
          <a:noFill/>
        </p:spPr>
        <p:txBody>
          <a:bodyPr wrap="square">
            <a:spAutoFit/>
          </a:bodyPr>
          <a:lstStyle/>
          <a:p>
            <a:r>
              <a:rPr lang="en-US" altLang="en-US" sz="1800" b="1" i="1" dirty="0"/>
              <a:t>r</a:t>
            </a:r>
            <a:r>
              <a:rPr lang="en-US" altLang="en-US" sz="1800" b="1" baseline="-25000" dirty="0"/>
              <a:t>7</a:t>
            </a:r>
            <a:r>
              <a:rPr lang="en-US" altLang="en-US" sz="1800" b="1" dirty="0">
                <a:cs typeface="Arial" panose="020B0604020202020204" pitchFamily="34" charset="0"/>
                <a:sym typeface="Symbol" panose="05050102010706020507" pitchFamily="18" charset="2"/>
              </a:rPr>
              <a:t> </a:t>
            </a:r>
            <a:endParaRPr lang="en-US" b="1" dirty="0"/>
          </a:p>
        </p:txBody>
      </p:sp>
      <p:sp>
        <p:nvSpPr>
          <p:cNvPr id="721" name="TextBox 720">
            <a:extLst>
              <a:ext uri="{FF2B5EF4-FFF2-40B4-BE49-F238E27FC236}">
                <a16:creationId xmlns:a16="http://schemas.microsoft.com/office/drawing/2014/main" id="{5AE35D9F-F387-409C-8DC6-731363D6F741}"/>
              </a:ext>
            </a:extLst>
          </p:cNvPr>
          <p:cNvSpPr txBox="1"/>
          <p:nvPr/>
        </p:nvSpPr>
        <p:spPr>
          <a:xfrm>
            <a:off x="5904966" y="1818852"/>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23" name="TextBox 722">
            <a:extLst>
              <a:ext uri="{FF2B5EF4-FFF2-40B4-BE49-F238E27FC236}">
                <a16:creationId xmlns:a16="http://schemas.microsoft.com/office/drawing/2014/main" id="{4FF4E6C5-D800-46D2-8C95-87BDD3A3B89D}"/>
              </a:ext>
            </a:extLst>
          </p:cNvPr>
          <p:cNvSpPr txBox="1"/>
          <p:nvPr/>
        </p:nvSpPr>
        <p:spPr>
          <a:xfrm>
            <a:off x="3592890"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24" name="TextBox 723">
            <a:extLst>
              <a:ext uri="{FF2B5EF4-FFF2-40B4-BE49-F238E27FC236}">
                <a16:creationId xmlns:a16="http://schemas.microsoft.com/office/drawing/2014/main" id="{436D4C5B-6A56-4745-B6A9-B3D1E87299EC}"/>
              </a:ext>
            </a:extLst>
          </p:cNvPr>
          <p:cNvSpPr txBox="1"/>
          <p:nvPr/>
        </p:nvSpPr>
        <p:spPr>
          <a:xfrm>
            <a:off x="3884623"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5" name="TextBox 724">
            <a:extLst>
              <a:ext uri="{FF2B5EF4-FFF2-40B4-BE49-F238E27FC236}">
                <a16:creationId xmlns:a16="http://schemas.microsoft.com/office/drawing/2014/main" id="{6F3BC583-AE7F-41D8-8B78-7C82FD27DF94}"/>
              </a:ext>
            </a:extLst>
          </p:cNvPr>
          <p:cNvSpPr txBox="1"/>
          <p:nvPr/>
        </p:nvSpPr>
        <p:spPr>
          <a:xfrm>
            <a:off x="3329436"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6" name="TextBox 725">
            <a:extLst>
              <a:ext uri="{FF2B5EF4-FFF2-40B4-BE49-F238E27FC236}">
                <a16:creationId xmlns:a16="http://schemas.microsoft.com/office/drawing/2014/main" id="{CAEAE12B-80AD-4B46-A61B-F706BC38E186}"/>
              </a:ext>
            </a:extLst>
          </p:cNvPr>
          <p:cNvSpPr txBox="1"/>
          <p:nvPr/>
        </p:nvSpPr>
        <p:spPr>
          <a:xfrm>
            <a:off x="3677782" y="205092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27" name="TextBox 726">
            <a:extLst>
              <a:ext uri="{FF2B5EF4-FFF2-40B4-BE49-F238E27FC236}">
                <a16:creationId xmlns:a16="http://schemas.microsoft.com/office/drawing/2014/main" id="{B59A2A81-EC5F-41C8-909C-BDACF5D02D3A}"/>
              </a:ext>
            </a:extLst>
          </p:cNvPr>
          <p:cNvSpPr txBox="1"/>
          <p:nvPr/>
        </p:nvSpPr>
        <p:spPr>
          <a:xfrm>
            <a:off x="3044250" y="2072229"/>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728" name="TextBox 727">
            <a:extLst>
              <a:ext uri="{FF2B5EF4-FFF2-40B4-BE49-F238E27FC236}">
                <a16:creationId xmlns:a16="http://schemas.microsoft.com/office/drawing/2014/main" id="{60116BCA-4132-4C57-994A-BE1580AEBF6C}"/>
              </a:ext>
            </a:extLst>
          </p:cNvPr>
          <p:cNvSpPr txBox="1"/>
          <p:nvPr/>
        </p:nvSpPr>
        <p:spPr>
          <a:xfrm>
            <a:off x="3372984"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0" name="TextBox 729">
            <a:extLst>
              <a:ext uri="{FF2B5EF4-FFF2-40B4-BE49-F238E27FC236}">
                <a16:creationId xmlns:a16="http://schemas.microsoft.com/office/drawing/2014/main" id="{66746A15-A8D3-41E7-B6ED-45A471618712}"/>
              </a:ext>
            </a:extLst>
          </p:cNvPr>
          <p:cNvSpPr txBox="1"/>
          <p:nvPr/>
        </p:nvSpPr>
        <p:spPr>
          <a:xfrm>
            <a:off x="4903501"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1" name="TextBox 730">
            <a:extLst>
              <a:ext uri="{FF2B5EF4-FFF2-40B4-BE49-F238E27FC236}">
                <a16:creationId xmlns:a16="http://schemas.microsoft.com/office/drawing/2014/main" id="{7982AFEB-4D21-4A16-8147-37953482FE03}"/>
              </a:ext>
            </a:extLst>
          </p:cNvPr>
          <p:cNvSpPr txBox="1"/>
          <p:nvPr/>
        </p:nvSpPr>
        <p:spPr>
          <a:xfrm>
            <a:off x="5195234"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2" name="TextBox 731">
            <a:extLst>
              <a:ext uri="{FF2B5EF4-FFF2-40B4-BE49-F238E27FC236}">
                <a16:creationId xmlns:a16="http://schemas.microsoft.com/office/drawing/2014/main" id="{C3CE6AD8-0181-4650-92FE-56D3C9B63892}"/>
              </a:ext>
            </a:extLst>
          </p:cNvPr>
          <p:cNvSpPr txBox="1"/>
          <p:nvPr/>
        </p:nvSpPr>
        <p:spPr>
          <a:xfrm>
            <a:off x="4640047"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3" name="TextBox 732">
            <a:extLst>
              <a:ext uri="{FF2B5EF4-FFF2-40B4-BE49-F238E27FC236}">
                <a16:creationId xmlns:a16="http://schemas.microsoft.com/office/drawing/2014/main" id="{0788F79C-BCDA-4FC8-AC55-151448D6C4C0}"/>
              </a:ext>
            </a:extLst>
          </p:cNvPr>
          <p:cNvSpPr txBox="1"/>
          <p:nvPr/>
        </p:nvSpPr>
        <p:spPr>
          <a:xfrm>
            <a:off x="4988393" y="205092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34" name="TextBox 733">
            <a:extLst>
              <a:ext uri="{FF2B5EF4-FFF2-40B4-BE49-F238E27FC236}">
                <a16:creationId xmlns:a16="http://schemas.microsoft.com/office/drawing/2014/main" id="{36DEA4C9-5531-4FF8-B771-C2B4A3377132}"/>
              </a:ext>
            </a:extLst>
          </p:cNvPr>
          <p:cNvSpPr txBox="1"/>
          <p:nvPr/>
        </p:nvSpPr>
        <p:spPr>
          <a:xfrm>
            <a:off x="4354861" y="2072229"/>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35" name="TextBox 734">
            <a:extLst>
              <a:ext uri="{FF2B5EF4-FFF2-40B4-BE49-F238E27FC236}">
                <a16:creationId xmlns:a16="http://schemas.microsoft.com/office/drawing/2014/main" id="{EB405412-5BF1-4E41-A166-2D337791D618}"/>
              </a:ext>
            </a:extLst>
          </p:cNvPr>
          <p:cNvSpPr txBox="1"/>
          <p:nvPr/>
        </p:nvSpPr>
        <p:spPr>
          <a:xfrm>
            <a:off x="4683595"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7" name="TextBox 736">
            <a:extLst>
              <a:ext uri="{FF2B5EF4-FFF2-40B4-BE49-F238E27FC236}">
                <a16:creationId xmlns:a16="http://schemas.microsoft.com/office/drawing/2014/main" id="{DE948E34-CB2F-4169-A7D1-E14094DCF5A5}"/>
              </a:ext>
            </a:extLst>
          </p:cNvPr>
          <p:cNvSpPr txBox="1"/>
          <p:nvPr/>
        </p:nvSpPr>
        <p:spPr>
          <a:xfrm>
            <a:off x="6124872" y="206210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8" name="TextBox 737">
            <a:extLst>
              <a:ext uri="{FF2B5EF4-FFF2-40B4-BE49-F238E27FC236}">
                <a16:creationId xmlns:a16="http://schemas.microsoft.com/office/drawing/2014/main" id="{392E11C7-1D86-44E8-86A1-0BF7B9452B59}"/>
              </a:ext>
            </a:extLst>
          </p:cNvPr>
          <p:cNvSpPr txBox="1"/>
          <p:nvPr/>
        </p:nvSpPr>
        <p:spPr>
          <a:xfrm>
            <a:off x="6416605" y="206104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9" name="TextBox 738">
            <a:extLst>
              <a:ext uri="{FF2B5EF4-FFF2-40B4-BE49-F238E27FC236}">
                <a16:creationId xmlns:a16="http://schemas.microsoft.com/office/drawing/2014/main" id="{B7448E7E-048A-4CEF-84DE-6A44D1383DE7}"/>
              </a:ext>
            </a:extLst>
          </p:cNvPr>
          <p:cNvSpPr txBox="1"/>
          <p:nvPr/>
        </p:nvSpPr>
        <p:spPr>
          <a:xfrm>
            <a:off x="5861418" y="206147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0" name="TextBox 739">
            <a:extLst>
              <a:ext uri="{FF2B5EF4-FFF2-40B4-BE49-F238E27FC236}">
                <a16:creationId xmlns:a16="http://schemas.microsoft.com/office/drawing/2014/main" id="{807A34A9-73F0-42DB-AD27-357056D23977}"/>
              </a:ext>
            </a:extLst>
          </p:cNvPr>
          <p:cNvSpPr txBox="1"/>
          <p:nvPr/>
        </p:nvSpPr>
        <p:spPr>
          <a:xfrm>
            <a:off x="6209764" y="203973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41" name="TextBox 740">
            <a:extLst>
              <a:ext uri="{FF2B5EF4-FFF2-40B4-BE49-F238E27FC236}">
                <a16:creationId xmlns:a16="http://schemas.microsoft.com/office/drawing/2014/main" id="{B514660F-85CC-4934-A855-F69E6482A36B}"/>
              </a:ext>
            </a:extLst>
          </p:cNvPr>
          <p:cNvSpPr txBox="1"/>
          <p:nvPr/>
        </p:nvSpPr>
        <p:spPr>
          <a:xfrm>
            <a:off x="5576232" y="2061040"/>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42" name="TextBox 741">
            <a:extLst>
              <a:ext uri="{FF2B5EF4-FFF2-40B4-BE49-F238E27FC236}">
                <a16:creationId xmlns:a16="http://schemas.microsoft.com/office/drawing/2014/main" id="{E2177E65-4F81-4281-A432-D647CD4EF817}"/>
              </a:ext>
            </a:extLst>
          </p:cNvPr>
          <p:cNvSpPr txBox="1"/>
          <p:nvPr/>
        </p:nvSpPr>
        <p:spPr>
          <a:xfrm>
            <a:off x="5904966" y="2039731"/>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4" name="TextBox 743">
            <a:extLst>
              <a:ext uri="{FF2B5EF4-FFF2-40B4-BE49-F238E27FC236}">
                <a16:creationId xmlns:a16="http://schemas.microsoft.com/office/drawing/2014/main" id="{EBD0F1E7-6131-4C29-8BE9-B23D8FF5349A}"/>
              </a:ext>
            </a:extLst>
          </p:cNvPr>
          <p:cNvSpPr txBox="1"/>
          <p:nvPr/>
        </p:nvSpPr>
        <p:spPr>
          <a:xfrm>
            <a:off x="3592890"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45" name="TextBox 744">
            <a:extLst>
              <a:ext uri="{FF2B5EF4-FFF2-40B4-BE49-F238E27FC236}">
                <a16:creationId xmlns:a16="http://schemas.microsoft.com/office/drawing/2014/main" id="{058AAAC6-6B20-47AF-874A-306057509C59}"/>
              </a:ext>
            </a:extLst>
          </p:cNvPr>
          <p:cNvSpPr txBox="1"/>
          <p:nvPr/>
        </p:nvSpPr>
        <p:spPr>
          <a:xfrm>
            <a:off x="3884623"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6" name="TextBox 745">
            <a:extLst>
              <a:ext uri="{FF2B5EF4-FFF2-40B4-BE49-F238E27FC236}">
                <a16:creationId xmlns:a16="http://schemas.microsoft.com/office/drawing/2014/main" id="{CC9F794D-5AF3-457B-BB06-2AEED75B22C1}"/>
              </a:ext>
            </a:extLst>
          </p:cNvPr>
          <p:cNvSpPr txBox="1"/>
          <p:nvPr/>
        </p:nvSpPr>
        <p:spPr>
          <a:xfrm>
            <a:off x="3329436"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7" name="TextBox 746">
            <a:extLst>
              <a:ext uri="{FF2B5EF4-FFF2-40B4-BE49-F238E27FC236}">
                <a16:creationId xmlns:a16="http://schemas.microsoft.com/office/drawing/2014/main" id="{388CDCAD-7E7A-4C1E-B956-3C097A09FF2B}"/>
              </a:ext>
            </a:extLst>
          </p:cNvPr>
          <p:cNvSpPr txBox="1"/>
          <p:nvPr/>
        </p:nvSpPr>
        <p:spPr>
          <a:xfrm>
            <a:off x="3677782"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8" name="TextBox 747">
            <a:extLst>
              <a:ext uri="{FF2B5EF4-FFF2-40B4-BE49-F238E27FC236}">
                <a16:creationId xmlns:a16="http://schemas.microsoft.com/office/drawing/2014/main" id="{E5E141B3-05A0-4A06-A166-F60218125F4D}"/>
              </a:ext>
            </a:extLst>
          </p:cNvPr>
          <p:cNvSpPr txBox="1"/>
          <p:nvPr/>
        </p:nvSpPr>
        <p:spPr>
          <a:xfrm>
            <a:off x="3044250" y="2307642"/>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49" name="TextBox 748">
            <a:extLst>
              <a:ext uri="{FF2B5EF4-FFF2-40B4-BE49-F238E27FC236}">
                <a16:creationId xmlns:a16="http://schemas.microsoft.com/office/drawing/2014/main" id="{D29A3DDE-7277-48D6-A5DF-8E0DEA391F4A}"/>
              </a:ext>
            </a:extLst>
          </p:cNvPr>
          <p:cNvSpPr txBox="1"/>
          <p:nvPr/>
        </p:nvSpPr>
        <p:spPr>
          <a:xfrm>
            <a:off x="3372984"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1" name="TextBox 750">
            <a:extLst>
              <a:ext uri="{FF2B5EF4-FFF2-40B4-BE49-F238E27FC236}">
                <a16:creationId xmlns:a16="http://schemas.microsoft.com/office/drawing/2014/main" id="{94F30F39-E343-4967-8CBA-766B7C8250C6}"/>
              </a:ext>
            </a:extLst>
          </p:cNvPr>
          <p:cNvSpPr txBox="1"/>
          <p:nvPr/>
        </p:nvSpPr>
        <p:spPr>
          <a:xfrm>
            <a:off x="4903501"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2" name="TextBox 751">
            <a:extLst>
              <a:ext uri="{FF2B5EF4-FFF2-40B4-BE49-F238E27FC236}">
                <a16:creationId xmlns:a16="http://schemas.microsoft.com/office/drawing/2014/main" id="{AA04DD13-9B8E-42A3-B653-37F3E3EA65ED}"/>
              </a:ext>
            </a:extLst>
          </p:cNvPr>
          <p:cNvSpPr txBox="1"/>
          <p:nvPr/>
        </p:nvSpPr>
        <p:spPr>
          <a:xfrm>
            <a:off x="5195234"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3" name="TextBox 752">
            <a:extLst>
              <a:ext uri="{FF2B5EF4-FFF2-40B4-BE49-F238E27FC236}">
                <a16:creationId xmlns:a16="http://schemas.microsoft.com/office/drawing/2014/main" id="{6C956B74-B777-4FDB-A51F-17017AE23ED0}"/>
              </a:ext>
            </a:extLst>
          </p:cNvPr>
          <p:cNvSpPr txBox="1"/>
          <p:nvPr/>
        </p:nvSpPr>
        <p:spPr>
          <a:xfrm>
            <a:off x="4640047"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4" name="TextBox 753">
            <a:extLst>
              <a:ext uri="{FF2B5EF4-FFF2-40B4-BE49-F238E27FC236}">
                <a16:creationId xmlns:a16="http://schemas.microsoft.com/office/drawing/2014/main" id="{21382D50-6122-4EBF-9BC2-D619F681A434}"/>
              </a:ext>
            </a:extLst>
          </p:cNvPr>
          <p:cNvSpPr txBox="1"/>
          <p:nvPr/>
        </p:nvSpPr>
        <p:spPr>
          <a:xfrm>
            <a:off x="4988393"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55" name="TextBox 754">
            <a:extLst>
              <a:ext uri="{FF2B5EF4-FFF2-40B4-BE49-F238E27FC236}">
                <a16:creationId xmlns:a16="http://schemas.microsoft.com/office/drawing/2014/main" id="{2279DFB7-60EF-415B-8C94-203AE8585477}"/>
              </a:ext>
            </a:extLst>
          </p:cNvPr>
          <p:cNvSpPr txBox="1"/>
          <p:nvPr/>
        </p:nvSpPr>
        <p:spPr>
          <a:xfrm>
            <a:off x="4354861" y="2307642"/>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56" name="TextBox 755">
            <a:extLst>
              <a:ext uri="{FF2B5EF4-FFF2-40B4-BE49-F238E27FC236}">
                <a16:creationId xmlns:a16="http://schemas.microsoft.com/office/drawing/2014/main" id="{C8F5698F-2E0E-4F6B-A36F-7A91C6C61101}"/>
              </a:ext>
            </a:extLst>
          </p:cNvPr>
          <p:cNvSpPr txBox="1"/>
          <p:nvPr/>
        </p:nvSpPr>
        <p:spPr>
          <a:xfrm>
            <a:off x="4683595"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8" name="TextBox 757">
            <a:extLst>
              <a:ext uri="{FF2B5EF4-FFF2-40B4-BE49-F238E27FC236}">
                <a16:creationId xmlns:a16="http://schemas.microsoft.com/office/drawing/2014/main" id="{F26DD426-AB33-4F4F-9571-C0504FB4FE9A}"/>
              </a:ext>
            </a:extLst>
          </p:cNvPr>
          <p:cNvSpPr txBox="1"/>
          <p:nvPr/>
        </p:nvSpPr>
        <p:spPr>
          <a:xfrm>
            <a:off x="6124872" y="229752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9" name="TextBox 758">
            <a:extLst>
              <a:ext uri="{FF2B5EF4-FFF2-40B4-BE49-F238E27FC236}">
                <a16:creationId xmlns:a16="http://schemas.microsoft.com/office/drawing/2014/main" id="{C6BD6837-D840-49BB-8271-6A753B7B9395}"/>
              </a:ext>
            </a:extLst>
          </p:cNvPr>
          <p:cNvSpPr txBox="1"/>
          <p:nvPr/>
        </p:nvSpPr>
        <p:spPr>
          <a:xfrm>
            <a:off x="6416605" y="229645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0" name="TextBox 759">
            <a:extLst>
              <a:ext uri="{FF2B5EF4-FFF2-40B4-BE49-F238E27FC236}">
                <a16:creationId xmlns:a16="http://schemas.microsoft.com/office/drawing/2014/main" id="{49D36501-C996-4151-AC7C-225D6D75D9E9}"/>
              </a:ext>
            </a:extLst>
          </p:cNvPr>
          <p:cNvSpPr txBox="1"/>
          <p:nvPr/>
        </p:nvSpPr>
        <p:spPr>
          <a:xfrm>
            <a:off x="5861418" y="229688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1" name="TextBox 760">
            <a:extLst>
              <a:ext uri="{FF2B5EF4-FFF2-40B4-BE49-F238E27FC236}">
                <a16:creationId xmlns:a16="http://schemas.microsoft.com/office/drawing/2014/main" id="{787096BE-99FC-4158-BDC4-8A960A083C72}"/>
              </a:ext>
            </a:extLst>
          </p:cNvPr>
          <p:cNvSpPr txBox="1"/>
          <p:nvPr/>
        </p:nvSpPr>
        <p:spPr>
          <a:xfrm>
            <a:off x="6209764" y="2275144"/>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2" name="TextBox 761">
            <a:extLst>
              <a:ext uri="{FF2B5EF4-FFF2-40B4-BE49-F238E27FC236}">
                <a16:creationId xmlns:a16="http://schemas.microsoft.com/office/drawing/2014/main" id="{E7EB8FF3-D397-4CEE-8709-FB103861DC36}"/>
              </a:ext>
            </a:extLst>
          </p:cNvPr>
          <p:cNvSpPr txBox="1"/>
          <p:nvPr/>
        </p:nvSpPr>
        <p:spPr>
          <a:xfrm>
            <a:off x="5576232" y="2296453"/>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763" name="TextBox 762">
            <a:extLst>
              <a:ext uri="{FF2B5EF4-FFF2-40B4-BE49-F238E27FC236}">
                <a16:creationId xmlns:a16="http://schemas.microsoft.com/office/drawing/2014/main" id="{539A3022-031B-4418-BBFC-55E34559341B}"/>
              </a:ext>
            </a:extLst>
          </p:cNvPr>
          <p:cNvSpPr txBox="1"/>
          <p:nvPr/>
        </p:nvSpPr>
        <p:spPr>
          <a:xfrm>
            <a:off x="5904966" y="2275144"/>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5" name="TextBox 764">
            <a:extLst>
              <a:ext uri="{FF2B5EF4-FFF2-40B4-BE49-F238E27FC236}">
                <a16:creationId xmlns:a16="http://schemas.microsoft.com/office/drawing/2014/main" id="{B9B8BB18-DE15-4E67-8C8A-06EABAA0CBCC}"/>
              </a:ext>
            </a:extLst>
          </p:cNvPr>
          <p:cNvSpPr txBox="1"/>
          <p:nvPr/>
        </p:nvSpPr>
        <p:spPr>
          <a:xfrm>
            <a:off x="3592890"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66" name="TextBox 765">
            <a:extLst>
              <a:ext uri="{FF2B5EF4-FFF2-40B4-BE49-F238E27FC236}">
                <a16:creationId xmlns:a16="http://schemas.microsoft.com/office/drawing/2014/main" id="{ED397B8E-E649-43A9-BB3F-0A8DC845CECF}"/>
              </a:ext>
            </a:extLst>
          </p:cNvPr>
          <p:cNvSpPr txBox="1"/>
          <p:nvPr/>
        </p:nvSpPr>
        <p:spPr>
          <a:xfrm>
            <a:off x="3884623"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7" name="TextBox 766">
            <a:extLst>
              <a:ext uri="{FF2B5EF4-FFF2-40B4-BE49-F238E27FC236}">
                <a16:creationId xmlns:a16="http://schemas.microsoft.com/office/drawing/2014/main" id="{E5700B30-F049-4B7D-BA70-002AB64A4D25}"/>
              </a:ext>
            </a:extLst>
          </p:cNvPr>
          <p:cNvSpPr txBox="1"/>
          <p:nvPr/>
        </p:nvSpPr>
        <p:spPr>
          <a:xfrm>
            <a:off x="3329436"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8" name="TextBox 767">
            <a:extLst>
              <a:ext uri="{FF2B5EF4-FFF2-40B4-BE49-F238E27FC236}">
                <a16:creationId xmlns:a16="http://schemas.microsoft.com/office/drawing/2014/main" id="{9BAF9FCC-7C4D-412C-8367-90D13654A5DB}"/>
              </a:ext>
            </a:extLst>
          </p:cNvPr>
          <p:cNvSpPr txBox="1"/>
          <p:nvPr/>
        </p:nvSpPr>
        <p:spPr>
          <a:xfrm>
            <a:off x="3677782" y="2506206"/>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69" name="TextBox 768">
            <a:extLst>
              <a:ext uri="{FF2B5EF4-FFF2-40B4-BE49-F238E27FC236}">
                <a16:creationId xmlns:a16="http://schemas.microsoft.com/office/drawing/2014/main" id="{DBA8A2B7-EF0D-4658-A4B1-DB61CBB42EDD}"/>
              </a:ext>
            </a:extLst>
          </p:cNvPr>
          <p:cNvSpPr txBox="1"/>
          <p:nvPr/>
        </p:nvSpPr>
        <p:spPr>
          <a:xfrm>
            <a:off x="3044250" y="2527515"/>
            <a:ext cx="481133" cy="369332"/>
          </a:xfrm>
          <a:prstGeom prst="rect">
            <a:avLst/>
          </a:prstGeom>
          <a:noFill/>
        </p:spPr>
        <p:txBody>
          <a:bodyPr wrap="square">
            <a:spAutoFit/>
          </a:bodyPr>
          <a:lstStyle/>
          <a:p>
            <a:r>
              <a:rPr lang="en-US" altLang="en-US" sz="1800" b="1" i="1" dirty="0"/>
              <a:t>r</a:t>
            </a:r>
            <a:r>
              <a:rPr lang="en-US" altLang="en-US" sz="1800" b="1" baseline="-25000" dirty="0"/>
              <a:t>7</a:t>
            </a:r>
            <a:r>
              <a:rPr lang="en-US" altLang="en-US" sz="1800" b="1" dirty="0">
                <a:cs typeface="Arial" panose="020B0604020202020204" pitchFamily="34" charset="0"/>
                <a:sym typeface="Symbol" panose="05050102010706020507" pitchFamily="18" charset="2"/>
              </a:rPr>
              <a:t> </a:t>
            </a:r>
            <a:endParaRPr lang="en-US" b="1" dirty="0"/>
          </a:p>
        </p:txBody>
      </p:sp>
      <p:sp>
        <p:nvSpPr>
          <p:cNvPr id="770" name="TextBox 769">
            <a:extLst>
              <a:ext uri="{FF2B5EF4-FFF2-40B4-BE49-F238E27FC236}">
                <a16:creationId xmlns:a16="http://schemas.microsoft.com/office/drawing/2014/main" id="{76C2C442-95D2-43E6-AC94-BEC0223AF9F4}"/>
              </a:ext>
            </a:extLst>
          </p:cNvPr>
          <p:cNvSpPr txBox="1"/>
          <p:nvPr/>
        </p:nvSpPr>
        <p:spPr>
          <a:xfrm>
            <a:off x="3372984"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2" name="TextBox 771">
            <a:extLst>
              <a:ext uri="{FF2B5EF4-FFF2-40B4-BE49-F238E27FC236}">
                <a16:creationId xmlns:a16="http://schemas.microsoft.com/office/drawing/2014/main" id="{F03884C7-E99B-4ACF-91F8-C6CAC09EA672}"/>
              </a:ext>
            </a:extLst>
          </p:cNvPr>
          <p:cNvSpPr txBox="1"/>
          <p:nvPr/>
        </p:nvSpPr>
        <p:spPr>
          <a:xfrm>
            <a:off x="4903501"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73" name="TextBox 772">
            <a:extLst>
              <a:ext uri="{FF2B5EF4-FFF2-40B4-BE49-F238E27FC236}">
                <a16:creationId xmlns:a16="http://schemas.microsoft.com/office/drawing/2014/main" id="{A4CDAE74-7FC7-4B3C-BD78-1C46365444FE}"/>
              </a:ext>
            </a:extLst>
          </p:cNvPr>
          <p:cNvSpPr txBox="1"/>
          <p:nvPr/>
        </p:nvSpPr>
        <p:spPr>
          <a:xfrm>
            <a:off x="5195234"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4" name="TextBox 773">
            <a:extLst>
              <a:ext uri="{FF2B5EF4-FFF2-40B4-BE49-F238E27FC236}">
                <a16:creationId xmlns:a16="http://schemas.microsoft.com/office/drawing/2014/main" id="{153D7A0F-A493-4B1E-AAD0-DF5B4EC8FB20}"/>
              </a:ext>
            </a:extLst>
          </p:cNvPr>
          <p:cNvSpPr txBox="1"/>
          <p:nvPr/>
        </p:nvSpPr>
        <p:spPr>
          <a:xfrm>
            <a:off x="4640047"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5" name="TextBox 774">
            <a:extLst>
              <a:ext uri="{FF2B5EF4-FFF2-40B4-BE49-F238E27FC236}">
                <a16:creationId xmlns:a16="http://schemas.microsoft.com/office/drawing/2014/main" id="{60B3CF0E-5CF6-4FF2-A4B6-DE33BE8F5794}"/>
              </a:ext>
            </a:extLst>
          </p:cNvPr>
          <p:cNvSpPr txBox="1"/>
          <p:nvPr/>
        </p:nvSpPr>
        <p:spPr>
          <a:xfrm>
            <a:off x="4988393" y="2506206"/>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76" name="TextBox 775">
            <a:extLst>
              <a:ext uri="{FF2B5EF4-FFF2-40B4-BE49-F238E27FC236}">
                <a16:creationId xmlns:a16="http://schemas.microsoft.com/office/drawing/2014/main" id="{A09FB0BB-2851-4D81-8FA8-32862DE83E1A}"/>
              </a:ext>
            </a:extLst>
          </p:cNvPr>
          <p:cNvSpPr txBox="1"/>
          <p:nvPr/>
        </p:nvSpPr>
        <p:spPr>
          <a:xfrm>
            <a:off x="4354861" y="2527515"/>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77" name="TextBox 776">
            <a:extLst>
              <a:ext uri="{FF2B5EF4-FFF2-40B4-BE49-F238E27FC236}">
                <a16:creationId xmlns:a16="http://schemas.microsoft.com/office/drawing/2014/main" id="{EA942712-6698-4060-96C4-460CE0013803}"/>
              </a:ext>
            </a:extLst>
          </p:cNvPr>
          <p:cNvSpPr txBox="1"/>
          <p:nvPr/>
        </p:nvSpPr>
        <p:spPr>
          <a:xfrm>
            <a:off x="4683595"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9" name="TextBox 778">
            <a:extLst>
              <a:ext uri="{FF2B5EF4-FFF2-40B4-BE49-F238E27FC236}">
                <a16:creationId xmlns:a16="http://schemas.microsoft.com/office/drawing/2014/main" id="{55578728-6C38-408E-A226-3AB7ABB5EB90}"/>
              </a:ext>
            </a:extLst>
          </p:cNvPr>
          <p:cNvSpPr txBox="1"/>
          <p:nvPr/>
        </p:nvSpPr>
        <p:spPr>
          <a:xfrm>
            <a:off x="6124872" y="25173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0" name="TextBox 779">
            <a:extLst>
              <a:ext uri="{FF2B5EF4-FFF2-40B4-BE49-F238E27FC236}">
                <a16:creationId xmlns:a16="http://schemas.microsoft.com/office/drawing/2014/main" id="{B2A785F2-F1F3-43EA-88B7-64E169D4606A}"/>
              </a:ext>
            </a:extLst>
          </p:cNvPr>
          <p:cNvSpPr txBox="1"/>
          <p:nvPr/>
        </p:nvSpPr>
        <p:spPr>
          <a:xfrm>
            <a:off x="6416605" y="25163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1" name="TextBox 780">
            <a:extLst>
              <a:ext uri="{FF2B5EF4-FFF2-40B4-BE49-F238E27FC236}">
                <a16:creationId xmlns:a16="http://schemas.microsoft.com/office/drawing/2014/main" id="{A7A4C7A5-B606-4CEF-AD4A-DB6AD4B34CD0}"/>
              </a:ext>
            </a:extLst>
          </p:cNvPr>
          <p:cNvSpPr txBox="1"/>
          <p:nvPr/>
        </p:nvSpPr>
        <p:spPr>
          <a:xfrm>
            <a:off x="5861418" y="25167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2" name="TextBox 781">
            <a:extLst>
              <a:ext uri="{FF2B5EF4-FFF2-40B4-BE49-F238E27FC236}">
                <a16:creationId xmlns:a16="http://schemas.microsoft.com/office/drawing/2014/main" id="{5A67205A-B69C-475D-968A-8BEA20C66959}"/>
              </a:ext>
            </a:extLst>
          </p:cNvPr>
          <p:cNvSpPr txBox="1"/>
          <p:nvPr/>
        </p:nvSpPr>
        <p:spPr>
          <a:xfrm>
            <a:off x="6209764" y="2495017"/>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83" name="TextBox 782">
            <a:extLst>
              <a:ext uri="{FF2B5EF4-FFF2-40B4-BE49-F238E27FC236}">
                <a16:creationId xmlns:a16="http://schemas.microsoft.com/office/drawing/2014/main" id="{7DC2C69F-9768-48D4-8D58-923549DC18AD}"/>
              </a:ext>
            </a:extLst>
          </p:cNvPr>
          <p:cNvSpPr txBox="1"/>
          <p:nvPr/>
        </p:nvSpPr>
        <p:spPr>
          <a:xfrm>
            <a:off x="5576232" y="2516326"/>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784" name="TextBox 783">
            <a:extLst>
              <a:ext uri="{FF2B5EF4-FFF2-40B4-BE49-F238E27FC236}">
                <a16:creationId xmlns:a16="http://schemas.microsoft.com/office/drawing/2014/main" id="{415FCD19-4C10-4EFD-B8F7-D1C8F1C52E1A}"/>
              </a:ext>
            </a:extLst>
          </p:cNvPr>
          <p:cNvSpPr txBox="1"/>
          <p:nvPr/>
        </p:nvSpPr>
        <p:spPr>
          <a:xfrm>
            <a:off x="5904966" y="2495017"/>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786" name="TextBox 785">
            <a:extLst>
              <a:ext uri="{FF2B5EF4-FFF2-40B4-BE49-F238E27FC236}">
                <a16:creationId xmlns:a16="http://schemas.microsoft.com/office/drawing/2014/main" id="{03441EA0-8F90-42CD-8855-011BAAE1A156}"/>
              </a:ext>
            </a:extLst>
          </p:cNvPr>
          <p:cNvSpPr txBox="1"/>
          <p:nvPr/>
        </p:nvSpPr>
        <p:spPr>
          <a:xfrm>
            <a:off x="3592890"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7" name="TextBox 786">
            <a:extLst>
              <a:ext uri="{FF2B5EF4-FFF2-40B4-BE49-F238E27FC236}">
                <a16:creationId xmlns:a16="http://schemas.microsoft.com/office/drawing/2014/main" id="{2A7CDEAD-B733-47F0-A7A0-44E0BA653C65}"/>
              </a:ext>
            </a:extLst>
          </p:cNvPr>
          <p:cNvSpPr txBox="1"/>
          <p:nvPr/>
        </p:nvSpPr>
        <p:spPr>
          <a:xfrm>
            <a:off x="3884623"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8" name="TextBox 787">
            <a:extLst>
              <a:ext uri="{FF2B5EF4-FFF2-40B4-BE49-F238E27FC236}">
                <a16:creationId xmlns:a16="http://schemas.microsoft.com/office/drawing/2014/main" id="{2F591A8E-1749-4043-8A78-AB657CC64AA8}"/>
              </a:ext>
            </a:extLst>
          </p:cNvPr>
          <p:cNvSpPr txBox="1"/>
          <p:nvPr/>
        </p:nvSpPr>
        <p:spPr>
          <a:xfrm>
            <a:off x="3329436"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9" name="TextBox 788">
            <a:extLst>
              <a:ext uri="{FF2B5EF4-FFF2-40B4-BE49-F238E27FC236}">
                <a16:creationId xmlns:a16="http://schemas.microsoft.com/office/drawing/2014/main" id="{ACA905C6-D3B2-4A44-8846-FB5AFB989007}"/>
              </a:ext>
            </a:extLst>
          </p:cNvPr>
          <p:cNvSpPr txBox="1"/>
          <p:nvPr/>
        </p:nvSpPr>
        <p:spPr>
          <a:xfrm>
            <a:off x="3677782" y="2741619"/>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90" name="TextBox 789">
            <a:extLst>
              <a:ext uri="{FF2B5EF4-FFF2-40B4-BE49-F238E27FC236}">
                <a16:creationId xmlns:a16="http://schemas.microsoft.com/office/drawing/2014/main" id="{7823FEE8-F349-4F55-A3F1-1FEF41A93515}"/>
              </a:ext>
            </a:extLst>
          </p:cNvPr>
          <p:cNvSpPr txBox="1"/>
          <p:nvPr/>
        </p:nvSpPr>
        <p:spPr>
          <a:xfrm>
            <a:off x="3044250" y="2762928"/>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91" name="TextBox 790">
            <a:extLst>
              <a:ext uri="{FF2B5EF4-FFF2-40B4-BE49-F238E27FC236}">
                <a16:creationId xmlns:a16="http://schemas.microsoft.com/office/drawing/2014/main" id="{B64D65BD-4C6C-4A93-A506-5D3305337B48}"/>
              </a:ext>
            </a:extLst>
          </p:cNvPr>
          <p:cNvSpPr txBox="1"/>
          <p:nvPr/>
        </p:nvSpPr>
        <p:spPr>
          <a:xfrm>
            <a:off x="3372984"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3" name="TextBox 792">
            <a:extLst>
              <a:ext uri="{FF2B5EF4-FFF2-40B4-BE49-F238E27FC236}">
                <a16:creationId xmlns:a16="http://schemas.microsoft.com/office/drawing/2014/main" id="{37109546-CF29-452B-BA5E-345B453827C1}"/>
              </a:ext>
            </a:extLst>
          </p:cNvPr>
          <p:cNvSpPr txBox="1"/>
          <p:nvPr/>
        </p:nvSpPr>
        <p:spPr>
          <a:xfrm>
            <a:off x="4903501"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94" name="TextBox 793">
            <a:extLst>
              <a:ext uri="{FF2B5EF4-FFF2-40B4-BE49-F238E27FC236}">
                <a16:creationId xmlns:a16="http://schemas.microsoft.com/office/drawing/2014/main" id="{89999466-B180-4ADA-A32B-4A79201F4E6C}"/>
              </a:ext>
            </a:extLst>
          </p:cNvPr>
          <p:cNvSpPr txBox="1"/>
          <p:nvPr/>
        </p:nvSpPr>
        <p:spPr>
          <a:xfrm>
            <a:off x="5195234"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5" name="TextBox 794">
            <a:extLst>
              <a:ext uri="{FF2B5EF4-FFF2-40B4-BE49-F238E27FC236}">
                <a16:creationId xmlns:a16="http://schemas.microsoft.com/office/drawing/2014/main" id="{42270B2C-4EBD-4115-ADF9-705298BFB4AF}"/>
              </a:ext>
            </a:extLst>
          </p:cNvPr>
          <p:cNvSpPr txBox="1"/>
          <p:nvPr/>
        </p:nvSpPr>
        <p:spPr>
          <a:xfrm>
            <a:off x="4640047"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6" name="TextBox 795">
            <a:extLst>
              <a:ext uri="{FF2B5EF4-FFF2-40B4-BE49-F238E27FC236}">
                <a16:creationId xmlns:a16="http://schemas.microsoft.com/office/drawing/2014/main" id="{7C77E76F-0168-4C66-A26F-8D7CD90D7CD5}"/>
              </a:ext>
            </a:extLst>
          </p:cNvPr>
          <p:cNvSpPr txBox="1"/>
          <p:nvPr/>
        </p:nvSpPr>
        <p:spPr>
          <a:xfrm>
            <a:off x="4988393" y="274161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7" name="TextBox 796">
            <a:extLst>
              <a:ext uri="{FF2B5EF4-FFF2-40B4-BE49-F238E27FC236}">
                <a16:creationId xmlns:a16="http://schemas.microsoft.com/office/drawing/2014/main" id="{6225054D-289B-44A1-B509-D9C86A98B7EE}"/>
              </a:ext>
            </a:extLst>
          </p:cNvPr>
          <p:cNvSpPr txBox="1"/>
          <p:nvPr/>
        </p:nvSpPr>
        <p:spPr>
          <a:xfrm>
            <a:off x="4354861" y="2762928"/>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798" name="TextBox 797">
            <a:extLst>
              <a:ext uri="{FF2B5EF4-FFF2-40B4-BE49-F238E27FC236}">
                <a16:creationId xmlns:a16="http://schemas.microsoft.com/office/drawing/2014/main" id="{380C75AB-9034-4520-A863-0FD2A81C4EBD}"/>
              </a:ext>
            </a:extLst>
          </p:cNvPr>
          <p:cNvSpPr txBox="1"/>
          <p:nvPr/>
        </p:nvSpPr>
        <p:spPr>
          <a:xfrm>
            <a:off x="4683595"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00" name="TextBox 799">
            <a:extLst>
              <a:ext uri="{FF2B5EF4-FFF2-40B4-BE49-F238E27FC236}">
                <a16:creationId xmlns:a16="http://schemas.microsoft.com/office/drawing/2014/main" id="{457290B3-1628-41BA-B804-A2A3F8C5BCCD}"/>
              </a:ext>
            </a:extLst>
          </p:cNvPr>
          <p:cNvSpPr txBox="1"/>
          <p:nvPr/>
        </p:nvSpPr>
        <p:spPr>
          <a:xfrm>
            <a:off x="6124872" y="27528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1" name="TextBox 800">
            <a:extLst>
              <a:ext uri="{FF2B5EF4-FFF2-40B4-BE49-F238E27FC236}">
                <a16:creationId xmlns:a16="http://schemas.microsoft.com/office/drawing/2014/main" id="{03E4FCC6-5EF3-41F5-BDBC-39A178C58364}"/>
              </a:ext>
            </a:extLst>
          </p:cNvPr>
          <p:cNvSpPr txBox="1"/>
          <p:nvPr/>
        </p:nvSpPr>
        <p:spPr>
          <a:xfrm>
            <a:off x="6416605" y="27517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2" name="TextBox 801">
            <a:extLst>
              <a:ext uri="{FF2B5EF4-FFF2-40B4-BE49-F238E27FC236}">
                <a16:creationId xmlns:a16="http://schemas.microsoft.com/office/drawing/2014/main" id="{47227A7A-C706-406D-A74D-AB7AA218DE63}"/>
              </a:ext>
            </a:extLst>
          </p:cNvPr>
          <p:cNvSpPr txBox="1"/>
          <p:nvPr/>
        </p:nvSpPr>
        <p:spPr>
          <a:xfrm>
            <a:off x="5861418" y="27521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3" name="TextBox 802">
            <a:extLst>
              <a:ext uri="{FF2B5EF4-FFF2-40B4-BE49-F238E27FC236}">
                <a16:creationId xmlns:a16="http://schemas.microsoft.com/office/drawing/2014/main" id="{04C58C9F-9289-446A-B597-7AEA560148DA}"/>
              </a:ext>
            </a:extLst>
          </p:cNvPr>
          <p:cNvSpPr txBox="1"/>
          <p:nvPr/>
        </p:nvSpPr>
        <p:spPr>
          <a:xfrm>
            <a:off x="6209764" y="273043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04" name="TextBox 803">
            <a:extLst>
              <a:ext uri="{FF2B5EF4-FFF2-40B4-BE49-F238E27FC236}">
                <a16:creationId xmlns:a16="http://schemas.microsoft.com/office/drawing/2014/main" id="{4B0806E2-8E72-4F98-907E-4E8FB45436B9}"/>
              </a:ext>
            </a:extLst>
          </p:cNvPr>
          <p:cNvSpPr txBox="1"/>
          <p:nvPr/>
        </p:nvSpPr>
        <p:spPr>
          <a:xfrm>
            <a:off x="5576232" y="2751739"/>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05" name="TextBox 804">
            <a:extLst>
              <a:ext uri="{FF2B5EF4-FFF2-40B4-BE49-F238E27FC236}">
                <a16:creationId xmlns:a16="http://schemas.microsoft.com/office/drawing/2014/main" id="{50AA1365-0C85-48CA-995B-2DC91703003F}"/>
              </a:ext>
            </a:extLst>
          </p:cNvPr>
          <p:cNvSpPr txBox="1"/>
          <p:nvPr/>
        </p:nvSpPr>
        <p:spPr>
          <a:xfrm>
            <a:off x="5904966" y="2730430"/>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07" name="TextBox 806">
            <a:extLst>
              <a:ext uri="{FF2B5EF4-FFF2-40B4-BE49-F238E27FC236}">
                <a16:creationId xmlns:a16="http://schemas.microsoft.com/office/drawing/2014/main" id="{4CAE475E-658D-4723-A5E5-C7EB6B173553}"/>
              </a:ext>
            </a:extLst>
          </p:cNvPr>
          <p:cNvSpPr txBox="1"/>
          <p:nvPr/>
        </p:nvSpPr>
        <p:spPr>
          <a:xfrm>
            <a:off x="3592890"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8" name="TextBox 807">
            <a:extLst>
              <a:ext uri="{FF2B5EF4-FFF2-40B4-BE49-F238E27FC236}">
                <a16:creationId xmlns:a16="http://schemas.microsoft.com/office/drawing/2014/main" id="{8C23587A-7623-4B20-A0B8-30AFA41E6E59}"/>
              </a:ext>
            </a:extLst>
          </p:cNvPr>
          <p:cNvSpPr txBox="1"/>
          <p:nvPr/>
        </p:nvSpPr>
        <p:spPr>
          <a:xfrm>
            <a:off x="3884623"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9" name="TextBox 808">
            <a:extLst>
              <a:ext uri="{FF2B5EF4-FFF2-40B4-BE49-F238E27FC236}">
                <a16:creationId xmlns:a16="http://schemas.microsoft.com/office/drawing/2014/main" id="{8DF3DAA3-B82F-4D1E-9B0D-39F92A549D4A}"/>
              </a:ext>
            </a:extLst>
          </p:cNvPr>
          <p:cNvSpPr txBox="1"/>
          <p:nvPr/>
        </p:nvSpPr>
        <p:spPr>
          <a:xfrm>
            <a:off x="3329436"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0" name="TextBox 809">
            <a:extLst>
              <a:ext uri="{FF2B5EF4-FFF2-40B4-BE49-F238E27FC236}">
                <a16:creationId xmlns:a16="http://schemas.microsoft.com/office/drawing/2014/main" id="{2D6BF810-4082-4B4C-858B-592943CDEED7}"/>
              </a:ext>
            </a:extLst>
          </p:cNvPr>
          <p:cNvSpPr txBox="1"/>
          <p:nvPr/>
        </p:nvSpPr>
        <p:spPr>
          <a:xfrm>
            <a:off x="3677782"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1" name="TextBox 810">
            <a:extLst>
              <a:ext uri="{FF2B5EF4-FFF2-40B4-BE49-F238E27FC236}">
                <a16:creationId xmlns:a16="http://schemas.microsoft.com/office/drawing/2014/main" id="{E70780D6-24DE-4057-9C28-BA4C510B9660}"/>
              </a:ext>
            </a:extLst>
          </p:cNvPr>
          <p:cNvSpPr txBox="1"/>
          <p:nvPr/>
        </p:nvSpPr>
        <p:spPr>
          <a:xfrm>
            <a:off x="3044250" y="2984239"/>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812" name="TextBox 811">
            <a:extLst>
              <a:ext uri="{FF2B5EF4-FFF2-40B4-BE49-F238E27FC236}">
                <a16:creationId xmlns:a16="http://schemas.microsoft.com/office/drawing/2014/main" id="{648ACC21-1E13-4AB9-A0BF-5FBC37A3CB40}"/>
              </a:ext>
            </a:extLst>
          </p:cNvPr>
          <p:cNvSpPr txBox="1"/>
          <p:nvPr/>
        </p:nvSpPr>
        <p:spPr>
          <a:xfrm>
            <a:off x="3372984"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4" name="TextBox 813">
            <a:extLst>
              <a:ext uri="{FF2B5EF4-FFF2-40B4-BE49-F238E27FC236}">
                <a16:creationId xmlns:a16="http://schemas.microsoft.com/office/drawing/2014/main" id="{DD83F36A-70B6-47A3-B84C-FCF13F30ED90}"/>
              </a:ext>
            </a:extLst>
          </p:cNvPr>
          <p:cNvSpPr txBox="1"/>
          <p:nvPr/>
        </p:nvSpPr>
        <p:spPr>
          <a:xfrm>
            <a:off x="4903501"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15" name="TextBox 814">
            <a:extLst>
              <a:ext uri="{FF2B5EF4-FFF2-40B4-BE49-F238E27FC236}">
                <a16:creationId xmlns:a16="http://schemas.microsoft.com/office/drawing/2014/main" id="{FAA68133-0BFB-4CAB-9FAA-F252B061164C}"/>
              </a:ext>
            </a:extLst>
          </p:cNvPr>
          <p:cNvSpPr txBox="1"/>
          <p:nvPr/>
        </p:nvSpPr>
        <p:spPr>
          <a:xfrm>
            <a:off x="5195234"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6" name="TextBox 815">
            <a:extLst>
              <a:ext uri="{FF2B5EF4-FFF2-40B4-BE49-F238E27FC236}">
                <a16:creationId xmlns:a16="http://schemas.microsoft.com/office/drawing/2014/main" id="{ABEA389E-DB40-4156-B929-CA878E369E3D}"/>
              </a:ext>
            </a:extLst>
          </p:cNvPr>
          <p:cNvSpPr txBox="1"/>
          <p:nvPr/>
        </p:nvSpPr>
        <p:spPr>
          <a:xfrm>
            <a:off x="4640047"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7" name="TextBox 816">
            <a:extLst>
              <a:ext uri="{FF2B5EF4-FFF2-40B4-BE49-F238E27FC236}">
                <a16:creationId xmlns:a16="http://schemas.microsoft.com/office/drawing/2014/main" id="{21AB0A38-D691-4C23-9A71-5FEA4276B8BA}"/>
              </a:ext>
            </a:extLst>
          </p:cNvPr>
          <p:cNvSpPr txBox="1"/>
          <p:nvPr/>
        </p:nvSpPr>
        <p:spPr>
          <a:xfrm>
            <a:off x="4988393"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8" name="TextBox 817">
            <a:extLst>
              <a:ext uri="{FF2B5EF4-FFF2-40B4-BE49-F238E27FC236}">
                <a16:creationId xmlns:a16="http://schemas.microsoft.com/office/drawing/2014/main" id="{A8E1B439-190F-4865-A83F-AD0B1A666AE2}"/>
              </a:ext>
            </a:extLst>
          </p:cNvPr>
          <p:cNvSpPr txBox="1"/>
          <p:nvPr/>
        </p:nvSpPr>
        <p:spPr>
          <a:xfrm>
            <a:off x="4354861" y="2984239"/>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819" name="TextBox 818">
            <a:extLst>
              <a:ext uri="{FF2B5EF4-FFF2-40B4-BE49-F238E27FC236}">
                <a16:creationId xmlns:a16="http://schemas.microsoft.com/office/drawing/2014/main" id="{38E3DD39-0829-49C5-B55D-7CB2E7FD2FF1}"/>
              </a:ext>
            </a:extLst>
          </p:cNvPr>
          <p:cNvSpPr txBox="1"/>
          <p:nvPr/>
        </p:nvSpPr>
        <p:spPr>
          <a:xfrm>
            <a:off x="4683595"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1" name="TextBox 820">
            <a:extLst>
              <a:ext uri="{FF2B5EF4-FFF2-40B4-BE49-F238E27FC236}">
                <a16:creationId xmlns:a16="http://schemas.microsoft.com/office/drawing/2014/main" id="{FBB75A89-EAC8-4D01-A465-75EFC88D4393}"/>
              </a:ext>
            </a:extLst>
          </p:cNvPr>
          <p:cNvSpPr txBox="1"/>
          <p:nvPr/>
        </p:nvSpPr>
        <p:spPr>
          <a:xfrm>
            <a:off x="6124872" y="29741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2" name="TextBox 821">
            <a:extLst>
              <a:ext uri="{FF2B5EF4-FFF2-40B4-BE49-F238E27FC236}">
                <a16:creationId xmlns:a16="http://schemas.microsoft.com/office/drawing/2014/main" id="{761A9F10-B805-4429-B6CF-E46EBAC825AC}"/>
              </a:ext>
            </a:extLst>
          </p:cNvPr>
          <p:cNvSpPr txBox="1"/>
          <p:nvPr/>
        </p:nvSpPr>
        <p:spPr>
          <a:xfrm>
            <a:off x="6416605" y="29730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3" name="TextBox 822">
            <a:extLst>
              <a:ext uri="{FF2B5EF4-FFF2-40B4-BE49-F238E27FC236}">
                <a16:creationId xmlns:a16="http://schemas.microsoft.com/office/drawing/2014/main" id="{15ED9352-5560-4D88-853A-5E86E5F6DC8B}"/>
              </a:ext>
            </a:extLst>
          </p:cNvPr>
          <p:cNvSpPr txBox="1"/>
          <p:nvPr/>
        </p:nvSpPr>
        <p:spPr>
          <a:xfrm>
            <a:off x="5861418" y="29734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4" name="TextBox 823">
            <a:extLst>
              <a:ext uri="{FF2B5EF4-FFF2-40B4-BE49-F238E27FC236}">
                <a16:creationId xmlns:a16="http://schemas.microsoft.com/office/drawing/2014/main" id="{B047474E-461C-42E5-9D2D-6A3054028473}"/>
              </a:ext>
            </a:extLst>
          </p:cNvPr>
          <p:cNvSpPr txBox="1"/>
          <p:nvPr/>
        </p:nvSpPr>
        <p:spPr>
          <a:xfrm>
            <a:off x="6209764" y="2951741"/>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5" name="TextBox 824">
            <a:extLst>
              <a:ext uri="{FF2B5EF4-FFF2-40B4-BE49-F238E27FC236}">
                <a16:creationId xmlns:a16="http://schemas.microsoft.com/office/drawing/2014/main" id="{34DF890D-84E3-46B1-9D98-68BA01895339}"/>
              </a:ext>
            </a:extLst>
          </p:cNvPr>
          <p:cNvSpPr txBox="1"/>
          <p:nvPr/>
        </p:nvSpPr>
        <p:spPr>
          <a:xfrm>
            <a:off x="5576232" y="2973050"/>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26" name="TextBox 825">
            <a:extLst>
              <a:ext uri="{FF2B5EF4-FFF2-40B4-BE49-F238E27FC236}">
                <a16:creationId xmlns:a16="http://schemas.microsoft.com/office/drawing/2014/main" id="{3F9FA764-0CDD-4687-A730-9B6BDE935E6E}"/>
              </a:ext>
            </a:extLst>
          </p:cNvPr>
          <p:cNvSpPr txBox="1"/>
          <p:nvPr/>
        </p:nvSpPr>
        <p:spPr>
          <a:xfrm>
            <a:off x="5904966" y="2951741"/>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28" name="TextBox 827">
            <a:extLst>
              <a:ext uri="{FF2B5EF4-FFF2-40B4-BE49-F238E27FC236}">
                <a16:creationId xmlns:a16="http://schemas.microsoft.com/office/drawing/2014/main" id="{0CF79F6F-BD93-44C2-A906-79B1130D8076}"/>
              </a:ext>
            </a:extLst>
          </p:cNvPr>
          <p:cNvSpPr txBox="1"/>
          <p:nvPr/>
        </p:nvSpPr>
        <p:spPr>
          <a:xfrm>
            <a:off x="3592890"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9" name="TextBox 828">
            <a:extLst>
              <a:ext uri="{FF2B5EF4-FFF2-40B4-BE49-F238E27FC236}">
                <a16:creationId xmlns:a16="http://schemas.microsoft.com/office/drawing/2014/main" id="{59D35E80-3195-4EB4-9EDD-D39EAA0A288E}"/>
              </a:ext>
            </a:extLst>
          </p:cNvPr>
          <p:cNvSpPr txBox="1"/>
          <p:nvPr/>
        </p:nvSpPr>
        <p:spPr>
          <a:xfrm>
            <a:off x="3884623"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0" name="TextBox 829">
            <a:extLst>
              <a:ext uri="{FF2B5EF4-FFF2-40B4-BE49-F238E27FC236}">
                <a16:creationId xmlns:a16="http://schemas.microsoft.com/office/drawing/2014/main" id="{71DD52B4-0D6C-4065-8B4A-EF1C0706BF57}"/>
              </a:ext>
            </a:extLst>
          </p:cNvPr>
          <p:cNvSpPr txBox="1"/>
          <p:nvPr/>
        </p:nvSpPr>
        <p:spPr>
          <a:xfrm>
            <a:off x="3329436"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1" name="TextBox 830">
            <a:extLst>
              <a:ext uri="{FF2B5EF4-FFF2-40B4-BE49-F238E27FC236}">
                <a16:creationId xmlns:a16="http://schemas.microsoft.com/office/drawing/2014/main" id="{053D4D3C-2788-4FFE-927A-DB1A7269E179}"/>
              </a:ext>
            </a:extLst>
          </p:cNvPr>
          <p:cNvSpPr txBox="1"/>
          <p:nvPr/>
        </p:nvSpPr>
        <p:spPr>
          <a:xfrm>
            <a:off x="3677782" y="3198343"/>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32" name="TextBox 831">
            <a:extLst>
              <a:ext uri="{FF2B5EF4-FFF2-40B4-BE49-F238E27FC236}">
                <a16:creationId xmlns:a16="http://schemas.microsoft.com/office/drawing/2014/main" id="{EE537C3F-9739-4D31-9540-5C3E92619D5E}"/>
              </a:ext>
            </a:extLst>
          </p:cNvPr>
          <p:cNvSpPr txBox="1"/>
          <p:nvPr/>
        </p:nvSpPr>
        <p:spPr>
          <a:xfrm>
            <a:off x="3044250" y="3219652"/>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833" name="TextBox 832">
            <a:extLst>
              <a:ext uri="{FF2B5EF4-FFF2-40B4-BE49-F238E27FC236}">
                <a16:creationId xmlns:a16="http://schemas.microsoft.com/office/drawing/2014/main" id="{0F4B004C-4F93-4207-9B76-F2FCCDD70693}"/>
              </a:ext>
            </a:extLst>
          </p:cNvPr>
          <p:cNvSpPr txBox="1"/>
          <p:nvPr/>
        </p:nvSpPr>
        <p:spPr>
          <a:xfrm>
            <a:off x="3372984"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35" name="TextBox 834">
            <a:extLst>
              <a:ext uri="{FF2B5EF4-FFF2-40B4-BE49-F238E27FC236}">
                <a16:creationId xmlns:a16="http://schemas.microsoft.com/office/drawing/2014/main" id="{BFF88151-7435-479F-B641-E42DA38334A4}"/>
              </a:ext>
            </a:extLst>
          </p:cNvPr>
          <p:cNvSpPr txBox="1"/>
          <p:nvPr/>
        </p:nvSpPr>
        <p:spPr>
          <a:xfrm>
            <a:off x="4903501"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36" name="TextBox 835">
            <a:extLst>
              <a:ext uri="{FF2B5EF4-FFF2-40B4-BE49-F238E27FC236}">
                <a16:creationId xmlns:a16="http://schemas.microsoft.com/office/drawing/2014/main" id="{EFD1FDFB-E4DF-4FA9-80BA-D7ACDA44F897}"/>
              </a:ext>
            </a:extLst>
          </p:cNvPr>
          <p:cNvSpPr txBox="1"/>
          <p:nvPr/>
        </p:nvSpPr>
        <p:spPr>
          <a:xfrm>
            <a:off x="5195234"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7" name="TextBox 836">
            <a:extLst>
              <a:ext uri="{FF2B5EF4-FFF2-40B4-BE49-F238E27FC236}">
                <a16:creationId xmlns:a16="http://schemas.microsoft.com/office/drawing/2014/main" id="{33EB9F87-29FA-4B45-92E9-A63C9AC841AC}"/>
              </a:ext>
            </a:extLst>
          </p:cNvPr>
          <p:cNvSpPr txBox="1"/>
          <p:nvPr/>
        </p:nvSpPr>
        <p:spPr>
          <a:xfrm>
            <a:off x="4640047"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8" name="TextBox 837">
            <a:extLst>
              <a:ext uri="{FF2B5EF4-FFF2-40B4-BE49-F238E27FC236}">
                <a16:creationId xmlns:a16="http://schemas.microsoft.com/office/drawing/2014/main" id="{3923FF07-60D4-4CA8-8855-9D71EACED543}"/>
              </a:ext>
            </a:extLst>
          </p:cNvPr>
          <p:cNvSpPr txBox="1"/>
          <p:nvPr/>
        </p:nvSpPr>
        <p:spPr>
          <a:xfrm>
            <a:off x="4988393" y="319834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39" name="TextBox 838">
            <a:extLst>
              <a:ext uri="{FF2B5EF4-FFF2-40B4-BE49-F238E27FC236}">
                <a16:creationId xmlns:a16="http://schemas.microsoft.com/office/drawing/2014/main" id="{E08BB6E8-9B08-43F2-A2F9-159DC16B6298}"/>
              </a:ext>
            </a:extLst>
          </p:cNvPr>
          <p:cNvSpPr txBox="1"/>
          <p:nvPr/>
        </p:nvSpPr>
        <p:spPr>
          <a:xfrm>
            <a:off x="4354861" y="3219652"/>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40" name="TextBox 839">
            <a:extLst>
              <a:ext uri="{FF2B5EF4-FFF2-40B4-BE49-F238E27FC236}">
                <a16:creationId xmlns:a16="http://schemas.microsoft.com/office/drawing/2014/main" id="{688C3FFF-602E-495F-A26E-193F4D22AFC9}"/>
              </a:ext>
            </a:extLst>
          </p:cNvPr>
          <p:cNvSpPr txBox="1"/>
          <p:nvPr/>
        </p:nvSpPr>
        <p:spPr>
          <a:xfrm>
            <a:off x="4683595"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2" name="TextBox 841">
            <a:extLst>
              <a:ext uri="{FF2B5EF4-FFF2-40B4-BE49-F238E27FC236}">
                <a16:creationId xmlns:a16="http://schemas.microsoft.com/office/drawing/2014/main" id="{B0D7043E-9B14-4C59-B5E3-F74F5B49C9A5}"/>
              </a:ext>
            </a:extLst>
          </p:cNvPr>
          <p:cNvSpPr txBox="1"/>
          <p:nvPr/>
        </p:nvSpPr>
        <p:spPr>
          <a:xfrm>
            <a:off x="6124872" y="320953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43" name="TextBox 842">
            <a:extLst>
              <a:ext uri="{FF2B5EF4-FFF2-40B4-BE49-F238E27FC236}">
                <a16:creationId xmlns:a16="http://schemas.microsoft.com/office/drawing/2014/main" id="{D472F295-4747-4BB6-A8B7-862ED7D1DBD6}"/>
              </a:ext>
            </a:extLst>
          </p:cNvPr>
          <p:cNvSpPr txBox="1"/>
          <p:nvPr/>
        </p:nvSpPr>
        <p:spPr>
          <a:xfrm>
            <a:off x="6416605" y="32084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4" name="TextBox 843">
            <a:extLst>
              <a:ext uri="{FF2B5EF4-FFF2-40B4-BE49-F238E27FC236}">
                <a16:creationId xmlns:a16="http://schemas.microsoft.com/office/drawing/2014/main" id="{5BCF2565-4F4F-42B8-81C1-51F6BC333776}"/>
              </a:ext>
            </a:extLst>
          </p:cNvPr>
          <p:cNvSpPr txBox="1"/>
          <p:nvPr/>
        </p:nvSpPr>
        <p:spPr>
          <a:xfrm>
            <a:off x="5861418" y="320889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5" name="TextBox 844">
            <a:extLst>
              <a:ext uri="{FF2B5EF4-FFF2-40B4-BE49-F238E27FC236}">
                <a16:creationId xmlns:a16="http://schemas.microsoft.com/office/drawing/2014/main" id="{07D11F37-8C0C-42A3-B542-27D00D349766}"/>
              </a:ext>
            </a:extLst>
          </p:cNvPr>
          <p:cNvSpPr txBox="1"/>
          <p:nvPr/>
        </p:nvSpPr>
        <p:spPr>
          <a:xfrm>
            <a:off x="6209764" y="318715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46" name="TextBox 845">
            <a:extLst>
              <a:ext uri="{FF2B5EF4-FFF2-40B4-BE49-F238E27FC236}">
                <a16:creationId xmlns:a16="http://schemas.microsoft.com/office/drawing/2014/main" id="{7F8C693F-25C8-492E-90D2-AAD431F5C056}"/>
              </a:ext>
            </a:extLst>
          </p:cNvPr>
          <p:cNvSpPr txBox="1"/>
          <p:nvPr/>
        </p:nvSpPr>
        <p:spPr>
          <a:xfrm>
            <a:off x="5576232" y="3208463"/>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847" name="TextBox 846">
            <a:extLst>
              <a:ext uri="{FF2B5EF4-FFF2-40B4-BE49-F238E27FC236}">
                <a16:creationId xmlns:a16="http://schemas.microsoft.com/office/drawing/2014/main" id="{EB23260B-46A6-4EF4-8DA2-C170F5FD55A0}"/>
              </a:ext>
            </a:extLst>
          </p:cNvPr>
          <p:cNvSpPr txBox="1"/>
          <p:nvPr/>
        </p:nvSpPr>
        <p:spPr>
          <a:xfrm>
            <a:off x="5904966" y="3187154"/>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9" name="TextBox 848">
            <a:extLst>
              <a:ext uri="{FF2B5EF4-FFF2-40B4-BE49-F238E27FC236}">
                <a16:creationId xmlns:a16="http://schemas.microsoft.com/office/drawing/2014/main" id="{4FF3DBC7-AF71-4720-9D38-4FC8ACEB0C06}"/>
              </a:ext>
            </a:extLst>
          </p:cNvPr>
          <p:cNvSpPr txBox="1"/>
          <p:nvPr/>
        </p:nvSpPr>
        <p:spPr>
          <a:xfrm>
            <a:off x="3592890"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0" name="TextBox 849">
            <a:extLst>
              <a:ext uri="{FF2B5EF4-FFF2-40B4-BE49-F238E27FC236}">
                <a16:creationId xmlns:a16="http://schemas.microsoft.com/office/drawing/2014/main" id="{D2D42E99-A975-44C2-BBE9-9A5CDE2A9B55}"/>
              </a:ext>
            </a:extLst>
          </p:cNvPr>
          <p:cNvSpPr txBox="1"/>
          <p:nvPr/>
        </p:nvSpPr>
        <p:spPr>
          <a:xfrm>
            <a:off x="3884623"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1" name="TextBox 850">
            <a:extLst>
              <a:ext uri="{FF2B5EF4-FFF2-40B4-BE49-F238E27FC236}">
                <a16:creationId xmlns:a16="http://schemas.microsoft.com/office/drawing/2014/main" id="{E4657921-5B76-4917-BD54-52E20A8D1FC3}"/>
              </a:ext>
            </a:extLst>
          </p:cNvPr>
          <p:cNvSpPr txBox="1"/>
          <p:nvPr/>
        </p:nvSpPr>
        <p:spPr>
          <a:xfrm>
            <a:off x="3329436"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2" name="TextBox 851">
            <a:extLst>
              <a:ext uri="{FF2B5EF4-FFF2-40B4-BE49-F238E27FC236}">
                <a16:creationId xmlns:a16="http://schemas.microsoft.com/office/drawing/2014/main" id="{3BB84358-F029-40BA-8E80-CF17644E005C}"/>
              </a:ext>
            </a:extLst>
          </p:cNvPr>
          <p:cNvSpPr txBox="1"/>
          <p:nvPr/>
        </p:nvSpPr>
        <p:spPr>
          <a:xfrm>
            <a:off x="3677782" y="3419222"/>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53" name="TextBox 852">
            <a:extLst>
              <a:ext uri="{FF2B5EF4-FFF2-40B4-BE49-F238E27FC236}">
                <a16:creationId xmlns:a16="http://schemas.microsoft.com/office/drawing/2014/main" id="{E66DBF9E-5C0E-418F-B1A6-80655ED6BF43}"/>
              </a:ext>
            </a:extLst>
          </p:cNvPr>
          <p:cNvSpPr txBox="1"/>
          <p:nvPr/>
        </p:nvSpPr>
        <p:spPr>
          <a:xfrm>
            <a:off x="3044250" y="3440531"/>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54" name="TextBox 853">
            <a:extLst>
              <a:ext uri="{FF2B5EF4-FFF2-40B4-BE49-F238E27FC236}">
                <a16:creationId xmlns:a16="http://schemas.microsoft.com/office/drawing/2014/main" id="{FA869771-EA0A-42C7-9B18-C865D99F570E}"/>
              </a:ext>
            </a:extLst>
          </p:cNvPr>
          <p:cNvSpPr txBox="1"/>
          <p:nvPr/>
        </p:nvSpPr>
        <p:spPr>
          <a:xfrm>
            <a:off x="3372984"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56" name="TextBox 855">
            <a:extLst>
              <a:ext uri="{FF2B5EF4-FFF2-40B4-BE49-F238E27FC236}">
                <a16:creationId xmlns:a16="http://schemas.microsoft.com/office/drawing/2014/main" id="{1AE81ECF-BE2F-439D-ABD5-BF4FAFEF4E57}"/>
              </a:ext>
            </a:extLst>
          </p:cNvPr>
          <p:cNvSpPr txBox="1"/>
          <p:nvPr/>
        </p:nvSpPr>
        <p:spPr>
          <a:xfrm>
            <a:off x="4903501"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7" name="TextBox 856">
            <a:extLst>
              <a:ext uri="{FF2B5EF4-FFF2-40B4-BE49-F238E27FC236}">
                <a16:creationId xmlns:a16="http://schemas.microsoft.com/office/drawing/2014/main" id="{F5044D48-F191-43FE-AAE2-2EF65422027F}"/>
              </a:ext>
            </a:extLst>
          </p:cNvPr>
          <p:cNvSpPr txBox="1"/>
          <p:nvPr/>
        </p:nvSpPr>
        <p:spPr>
          <a:xfrm>
            <a:off x="5195234"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8" name="TextBox 857">
            <a:extLst>
              <a:ext uri="{FF2B5EF4-FFF2-40B4-BE49-F238E27FC236}">
                <a16:creationId xmlns:a16="http://schemas.microsoft.com/office/drawing/2014/main" id="{35320BB3-F3C6-4F09-BB2D-35FE5E2F1145}"/>
              </a:ext>
            </a:extLst>
          </p:cNvPr>
          <p:cNvSpPr txBox="1"/>
          <p:nvPr/>
        </p:nvSpPr>
        <p:spPr>
          <a:xfrm>
            <a:off x="4640047"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9" name="TextBox 858">
            <a:extLst>
              <a:ext uri="{FF2B5EF4-FFF2-40B4-BE49-F238E27FC236}">
                <a16:creationId xmlns:a16="http://schemas.microsoft.com/office/drawing/2014/main" id="{CB9ACA7B-AF56-4E57-BA90-68B3E93AD371}"/>
              </a:ext>
            </a:extLst>
          </p:cNvPr>
          <p:cNvSpPr txBox="1"/>
          <p:nvPr/>
        </p:nvSpPr>
        <p:spPr>
          <a:xfrm>
            <a:off x="4988393" y="3419222"/>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60" name="TextBox 859">
            <a:extLst>
              <a:ext uri="{FF2B5EF4-FFF2-40B4-BE49-F238E27FC236}">
                <a16:creationId xmlns:a16="http://schemas.microsoft.com/office/drawing/2014/main" id="{D4F9BFC0-E341-4552-88C8-7F2B618D2F8C}"/>
              </a:ext>
            </a:extLst>
          </p:cNvPr>
          <p:cNvSpPr txBox="1"/>
          <p:nvPr/>
        </p:nvSpPr>
        <p:spPr>
          <a:xfrm>
            <a:off x="4354861" y="3440531"/>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61" name="TextBox 860">
            <a:extLst>
              <a:ext uri="{FF2B5EF4-FFF2-40B4-BE49-F238E27FC236}">
                <a16:creationId xmlns:a16="http://schemas.microsoft.com/office/drawing/2014/main" id="{47B92E7C-D9A4-49FD-ABC6-BFE6197B3A7E}"/>
              </a:ext>
            </a:extLst>
          </p:cNvPr>
          <p:cNvSpPr txBox="1"/>
          <p:nvPr/>
        </p:nvSpPr>
        <p:spPr>
          <a:xfrm>
            <a:off x="4683595"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63" name="TextBox 862">
            <a:extLst>
              <a:ext uri="{FF2B5EF4-FFF2-40B4-BE49-F238E27FC236}">
                <a16:creationId xmlns:a16="http://schemas.microsoft.com/office/drawing/2014/main" id="{2C0F7E91-637A-467A-81DA-ACC7CFAD4997}"/>
              </a:ext>
            </a:extLst>
          </p:cNvPr>
          <p:cNvSpPr txBox="1"/>
          <p:nvPr/>
        </p:nvSpPr>
        <p:spPr>
          <a:xfrm>
            <a:off x="6124872" y="34304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64" name="TextBox 863">
            <a:extLst>
              <a:ext uri="{FF2B5EF4-FFF2-40B4-BE49-F238E27FC236}">
                <a16:creationId xmlns:a16="http://schemas.microsoft.com/office/drawing/2014/main" id="{FA95A98A-43BE-4908-8E17-38BD63300C62}"/>
              </a:ext>
            </a:extLst>
          </p:cNvPr>
          <p:cNvSpPr txBox="1"/>
          <p:nvPr/>
        </p:nvSpPr>
        <p:spPr>
          <a:xfrm>
            <a:off x="6416605" y="34293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5" name="TextBox 864">
            <a:extLst>
              <a:ext uri="{FF2B5EF4-FFF2-40B4-BE49-F238E27FC236}">
                <a16:creationId xmlns:a16="http://schemas.microsoft.com/office/drawing/2014/main" id="{975C5AD3-A44C-476B-9A5B-8B48099FA8DA}"/>
              </a:ext>
            </a:extLst>
          </p:cNvPr>
          <p:cNvSpPr txBox="1"/>
          <p:nvPr/>
        </p:nvSpPr>
        <p:spPr>
          <a:xfrm>
            <a:off x="5861418" y="34297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6" name="TextBox 865">
            <a:extLst>
              <a:ext uri="{FF2B5EF4-FFF2-40B4-BE49-F238E27FC236}">
                <a16:creationId xmlns:a16="http://schemas.microsoft.com/office/drawing/2014/main" id="{78D1ADCB-2920-4749-A027-CA0BF5343169}"/>
              </a:ext>
            </a:extLst>
          </p:cNvPr>
          <p:cNvSpPr txBox="1"/>
          <p:nvPr/>
        </p:nvSpPr>
        <p:spPr>
          <a:xfrm>
            <a:off x="6209764" y="340803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67" name="TextBox 866">
            <a:extLst>
              <a:ext uri="{FF2B5EF4-FFF2-40B4-BE49-F238E27FC236}">
                <a16:creationId xmlns:a16="http://schemas.microsoft.com/office/drawing/2014/main" id="{D2049B0C-CA96-4C7F-B249-A007D57F9426}"/>
              </a:ext>
            </a:extLst>
          </p:cNvPr>
          <p:cNvSpPr txBox="1"/>
          <p:nvPr/>
        </p:nvSpPr>
        <p:spPr>
          <a:xfrm>
            <a:off x="5576232" y="3429342"/>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68" name="TextBox 867">
            <a:extLst>
              <a:ext uri="{FF2B5EF4-FFF2-40B4-BE49-F238E27FC236}">
                <a16:creationId xmlns:a16="http://schemas.microsoft.com/office/drawing/2014/main" id="{D7716C9D-3DEB-4186-9940-1A9B9840F327}"/>
              </a:ext>
            </a:extLst>
          </p:cNvPr>
          <p:cNvSpPr txBox="1"/>
          <p:nvPr/>
        </p:nvSpPr>
        <p:spPr>
          <a:xfrm>
            <a:off x="5904966" y="340803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0" name="TextBox 869">
            <a:extLst>
              <a:ext uri="{FF2B5EF4-FFF2-40B4-BE49-F238E27FC236}">
                <a16:creationId xmlns:a16="http://schemas.microsoft.com/office/drawing/2014/main" id="{ED5ECE8E-549D-4BA5-B3E6-E7290B9DE09F}"/>
              </a:ext>
            </a:extLst>
          </p:cNvPr>
          <p:cNvSpPr txBox="1"/>
          <p:nvPr/>
        </p:nvSpPr>
        <p:spPr>
          <a:xfrm>
            <a:off x="3592890"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1" name="TextBox 870">
            <a:extLst>
              <a:ext uri="{FF2B5EF4-FFF2-40B4-BE49-F238E27FC236}">
                <a16:creationId xmlns:a16="http://schemas.microsoft.com/office/drawing/2014/main" id="{A91B43C9-5805-46E1-926E-6006FAD82DDD}"/>
              </a:ext>
            </a:extLst>
          </p:cNvPr>
          <p:cNvSpPr txBox="1"/>
          <p:nvPr/>
        </p:nvSpPr>
        <p:spPr>
          <a:xfrm>
            <a:off x="3884623"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2" name="TextBox 871">
            <a:extLst>
              <a:ext uri="{FF2B5EF4-FFF2-40B4-BE49-F238E27FC236}">
                <a16:creationId xmlns:a16="http://schemas.microsoft.com/office/drawing/2014/main" id="{F919EA79-33B6-452B-9772-1F74DE8AF69F}"/>
              </a:ext>
            </a:extLst>
          </p:cNvPr>
          <p:cNvSpPr txBox="1"/>
          <p:nvPr/>
        </p:nvSpPr>
        <p:spPr>
          <a:xfrm>
            <a:off x="3329436"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3" name="TextBox 872">
            <a:extLst>
              <a:ext uri="{FF2B5EF4-FFF2-40B4-BE49-F238E27FC236}">
                <a16:creationId xmlns:a16="http://schemas.microsoft.com/office/drawing/2014/main" id="{9823C4CF-4E7D-4B8A-85AA-9F48BC3A2375}"/>
              </a:ext>
            </a:extLst>
          </p:cNvPr>
          <p:cNvSpPr txBox="1"/>
          <p:nvPr/>
        </p:nvSpPr>
        <p:spPr>
          <a:xfrm>
            <a:off x="3677782"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74" name="TextBox 873">
            <a:extLst>
              <a:ext uri="{FF2B5EF4-FFF2-40B4-BE49-F238E27FC236}">
                <a16:creationId xmlns:a16="http://schemas.microsoft.com/office/drawing/2014/main" id="{EBAF6320-4DF9-4A69-9406-8322D0E6613B}"/>
              </a:ext>
            </a:extLst>
          </p:cNvPr>
          <p:cNvSpPr txBox="1"/>
          <p:nvPr/>
        </p:nvSpPr>
        <p:spPr>
          <a:xfrm>
            <a:off x="3044250" y="3675944"/>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75" name="TextBox 874">
            <a:extLst>
              <a:ext uri="{FF2B5EF4-FFF2-40B4-BE49-F238E27FC236}">
                <a16:creationId xmlns:a16="http://schemas.microsoft.com/office/drawing/2014/main" id="{2CB290A8-CC5A-4634-B413-3167362B00E5}"/>
              </a:ext>
            </a:extLst>
          </p:cNvPr>
          <p:cNvSpPr txBox="1"/>
          <p:nvPr/>
        </p:nvSpPr>
        <p:spPr>
          <a:xfrm>
            <a:off x="3372984"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7" name="TextBox 876">
            <a:extLst>
              <a:ext uri="{FF2B5EF4-FFF2-40B4-BE49-F238E27FC236}">
                <a16:creationId xmlns:a16="http://schemas.microsoft.com/office/drawing/2014/main" id="{ECE4FE64-DA18-4975-A892-8568B4C9CF4C}"/>
              </a:ext>
            </a:extLst>
          </p:cNvPr>
          <p:cNvSpPr txBox="1"/>
          <p:nvPr/>
        </p:nvSpPr>
        <p:spPr>
          <a:xfrm>
            <a:off x="4903501"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8" name="TextBox 877">
            <a:extLst>
              <a:ext uri="{FF2B5EF4-FFF2-40B4-BE49-F238E27FC236}">
                <a16:creationId xmlns:a16="http://schemas.microsoft.com/office/drawing/2014/main" id="{8C809123-02F2-47E8-BACC-B41215036413}"/>
              </a:ext>
            </a:extLst>
          </p:cNvPr>
          <p:cNvSpPr txBox="1"/>
          <p:nvPr/>
        </p:nvSpPr>
        <p:spPr>
          <a:xfrm>
            <a:off x="5195234"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9" name="TextBox 878">
            <a:extLst>
              <a:ext uri="{FF2B5EF4-FFF2-40B4-BE49-F238E27FC236}">
                <a16:creationId xmlns:a16="http://schemas.microsoft.com/office/drawing/2014/main" id="{6DC85C9B-4FC7-4BAD-A098-CEECE026E461}"/>
              </a:ext>
            </a:extLst>
          </p:cNvPr>
          <p:cNvSpPr txBox="1"/>
          <p:nvPr/>
        </p:nvSpPr>
        <p:spPr>
          <a:xfrm>
            <a:off x="4640047"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0" name="TextBox 879">
            <a:extLst>
              <a:ext uri="{FF2B5EF4-FFF2-40B4-BE49-F238E27FC236}">
                <a16:creationId xmlns:a16="http://schemas.microsoft.com/office/drawing/2014/main" id="{307D3687-5CA8-4186-8E4D-1A3A32F38B77}"/>
              </a:ext>
            </a:extLst>
          </p:cNvPr>
          <p:cNvSpPr txBox="1"/>
          <p:nvPr/>
        </p:nvSpPr>
        <p:spPr>
          <a:xfrm>
            <a:off x="4988393"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1" name="TextBox 880">
            <a:extLst>
              <a:ext uri="{FF2B5EF4-FFF2-40B4-BE49-F238E27FC236}">
                <a16:creationId xmlns:a16="http://schemas.microsoft.com/office/drawing/2014/main" id="{37F67925-CD7E-4AB7-9C4F-65FD1417CB26}"/>
              </a:ext>
            </a:extLst>
          </p:cNvPr>
          <p:cNvSpPr txBox="1"/>
          <p:nvPr/>
        </p:nvSpPr>
        <p:spPr>
          <a:xfrm>
            <a:off x="4354861" y="3675944"/>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82" name="TextBox 881">
            <a:extLst>
              <a:ext uri="{FF2B5EF4-FFF2-40B4-BE49-F238E27FC236}">
                <a16:creationId xmlns:a16="http://schemas.microsoft.com/office/drawing/2014/main" id="{6BA31C8F-C872-4FD3-ACD4-C9709926F411}"/>
              </a:ext>
            </a:extLst>
          </p:cNvPr>
          <p:cNvSpPr txBox="1"/>
          <p:nvPr/>
        </p:nvSpPr>
        <p:spPr>
          <a:xfrm>
            <a:off x="4683595"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84" name="TextBox 883">
            <a:extLst>
              <a:ext uri="{FF2B5EF4-FFF2-40B4-BE49-F238E27FC236}">
                <a16:creationId xmlns:a16="http://schemas.microsoft.com/office/drawing/2014/main" id="{A5761037-6877-4A9F-ACD2-A4496C3949CA}"/>
              </a:ext>
            </a:extLst>
          </p:cNvPr>
          <p:cNvSpPr txBox="1"/>
          <p:nvPr/>
        </p:nvSpPr>
        <p:spPr>
          <a:xfrm>
            <a:off x="6124872" y="366582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85" name="TextBox 884">
            <a:extLst>
              <a:ext uri="{FF2B5EF4-FFF2-40B4-BE49-F238E27FC236}">
                <a16:creationId xmlns:a16="http://schemas.microsoft.com/office/drawing/2014/main" id="{5D054FEC-4597-4B72-B66B-EB59E59462AF}"/>
              </a:ext>
            </a:extLst>
          </p:cNvPr>
          <p:cNvSpPr txBox="1"/>
          <p:nvPr/>
        </p:nvSpPr>
        <p:spPr>
          <a:xfrm>
            <a:off x="6416605" y="366475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6" name="TextBox 885">
            <a:extLst>
              <a:ext uri="{FF2B5EF4-FFF2-40B4-BE49-F238E27FC236}">
                <a16:creationId xmlns:a16="http://schemas.microsoft.com/office/drawing/2014/main" id="{6BBEFFD6-705F-4B71-BC2C-774411F3DD44}"/>
              </a:ext>
            </a:extLst>
          </p:cNvPr>
          <p:cNvSpPr txBox="1"/>
          <p:nvPr/>
        </p:nvSpPr>
        <p:spPr>
          <a:xfrm>
            <a:off x="5861418" y="366518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7" name="TextBox 886">
            <a:extLst>
              <a:ext uri="{FF2B5EF4-FFF2-40B4-BE49-F238E27FC236}">
                <a16:creationId xmlns:a16="http://schemas.microsoft.com/office/drawing/2014/main" id="{E683EFB7-077A-4C50-BD34-24CB783C6BF1}"/>
              </a:ext>
            </a:extLst>
          </p:cNvPr>
          <p:cNvSpPr txBox="1"/>
          <p:nvPr/>
        </p:nvSpPr>
        <p:spPr>
          <a:xfrm>
            <a:off x="6209764" y="3643446"/>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8" name="TextBox 887">
            <a:extLst>
              <a:ext uri="{FF2B5EF4-FFF2-40B4-BE49-F238E27FC236}">
                <a16:creationId xmlns:a16="http://schemas.microsoft.com/office/drawing/2014/main" id="{4B7BF953-D9DE-42E5-BEDB-059D299D9E95}"/>
              </a:ext>
            </a:extLst>
          </p:cNvPr>
          <p:cNvSpPr txBox="1"/>
          <p:nvPr/>
        </p:nvSpPr>
        <p:spPr>
          <a:xfrm>
            <a:off x="5576232" y="3664755"/>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89" name="TextBox 888">
            <a:extLst>
              <a:ext uri="{FF2B5EF4-FFF2-40B4-BE49-F238E27FC236}">
                <a16:creationId xmlns:a16="http://schemas.microsoft.com/office/drawing/2014/main" id="{A155DE96-3A1F-43CB-B31D-E1EE98200105}"/>
              </a:ext>
            </a:extLst>
          </p:cNvPr>
          <p:cNvSpPr txBox="1"/>
          <p:nvPr/>
        </p:nvSpPr>
        <p:spPr>
          <a:xfrm>
            <a:off x="5904966" y="3643446"/>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934" name="TextBox 933">
            <a:extLst>
              <a:ext uri="{FF2B5EF4-FFF2-40B4-BE49-F238E27FC236}">
                <a16:creationId xmlns:a16="http://schemas.microsoft.com/office/drawing/2014/main" id="{A24E5720-EC5E-4E5D-A776-E606EA9C05FC}"/>
              </a:ext>
            </a:extLst>
          </p:cNvPr>
          <p:cNvSpPr txBox="1"/>
          <p:nvPr/>
        </p:nvSpPr>
        <p:spPr>
          <a:xfrm>
            <a:off x="4711940" y="861726"/>
            <a:ext cx="481133" cy="34448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5" name="TextBox 934">
            <a:extLst>
              <a:ext uri="{FF2B5EF4-FFF2-40B4-BE49-F238E27FC236}">
                <a16:creationId xmlns:a16="http://schemas.microsoft.com/office/drawing/2014/main" id="{B40BEEB6-B39E-4169-BB88-C3A7673929B7}"/>
              </a:ext>
            </a:extLst>
          </p:cNvPr>
          <p:cNvSpPr txBox="1"/>
          <p:nvPr/>
        </p:nvSpPr>
        <p:spPr>
          <a:xfrm>
            <a:off x="5960605" y="863909"/>
            <a:ext cx="481133" cy="334350"/>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6" name="Straight Connector 935">
            <a:extLst>
              <a:ext uri="{FF2B5EF4-FFF2-40B4-BE49-F238E27FC236}">
                <a16:creationId xmlns:a16="http://schemas.microsoft.com/office/drawing/2014/main" id="{F1AC4AEC-4311-420D-BFAA-B03B5677CAAD}"/>
              </a:ext>
            </a:extLst>
          </p:cNvPr>
          <p:cNvCxnSpPr>
            <a:cxnSpLocks/>
          </p:cNvCxnSpPr>
          <p:nvPr/>
        </p:nvCxnSpPr>
        <p:spPr>
          <a:xfrm>
            <a:off x="4173627" y="815938"/>
            <a:ext cx="0" cy="322933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7" name="Straight Connector 936">
            <a:extLst>
              <a:ext uri="{FF2B5EF4-FFF2-40B4-BE49-F238E27FC236}">
                <a16:creationId xmlns:a16="http://schemas.microsoft.com/office/drawing/2014/main" id="{F9A61F51-E0D5-4BDC-B585-B0153A8AF7AD}"/>
              </a:ext>
            </a:extLst>
          </p:cNvPr>
          <p:cNvCxnSpPr>
            <a:cxnSpLocks/>
          </p:cNvCxnSpPr>
          <p:nvPr/>
        </p:nvCxnSpPr>
        <p:spPr>
          <a:xfrm>
            <a:off x="3082038" y="1231420"/>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6" name="Straight Connector 255">
            <a:extLst>
              <a:ext uri="{FF2B5EF4-FFF2-40B4-BE49-F238E27FC236}">
                <a16:creationId xmlns:a16="http://schemas.microsoft.com/office/drawing/2014/main" id="{34956CFF-0A7A-478D-B01A-342F16711FBE}"/>
              </a:ext>
            </a:extLst>
          </p:cNvPr>
          <p:cNvCxnSpPr>
            <a:cxnSpLocks/>
          </p:cNvCxnSpPr>
          <p:nvPr/>
        </p:nvCxnSpPr>
        <p:spPr>
          <a:xfrm>
            <a:off x="3082038" y="4057496"/>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61" name="TextBox 260">
            <a:extLst>
              <a:ext uri="{FF2B5EF4-FFF2-40B4-BE49-F238E27FC236}">
                <a16:creationId xmlns:a16="http://schemas.microsoft.com/office/drawing/2014/main" id="{5E6733D7-6627-4635-B4FC-E86E1260D0F4}"/>
              </a:ext>
            </a:extLst>
          </p:cNvPr>
          <p:cNvSpPr txBox="1"/>
          <p:nvPr/>
        </p:nvSpPr>
        <p:spPr>
          <a:xfrm>
            <a:off x="3542796" y="802610"/>
            <a:ext cx="481131" cy="369332"/>
          </a:xfrm>
          <a:prstGeom prst="rect">
            <a:avLst/>
          </a:prstGeom>
          <a:noFill/>
        </p:spPr>
        <p:txBody>
          <a:bodyPr wrap="square">
            <a:spAutoFit/>
          </a:bodyPr>
          <a:lstStyle/>
          <a:p>
            <a:r>
              <a:rPr lang="en-US" altLang="en-US" sz="1800" b="1" i="1" dirty="0">
                <a:cs typeface="Arial" panose="020B0604020202020204" pitchFamily="34" charset="0"/>
                <a:sym typeface="Symbol" panose="05050102010706020507" pitchFamily="18" charset="2"/>
              </a:rPr>
              <a:t></a:t>
            </a:r>
            <a:endParaRPr lang="en-US" b="1" dirty="0"/>
          </a:p>
        </p:txBody>
      </p:sp>
      <p:cxnSp>
        <p:nvCxnSpPr>
          <p:cNvPr id="265" name="Straight Arrow Connector 264">
            <a:extLst>
              <a:ext uri="{FF2B5EF4-FFF2-40B4-BE49-F238E27FC236}">
                <a16:creationId xmlns:a16="http://schemas.microsoft.com/office/drawing/2014/main" id="{795B8603-B0CA-4EAE-8B29-7413AC3B273B}"/>
              </a:ext>
            </a:extLst>
          </p:cNvPr>
          <p:cNvCxnSpPr/>
          <p:nvPr/>
        </p:nvCxnSpPr>
        <p:spPr>
          <a:xfrm>
            <a:off x="2636520" y="1362128"/>
            <a:ext cx="464316" cy="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66" name="Oval 265">
            <a:extLst>
              <a:ext uri="{FF2B5EF4-FFF2-40B4-BE49-F238E27FC236}">
                <a16:creationId xmlns:a16="http://schemas.microsoft.com/office/drawing/2014/main" id="{00A1EF83-B442-4974-955C-745A616C7774}"/>
              </a:ext>
            </a:extLst>
          </p:cNvPr>
          <p:cNvSpPr/>
          <p:nvPr/>
        </p:nvSpPr>
        <p:spPr>
          <a:xfrm>
            <a:off x="2853438" y="1722580"/>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7" name="Oval 266">
            <a:extLst>
              <a:ext uri="{FF2B5EF4-FFF2-40B4-BE49-F238E27FC236}">
                <a16:creationId xmlns:a16="http://schemas.microsoft.com/office/drawing/2014/main" id="{E733AF28-3B87-422A-8DB6-F96248236B37}"/>
              </a:ext>
            </a:extLst>
          </p:cNvPr>
          <p:cNvSpPr/>
          <p:nvPr/>
        </p:nvSpPr>
        <p:spPr>
          <a:xfrm>
            <a:off x="2854644" y="2403778"/>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8" name="Oval 267">
            <a:extLst>
              <a:ext uri="{FF2B5EF4-FFF2-40B4-BE49-F238E27FC236}">
                <a16:creationId xmlns:a16="http://schemas.microsoft.com/office/drawing/2014/main" id="{BFDE8FCD-848C-436A-8093-113B1A9A6A93}"/>
              </a:ext>
            </a:extLst>
          </p:cNvPr>
          <p:cNvSpPr/>
          <p:nvPr/>
        </p:nvSpPr>
        <p:spPr>
          <a:xfrm>
            <a:off x="2854641" y="3137752"/>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9" name="Oval 268">
            <a:extLst>
              <a:ext uri="{FF2B5EF4-FFF2-40B4-BE49-F238E27FC236}">
                <a16:creationId xmlns:a16="http://schemas.microsoft.com/office/drawing/2014/main" id="{FF0ADC2F-A020-477E-8523-B6696030329B}"/>
              </a:ext>
            </a:extLst>
          </p:cNvPr>
          <p:cNvSpPr/>
          <p:nvPr/>
        </p:nvSpPr>
        <p:spPr>
          <a:xfrm>
            <a:off x="2854641" y="2893599"/>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70" name="Oval 269">
            <a:extLst>
              <a:ext uri="{FF2B5EF4-FFF2-40B4-BE49-F238E27FC236}">
                <a16:creationId xmlns:a16="http://schemas.microsoft.com/office/drawing/2014/main" id="{29EC8CAE-43C4-4C6E-96AB-5324ABCFE575}"/>
              </a:ext>
            </a:extLst>
          </p:cNvPr>
          <p:cNvSpPr/>
          <p:nvPr/>
        </p:nvSpPr>
        <p:spPr>
          <a:xfrm>
            <a:off x="2854644" y="2650179"/>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71" name="Oval 270">
            <a:extLst>
              <a:ext uri="{FF2B5EF4-FFF2-40B4-BE49-F238E27FC236}">
                <a16:creationId xmlns:a16="http://schemas.microsoft.com/office/drawing/2014/main" id="{39CA92D4-96BD-498B-B35C-229F9A4410D2}"/>
              </a:ext>
            </a:extLst>
          </p:cNvPr>
          <p:cNvSpPr/>
          <p:nvPr/>
        </p:nvSpPr>
        <p:spPr>
          <a:xfrm>
            <a:off x="2854641" y="3748914"/>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89" name="Oval 288">
            <a:extLst>
              <a:ext uri="{FF2B5EF4-FFF2-40B4-BE49-F238E27FC236}">
                <a16:creationId xmlns:a16="http://schemas.microsoft.com/office/drawing/2014/main" id="{0ED0BE6C-DF49-4EDC-AD12-91E78CB654C8}"/>
              </a:ext>
            </a:extLst>
          </p:cNvPr>
          <p:cNvSpPr/>
          <p:nvPr/>
        </p:nvSpPr>
        <p:spPr>
          <a:xfrm>
            <a:off x="7717726" y="1260859"/>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1</a:t>
            </a:r>
          </a:p>
        </p:txBody>
      </p:sp>
      <p:cxnSp>
        <p:nvCxnSpPr>
          <p:cNvPr id="290" name="Straight Arrow Connector 289">
            <a:extLst>
              <a:ext uri="{FF2B5EF4-FFF2-40B4-BE49-F238E27FC236}">
                <a16:creationId xmlns:a16="http://schemas.microsoft.com/office/drawing/2014/main" id="{72ADB0C0-705F-4486-80DA-396F36559221}"/>
              </a:ext>
            </a:extLst>
          </p:cNvPr>
          <p:cNvCxnSpPr>
            <a:cxnSpLocks/>
            <a:endCxn id="289" idx="0"/>
          </p:cNvCxnSpPr>
          <p:nvPr/>
        </p:nvCxnSpPr>
        <p:spPr>
          <a:xfrm flipH="1">
            <a:off x="7992046" y="914346"/>
            <a:ext cx="369" cy="346513"/>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91" name="Oval 290">
            <a:extLst>
              <a:ext uri="{FF2B5EF4-FFF2-40B4-BE49-F238E27FC236}">
                <a16:creationId xmlns:a16="http://schemas.microsoft.com/office/drawing/2014/main" id="{3DCF38E8-3844-451C-86E1-E86990FB697C}"/>
              </a:ext>
            </a:extLst>
          </p:cNvPr>
          <p:cNvSpPr/>
          <p:nvPr/>
        </p:nvSpPr>
        <p:spPr>
          <a:xfrm>
            <a:off x="7132320" y="1984248"/>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2</a:t>
            </a:r>
          </a:p>
        </p:txBody>
      </p:sp>
      <p:sp>
        <p:nvSpPr>
          <p:cNvPr id="292" name="Oval 291">
            <a:extLst>
              <a:ext uri="{FF2B5EF4-FFF2-40B4-BE49-F238E27FC236}">
                <a16:creationId xmlns:a16="http://schemas.microsoft.com/office/drawing/2014/main" id="{4FCC5A7E-7AB8-4A6E-9CB8-7337FBE56821}"/>
              </a:ext>
            </a:extLst>
          </p:cNvPr>
          <p:cNvSpPr/>
          <p:nvPr/>
        </p:nvSpPr>
        <p:spPr>
          <a:xfrm>
            <a:off x="8407765" y="1946362"/>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4</a:t>
            </a:r>
          </a:p>
        </p:txBody>
      </p:sp>
      <p:sp>
        <p:nvSpPr>
          <p:cNvPr id="293" name="Oval 292">
            <a:extLst>
              <a:ext uri="{FF2B5EF4-FFF2-40B4-BE49-F238E27FC236}">
                <a16:creationId xmlns:a16="http://schemas.microsoft.com/office/drawing/2014/main" id="{9DA7B659-A966-401D-856F-DFC020C57CFE}"/>
              </a:ext>
            </a:extLst>
          </p:cNvPr>
          <p:cNvSpPr/>
          <p:nvPr/>
        </p:nvSpPr>
        <p:spPr>
          <a:xfrm>
            <a:off x="7132320" y="2883415"/>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3</a:t>
            </a:r>
          </a:p>
        </p:txBody>
      </p:sp>
      <p:sp>
        <p:nvSpPr>
          <p:cNvPr id="294" name="Oval 293">
            <a:extLst>
              <a:ext uri="{FF2B5EF4-FFF2-40B4-BE49-F238E27FC236}">
                <a16:creationId xmlns:a16="http://schemas.microsoft.com/office/drawing/2014/main" id="{5A2E5AD9-1B65-445E-9945-780EFFE7007F}"/>
              </a:ext>
            </a:extLst>
          </p:cNvPr>
          <p:cNvSpPr/>
          <p:nvPr/>
        </p:nvSpPr>
        <p:spPr>
          <a:xfrm>
            <a:off x="7840980" y="2880360"/>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5</a:t>
            </a:r>
          </a:p>
        </p:txBody>
      </p:sp>
      <p:sp>
        <p:nvSpPr>
          <p:cNvPr id="295" name="Oval 294">
            <a:extLst>
              <a:ext uri="{FF2B5EF4-FFF2-40B4-BE49-F238E27FC236}">
                <a16:creationId xmlns:a16="http://schemas.microsoft.com/office/drawing/2014/main" id="{BF492103-9473-44AC-80F4-389CBFA9B828}"/>
              </a:ext>
            </a:extLst>
          </p:cNvPr>
          <p:cNvSpPr/>
          <p:nvPr/>
        </p:nvSpPr>
        <p:spPr>
          <a:xfrm>
            <a:off x="7132320" y="3713160"/>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lvl="0" algn="ctr"/>
            <a:r>
              <a:rPr lang="en-US" sz="1200" b="1" dirty="0">
                <a:solidFill>
                  <a:sysClr val="windowText" lastClr="000000"/>
                </a:solidFill>
              </a:rPr>
              <a:t>r</a:t>
            </a:r>
            <a:r>
              <a:rPr lang="en-US" sz="1200" b="1" dirty="0">
                <a:solidFill>
                  <a:sysClr val="windowText" lastClr="000000"/>
                </a:solidFill>
                <a:latin typeface="+mj-lt"/>
              </a:rPr>
              <a:t>6</a:t>
            </a:r>
          </a:p>
        </p:txBody>
      </p:sp>
      <p:sp>
        <p:nvSpPr>
          <p:cNvPr id="296" name="Oval 295">
            <a:extLst>
              <a:ext uri="{FF2B5EF4-FFF2-40B4-BE49-F238E27FC236}">
                <a16:creationId xmlns:a16="http://schemas.microsoft.com/office/drawing/2014/main" id="{30B70928-2893-4500-9AC7-645E2AB7BC6C}"/>
              </a:ext>
            </a:extLst>
          </p:cNvPr>
          <p:cNvSpPr/>
          <p:nvPr/>
        </p:nvSpPr>
        <p:spPr>
          <a:xfrm>
            <a:off x="7848864" y="3704258"/>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lvl="0" algn="ctr"/>
            <a:r>
              <a:rPr lang="en-US" sz="1200" b="1" dirty="0">
                <a:solidFill>
                  <a:sysClr val="windowText" lastClr="000000"/>
                </a:solidFill>
              </a:rPr>
              <a:t>r</a:t>
            </a:r>
            <a:r>
              <a:rPr lang="en-US" sz="1200" b="1" dirty="0">
                <a:solidFill>
                  <a:sysClr val="windowText" lastClr="000000"/>
                </a:solidFill>
                <a:latin typeface="+mj-lt"/>
              </a:rPr>
              <a:t>8</a:t>
            </a:r>
          </a:p>
        </p:txBody>
      </p:sp>
      <p:sp>
        <p:nvSpPr>
          <p:cNvPr id="297" name="Oval 296">
            <a:extLst>
              <a:ext uri="{FF2B5EF4-FFF2-40B4-BE49-F238E27FC236}">
                <a16:creationId xmlns:a16="http://schemas.microsoft.com/office/drawing/2014/main" id="{840D54EF-AC8D-4CA5-BE9F-3EA9D5FF7CAF}"/>
              </a:ext>
            </a:extLst>
          </p:cNvPr>
          <p:cNvSpPr/>
          <p:nvPr/>
        </p:nvSpPr>
        <p:spPr>
          <a:xfrm>
            <a:off x="7132320" y="4728714"/>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9</a:t>
            </a:r>
          </a:p>
        </p:txBody>
      </p:sp>
      <p:sp>
        <p:nvSpPr>
          <p:cNvPr id="298" name="Oval 297">
            <a:extLst>
              <a:ext uri="{FF2B5EF4-FFF2-40B4-BE49-F238E27FC236}">
                <a16:creationId xmlns:a16="http://schemas.microsoft.com/office/drawing/2014/main" id="{A9ADCBB0-57E6-4F98-95DF-7989C084E5F6}"/>
              </a:ext>
            </a:extLst>
          </p:cNvPr>
          <p:cNvSpPr/>
          <p:nvPr/>
        </p:nvSpPr>
        <p:spPr>
          <a:xfrm>
            <a:off x="7891780" y="4726686"/>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11</a:t>
            </a:r>
          </a:p>
        </p:txBody>
      </p:sp>
      <p:cxnSp>
        <p:nvCxnSpPr>
          <p:cNvPr id="11" name="Straight Arrow Connector 10">
            <a:extLst>
              <a:ext uri="{FF2B5EF4-FFF2-40B4-BE49-F238E27FC236}">
                <a16:creationId xmlns:a16="http://schemas.microsoft.com/office/drawing/2014/main" id="{B14F9041-E3CF-4756-814A-0E4EB0ED35EF}"/>
              </a:ext>
            </a:extLst>
          </p:cNvPr>
          <p:cNvCxnSpPr>
            <a:cxnSpLocks/>
            <a:stCxn id="289" idx="3"/>
            <a:endCxn id="291" idx="0"/>
          </p:cNvCxnSpPr>
          <p:nvPr/>
        </p:nvCxnSpPr>
        <p:spPr>
          <a:xfrm flipH="1">
            <a:off x="7406640" y="1729153"/>
            <a:ext cx="391432" cy="255095"/>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35EC49C7-95AF-4928-AC8E-1DA7056715A2}"/>
              </a:ext>
            </a:extLst>
          </p:cNvPr>
          <p:cNvCxnSpPr>
            <a:cxnSpLocks/>
            <a:stCxn id="289" idx="5"/>
            <a:endCxn id="292" idx="0"/>
          </p:cNvCxnSpPr>
          <p:nvPr/>
        </p:nvCxnSpPr>
        <p:spPr>
          <a:xfrm>
            <a:off x="8186020" y="1729153"/>
            <a:ext cx="496065" cy="217209"/>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A214F059-5379-453F-8153-769D38DEE21D}"/>
              </a:ext>
            </a:extLst>
          </p:cNvPr>
          <p:cNvCxnSpPr>
            <a:cxnSpLocks/>
            <a:stCxn id="291" idx="4"/>
            <a:endCxn id="293" idx="0"/>
          </p:cNvCxnSpPr>
          <p:nvPr/>
        </p:nvCxnSpPr>
        <p:spPr>
          <a:xfrm>
            <a:off x="7406640" y="2532888"/>
            <a:ext cx="0" cy="350527"/>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91FD1956-7885-4FBE-8F3B-57CC6D093916}"/>
              </a:ext>
            </a:extLst>
          </p:cNvPr>
          <p:cNvCxnSpPr>
            <a:cxnSpLocks/>
            <a:stCxn id="291" idx="5"/>
            <a:endCxn id="294" idx="0"/>
          </p:cNvCxnSpPr>
          <p:nvPr/>
        </p:nvCxnSpPr>
        <p:spPr>
          <a:xfrm>
            <a:off x="7600614" y="2452542"/>
            <a:ext cx="514686" cy="42781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82F98069-EEBD-4FCD-A646-BF80914A7E91}"/>
              </a:ext>
            </a:extLst>
          </p:cNvPr>
          <p:cNvCxnSpPr>
            <a:cxnSpLocks/>
            <a:stCxn id="293" idx="4"/>
            <a:endCxn id="295" idx="0"/>
          </p:cNvCxnSpPr>
          <p:nvPr/>
        </p:nvCxnSpPr>
        <p:spPr>
          <a:xfrm>
            <a:off x="7406640" y="3432055"/>
            <a:ext cx="0" cy="281105"/>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F5C21AFE-D2E3-4517-9C4F-8635BE4B0B7F}"/>
              </a:ext>
            </a:extLst>
          </p:cNvPr>
          <p:cNvCxnSpPr>
            <a:cxnSpLocks/>
            <a:stCxn id="294" idx="3"/>
            <a:endCxn id="295" idx="7"/>
          </p:cNvCxnSpPr>
          <p:nvPr/>
        </p:nvCxnSpPr>
        <p:spPr>
          <a:xfrm flipH="1">
            <a:off x="7600614" y="3348654"/>
            <a:ext cx="320712" cy="444852"/>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C1F14377-BA2F-4CC7-A16C-9F152B9F4B3C}"/>
              </a:ext>
            </a:extLst>
          </p:cNvPr>
          <p:cNvCxnSpPr>
            <a:cxnSpLocks/>
            <a:stCxn id="294" idx="4"/>
            <a:endCxn id="296" idx="0"/>
          </p:cNvCxnSpPr>
          <p:nvPr/>
        </p:nvCxnSpPr>
        <p:spPr>
          <a:xfrm>
            <a:off x="8115300" y="3429000"/>
            <a:ext cx="7884" cy="27525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0A0E3EEA-E0BF-4EB7-96AD-2C57153E1EFD}"/>
              </a:ext>
            </a:extLst>
          </p:cNvPr>
          <p:cNvCxnSpPr>
            <a:cxnSpLocks/>
            <a:stCxn id="295" idx="4"/>
            <a:endCxn id="297" idx="0"/>
          </p:cNvCxnSpPr>
          <p:nvPr/>
        </p:nvCxnSpPr>
        <p:spPr>
          <a:xfrm>
            <a:off x="7406640" y="4261800"/>
            <a:ext cx="0" cy="466914"/>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8C0B0BBF-592D-4834-AFA7-4BAC7793B642}"/>
              </a:ext>
            </a:extLst>
          </p:cNvPr>
          <p:cNvCxnSpPr>
            <a:cxnSpLocks/>
            <a:stCxn id="296" idx="3"/>
            <a:endCxn id="297" idx="7"/>
          </p:cNvCxnSpPr>
          <p:nvPr/>
        </p:nvCxnSpPr>
        <p:spPr>
          <a:xfrm flipH="1">
            <a:off x="7600614" y="4172552"/>
            <a:ext cx="328596" cy="63650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EE09606B-AE9E-4786-A3FA-1F31ABCC92C7}"/>
              </a:ext>
            </a:extLst>
          </p:cNvPr>
          <p:cNvCxnSpPr>
            <a:cxnSpLocks/>
            <a:stCxn id="296" idx="4"/>
            <a:endCxn id="298" idx="0"/>
          </p:cNvCxnSpPr>
          <p:nvPr/>
        </p:nvCxnSpPr>
        <p:spPr>
          <a:xfrm>
            <a:off x="8123184" y="4252898"/>
            <a:ext cx="42916" cy="47378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946" name="Connector: Curved 945">
            <a:extLst>
              <a:ext uri="{FF2B5EF4-FFF2-40B4-BE49-F238E27FC236}">
                <a16:creationId xmlns:a16="http://schemas.microsoft.com/office/drawing/2014/main" id="{B7209B56-4B4C-4308-91BA-5264F97ABC57}"/>
              </a:ext>
            </a:extLst>
          </p:cNvPr>
          <p:cNvCxnSpPr>
            <a:cxnSpLocks/>
            <a:stCxn id="293" idx="1"/>
            <a:endCxn id="293" idx="3"/>
          </p:cNvCxnSpPr>
          <p:nvPr/>
        </p:nvCxnSpPr>
        <p:spPr>
          <a:xfrm rot="16200000" flipH="1">
            <a:off x="7018692" y="3157735"/>
            <a:ext cx="387948" cy="12700"/>
          </a:xfrm>
          <a:prstGeom prst="curvedConnector5">
            <a:avLst>
              <a:gd name="adj1" fmla="val -32736"/>
              <a:gd name="adj2" fmla="val -1767354"/>
              <a:gd name="adj3" fmla="val 158925"/>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951" name="Connector: Curved 950">
            <a:extLst>
              <a:ext uri="{FF2B5EF4-FFF2-40B4-BE49-F238E27FC236}">
                <a16:creationId xmlns:a16="http://schemas.microsoft.com/office/drawing/2014/main" id="{4E019A75-3EB4-456E-BB5C-BEE4F4BCE1E2}"/>
              </a:ext>
            </a:extLst>
          </p:cNvPr>
          <p:cNvCxnSpPr>
            <a:cxnSpLocks/>
            <a:stCxn id="295" idx="1"/>
            <a:endCxn id="295" idx="3"/>
          </p:cNvCxnSpPr>
          <p:nvPr/>
        </p:nvCxnSpPr>
        <p:spPr>
          <a:xfrm rot="16200000" flipH="1">
            <a:off x="7018692" y="3987480"/>
            <a:ext cx="387948" cy="12700"/>
          </a:xfrm>
          <a:prstGeom prst="curvedConnector5">
            <a:avLst>
              <a:gd name="adj1" fmla="val -36009"/>
              <a:gd name="adj2" fmla="val -1567354"/>
              <a:gd name="adj3" fmla="val 162199"/>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956" name="Connector: Curved 955">
            <a:extLst>
              <a:ext uri="{FF2B5EF4-FFF2-40B4-BE49-F238E27FC236}">
                <a16:creationId xmlns:a16="http://schemas.microsoft.com/office/drawing/2014/main" id="{EE36D2B9-3FDD-4134-BCB1-F474361AA416}"/>
              </a:ext>
            </a:extLst>
          </p:cNvPr>
          <p:cNvCxnSpPr>
            <a:cxnSpLocks/>
            <a:stCxn id="297" idx="1"/>
            <a:endCxn id="297" idx="3"/>
          </p:cNvCxnSpPr>
          <p:nvPr/>
        </p:nvCxnSpPr>
        <p:spPr>
          <a:xfrm rot="16200000" flipH="1">
            <a:off x="7018692" y="5003034"/>
            <a:ext cx="387948" cy="12700"/>
          </a:xfrm>
          <a:prstGeom prst="curvedConnector5">
            <a:avLst>
              <a:gd name="adj1" fmla="val -58925"/>
              <a:gd name="adj2" fmla="val -1617354"/>
              <a:gd name="adj3" fmla="val 158925"/>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75" name="Connector: Curved 274">
            <a:extLst>
              <a:ext uri="{FF2B5EF4-FFF2-40B4-BE49-F238E27FC236}">
                <a16:creationId xmlns:a16="http://schemas.microsoft.com/office/drawing/2014/main" id="{F3CD571C-0BAD-4442-BF81-B0E7546254CA}"/>
              </a:ext>
            </a:extLst>
          </p:cNvPr>
          <p:cNvCxnSpPr>
            <a:cxnSpLocks/>
            <a:stCxn id="298" idx="6"/>
            <a:endCxn id="298" idx="5"/>
          </p:cNvCxnSpPr>
          <p:nvPr/>
        </p:nvCxnSpPr>
        <p:spPr>
          <a:xfrm flipH="1">
            <a:off x="8360074" y="5001006"/>
            <a:ext cx="80346" cy="193974"/>
          </a:xfrm>
          <a:prstGeom prst="curvedConnector4">
            <a:avLst>
              <a:gd name="adj1" fmla="val -284519"/>
              <a:gd name="adj2" fmla="val 259272"/>
            </a:avLst>
          </a:prstGeom>
          <a:ln>
            <a:solidFill>
              <a:schemeClr val="tx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680" name="Rectangle 679">
            <a:extLst>
              <a:ext uri="{FF2B5EF4-FFF2-40B4-BE49-F238E27FC236}">
                <a16:creationId xmlns:a16="http://schemas.microsoft.com/office/drawing/2014/main" id="{79B335FC-62C6-4D4F-886A-81026B7A4BB3}"/>
              </a:ext>
            </a:extLst>
          </p:cNvPr>
          <p:cNvSpPr/>
          <p:nvPr/>
        </p:nvSpPr>
        <p:spPr>
          <a:xfrm>
            <a:off x="7212666" y="1642273"/>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2" name="Rectangle 411">
            <a:extLst>
              <a:ext uri="{FF2B5EF4-FFF2-40B4-BE49-F238E27FC236}">
                <a16:creationId xmlns:a16="http://schemas.microsoft.com/office/drawing/2014/main" id="{7B0E786F-FC98-4F25-A812-9D52BD79B159}"/>
              </a:ext>
            </a:extLst>
          </p:cNvPr>
          <p:cNvSpPr/>
          <p:nvPr/>
        </p:nvSpPr>
        <p:spPr>
          <a:xfrm>
            <a:off x="8241307" y="1604748"/>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13" name="Rectangle 412">
            <a:extLst>
              <a:ext uri="{FF2B5EF4-FFF2-40B4-BE49-F238E27FC236}">
                <a16:creationId xmlns:a16="http://schemas.microsoft.com/office/drawing/2014/main" id="{13B545ED-58D2-4C3A-9E92-194F9503B77C}"/>
              </a:ext>
            </a:extLst>
          </p:cNvPr>
          <p:cNvSpPr/>
          <p:nvPr/>
        </p:nvSpPr>
        <p:spPr>
          <a:xfrm>
            <a:off x="6953162" y="2466207"/>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4" name="Rectangle 413">
            <a:extLst>
              <a:ext uri="{FF2B5EF4-FFF2-40B4-BE49-F238E27FC236}">
                <a16:creationId xmlns:a16="http://schemas.microsoft.com/office/drawing/2014/main" id="{3187D004-0F34-405A-918C-DF45CFD9532E}"/>
              </a:ext>
            </a:extLst>
          </p:cNvPr>
          <p:cNvSpPr/>
          <p:nvPr/>
        </p:nvSpPr>
        <p:spPr>
          <a:xfrm>
            <a:off x="7375781" y="2492003"/>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15" name="Rectangle 414">
            <a:extLst>
              <a:ext uri="{FF2B5EF4-FFF2-40B4-BE49-F238E27FC236}">
                <a16:creationId xmlns:a16="http://schemas.microsoft.com/office/drawing/2014/main" id="{D628A4B1-BC91-4F0E-A824-43217D8B4614}"/>
              </a:ext>
            </a:extLst>
          </p:cNvPr>
          <p:cNvSpPr/>
          <p:nvPr/>
        </p:nvSpPr>
        <p:spPr>
          <a:xfrm>
            <a:off x="8058982" y="2466069"/>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6" name="Rectangle 415">
            <a:extLst>
              <a:ext uri="{FF2B5EF4-FFF2-40B4-BE49-F238E27FC236}">
                <a16:creationId xmlns:a16="http://schemas.microsoft.com/office/drawing/2014/main" id="{C830EF97-FE95-4A3E-9A88-560E5367B3C0}"/>
              </a:ext>
            </a:extLst>
          </p:cNvPr>
          <p:cNvSpPr/>
          <p:nvPr/>
        </p:nvSpPr>
        <p:spPr>
          <a:xfrm>
            <a:off x="6603941" y="2720056"/>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7" name="Rectangle 416">
            <a:extLst>
              <a:ext uri="{FF2B5EF4-FFF2-40B4-BE49-F238E27FC236}">
                <a16:creationId xmlns:a16="http://schemas.microsoft.com/office/drawing/2014/main" id="{457AF452-71A2-4C3D-861F-C0087E985284}"/>
              </a:ext>
            </a:extLst>
          </p:cNvPr>
          <p:cNvSpPr/>
          <p:nvPr/>
        </p:nvSpPr>
        <p:spPr>
          <a:xfrm>
            <a:off x="7339556" y="3367739"/>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18" name="Rectangle 417">
            <a:extLst>
              <a:ext uri="{FF2B5EF4-FFF2-40B4-BE49-F238E27FC236}">
                <a16:creationId xmlns:a16="http://schemas.microsoft.com/office/drawing/2014/main" id="{3B955DA1-47E3-478D-AC62-03FEA6ED07F0}"/>
              </a:ext>
            </a:extLst>
          </p:cNvPr>
          <p:cNvSpPr/>
          <p:nvPr/>
        </p:nvSpPr>
        <p:spPr>
          <a:xfrm>
            <a:off x="7703030" y="3418422"/>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9" name="Rectangle 418">
            <a:extLst>
              <a:ext uri="{FF2B5EF4-FFF2-40B4-BE49-F238E27FC236}">
                <a16:creationId xmlns:a16="http://schemas.microsoft.com/office/drawing/2014/main" id="{34D80E78-8357-471C-A86A-97A9EEAB9D68}"/>
              </a:ext>
            </a:extLst>
          </p:cNvPr>
          <p:cNvSpPr/>
          <p:nvPr/>
        </p:nvSpPr>
        <p:spPr>
          <a:xfrm>
            <a:off x="7992046" y="3404750"/>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20" name="Rectangle 419">
            <a:extLst>
              <a:ext uri="{FF2B5EF4-FFF2-40B4-BE49-F238E27FC236}">
                <a16:creationId xmlns:a16="http://schemas.microsoft.com/office/drawing/2014/main" id="{765F63CD-E463-413B-AF0A-715ED2DB96D6}"/>
              </a:ext>
            </a:extLst>
          </p:cNvPr>
          <p:cNvSpPr/>
          <p:nvPr/>
        </p:nvSpPr>
        <p:spPr>
          <a:xfrm>
            <a:off x="6628108" y="3517494"/>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21" name="Rectangle 420">
            <a:extLst>
              <a:ext uri="{FF2B5EF4-FFF2-40B4-BE49-F238E27FC236}">
                <a16:creationId xmlns:a16="http://schemas.microsoft.com/office/drawing/2014/main" id="{7CC95586-C7C5-4D52-A63A-6DCFC6906928}"/>
              </a:ext>
            </a:extLst>
          </p:cNvPr>
          <p:cNvSpPr/>
          <p:nvPr/>
        </p:nvSpPr>
        <p:spPr>
          <a:xfrm>
            <a:off x="7339556" y="4204688"/>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22" name="Rectangle 421">
            <a:extLst>
              <a:ext uri="{FF2B5EF4-FFF2-40B4-BE49-F238E27FC236}">
                <a16:creationId xmlns:a16="http://schemas.microsoft.com/office/drawing/2014/main" id="{2B1E243B-F520-409B-9977-4279DD7936E2}"/>
              </a:ext>
            </a:extLst>
          </p:cNvPr>
          <p:cNvSpPr/>
          <p:nvPr/>
        </p:nvSpPr>
        <p:spPr>
          <a:xfrm>
            <a:off x="7678864" y="4249237"/>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23" name="Rectangle 422">
            <a:extLst>
              <a:ext uri="{FF2B5EF4-FFF2-40B4-BE49-F238E27FC236}">
                <a16:creationId xmlns:a16="http://schemas.microsoft.com/office/drawing/2014/main" id="{B62E622A-8749-4DEB-834D-C6F6F50A4650}"/>
              </a:ext>
            </a:extLst>
          </p:cNvPr>
          <p:cNvSpPr/>
          <p:nvPr/>
        </p:nvSpPr>
        <p:spPr>
          <a:xfrm>
            <a:off x="7992445" y="4261636"/>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24" name="Rectangle 423">
            <a:extLst>
              <a:ext uri="{FF2B5EF4-FFF2-40B4-BE49-F238E27FC236}">
                <a16:creationId xmlns:a16="http://schemas.microsoft.com/office/drawing/2014/main" id="{BB686095-409A-4894-902D-4FA54F23CE94}"/>
              </a:ext>
            </a:extLst>
          </p:cNvPr>
          <p:cNvSpPr/>
          <p:nvPr/>
        </p:nvSpPr>
        <p:spPr>
          <a:xfrm>
            <a:off x="8384261" y="4253917"/>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28" name="Rectangle 427">
            <a:extLst>
              <a:ext uri="{FF2B5EF4-FFF2-40B4-BE49-F238E27FC236}">
                <a16:creationId xmlns:a16="http://schemas.microsoft.com/office/drawing/2014/main" id="{3A81C6D3-0FFD-436A-AE5D-03B1450148DA}"/>
              </a:ext>
            </a:extLst>
          </p:cNvPr>
          <p:cNvSpPr/>
          <p:nvPr/>
        </p:nvSpPr>
        <p:spPr>
          <a:xfrm>
            <a:off x="8516160" y="5051696"/>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29" name="Rectangle 428">
            <a:extLst>
              <a:ext uri="{FF2B5EF4-FFF2-40B4-BE49-F238E27FC236}">
                <a16:creationId xmlns:a16="http://schemas.microsoft.com/office/drawing/2014/main" id="{EA6B6BAF-E986-444C-9F18-33C46790AC5C}"/>
              </a:ext>
            </a:extLst>
          </p:cNvPr>
          <p:cNvSpPr/>
          <p:nvPr/>
        </p:nvSpPr>
        <p:spPr>
          <a:xfrm>
            <a:off x="6646875" y="4617692"/>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30" name="Rectangle 429">
            <a:extLst>
              <a:ext uri="{FF2B5EF4-FFF2-40B4-BE49-F238E27FC236}">
                <a16:creationId xmlns:a16="http://schemas.microsoft.com/office/drawing/2014/main" id="{C672443B-BFC4-4F46-B0F7-895F8662DA0E}"/>
              </a:ext>
            </a:extLst>
          </p:cNvPr>
          <p:cNvSpPr/>
          <p:nvPr/>
        </p:nvSpPr>
        <p:spPr>
          <a:xfrm>
            <a:off x="8677310" y="4514094"/>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323" name="Oval 322">
            <a:extLst>
              <a:ext uri="{FF2B5EF4-FFF2-40B4-BE49-F238E27FC236}">
                <a16:creationId xmlns:a16="http://schemas.microsoft.com/office/drawing/2014/main" id="{49B508BD-D73F-4897-8C55-D91D211A41A6}"/>
              </a:ext>
            </a:extLst>
          </p:cNvPr>
          <p:cNvSpPr/>
          <p:nvPr/>
        </p:nvSpPr>
        <p:spPr>
          <a:xfrm>
            <a:off x="8544954" y="2875538"/>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7</a:t>
            </a:r>
          </a:p>
        </p:txBody>
      </p:sp>
      <p:sp>
        <p:nvSpPr>
          <p:cNvPr id="324" name="Rectangle 323">
            <a:extLst>
              <a:ext uri="{FF2B5EF4-FFF2-40B4-BE49-F238E27FC236}">
                <a16:creationId xmlns:a16="http://schemas.microsoft.com/office/drawing/2014/main" id="{35B1FBD8-5519-41FB-BE91-4B90B19D88DE}"/>
              </a:ext>
            </a:extLst>
          </p:cNvPr>
          <p:cNvSpPr/>
          <p:nvPr/>
        </p:nvSpPr>
        <p:spPr>
          <a:xfrm>
            <a:off x="8598476" y="2508465"/>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cxnSp>
        <p:nvCxnSpPr>
          <p:cNvPr id="5" name="Straight Arrow Connector 4">
            <a:extLst>
              <a:ext uri="{FF2B5EF4-FFF2-40B4-BE49-F238E27FC236}">
                <a16:creationId xmlns:a16="http://schemas.microsoft.com/office/drawing/2014/main" id="{2D114CB6-5FFA-4F27-83DE-BB9DC92771E6}"/>
              </a:ext>
            </a:extLst>
          </p:cNvPr>
          <p:cNvCxnSpPr>
            <a:stCxn id="292" idx="3"/>
            <a:endCxn id="294" idx="7"/>
          </p:cNvCxnSpPr>
          <p:nvPr/>
        </p:nvCxnSpPr>
        <p:spPr>
          <a:xfrm flipH="1">
            <a:off x="8309274" y="2414656"/>
            <a:ext cx="178837" cy="54605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E27014FE-7E1A-442D-A00B-B35F4D302AB5}"/>
              </a:ext>
            </a:extLst>
          </p:cNvPr>
          <p:cNvCxnSpPr>
            <a:stCxn id="292" idx="4"/>
            <a:endCxn id="323" idx="0"/>
          </p:cNvCxnSpPr>
          <p:nvPr/>
        </p:nvCxnSpPr>
        <p:spPr>
          <a:xfrm>
            <a:off x="8682085" y="2495002"/>
            <a:ext cx="137189" cy="380536"/>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32" name="Oval 331">
            <a:extLst>
              <a:ext uri="{FF2B5EF4-FFF2-40B4-BE49-F238E27FC236}">
                <a16:creationId xmlns:a16="http://schemas.microsoft.com/office/drawing/2014/main" id="{BF645AD0-7631-42FA-A0C1-0946B187A83A}"/>
              </a:ext>
            </a:extLst>
          </p:cNvPr>
          <p:cNvSpPr/>
          <p:nvPr/>
        </p:nvSpPr>
        <p:spPr>
          <a:xfrm>
            <a:off x="8543853" y="3686304"/>
            <a:ext cx="548640" cy="548640"/>
          </a:xfrm>
          <a:prstGeom prst="ellipse">
            <a:avLst/>
          </a:prstGeom>
          <a:ln w="25400" cmpd="sng"/>
        </p:spPr>
        <p:style>
          <a:lnRef idx="2">
            <a:schemeClr val="dk1"/>
          </a:lnRef>
          <a:fillRef idx="1">
            <a:schemeClr val="lt1"/>
          </a:fillRef>
          <a:effectRef idx="0">
            <a:schemeClr val="dk1"/>
          </a:effectRef>
          <a:fontRef idx="minor">
            <a:schemeClr val="dk1"/>
          </a:fontRef>
        </p:style>
        <p:txBody>
          <a:bodyPr rtlCol="0" anchor="ctr"/>
          <a:lstStyle/>
          <a:p>
            <a:pPr algn="ctr"/>
            <a:r>
              <a:rPr lang="en-US" sz="1100" b="1" dirty="0">
                <a:solidFill>
                  <a:sysClr val="windowText" lastClr="000000"/>
                </a:solidFill>
                <a:latin typeface="+mj-lt"/>
              </a:rPr>
              <a:t>r10</a:t>
            </a:r>
            <a:endParaRPr lang="en-US" sz="1200" b="1" dirty="0">
              <a:solidFill>
                <a:sysClr val="windowText" lastClr="000000"/>
              </a:solidFill>
              <a:latin typeface="+mj-lt"/>
            </a:endParaRPr>
          </a:p>
        </p:txBody>
      </p:sp>
      <p:cxnSp>
        <p:nvCxnSpPr>
          <p:cNvPr id="26" name="Straight Arrow Connector 25">
            <a:extLst>
              <a:ext uri="{FF2B5EF4-FFF2-40B4-BE49-F238E27FC236}">
                <a16:creationId xmlns:a16="http://schemas.microsoft.com/office/drawing/2014/main" id="{0CDF9504-48B7-4275-AF91-E8D6DAAC717C}"/>
              </a:ext>
            </a:extLst>
          </p:cNvPr>
          <p:cNvCxnSpPr>
            <a:stCxn id="332" idx="3"/>
            <a:endCxn id="298" idx="7"/>
          </p:cNvCxnSpPr>
          <p:nvPr/>
        </p:nvCxnSpPr>
        <p:spPr>
          <a:xfrm flipH="1">
            <a:off x="8360074" y="4154598"/>
            <a:ext cx="264125" cy="652434"/>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0" name="Connector: Curved 29">
            <a:extLst>
              <a:ext uri="{FF2B5EF4-FFF2-40B4-BE49-F238E27FC236}">
                <a16:creationId xmlns:a16="http://schemas.microsoft.com/office/drawing/2014/main" id="{FC10A620-6542-4CB4-8C7B-4E6B695816D3}"/>
              </a:ext>
            </a:extLst>
          </p:cNvPr>
          <p:cNvCxnSpPr>
            <a:stCxn id="332" idx="5"/>
            <a:endCxn id="332" idx="4"/>
          </p:cNvCxnSpPr>
          <p:nvPr/>
        </p:nvCxnSpPr>
        <p:spPr>
          <a:xfrm rot="5400000">
            <a:off x="8874987" y="4097784"/>
            <a:ext cx="80346" cy="193974"/>
          </a:xfrm>
          <a:prstGeom prst="curvedConnector3">
            <a:avLst>
              <a:gd name="adj1" fmla="val 455649"/>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938" name="Straight Arrow Connector 937">
            <a:extLst>
              <a:ext uri="{FF2B5EF4-FFF2-40B4-BE49-F238E27FC236}">
                <a16:creationId xmlns:a16="http://schemas.microsoft.com/office/drawing/2014/main" id="{B4D5CEB1-22DE-469D-92E2-8D269D506C22}"/>
              </a:ext>
            </a:extLst>
          </p:cNvPr>
          <p:cNvCxnSpPr>
            <a:stCxn id="323" idx="3"/>
            <a:endCxn id="296" idx="7"/>
          </p:cNvCxnSpPr>
          <p:nvPr/>
        </p:nvCxnSpPr>
        <p:spPr>
          <a:xfrm flipH="1">
            <a:off x="8317158" y="3343832"/>
            <a:ext cx="308142" cy="440772"/>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940" name="Straight Arrow Connector 939">
            <a:extLst>
              <a:ext uri="{FF2B5EF4-FFF2-40B4-BE49-F238E27FC236}">
                <a16:creationId xmlns:a16="http://schemas.microsoft.com/office/drawing/2014/main" id="{9302F670-8E0D-4842-95D9-920CACE64D04}"/>
              </a:ext>
            </a:extLst>
          </p:cNvPr>
          <p:cNvCxnSpPr>
            <a:stCxn id="323" idx="4"/>
            <a:endCxn id="332" idx="0"/>
          </p:cNvCxnSpPr>
          <p:nvPr/>
        </p:nvCxnSpPr>
        <p:spPr>
          <a:xfrm flipH="1">
            <a:off x="8818173" y="3424178"/>
            <a:ext cx="1101" cy="262126"/>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46" name="Rectangle 345">
            <a:extLst>
              <a:ext uri="{FF2B5EF4-FFF2-40B4-BE49-F238E27FC236}">
                <a16:creationId xmlns:a16="http://schemas.microsoft.com/office/drawing/2014/main" id="{D3FDFA13-0EB8-4F2D-9BD5-6EA03D5687F8}"/>
              </a:ext>
            </a:extLst>
          </p:cNvPr>
          <p:cNvSpPr/>
          <p:nvPr/>
        </p:nvSpPr>
        <p:spPr>
          <a:xfrm>
            <a:off x="8347864" y="3444081"/>
            <a:ext cx="460280"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347" name="Rectangle 346">
            <a:extLst>
              <a:ext uri="{FF2B5EF4-FFF2-40B4-BE49-F238E27FC236}">
                <a16:creationId xmlns:a16="http://schemas.microsoft.com/office/drawing/2014/main" id="{42E1E204-609D-4956-962C-9170C3C291FF}"/>
              </a:ext>
            </a:extLst>
          </p:cNvPr>
          <p:cNvSpPr/>
          <p:nvPr/>
        </p:nvSpPr>
        <p:spPr>
          <a:xfrm>
            <a:off x="8677310" y="3424178"/>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348" name="Oval 347">
            <a:extLst>
              <a:ext uri="{FF2B5EF4-FFF2-40B4-BE49-F238E27FC236}">
                <a16:creationId xmlns:a16="http://schemas.microsoft.com/office/drawing/2014/main" id="{B4555075-93DA-415F-97E6-72A1C1B6BBBD}"/>
              </a:ext>
            </a:extLst>
          </p:cNvPr>
          <p:cNvSpPr/>
          <p:nvPr/>
        </p:nvSpPr>
        <p:spPr>
          <a:xfrm>
            <a:off x="7407544" y="5744268"/>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12</a:t>
            </a:r>
          </a:p>
        </p:txBody>
      </p:sp>
      <p:sp>
        <p:nvSpPr>
          <p:cNvPr id="349" name="Rectangle 348">
            <a:extLst>
              <a:ext uri="{FF2B5EF4-FFF2-40B4-BE49-F238E27FC236}">
                <a16:creationId xmlns:a16="http://schemas.microsoft.com/office/drawing/2014/main" id="{5C902BBB-874D-4DBC-8A03-A0F805B01012}"/>
              </a:ext>
            </a:extLst>
          </p:cNvPr>
          <p:cNvSpPr/>
          <p:nvPr/>
        </p:nvSpPr>
        <p:spPr>
          <a:xfrm>
            <a:off x="7079157" y="5392132"/>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cxnSp>
        <p:nvCxnSpPr>
          <p:cNvPr id="350" name="Straight Arrow Connector 349">
            <a:extLst>
              <a:ext uri="{FF2B5EF4-FFF2-40B4-BE49-F238E27FC236}">
                <a16:creationId xmlns:a16="http://schemas.microsoft.com/office/drawing/2014/main" id="{8DBFD09C-3D1F-4675-A0BA-EE4406190FB4}"/>
              </a:ext>
            </a:extLst>
          </p:cNvPr>
          <p:cNvCxnSpPr>
            <a:cxnSpLocks/>
            <a:stCxn id="297" idx="4"/>
            <a:endCxn id="348" idx="1"/>
          </p:cNvCxnSpPr>
          <p:nvPr/>
        </p:nvCxnSpPr>
        <p:spPr>
          <a:xfrm>
            <a:off x="7406640" y="5277354"/>
            <a:ext cx="81250" cy="54726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51" name="Rectangle 350">
            <a:extLst>
              <a:ext uri="{FF2B5EF4-FFF2-40B4-BE49-F238E27FC236}">
                <a16:creationId xmlns:a16="http://schemas.microsoft.com/office/drawing/2014/main" id="{F9DEDC94-5F9A-480E-9A83-19E599B62CEE}"/>
              </a:ext>
            </a:extLst>
          </p:cNvPr>
          <p:cNvSpPr/>
          <p:nvPr/>
        </p:nvSpPr>
        <p:spPr>
          <a:xfrm>
            <a:off x="7859693" y="5471701"/>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cxnSp>
        <p:nvCxnSpPr>
          <p:cNvPr id="352" name="Straight Arrow Connector 351">
            <a:extLst>
              <a:ext uri="{FF2B5EF4-FFF2-40B4-BE49-F238E27FC236}">
                <a16:creationId xmlns:a16="http://schemas.microsoft.com/office/drawing/2014/main" id="{F6038437-221E-4AC0-AF04-AF37CCDCD5B6}"/>
              </a:ext>
            </a:extLst>
          </p:cNvPr>
          <p:cNvCxnSpPr>
            <a:cxnSpLocks/>
            <a:stCxn id="298" idx="4"/>
            <a:endCxn id="348" idx="7"/>
          </p:cNvCxnSpPr>
          <p:nvPr/>
        </p:nvCxnSpPr>
        <p:spPr>
          <a:xfrm flipH="1">
            <a:off x="7875838" y="5275326"/>
            <a:ext cx="290262" cy="54928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6" name="Connector: Curved 5">
            <a:extLst>
              <a:ext uri="{FF2B5EF4-FFF2-40B4-BE49-F238E27FC236}">
                <a16:creationId xmlns:a16="http://schemas.microsoft.com/office/drawing/2014/main" id="{DDB31E97-CBA8-4FA1-BDE3-7A4516196B00}"/>
              </a:ext>
            </a:extLst>
          </p:cNvPr>
          <p:cNvCxnSpPr>
            <a:stCxn id="348" idx="3"/>
            <a:endCxn id="348" idx="5"/>
          </p:cNvCxnSpPr>
          <p:nvPr/>
        </p:nvCxnSpPr>
        <p:spPr>
          <a:xfrm rot="16200000" flipH="1">
            <a:off x="7681864" y="6018588"/>
            <a:ext cx="12700" cy="387948"/>
          </a:xfrm>
          <a:prstGeom prst="curvedConnector3">
            <a:avLst>
              <a:gd name="adj1" fmla="val 2432646"/>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29" name="Rectangle 328">
            <a:extLst>
              <a:ext uri="{FF2B5EF4-FFF2-40B4-BE49-F238E27FC236}">
                <a16:creationId xmlns:a16="http://schemas.microsoft.com/office/drawing/2014/main" id="{0484C6A7-EFFB-42DB-8F84-15C934A8D9BB}"/>
              </a:ext>
            </a:extLst>
          </p:cNvPr>
          <p:cNvSpPr/>
          <p:nvPr/>
        </p:nvSpPr>
        <p:spPr>
          <a:xfrm>
            <a:off x="7741451" y="6318146"/>
            <a:ext cx="621820"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0, 1</a:t>
            </a:r>
          </a:p>
        </p:txBody>
      </p:sp>
      <p:sp>
        <p:nvSpPr>
          <p:cNvPr id="28" name="TextBox 27">
            <a:extLst>
              <a:ext uri="{FF2B5EF4-FFF2-40B4-BE49-F238E27FC236}">
                <a16:creationId xmlns:a16="http://schemas.microsoft.com/office/drawing/2014/main" id="{FEBEBACF-914F-48A9-8C10-45FCE3D37E6E}"/>
              </a:ext>
            </a:extLst>
          </p:cNvPr>
          <p:cNvSpPr txBox="1"/>
          <p:nvPr/>
        </p:nvSpPr>
        <p:spPr>
          <a:xfrm>
            <a:off x="3108960" y="5257800"/>
            <a:ext cx="2114549" cy="369332"/>
          </a:xfrm>
          <a:prstGeom prst="rect">
            <a:avLst/>
          </a:prstGeom>
          <a:solidFill>
            <a:srgbClr val="E68900"/>
          </a:solidFill>
          <a:ln>
            <a:solidFill>
              <a:schemeClr val="bg2">
                <a:lumMod val="75000"/>
              </a:schemeClr>
            </a:solidFill>
          </a:ln>
        </p:spPr>
        <p:txBody>
          <a:bodyPr wrap="square" rtlCol="0">
            <a:spAutoFit/>
          </a:bodyPr>
          <a:lstStyle/>
          <a:p>
            <a:endParaRPr lang="en-US" b="1" dirty="0"/>
          </a:p>
        </p:txBody>
      </p:sp>
      <p:sp>
        <p:nvSpPr>
          <p:cNvPr id="933" name="TextBox 932">
            <a:extLst>
              <a:ext uri="{FF2B5EF4-FFF2-40B4-BE49-F238E27FC236}">
                <a16:creationId xmlns:a16="http://schemas.microsoft.com/office/drawing/2014/main" id="{EEF4AD9C-245C-4453-A48F-DDB1E73D61C4}"/>
              </a:ext>
            </a:extLst>
          </p:cNvPr>
          <p:cNvSpPr txBox="1"/>
          <p:nvPr/>
        </p:nvSpPr>
        <p:spPr>
          <a:xfrm>
            <a:off x="3017520" y="4434840"/>
            <a:ext cx="2114549" cy="369332"/>
          </a:xfrm>
          <a:prstGeom prst="rect">
            <a:avLst/>
          </a:prstGeom>
          <a:solidFill>
            <a:srgbClr val="00B050"/>
          </a:solidFill>
          <a:ln>
            <a:solidFill>
              <a:schemeClr val="bg2">
                <a:lumMod val="75000"/>
              </a:schemeClr>
            </a:solidFill>
          </a:ln>
        </p:spPr>
        <p:txBody>
          <a:bodyPr wrap="square" rtlCol="0">
            <a:spAutoFit/>
          </a:bodyPr>
          <a:lstStyle/>
          <a:p>
            <a:endParaRPr lang="en-US" b="1" dirty="0"/>
          </a:p>
        </p:txBody>
      </p:sp>
      <p:sp>
        <p:nvSpPr>
          <p:cNvPr id="944" name="TextBox 943">
            <a:extLst>
              <a:ext uri="{FF2B5EF4-FFF2-40B4-BE49-F238E27FC236}">
                <a16:creationId xmlns:a16="http://schemas.microsoft.com/office/drawing/2014/main" id="{6098CBB8-F3E2-4981-AA96-14D02282A307}"/>
              </a:ext>
            </a:extLst>
          </p:cNvPr>
          <p:cNvSpPr txBox="1"/>
          <p:nvPr/>
        </p:nvSpPr>
        <p:spPr>
          <a:xfrm>
            <a:off x="3291840" y="6080760"/>
            <a:ext cx="2114549" cy="369332"/>
          </a:xfrm>
          <a:prstGeom prst="rect">
            <a:avLst/>
          </a:prstGeom>
          <a:solidFill>
            <a:srgbClr val="FF0000"/>
          </a:solidFill>
          <a:ln>
            <a:solidFill>
              <a:schemeClr val="bg2">
                <a:lumMod val="75000"/>
              </a:schemeClr>
            </a:solidFill>
          </a:ln>
        </p:spPr>
        <p:txBody>
          <a:bodyPr wrap="square" rtlCol="0">
            <a:spAutoFit/>
          </a:bodyPr>
          <a:lstStyle/>
          <a:p>
            <a:r>
              <a:rPr lang="en-US" b="1" dirty="0"/>
              <a:t>r</a:t>
            </a:r>
            <a:r>
              <a:rPr lang="en-US" b="1" baseline="-25000" dirty="0"/>
              <a:t>1</a:t>
            </a:r>
            <a:r>
              <a:rPr lang="en-US" b="1" dirty="0"/>
              <a:t> r</a:t>
            </a:r>
            <a:r>
              <a:rPr lang="en-US" b="1" baseline="-25000" dirty="0"/>
              <a:t>2</a:t>
            </a:r>
            <a:r>
              <a:rPr lang="en-US" b="1" dirty="0"/>
              <a:t> r</a:t>
            </a:r>
            <a:r>
              <a:rPr lang="en-US" b="1" baseline="-25000" dirty="0"/>
              <a:t>3</a:t>
            </a:r>
            <a:r>
              <a:rPr lang="en-US" b="1" dirty="0"/>
              <a:t> r</a:t>
            </a:r>
            <a:r>
              <a:rPr lang="en-US" b="1" baseline="-25000" dirty="0"/>
              <a:t>4</a:t>
            </a:r>
            <a:r>
              <a:rPr lang="en-US" b="1" dirty="0"/>
              <a:t> r</a:t>
            </a:r>
            <a:r>
              <a:rPr lang="en-US" b="1" baseline="-25000" dirty="0"/>
              <a:t>5</a:t>
            </a:r>
            <a:r>
              <a:rPr lang="en-US" b="1" dirty="0"/>
              <a:t> r</a:t>
            </a:r>
            <a:r>
              <a:rPr lang="en-US" b="1" baseline="-25000" dirty="0"/>
              <a:t>7</a:t>
            </a:r>
            <a:endParaRPr lang="en-US" b="1" dirty="0"/>
          </a:p>
        </p:txBody>
      </p:sp>
      <p:sp>
        <p:nvSpPr>
          <p:cNvPr id="945" name="TextBox 944">
            <a:extLst>
              <a:ext uri="{FF2B5EF4-FFF2-40B4-BE49-F238E27FC236}">
                <a16:creationId xmlns:a16="http://schemas.microsoft.com/office/drawing/2014/main" id="{F0F688D2-11FF-4CF2-B834-1E9FAE6AC4EE}"/>
              </a:ext>
            </a:extLst>
          </p:cNvPr>
          <p:cNvSpPr txBox="1"/>
          <p:nvPr/>
        </p:nvSpPr>
        <p:spPr>
          <a:xfrm>
            <a:off x="3108960" y="5257800"/>
            <a:ext cx="2114549" cy="369332"/>
          </a:xfrm>
          <a:prstGeom prst="rect">
            <a:avLst/>
          </a:prstGeom>
          <a:solidFill>
            <a:srgbClr val="E68900"/>
          </a:solidFill>
          <a:ln>
            <a:solidFill>
              <a:schemeClr val="bg2">
                <a:lumMod val="75000"/>
              </a:schemeClr>
            </a:solidFill>
          </a:ln>
        </p:spPr>
        <p:txBody>
          <a:bodyPr wrap="square" rtlCol="0">
            <a:spAutoFit/>
          </a:bodyPr>
          <a:lstStyle/>
          <a:p>
            <a:r>
              <a:rPr lang="en-US" b="1" dirty="0"/>
              <a:t>r</a:t>
            </a:r>
            <a:r>
              <a:rPr lang="en-US" b="1" baseline="-25000" dirty="0"/>
              <a:t>9</a:t>
            </a:r>
            <a:r>
              <a:rPr lang="en-US" b="1" dirty="0"/>
              <a:t> r</a:t>
            </a:r>
            <a:r>
              <a:rPr lang="en-US" b="1" baseline="-25000" dirty="0"/>
              <a:t>11</a:t>
            </a:r>
            <a:endParaRPr lang="en-US" b="1" dirty="0"/>
          </a:p>
        </p:txBody>
      </p:sp>
      <p:sp>
        <p:nvSpPr>
          <p:cNvPr id="947" name="TextBox 946">
            <a:extLst>
              <a:ext uri="{FF2B5EF4-FFF2-40B4-BE49-F238E27FC236}">
                <a16:creationId xmlns:a16="http://schemas.microsoft.com/office/drawing/2014/main" id="{7BB08A25-860A-4F74-ADB7-34522666C494}"/>
              </a:ext>
            </a:extLst>
          </p:cNvPr>
          <p:cNvSpPr txBox="1"/>
          <p:nvPr/>
        </p:nvSpPr>
        <p:spPr>
          <a:xfrm>
            <a:off x="3017520" y="4434840"/>
            <a:ext cx="2114549" cy="369332"/>
          </a:xfrm>
          <a:prstGeom prst="rect">
            <a:avLst/>
          </a:prstGeom>
          <a:solidFill>
            <a:srgbClr val="00B050"/>
          </a:solidFill>
          <a:ln>
            <a:solidFill>
              <a:schemeClr val="bg2">
                <a:lumMod val="75000"/>
              </a:schemeClr>
            </a:solidFill>
          </a:ln>
        </p:spPr>
        <p:txBody>
          <a:bodyPr wrap="square" rtlCol="0">
            <a:spAutoFit/>
          </a:bodyPr>
          <a:lstStyle/>
          <a:p>
            <a:r>
              <a:rPr lang="en-US" b="1" dirty="0"/>
              <a:t>r</a:t>
            </a:r>
            <a:r>
              <a:rPr lang="en-US" b="1" baseline="-25000" dirty="0"/>
              <a:t>6</a:t>
            </a:r>
            <a:r>
              <a:rPr lang="en-US" b="1" dirty="0"/>
              <a:t> r</a:t>
            </a:r>
            <a:r>
              <a:rPr lang="en-US" b="1" baseline="-25000" dirty="0"/>
              <a:t>8</a:t>
            </a:r>
            <a:r>
              <a:rPr lang="en-US" b="1" dirty="0"/>
              <a:t> r</a:t>
            </a:r>
            <a:r>
              <a:rPr lang="en-US" b="1" baseline="-25000" dirty="0"/>
              <a:t>10 </a:t>
            </a:r>
            <a:endParaRPr lang="en-US" b="1" dirty="0"/>
          </a:p>
        </p:txBody>
      </p:sp>
      <p:sp>
        <p:nvSpPr>
          <p:cNvPr id="948" name="TextBox 947">
            <a:extLst>
              <a:ext uri="{FF2B5EF4-FFF2-40B4-BE49-F238E27FC236}">
                <a16:creationId xmlns:a16="http://schemas.microsoft.com/office/drawing/2014/main" id="{BCA7211E-F545-43C2-9E68-090F214D8E1E}"/>
              </a:ext>
            </a:extLst>
          </p:cNvPr>
          <p:cNvSpPr txBox="1"/>
          <p:nvPr/>
        </p:nvSpPr>
        <p:spPr>
          <a:xfrm>
            <a:off x="3291840" y="6080760"/>
            <a:ext cx="2114549" cy="369332"/>
          </a:xfrm>
          <a:prstGeom prst="rect">
            <a:avLst/>
          </a:prstGeom>
          <a:solidFill>
            <a:srgbClr val="FF0000"/>
          </a:solidFill>
          <a:ln>
            <a:solidFill>
              <a:schemeClr val="bg2">
                <a:lumMod val="75000"/>
              </a:schemeClr>
            </a:solidFill>
          </a:ln>
        </p:spPr>
        <p:txBody>
          <a:bodyPr wrap="square" rtlCol="0">
            <a:spAutoFit/>
          </a:bodyPr>
          <a:lstStyle/>
          <a:p>
            <a:r>
              <a:rPr lang="en-US" b="1" dirty="0"/>
              <a:t>r</a:t>
            </a:r>
            <a:r>
              <a:rPr lang="en-US" b="1" baseline="-25000" dirty="0"/>
              <a:t>1</a:t>
            </a:r>
            <a:r>
              <a:rPr lang="en-US" b="1" dirty="0"/>
              <a:t> r</a:t>
            </a:r>
            <a:r>
              <a:rPr lang="en-US" b="1" baseline="-25000" dirty="0"/>
              <a:t>2</a:t>
            </a:r>
            <a:r>
              <a:rPr lang="en-US" b="1" dirty="0"/>
              <a:t> r</a:t>
            </a:r>
            <a:r>
              <a:rPr lang="en-US" b="1" baseline="-25000" dirty="0"/>
              <a:t>3</a:t>
            </a:r>
            <a:r>
              <a:rPr lang="en-US" b="1" dirty="0"/>
              <a:t> r</a:t>
            </a:r>
            <a:r>
              <a:rPr lang="en-US" b="1" baseline="-25000" dirty="0"/>
              <a:t>4</a:t>
            </a:r>
            <a:r>
              <a:rPr lang="en-US" b="1" dirty="0"/>
              <a:t> r</a:t>
            </a:r>
            <a:r>
              <a:rPr lang="en-US" b="1" baseline="-25000" dirty="0"/>
              <a:t>5</a:t>
            </a:r>
            <a:r>
              <a:rPr lang="en-US" b="1" dirty="0"/>
              <a:t> r</a:t>
            </a:r>
            <a:r>
              <a:rPr lang="en-US" b="1" baseline="-25000" dirty="0"/>
              <a:t>6</a:t>
            </a:r>
            <a:r>
              <a:rPr lang="en-US" b="1" dirty="0"/>
              <a:t> r</a:t>
            </a:r>
            <a:r>
              <a:rPr lang="en-US" b="1" baseline="-25000" dirty="0"/>
              <a:t>7</a:t>
            </a:r>
            <a:r>
              <a:rPr lang="en-US" b="1" dirty="0"/>
              <a:t> r</a:t>
            </a:r>
            <a:r>
              <a:rPr lang="en-US" b="1" baseline="-25000" dirty="0"/>
              <a:t>8</a:t>
            </a:r>
            <a:r>
              <a:rPr lang="en-US" b="1" dirty="0"/>
              <a:t> r</a:t>
            </a:r>
            <a:r>
              <a:rPr lang="en-US" b="1" baseline="-25000" dirty="0"/>
              <a:t>10</a:t>
            </a:r>
            <a:endParaRPr lang="en-US" b="1" dirty="0"/>
          </a:p>
        </p:txBody>
      </p:sp>
      <p:sp>
        <p:nvSpPr>
          <p:cNvPr id="949" name="TextBox 948">
            <a:extLst>
              <a:ext uri="{FF2B5EF4-FFF2-40B4-BE49-F238E27FC236}">
                <a16:creationId xmlns:a16="http://schemas.microsoft.com/office/drawing/2014/main" id="{2D830B96-358E-4A31-8CE0-4F5A7A6D8847}"/>
              </a:ext>
            </a:extLst>
          </p:cNvPr>
          <p:cNvSpPr txBox="1"/>
          <p:nvPr/>
        </p:nvSpPr>
        <p:spPr>
          <a:xfrm>
            <a:off x="3108960" y="5257800"/>
            <a:ext cx="2114549" cy="369332"/>
          </a:xfrm>
          <a:prstGeom prst="rect">
            <a:avLst/>
          </a:prstGeom>
          <a:solidFill>
            <a:srgbClr val="E68900"/>
          </a:solidFill>
          <a:ln>
            <a:solidFill>
              <a:schemeClr val="bg2">
                <a:lumMod val="75000"/>
              </a:schemeClr>
            </a:solidFill>
          </a:ln>
        </p:spPr>
        <p:txBody>
          <a:bodyPr wrap="square" rtlCol="0">
            <a:spAutoFit/>
          </a:bodyPr>
          <a:lstStyle/>
          <a:p>
            <a:r>
              <a:rPr lang="en-US" b="1" dirty="0"/>
              <a:t>r</a:t>
            </a:r>
            <a:r>
              <a:rPr lang="en-US" b="1" baseline="-25000" dirty="0"/>
              <a:t>12</a:t>
            </a:r>
            <a:endParaRPr lang="en-US" b="1" dirty="0"/>
          </a:p>
        </p:txBody>
      </p:sp>
      <p:sp>
        <p:nvSpPr>
          <p:cNvPr id="950" name="TextBox 949">
            <a:extLst>
              <a:ext uri="{FF2B5EF4-FFF2-40B4-BE49-F238E27FC236}">
                <a16:creationId xmlns:a16="http://schemas.microsoft.com/office/drawing/2014/main" id="{7F915C44-B866-4977-A244-711F85F3E6A5}"/>
              </a:ext>
            </a:extLst>
          </p:cNvPr>
          <p:cNvSpPr txBox="1"/>
          <p:nvPr/>
        </p:nvSpPr>
        <p:spPr>
          <a:xfrm>
            <a:off x="3017520" y="4434840"/>
            <a:ext cx="2114549" cy="369332"/>
          </a:xfrm>
          <a:prstGeom prst="rect">
            <a:avLst/>
          </a:prstGeom>
          <a:solidFill>
            <a:srgbClr val="00B050"/>
          </a:solidFill>
          <a:ln>
            <a:solidFill>
              <a:schemeClr val="bg2">
                <a:lumMod val="75000"/>
              </a:schemeClr>
            </a:solidFill>
          </a:ln>
        </p:spPr>
        <p:txBody>
          <a:bodyPr wrap="square" rtlCol="0">
            <a:spAutoFit/>
          </a:bodyPr>
          <a:lstStyle/>
          <a:p>
            <a:r>
              <a:rPr lang="en-US" b="1" dirty="0"/>
              <a:t>r</a:t>
            </a:r>
            <a:r>
              <a:rPr lang="en-US" b="1" baseline="-25000" dirty="0"/>
              <a:t>9</a:t>
            </a:r>
            <a:r>
              <a:rPr lang="en-US" b="1" dirty="0"/>
              <a:t> r</a:t>
            </a:r>
            <a:r>
              <a:rPr lang="en-US" b="1" baseline="-25000" dirty="0"/>
              <a:t>11</a:t>
            </a:r>
            <a:endParaRPr lang="en-US" b="1" dirty="0"/>
          </a:p>
        </p:txBody>
      </p:sp>
      <p:sp>
        <p:nvSpPr>
          <p:cNvPr id="952" name="TextBox 951">
            <a:extLst>
              <a:ext uri="{FF2B5EF4-FFF2-40B4-BE49-F238E27FC236}">
                <a16:creationId xmlns:a16="http://schemas.microsoft.com/office/drawing/2014/main" id="{42713F98-CAD4-4E7F-ABB6-6C9692DDF126}"/>
              </a:ext>
            </a:extLst>
          </p:cNvPr>
          <p:cNvSpPr txBox="1"/>
          <p:nvPr/>
        </p:nvSpPr>
        <p:spPr>
          <a:xfrm>
            <a:off x="3291840" y="6080760"/>
            <a:ext cx="2114549" cy="646331"/>
          </a:xfrm>
          <a:prstGeom prst="rect">
            <a:avLst/>
          </a:prstGeom>
          <a:solidFill>
            <a:srgbClr val="FF0000"/>
          </a:solidFill>
          <a:ln>
            <a:solidFill>
              <a:schemeClr val="bg2">
                <a:lumMod val="75000"/>
              </a:schemeClr>
            </a:solidFill>
          </a:ln>
        </p:spPr>
        <p:txBody>
          <a:bodyPr wrap="square" rtlCol="0">
            <a:spAutoFit/>
          </a:bodyPr>
          <a:lstStyle/>
          <a:p>
            <a:r>
              <a:rPr lang="en-US" b="1" dirty="0"/>
              <a:t>r</a:t>
            </a:r>
            <a:r>
              <a:rPr lang="en-US" b="1" baseline="-25000" dirty="0"/>
              <a:t>1</a:t>
            </a:r>
            <a:r>
              <a:rPr lang="en-US" b="1" dirty="0"/>
              <a:t> r</a:t>
            </a:r>
            <a:r>
              <a:rPr lang="en-US" b="1" baseline="-25000" dirty="0"/>
              <a:t>2</a:t>
            </a:r>
            <a:r>
              <a:rPr lang="en-US" b="1" dirty="0"/>
              <a:t> r</a:t>
            </a:r>
            <a:r>
              <a:rPr lang="en-US" b="1" baseline="-25000" dirty="0"/>
              <a:t>3</a:t>
            </a:r>
            <a:r>
              <a:rPr lang="en-US" b="1" dirty="0"/>
              <a:t> r</a:t>
            </a:r>
            <a:r>
              <a:rPr lang="en-US" b="1" baseline="-25000" dirty="0"/>
              <a:t>4</a:t>
            </a:r>
            <a:r>
              <a:rPr lang="en-US" b="1" dirty="0"/>
              <a:t> r</a:t>
            </a:r>
            <a:r>
              <a:rPr lang="en-US" b="1" baseline="-25000" dirty="0"/>
              <a:t>5</a:t>
            </a:r>
            <a:r>
              <a:rPr lang="en-US" b="1" dirty="0"/>
              <a:t> r</a:t>
            </a:r>
            <a:r>
              <a:rPr lang="en-US" b="1" baseline="-25000" dirty="0"/>
              <a:t>6</a:t>
            </a:r>
            <a:r>
              <a:rPr lang="en-US" b="1" dirty="0"/>
              <a:t> r</a:t>
            </a:r>
            <a:r>
              <a:rPr lang="en-US" b="1" baseline="-25000" dirty="0"/>
              <a:t>7</a:t>
            </a:r>
            <a:r>
              <a:rPr lang="en-US" b="1" dirty="0"/>
              <a:t> r</a:t>
            </a:r>
            <a:r>
              <a:rPr lang="en-US" b="1" baseline="-25000" dirty="0"/>
              <a:t>8</a:t>
            </a:r>
            <a:r>
              <a:rPr lang="en-US" b="1" dirty="0"/>
              <a:t> r</a:t>
            </a:r>
            <a:r>
              <a:rPr lang="en-US" b="1" baseline="-25000" dirty="0"/>
              <a:t>9</a:t>
            </a:r>
            <a:r>
              <a:rPr lang="en-US" b="1" dirty="0"/>
              <a:t> r</a:t>
            </a:r>
            <a:r>
              <a:rPr lang="en-US" b="1" baseline="-25000" dirty="0"/>
              <a:t>10</a:t>
            </a:r>
            <a:r>
              <a:rPr lang="en-US" b="1" dirty="0"/>
              <a:t> r</a:t>
            </a:r>
            <a:r>
              <a:rPr lang="en-US" b="1" baseline="-25000" dirty="0"/>
              <a:t>11</a:t>
            </a:r>
            <a:endParaRPr lang="en-US" b="1" dirty="0"/>
          </a:p>
        </p:txBody>
      </p:sp>
      <p:sp>
        <p:nvSpPr>
          <p:cNvPr id="953" name="TextBox 952">
            <a:extLst>
              <a:ext uri="{FF2B5EF4-FFF2-40B4-BE49-F238E27FC236}">
                <a16:creationId xmlns:a16="http://schemas.microsoft.com/office/drawing/2014/main" id="{379F59E3-1FB2-42EF-938C-8C0ACD8DB0F0}"/>
              </a:ext>
            </a:extLst>
          </p:cNvPr>
          <p:cNvSpPr txBox="1"/>
          <p:nvPr/>
        </p:nvSpPr>
        <p:spPr>
          <a:xfrm>
            <a:off x="3017520" y="4434840"/>
            <a:ext cx="2114549" cy="369332"/>
          </a:xfrm>
          <a:prstGeom prst="rect">
            <a:avLst/>
          </a:prstGeom>
          <a:solidFill>
            <a:srgbClr val="00B050"/>
          </a:solidFill>
          <a:ln>
            <a:solidFill>
              <a:schemeClr val="bg2">
                <a:lumMod val="75000"/>
              </a:schemeClr>
            </a:solidFill>
          </a:ln>
        </p:spPr>
        <p:txBody>
          <a:bodyPr wrap="square" rtlCol="0">
            <a:spAutoFit/>
          </a:bodyPr>
          <a:lstStyle/>
          <a:p>
            <a:r>
              <a:rPr lang="en-US" b="1" dirty="0"/>
              <a:t>r</a:t>
            </a:r>
            <a:r>
              <a:rPr lang="en-US" b="1" baseline="-25000" dirty="0"/>
              <a:t>12</a:t>
            </a:r>
            <a:endParaRPr lang="en-US" b="1" dirty="0"/>
          </a:p>
        </p:txBody>
      </p:sp>
      <p:sp>
        <p:nvSpPr>
          <p:cNvPr id="954" name="TextBox 953">
            <a:extLst>
              <a:ext uri="{FF2B5EF4-FFF2-40B4-BE49-F238E27FC236}">
                <a16:creationId xmlns:a16="http://schemas.microsoft.com/office/drawing/2014/main" id="{59B38765-B697-4EB3-B5F0-FE53E4D6F603}"/>
              </a:ext>
            </a:extLst>
          </p:cNvPr>
          <p:cNvSpPr txBox="1"/>
          <p:nvPr/>
        </p:nvSpPr>
        <p:spPr>
          <a:xfrm>
            <a:off x="3291840" y="6080760"/>
            <a:ext cx="2114549" cy="646331"/>
          </a:xfrm>
          <a:prstGeom prst="rect">
            <a:avLst/>
          </a:prstGeom>
          <a:solidFill>
            <a:srgbClr val="FF0000"/>
          </a:solidFill>
          <a:ln>
            <a:solidFill>
              <a:schemeClr val="bg2">
                <a:lumMod val="75000"/>
              </a:schemeClr>
            </a:solidFill>
          </a:ln>
        </p:spPr>
        <p:txBody>
          <a:bodyPr wrap="square" rtlCol="0">
            <a:spAutoFit/>
          </a:bodyPr>
          <a:lstStyle/>
          <a:p>
            <a:r>
              <a:rPr lang="en-US" b="1" dirty="0"/>
              <a:t>r</a:t>
            </a:r>
            <a:r>
              <a:rPr lang="en-US" b="1" baseline="-25000" dirty="0"/>
              <a:t>1</a:t>
            </a:r>
            <a:r>
              <a:rPr lang="en-US" b="1" dirty="0"/>
              <a:t> r</a:t>
            </a:r>
            <a:r>
              <a:rPr lang="en-US" b="1" baseline="-25000" dirty="0"/>
              <a:t>2</a:t>
            </a:r>
            <a:r>
              <a:rPr lang="en-US" b="1" dirty="0"/>
              <a:t> r</a:t>
            </a:r>
            <a:r>
              <a:rPr lang="en-US" b="1" baseline="-25000" dirty="0"/>
              <a:t>3</a:t>
            </a:r>
            <a:r>
              <a:rPr lang="en-US" b="1" dirty="0"/>
              <a:t> r</a:t>
            </a:r>
            <a:r>
              <a:rPr lang="en-US" b="1" baseline="-25000" dirty="0"/>
              <a:t>4</a:t>
            </a:r>
            <a:r>
              <a:rPr lang="en-US" b="1" dirty="0"/>
              <a:t> r</a:t>
            </a:r>
            <a:r>
              <a:rPr lang="en-US" b="1" baseline="-25000" dirty="0"/>
              <a:t>5</a:t>
            </a:r>
            <a:r>
              <a:rPr lang="en-US" b="1" dirty="0"/>
              <a:t> r</a:t>
            </a:r>
            <a:r>
              <a:rPr lang="en-US" b="1" baseline="-25000" dirty="0"/>
              <a:t>6</a:t>
            </a:r>
            <a:r>
              <a:rPr lang="en-US" b="1" dirty="0"/>
              <a:t> r</a:t>
            </a:r>
            <a:r>
              <a:rPr lang="en-US" b="1" baseline="-25000" dirty="0"/>
              <a:t>7</a:t>
            </a:r>
            <a:r>
              <a:rPr lang="en-US" b="1" dirty="0"/>
              <a:t> r</a:t>
            </a:r>
            <a:r>
              <a:rPr lang="en-US" b="1" baseline="-25000" dirty="0"/>
              <a:t>8</a:t>
            </a:r>
            <a:r>
              <a:rPr lang="en-US" b="1" dirty="0"/>
              <a:t> r</a:t>
            </a:r>
            <a:r>
              <a:rPr lang="en-US" b="1" baseline="-25000" dirty="0"/>
              <a:t>9</a:t>
            </a:r>
            <a:r>
              <a:rPr lang="en-US" b="1" dirty="0"/>
              <a:t> r</a:t>
            </a:r>
            <a:r>
              <a:rPr lang="en-US" b="1" baseline="-25000" dirty="0"/>
              <a:t>10</a:t>
            </a:r>
            <a:r>
              <a:rPr lang="en-US" b="1" dirty="0"/>
              <a:t> r</a:t>
            </a:r>
            <a:r>
              <a:rPr lang="en-US" b="1" baseline="-25000" dirty="0"/>
              <a:t>11</a:t>
            </a:r>
            <a:r>
              <a:rPr lang="en-US" b="1" dirty="0"/>
              <a:t> r</a:t>
            </a:r>
            <a:r>
              <a:rPr lang="en-US" b="1" baseline="-25000" dirty="0"/>
              <a:t>12</a:t>
            </a:r>
            <a:endParaRPr lang="en-US" b="1" dirty="0"/>
          </a:p>
        </p:txBody>
      </p:sp>
      <p:sp>
        <p:nvSpPr>
          <p:cNvPr id="7" name="TextBox 6">
            <a:extLst>
              <a:ext uri="{FF2B5EF4-FFF2-40B4-BE49-F238E27FC236}">
                <a16:creationId xmlns:a16="http://schemas.microsoft.com/office/drawing/2014/main" id="{5A39A7B2-E6EA-4EE4-92A0-29A054992AE7}"/>
              </a:ext>
            </a:extLst>
          </p:cNvPr>
          <p:cNvSpPr txBox="1"/>
          <p:nvPr/>
        </p:nvSpPr>
        <p:spPr>
          <a:xfrm>
            <a:off x="39215" y="757256"/>
            <a:ext cx="2750783" cy="5840573"/>
          </a:xfrm>
          <a:prstGeom prst="rect">
            <a:avLst/>
          </a:prstGeom>
          <a:noFill/>
        </p:spPr>
        <p:txBody>
          <a:bodyPr wrap="square" rtlCol="0">
            <a:spAutoFit/>
          </a:bodyPr>
          <a:lstStyle/>
          <a:p>
            <a:pPr algn="just">
              <a:lnSpc>
                <a:spcPct val="90000"/>
              </a:lnSpc>
              <a:spcAft>
                <a:spcPts val="800"/>
              </a:spcAft>
            </a:pPr>
            <a:r>
              <a:rPr lang="en-US" b="1" dirty="0"/>
              <a:t>1. </a:t>
            </a:r>
            <a:r>
              <a:rPr lang="en-US" dirty="0"/>
              <a:t>Draw state diagram by level, </a:t>
            </a:r>
            <a:r>
              <a:rPr lang="en-US" i="1" dirty="0"/>
              <a:t>starting with start state</a:t>
            </a:r>
            <a:r>
              <a:rPr lang="en-US" dirty="0"/>
              <a:t>.</a:t>
            </a:r>
          </a:p>
          <a:p>
            <a:pPr algn="just">
              <a:lnSpc>
                <a:spcPct val="90000"/>
              </a:lnSpc>
              <a:spcAft>
                <a:spcPts val="800"/>
              </a:spcAft>
            </a:pPr>
            <a:r>
              <a:rPr lang="en-US" b="1" dirty="0"/>
              <a:t>2. </a:t>
            </a:r>
            <a:r>
              <a:rPr lang="en-US" i="1" dirty="0"/>
              <a:t>Mark</a:t>
            </a:r>
            <a:r>
              <a:rPr lang="en-US" dirty="0"/>
              <a:t> all the </a:t>
            </a:r>
            <a:r>
              <a:rPr lang="en-US" b="1" i="1" dirty="0">
                <a:solidFill>
                  <a:srgbClr val="00B050"/>
                </a:solidFill>
              </a:rPr>
              <a:t>current level</a:t>
            </a:r>
            <a:r>
              <a:rPr lang="en-US" dirty="0"/>
              <a:t> states (</a:t>
            </a:r>
            <a:r>
              <a:rPr lang="en-US" b="1" dirty="0">
                <a:solidFill>
                  <a:srgbClr val="00B050"/>
                </a:solidFill>
              </a:rPr>
              <a:t>green</a:t>
            </a:r>
            <a:r>
              <a:rPr lang="en-US" dirty="0"/>
              <a:t>) in the </a:t>
            </a:r>
            <a:r>
              <a:rPr lang="en-US" i="1" dirty="0"/>
              <a:t>first column</a:t>
            </a:r>
            <a:r>
              <a:rPr lang="en-US" dirty="0"/>
              <a:t> &amp; the </a:t>
            </a:r>
            <a:r>
              <a:rPr lang="en-US" b="1" i="1" dirty="0">
                <a:solidFill>
                  <a:srgbClr val="E68900"/>
                </a:solidFill>
              </a:rPr>
              <a:t>transitions</a:t>
            </a:r>
            <a:r>
              <a:rPr lang="en-US" dirty="0"/>
              <a:t> states (</a:t>
            </a:r>
            <a:r>
              <a:rPr lang="en-US" b="1" dirty="0">
                <a:solidFill>
                  <a:srgbClr val="E68900"/>
                </a:solidFill>
              </a:rPr>
              <a:t>orange</a:t>
            </a:r>
            <a:r>
              <a:rPr lang="en-US" dirty="0"/>
              <a:t>) in </a:t>
            </a:r>
            <a:r>
              <a:rPr lang="en-US" i="1" dirty="0"/>
              <a:t>2</a:t>
            </a:r>
            <a:r>
              <a:rPr lang="en-US" i="1" baseline="30000" dirty="0"/>
              <a:t>nd</a:t>
            </a:r>
            <a:r>
              <a:rPr lang="en-US" i="1" dirty="0"/>
              <a:t> &amp; 3</a:t>
            </a:r>
            <a:r>
              <a:rPr lang="en-US" i="1" baseline="30000" dirty="0"/>
              <a:t>rd</a:t>
            </a:r>
            <a:r>
              <a:rPr lang="en-US" i="1" dirty="0"/>
              <a:t> column</a:t>
            </a:r>
            <a:r>
              <a:rPr lang="en-US" dirty="0"/>
              <a:t>.</a:t>
            </a:r>
          </a:p>
          <a:p>
            <a:pPr algn="just">
              <a:lnSpc>
                <a:spcPct val="90000"/>
              </a:lnSpc>
              <a:spcAft>
                <a:spcPts val="800"/>
              </a:spcAft>
            </a:pPr>
            <a:r>
              <a:rPr lang="en-US" b="1" dirty="0"/>
              <a:t>3. </a:t>
            </a:r>
            <a:r>
              <a:rPr lang="en-US" dirty="0"/>
              <a:t>Get the </a:t>
            </a:r>
            <a:r>
              <a:rPr lang="en-US" i="1" dirty="0"/>
              <a:t>next level</a:t>
            </a:r>
            <a:r>
              <a:rPr lang="en-US" dirty="0"/>
              <a:t> states (</a:t>
            </a:r>
            <a:r>
              <a:rPr lang="en-US" b="1" dirty="0">
                <a:solidFill>
                  <a:srgbClr val="E68900"/>
                </a:solidFill>
              </a:rPr>
              <a:t>orange</a:t>
            </a:r>
            <a:r>
              <a:rPr lang="en-US" dirty="0"/>
              <a:t>) from </a:t>
            </a:r>
            <a:r>
              <a:rPr lang="en-US" i="1" dirty="0"/>
              <a:t>2</a:t>
            </a:r>
            <a:r>
              <a:rPr lang="en-US" i="1" baseline="30000" dirty="0"/>
              <a:t>nd</a:t>
            </a:r>
            <a:r>
              <a:rPr lang="en-US" i="1" dirty="0"/>
              <a:t> &amp; 3</a:t>
            </a:r>
            <a:r>
              <a:rPr lang="en-US" i="1" baseline="30000" dirty="0"/>
              <a:t>rd</a:t>
            </a:r>
            <a:r>
              <a:rPr lang="en-US" i="1" dirty="0"/>
              <a:t> column</a:t>
            </a:r>
            <a:r>
              <a:rPr lang="en-US" dirty="0"/>
              <a:t> &amp; </a:t>
            </a:r>
            <a:r>
              <a:rPr lang="en-US" b="1" dirty="0"/>
              <a:t>draw</a:t>
            </a:r>
            <a:r>
              <a:rPr lang="en-US" dirty="0"/>
              <a:t>. </a:t>
            </a:r>
            <a:r>
              <a:rPr lang="en-US" i="1" dirty="0"/>
              <a:t>Mark </a:t>
            </a:r>
            <a:r>
              <a:rPr lang="en-US" dirty="0"/>
              <a:t>(</a:t>
            </a:r>
            <a:r>
              <a:rPr lang="en-US" b="1" dirty="0">
                <a:solidFill>
                  <a:srgbClr val="E68900"/>
                </a:solidFill>
              </a:rPr>
              <a:t>orange</a:t>
            </a:r>
            <a:r>
              <a:rPr lang="en-US" dirty="0"/>
              <a:t>) all next level states in the </a:t>
            </a:r>
            <a:r>
              <a:rPr lang="en-US" i="1" dirty="0"/>
              <a:t>whole table</a:t>
            </a:r>
            <a:r>
              <a:rPr lang="en-US" dirty="0"/>
              <a:t>.</a:t>
            </a:r>
          </a:p>
          <a:p>
            <a:pPr algn="just">
              <a:lnSpc>
                <a:spcPct val="90000"/>
              </a:lnSpc>
              <a:spcAft>
                <a:spcPts val="800"/>
              </a:spcAft>
            </a:pPr>
            <a:r>
              <a:rPr lang="en-US" b="1" dirty="0"/>
              <a:t>4. Draw</a:t>
            </a:r>
            <a:r>
              <a:rPr lang="en-US" dirty="0"/>
              <a:t> the </a:t>
            </a:r>
            <a:r>
              <a:rPr lang="en-US" b="1" dirty="0"/>
              <a:t>transitions</a:t>
            </a:r>
            <a:r>
              <a:rPr lang="en-US" dirty="0"/>
              <a:t>.</a:t>
            </a:r>
          </a:p>
          <a:p>
            <a:pPr algn="just">
              <a:lnSpc>
                <a:spcPct val="90000"/>
              </a:lnSpc>
              <a:spcAft>
                <a:spcPts val="800"/>
              </a:spcAft>
            </a:pPr>
            <a:r>
              <a:rPr lang="en-US" b="1" dirty="0"/>
              <a:t>5. </a:t>
            </a:r>
            <a:r>
              <a:rPr lang="en-US" dirty="0"/>
              <a:t>Now, </a:t>
            </a:r>
            <a:r>
              <a:rPr lang="en-US" b="1" i="1" dirty="0"/>
              <a:t>current level complete</a:t>
            </a:r>
            <a:r>
              <a:rPr lang="en-US" dirty="0"/>
              <a:t> (</a:t>
            </a:r>
            <a:r>
              <a:rPr lang="en-US" b="1" dirty="0">
                <a:solidFill>
                  <a:srgbClr val="00B050"/>
                </a:solidFill>
              </a:rPr>
              <a:t>green</a:t>
            </a:r>
            <a:r>
              <a:rPr lang="en-US" dirty="0"/>
              <a:t> </a:t>
            </a:r>
            <a:r>
              <a:rPr lang="en-US" dirty="0">
                <a:sym typeface="Wingdings" panose="05000000000000000000" pitchFamily="2" charset="2"/>
              </a:rPr>
              <a:t>to </a:t>
            </a:r>
            <a:r>
              <a:rPr lang="en-US" b="1" dirty="0">
                <a:solidFill>
                  <a:srgbClr val="FF0000"/>
                </a:solidFill>
              </a:rPr>
              <a:t>red</a:t>
            </a:r>
            <a:r>
              <a:rPr lang="en-US" dirty="0"/>
              <a:t>) and next level becomes current level (</a:t>
            </a:r>
            <a:r>
              <a:rPr lang="en-US" b="1" dirty="0">
                <a:solidFill>
                  <a:srgbClr val="E68900"/>
                </a:solidFill>
              </a:rPr>
              <a:t>orange</a:t>
            </a:r>
            <a:r>
              <a:rPr lang="en-US" dirty="0"/>
              <a:t> to </a:t>
            </a:r>
            <a:r>
              <a:rPr lang="en-US" b="1" dirty="0">
                <a:solidFill>
                  <a:srgbClr val="00B050"/>
                </a:solidFill>
              </a:rPr>
              <a:t>green</a:t>
            </a:r>
            <a:r>
              <a:rPr lang="en-US" dirty="0"/>
              <a:t>).</a:t>
            </a:r>
          </a:p>
          <a:p>
            <a:pPr algn="just">
              <a:lnSpc>
                <a:spcPct val="90000"/>
              </a:lnSpc>
              <a:spcAft>
                <a:spcPts val="800"/>
              </a:spcAft>
            </a:pPr>
            <a:r>
              <a:rPr lang="en-US" b="1" dirty="0"/>
              <a:t>6. </a:t>
            </a:r>
            <a:r>
              <a:rPr lang="en-US" dirty="0"/>
              <a:t>Repeat from step 2 until all states are </a:t>
            </a:r>
            <a:r>
              <a:rPr lang="en-US" b="1" dirty="0">
                <a:solidFill>
                  <a:srgbClr val="FF0000"/>
                </a:solidFill>
              </a:rPr>
              <a:t>red</a:t>
            </a:r>
            <a:r>
              <a:rPr lang="en-US" dirty="0"/>
              <a:t>.</a:t>
            </a:r>
          </a:p>
        </p:txBody>
      </p:sp>
    </p:spTree>
    <p:extLst>
      <p:ext uri="{BB962C8B-B14F-4D97-AF65-F5344CB8AC3E}">
        <p14:creationId xmlns:p14="http://schemas.microsoft.com/office/powerpoint/2010/main" val="700131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1" grpId="0" nodeType="withEffect">
                                  <p:stCondLst>
                                    <p:cond delay="0"/>
                                  </p:stCondLst>
                                  <p:childTnLst>
                                    <p:set>
                                      <p:cBhvr override="childStyle">
                                        <p:cTn id="6" dur="indefinite"/>
                                        <p:tgtEl>
                                          <p:spTgt spid="628"/>
                                        </p:tgtEl>
                                        <p:attrNameLst>
                                          <p:attrName>style.color</p:attrName>
                                        </p:attrNameLst>
                                      </p:cBhvr>
                                      <p:to>
                                        <p:clrVal>
                                          <a:srgbClr val="FF0000"/>
                                        </p:clrVal>
                                      </p:to>
                                    </p:set>
                                  </p:childTnLst>
                                </p:cTn>
                              </p:par>
                              <p:par>
                                <p:cTn id="7" presetID="3" presetClass="emph" presetSubtype="1" grpId="0" nodeType="withEffect">
                                  <p:stCondLst>
                                    <p:cond delay="0"/>
                                  </p:stCondLst>
                                  <p:childTnLst>
                                    <p:set>
                                      <p:cBhvr override="childStyle">
                                        <p:cTn id="8" dur="indefinite"/>
                                        <p:tgtEl>
                                          <p:spTgt spid="650"/>
                                        </p:tgtEl>
                                        <p:attrNameLst>
                                          <p:attrName>style.color</p:attrName>
                                        </p:attrNameLst>
                                      </p:cBhvr>
                                      <p:to>
                                        <p:clrVal>
                                          <a:srgbClr val="FF0000"/>
                                        </p:clrVal>
                                      </p:to>
                                    </p:set>
                                  </p:childTnLst>
                                </p:cTn>
                              </p:par>
                              <p:par>
                                <p:cTn id="9" presetID="3" presetClass="emph" presetSubtype="1" grpId="0" nodeType="withEffect">
                                  <p:stCondLst>
                                    <p:cond delay="0"/>
                                  </p:stCondLst>
                                  <p:childTnLst>
                                    <p:set>
                                      <p:cBhvr override="childStyle">
                                        <p:cTn id="10" dur="indefinite"/>
                                        <p:tgtEl>
                                          <p:spTgt spid="657"/>
                                        </p:tgtEl>
                                        <p:attrNameLst>
                                          <p:attrName>style.color</p:attrName>
                                        </p:attrNameLst>
                                      </p:cBhvr>
                                      <p:to>
                                        <p:clrVal>
                                          <a:srgbClr val="FF0000"/>
                                        </p:clrVal>
                                      </p:to>
                                    </p:set>
                                  </p:childTnLst>
                                </p:cTn>
                              </p:par>
                              <p:par>
                                <p:cTn id="11" presetID="3" presetClass="emph" presetSubtype="1" grpId="0" nodeType="withEffect">
                                  <p:stCondLst>
                                    <p:cond delay="0"/>
                                  </p:stCondLst>
                                  <p:childTnLst>
                                    <p:set>
                                      <p:cBhvr override="childStyle">
                                        <p:cTn id="12" dur="indefinite"/>
                                        <p:tgtEl>
                                          <p:spTgt spid="664"/>
                                        </p:tgtEl>
                                        <p:attrNameLst>
                                          <p:attrName>style.color</p:attrName>
                                        </p:attrNameLst>
                                      </p:cBhvr>
                                      <p:to>
                                        <p:clrVal>
                                          <a:srgbClr val="FF0000"/>
                                        </p:clrVal>
                                      </p:to>
                                    </p:set>
                                  </p:childTnLst>
                                </p:cTn>
                              </p:par>
                              <p:par>
                                <p:cTn id="13" presetID="3" presetClass="emph" presetSubtype="1" grpId="0" nodeType="withEffect">
                                  <p:stCondLst>
                                    <p:cond delay="0"/>
                                  </p:stCondLst>
                                  <p:iterate type="lt">
                                    <p:tmPct val="0"/>
                                  </p:iterate>
                                  <p:childTnLst>
                                    <p:set>
                                      <p:cBhvr override="childStyle">
                                        <p:cTn id="14" dur="indefinite"/>
                                        <p:tgtEl>
                                          <p:spTgt spid="671"/>
                                        </p:tgtEl>
                                        <p:attrNameLst>
                                          <p:attrName>style.color</p:attrName>
                                        </p:attrNameLst>
                                      </p:cBhvr>
                                      <p:to>
                                        <p:clrVal>
                                          <a:srgbClr val="FF0000"/>
                                        </p:clrVal>
                                      </p:to>
                                    </p:set>
                                  </p:childTnLst>
                                </p:cTn>
                              </p:par>
                              <p:par>
                                <p:cTn id="15" presetID="3" presetClass="emph" presetSubtype="1" grpId="0" nodeType="withEffect">
                                  <p:stCondLst>
                                    <p:cond delay="0"/>
                                  </p:stCondLst>
                                  <p:iterate type="lt">
                                    <p:tmPct val="0"/>
                                  </p:iterate>
                                  <p:childTnLst>
                                    <p:set>
                                      <p:cBhvr override="childStyle">
                                        <p:cTn id="16" dur="indefinite"/>
                                        <p:tgtEl>
                                          <p:spTgt spid="678"/>
                                        </p:tgtEl>
                                        <p:attrNameLst>
                                          <p:attrName>style.color</p:attrName>
                                        </p:attrNameLst>
                                      </p:cBhvr>
                                      <p:to>
                                        <p:clrVal>
                                          <a:srgbClr val="FF0000"/>
                                        </p:clrVal>
                                      </p:to>
                                    </p:set>
                                  </p:childTnLst>
                                </p:cTn>
                              </p:par>
                              <p:par>
                                <p:cTn id="17" presetID="3" presetClass="emph" presetSubtype="1" grpId="0" nodeType="withEffect">
                                  <p:stCondLst>
                                    <p:cond delay="0"/>
                                  </p:stCondLst>
                                  <p:childTnLst>
                                    <p:set>
                                      <p:cBhvr override="childStyle">
                                        <p:cTn id="18" dur="indefinite"/>
                                        <p:tgtEl>
                                          <p:spTgt spid="685"/>
                                        </p:tgtEl>
                                        <p:attrNameLst>
                                          <p:attrName>style.color</p:attrName>
                                        </p:attrNameLst>
                                      </p:cBhvr>
                                      <p:to>
                                        <p:clrVal>
                                          <a:srgbClr val="FF0000"/>
                                        </p:clrVal>
                                      </p:to>
                                    </p:set>
                                  </p:childTnLst>
                                </p:cTn>
                              </p:par>
                              <p:par>
                                <p:cTn id="19" presetID="3" presetClass="emph" presetSubtype="1" grpId="0" nodeType="withEffect">
                                  <p:stCondLst>
                                    <p:cond delay="0"/>
                                  </p:stCondLst>
                                  <p:childTnLst>
                                    <p:set>
                                      <p:cBhvr override="childStyle">
                                        <p:cTn id="20" dur="indefinite"/>
                                        <p:tgtEl>
                                          <p:spTgt spid="692"/>
                                        </p:tgtEl>
                                        <p:attrNameLst>
                                          <p:attrName>style.color</p:attrName>
                                        </p:attrNameLst>
                                      </p:cBhvr>
                                      <p:to>
                                        <p:clrVal>
                                          <a:srgbClr val="FF0000"/>
                                        </p:clrVal>
                                      </p:to>
                                    </p:set>
                                  </p:childTnLst>
                                </p:cTn>
                              </p:par>
                              <p:par>
                                <p:cTn id="21" presetID="3" presetClass="emph" presetSubtype="1" grpId="0" nodeType="withEffect">
                                  <p:stCondLst>
                                    <p:cond delay="0"/>
                                  </p:stCondLst>
                                  <p:childTnLst>
                                    <p:set>
                                      <p:cBhvr override="childStyle">
                                        <p:cTn id="22" dur="indefinite"/>
                                        <p:tgtEl>
                                          <p:spTgt spid="699"/>
                                        </p:tgtEl>
                                        <p:attrNameLst>
                                          <p:attrName>style.color</p:attrName>
                                        </p:attrNameLst>
                                      </p:cBhvr>
                                      <p:to>
                                        <p:clrVal>
                                          <a:srgbClr val="00B050"/>
                                        </p:clrVal>
                                      </p:to>
                                    </p:set>
                                  </p:childTnLst>
                                </p:cTn>
                              </p:par>
                              <p:par>
                                <p:cTn id="23" presetID="3" presetClass="emph" presetSubtype="1" grpId="0" nodeType="withEffect">
                                  <p:stCondLst>
                                    <p:cond delay="0"/>
                                  </p:stCondLst>
                                  <p:childTnLst>
                                    <p:set>
                                      <p:cBhvr override="childStyle">
                                        <p:cTn id="24" dur="indefinite"/>
                                        <p:tgtEl>
                                          <p:spTgt spid="706"/>
                                        </p:tgtEl>
                                        <p:attrNameLst>
                                          <p:attrName>style.color</p:attrName>
                                        </p:attrNameLst>
                                      </p:cBhvr>
                                      <p:to>
                                        <p:clrVal>
                                          <a:srgbClr val="FF0000"/>
                                        </p:clrVal>
                                      </p:to>
                                    </p:set>
                                  </p:childTnLst>
                                </p:cTn>
                              </p:par>
                              <p:par>
                                <p:cTn id="25" presetID="3" presetClass="emph" presetSubtype="1" grpId="0" nodeType="withEffect">
                                  <p:stCondLst>
                                    <p:cond delay="0"/>
                                  </p:stCondLst>
                                  <p:childTnLst>
                                    <p:set>
                                      <p:cBhvr override="childStyle">
                                        <p:cTn id="26" dur="indefinite"/>
                                        <p:tgtEl>
                                          <p:spTgt spid="713"/>
                                        </p:tgtEl>
                                        <p:attrNameLst>
                                          <p:attrName>style.color</p:attrName>
                                        </p:attrNameLst>
                                      </p:cBhvr>
                                      <p:to>
                                        <p:clrVal>
                                          <a:srgbClr val="FF0000"/>
                                        </p:clrVal>
                                      </p:to>
                                    </p:set>
                                  </p:childTnLst>
                                </p:cTn>
                              </p:par>
                              <p:par>
                                <p:cTn id="27" presetID="3" presetClass="emph" presetSubtype="1" grpId="0" nodeType="withEffect">
                                  <p:stCondLst>
                                    <p:cond delay="0"/>
                                  </p:stCondLst>
                                  <p:childTnLst>
                                    <p:set>
                                      <p:cBhvr override="childStyle">
                                        <p:cTn id="28" dur="indefinite"/>
                                        <p:tgtEl>
                                          <p:spTgt spid="720"/>
                                        </p:tgtEl>
                                        <p:attrNameLst>
                                          <p:attrName>style.color</p:attrName>
                                        </p:attrNameLst>
                                      </p:cBhvr>
                                      <p:to>
                                        <p:clrVal>
                                          <a:srgbClr val="FF0000"/>
                                        </p:clrVal>
                                      </p:to>
                                    </p:set>
                                  </p:childTnLst>
                                </p:cTn>
                              </p:par>
                              <p:par>
                                <p:cTn id="29" presetID="3" presetClass="emph" presetSubtype="1" grpId="0" nodeType="withEffect">
                                  <p:stCondLst>
                                    <p:cond delay="0"/>
                                  </p:stCondLst>
                                  <p:childTnLst>
                                    <p:set>
                                      <p:cBhvr override="childStyle">
                                        <p:cTn id="30" dur="indefinite"/>
                                        <p:tgtEl>
                                          <p:spTgt spid="727"/>
                                        </p:tgtEl>
                                        <p:attrNameLst>
                                          <p:attrName>style.color</p:attrName>
                                        </p:attrNameLst>
                                      </p:cBhvr>
                                      <p:to>
                                        <p:clrVal>
                                          <a:srgbClr val="FF0000"/>
                                        </p:clrVal>
                                      </p:to>
                                    </p:set>
                                  </p:childTnLst>
                                </p:cTn>
                              </p:par>
                              <p:par>
                                <p:cTn id="31" presetID="3" presetClass="emph" presetSubtype="1" grpId="0" nodeType="withEffect">
                                  <p:stCondLst>
                                    <p:cond delay="0"/>
                                  </p:stCondLst>
                                  <p:childTnLst>
                                    <p:set>
                                      <p:cBhvr override="childStyle">
                                        <p:cTn id="32" dur="indefinite"/>
                                        <p:tgtEl>
                                          <p:spTgt spid="734"/>
                                        </p:tgtEl>
                                        <p:attrNameLst>
                                          <p:attrName>style.color</p:attrName>
                                        </p:attrNameLst>
                                      </p:cBhvr>
                                      <p:to>
                                        <p:clrVal>
                                          <a:srgbClr val="00B050"/>
                                        </p:clrVal>
                                      </p:to>
                                    </p:set>
                                  </p:childTnLst>
                                </p:cTn>
                              </p:par>
                              <p:par>
                                <p:cTn id="33" presetID="3" presetClass="emph" presetSubtype="1" grpId="0" nodeType="withEffect">
                                  <p:stCondLst>
                                    <p:cond delay="0"/>
                                  </p:stCondLst>
                                  <p:childTnLst>
                                    <p:set>
                                      <p:cBhvr override="childStyle">
                                        <p:cTn id="34" dur="indefinite"/>
                                        <p:tgtEl>
                                          <p:spTgt spid="741"/>
                                        </p:tgtEl>
                                        <p:attrNameLst>
                                          <p:attrName>style.color</p:attrName>
                                        </p:attrNameLst>
                                      </p:cBhvr>
                                      <p:to>
                                        <p:clrVal>
                                          <a:srgbClr val="00B050"/>
                                        </p:clrVal>
                                      </p:to>
                                    </p:set>
                                  </p:childTnLst>
                                </p:cTn>
                              </p:par>
                              <p:par>
                                <p:cTn id="35" presetID="3" presetClass="emph" presetSubtype="1" grpId="0" nodeType="withEffect">
                                  <p:stCondLst>
                                    <p:cond delay="0"/>
                                  </p:stCondLst>
                                  <p:childTnLst>
                                    <p:set>
                                      <p:cBhvr override="childStyle">
                                        <p:cTn id="36" dur="indefinite"/>
                                        <p:tgtEl>
                                          <p:spTgt spid="748"/>
                                        </p:tgtEl>
                                        <p:attrNameLst>
                                          <p:attrName>style.color</p:attrName>
                                        </p:attrNameLst>
                                      </p:cBhvr>
                                      <p:to>
                                        <p:clrVal>
                                          <a:srgbClr val="00B050"/>
                                        </p:clrVal>
                                      </p:to>
                                    </p:set>
                                  </p:childTnLst>
                                </p:cTn>
                              </p:par>
                              <p:par>
                                <p:cTn id="37" presetID="3" presetClass="emph" presetSubtype="1" grpId="0" nodeType="withEffect">
                                  <p:stCondLst>
                                    <p:cond delay="0"/>
                                  </p:stCondLst>
                                  <p:childTnLst>
                                    <p:set>
                                      <p:cBhvr override="childStyle">
                                        <p:cTn id="38" dur="indefinite"/>
                                        <p:tgtEl>
                                          <p:spTgt spid="755"/>
                                        </p:tgtEl>
                                        <p:attrNameLst>
                                          <p:attrName>style.color</p:attrName>
                                        </p:attrNameLst>
                                      </p:cBhvr>
                                      <p:to>
                                        <p:clrVal>
                                          <a:srgbClr val="00B050"/>
                                        </p:clrVal>
                                      </p:to>
                                    </p:set>
                                  </p:childTnLst>
                                </p:cTn>
                              </p:par>
                              <p:par>
                                <p:cTn id="39" presetID="3" presetClass="emph" presetSubtype="1" grpId="0" nodeType="withEffect">
                                  <p:stCondLst>
                                    <p:cond delay="0"/>
                                  </p:stCondLst>
                                  <p:childTnLst>
                                    <p:set>
                                      <p:cBhvr override="childStyle">
                                        <p:cTn id="40" dur="indefinite"/>
                                        <p:tgtEl>
                                          <p:spTgt spid="762"/>
                                        </p:tgtEl>
                                        <p:attrNameLst>
                                          <p:attrName>style.color</p:attrName>
                                        </p:attrNameLst>
                                      </p:cBhvr>
                                      <p:to>
                                        <p:clrVal>
                                          <a:srgbClr val="E68900"/>
                                        </p:clrVal>
                                      </p:to>
                                    </p:set>
                                  </p:childTnLst>
                                </p:cTn>
                              </p:par>
                              <p:par>
                                <p:cTn id="41" presetID="3" presetClass="emph" presetSubtype="1" grpId="0" nodeType="withEffect">
                                  <p:stCondLst>
                                    <p:cond delay="0"/>
                                  </p:stCondLst>
                                  <p:childTnLst>
                                    <p:set>
                                      <p:cBhvr override="childStyle">
                                        <p:cTn id="42" dur="indefinite"/>
                                        <p:tgtEl>
                                          <p:spTgt spid="769"/>
                                        </p:tgtEl>
                                        <p:attrNameLst>
                                          <p:attrName>style.color</p:attrName>
                                        </p:attrNameLst>
                                      </p:cBhvr>
                                      <p:to>
                                        <p:clrVal>
                                          <a:srgbClr val="FF0000"/>
                                        </p:clrVal>
                                      </p:to>
                                    </p:set>
                                  </p:childTnLst>
                                </p:cTn>
                              </p:par>
                              <p:par>
                                <p:cTn id="43" presetID="3" presetClass="emph" presetSubtype="1" grpId="0" nodeType="withEffect">
                                  <p:stCondLst>
                                    <p:cond delay="0"/>
                                  </p:stCondLst>
                                  <p:childTnLst>
                                    <p:set>
                                      <p:cBhvr override="childStyle">
                                        <p:cTn id="44" dur="indefinite"/>
                                        <p:tgtEl>
                                          <p:spTgt spid="776"/>
                                        </p:tgtEl>
                                        <p:attrNameLst>
                                          <p:attrName>style.color</p:attrName>
                                        </p:attrNameLst>
                                      </p:cBhvr>
                                      <p:to>
                                        <p:clrVal>
                                          <a:srgbClr val="00B050"/>
                                        </p:clrVal>
                                      </p:to>
                                    </p:set>
                                  </p:childTnLst>
                                </p:cTn>
                              </p:par>
                              <p:par>
                                <p:cTn id="45" presetID="3" presetClass="emph" presetSubtype="1" grpId="0" nodeType="withEffect">
                                  <p:stCondLst>
                                    <p:cond delay="0"/>
                                  </p:stCondLst>
                                  <p:childTnLst>
                                    <p:set>
                                      <p:cBhvr override="childStyle">
                                        <p:cTn id="46" dur="indefinite"/>
                                        <p:tgtEl>
                                          <p:spTgt spid="783"/>
                                        </p:tgtEl>
                                        <p:attrNameLst>
                                          <p:attrName>style.color</p:attrName>
                                        </p:attrNameLst>
                                      </p:cBhvr>
                                      <p:to>
                                        <p:clrVal>
                                          <a:srgbClr val="00B050"/>
                                        </p:clrVal>
                                      </p:to>
                                    </p:set>
                                  </p:childTnLst>
                                </p:cTn>
                              </p:par>
                              <p:par>
                                <p:cTn id="47" presetID="3" presetClass="emph" presetSubtype="1" grpId="0" nodeType="withEffect">
                                  <p:stCondLst>
                                    <p:cond delay="0"/>
                                  </p:stCondLst>
                                  <p:childTnLst>
                                    <p:set>
                                      <p:cBhvr override="childStyle">
                                        <p:cTn id="48" dur="indefinite"/>
                                        <p:tgtEl>
                                          <p:spTgt spid="790"/>
                                        </p:tgtEl>
                                        <p:attrNameLst>
                                          <p:attrName>style.color</p:attrName>
                                        </p:attrNameLst>
                                      </p:cBhvr>
                                      <p:to>
                                        <p:clrVal>
                                          <a:srgbClr val="00B050"/>
                                        </p:clrVal>
                                      </p:to>
                                    </p:set>
                                  </p:childTnLst>
                                </p:cTn>
                              </p:par>
                              <p:par>
                                <p:cTn id="49" presetID="3" presetClass="emph" presetSubtype="1" grpId="0" nodeType="withEffect">
                                  <p:stCondLst>
                                    <p:cond delay="0"/>
                                  </p:stCondLst>
                                  <p:childTnLst>
                                    <p:set>
                                      <p:cBhvr override="childStyle">
                                        <p:cTn id="50" dur="indefinite"/>
                                        <p:tgtEl>
                                          <p:spTgt spid="797"/>
                                        </p:tgtEl>
                                        <p:attrNameLst>
                                          <p:attrName>style.color</p:attrName>
                                        </p:attrNameLst>
                                      </p:cBhvr>
                                      <p:to>
                                        <p:clrVal>
                                          <a:srgbClr val="E68900"/>
                                        </p:clrVal>
                                      </p:to>
                                    </p:set>
                                  </p:childTnLst>
                                </p:cTn>
                              </p:par>
                              <p:par>
                                <p:cTn id="51" presetID="3" presetClass="emph" presetSubtype="1" grpId="0" nodeType="withEffect">
                                  <p:stCondLst>
                                    <p:cond delay="0"/>
                                  </p:stCondLst>
                                  <p:childTnLst>
                                    <p:set>
                                      <p:cBhvr override="childStyle">
                                        <p:cTn id="52" dur="indefinite"/>
                                        <p:tgtEl>
                                          <p:spTgt spid="804"/>
                                        </p:tgtEl>
                                        <p:attrNameLst>
                                          <p:attrName>style.color</p:attrName>
                                        </p:attrNameLst>
                                      </p:cBhvr>
                                      <p:to>
                                        <p:clrVal>
                                          <a:srgbClr val="E68900"/>
                                        </p:clrVal>
                                      </p:to>
                                    </p:set>
                                  </p:childTnLst>
                                </p:cTn>
                              </p:par>
                              <p:par>
                                <p:cTn id="53" presetID="3" presetClass="emph" presetSubtype="1" grpId="2" nodeType="withEffect">
                                  <p:stCondLst>
                                    <p:cond delay="0"/>
                                  </p:stCondLst>
                                  <p:childTnLst>
                                    <p:set>
                                      <p:cBhvr override="childStyle">
                                        <p:cTn id="54" dur="indefinite"/>
                                        <p:tgtEl>
                                          <p:spTgt spid="811"/>
                                        </p:tgtEl>
                                        <p:attrNameLst>
                                          <p:attrName>style.color</p:attrName>
                                        </p:attrNameLst>
                                      </p:cBhvr>
                                      <p:to>
                                        <p:clrVal>
                                          <a:srgbClr val="E68900"/>
                                        </p:clrVal>
                                      </p:to>
                                    </p:set>
                                  </p:childTnLst>
                                </p:cTn>
                              </p:par>
                              <p:par>
                                <p:cTn id="55" presetID="3" presetClass="emph" presetSubtype="1" grpId="0" nodeType="withEffect">
                                  <p:stCondLst>
                                    <p:cond delay="0"/>
                                  </p:stCondLst>
                                  <p:childTnLst>
                                    <p:set>
                                      <p:cBhvr override="childStyle">
                                        <p:cTn id="56" dur="indefinite"/>
                                        <p:tgtEl>
                                          <p:spTgt spid="818"/>
                                        </p:tgtEl>
                                        <p:attrNameLst>
                                          <p:attrName>style.color</p:attrName>
                                        </p:attrNameLst>
                                      </p:cBhvr>
                                      <p:to>
                                        <p:clrVal>
                                          <a:srgbClr val="E68900"/>
                                        </p:clrVal>
                                      </p:to>
                                    </p:set>
                                  </p:childTnLst>
                                </p:cTn>
                              </p:par>
                              <p:par>
                                <p:cTn id="57" presetID="3" presetClass="emph" presetSubtype="1" grpId="0" nodeType="withEffect">
                                  <p:stCondLst>
                                    <p:cond delay="0"/>
                                  </p:stCondLst>
                                  <p:childTnLst>
                                    <p:set>
                                      <p:cBhvr override="childStyle">
                                        <p:cTn id="58" dur="indefinite"/>
                                        <p:tgtEl>
                                          <p:spTgt spid="832"/>
                                        </p:tgtEl>
                                        <p:attrNameLst>
                                          <p:attrName>style.color</p:attrName>
                                        </p:attrNameLst>
                                      </p:cBhvr>
                                      <p:to>
                                        <p:clrVal>
                                          <a:srgbClr val="00B050"/>
                                        </p:clrVal>
                                      </p:to>
                                    </p:set>
                                  </p:childTnLst>
                                </p:cTn>
                              </p:par>
                              <p:par>
                                <p:cTn id="59" presetID="3" presetClass="emph" presetSubtype="1" grpId="0" nodeType="withEffect">
                                  <p:stCondLst>
                                    <p:cond delay="0"/>
                                  </p:stCondLst>
                                  <p:childTnLst>
                                    <p:set>
                                      <p:cBhvr override="childStyle">
                                        <p:cTn id="60" dur="indefinite"/>
                                        <p:tgtEl>
                                          <p:spTgt spid="839"/>
                                        </p:tgtEl>
                                        <p:attrNameLst>
                                          <p:attrName>style.color</p:attrName>
                                        </p:attrNameLst>
                                      </p:cBhvr>
                                      <p:to>
                                        <p:clrVal>
                                          <a:srgbClr val="E68900"/>
                                        </p:clrVal>
                                      </p:to>
                                    </p:set>
                                  </p:childTnLst>
                                </p:cTn>
                              </p:par>
                              <p:par>
                                <p:cTn id="61" presetID="3" presetClass="emph" presetSubtype="1" grpId="0" nodeType="withEffect">
                                  <p:stCondLst>
                                    <p:cond delay="0"/>
                                  </p:stCondLst>
                                  <p:childTnLst>
                                    <p:set>
                                      <p:cBhvr override="childStyle">
                                        <p:cTn id="62" dur="indefinite"/>
                                        <p:tgtEl>
                                          <p:spTgt spid="846"/>
                                        </p:tgtEl>
                                        <p:attrNameLst>
                                          <p:attrName>style.color</p:attrName>
                                        </p:attrNameLst>
                                      </p:cBhvr>
                                      <p:to>
                                        <p:clrVal>
                                          <a:srgbClr val="00B050"/>
                                        </p:clrVal>
                                      </p:to>
                                    </p:set>
                                  </p:childTnLst>
                                </p:cTn>
                              </p:par>
                              <p:par>
                                <p:cTn id="63" presetID="3" presetClass="emph" presetSubtype="1" grpId="2" nodeType="withEffect">
                                  <p:stCondLst>
                                    <p:cond delay="0"/>
                                  </p:stCondLst>
                                  <p:childTnLst>
                                    <p:set>
                                      <p:cBhvr override="childStyle">
                                        <p:cTn id="64" dur="indefinite"/>
                                        <p:tgtEl>
                                          <p:spTgt spid="853"/>
                                        </p:tgtEl>
                                        <p:attrNameLst>
                                          <p:attrName>style.color</p:attrName>
                                        </p:attrNameLst>
                                      </p:cBhvr>
                                      <p:to>
                                        <p:clrVal>
                                          <a:srgbClr val="E68900"/>
                                        </p:clrVal>
                                      </p:to>
                                    </p:set>
                                  </p:childTnLst>
                                </p:cTn>
                              </p:par>
                              <p:par>
                                <p:cTn id="65" presetID="3" presetClass="emph" presetSubtype="1" grpId="0" nodeType="withEffect">
                                  <p:stCondLst>
                                    <p:cond delay="0"/>
                                  </p:stCondLst>
                                  <p:childTnLst>
                                    <p:set>
                                      <p:cBhvr override="childStyle">
                                        <p:cTn id="66" dur="indefinite"/>
                                        <p:tgtEl>
                                          <p:spTgt spid="867"/>
                                        </p:tgtEl>
                                        <p:attrNameLst>
                                          <p:attrName>style.color</p:attrName>
                                        </p:attrNameLst>
                                      </p:cBhvr>
                                      <p:to>
                                        <p:clrVal>
                                          <a:srgbClr val="E68900"/>
                                        </p:clrVal>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grpId="0" nodeType="clickEffect">
                                  <p:stCondLst>
                                    <p:cond delay="0"/>
                                  </p:stCondLst>
                                  <p:childTnLst>
                                    <p:set>
                                      <p:cBhvr>
                                        <p:cTn id="70" dur="1" fill="hold">
                                          <p:stCondLst>
                                            <p:cond delay="0"/>
                                          </p:stCondLst>
                                        </p:cTn>
                                        <p:tgtEl>
                                          <p:spTgt spid="947"/>
                                        </p:tgtEl>
                                        <p:attrNameLst>
                                          <p:attrName>style.visibility</p:attrName>
                                        </p:attrNameLst>
                                      </p:cBhvr>
                                      <p:to>
                                        <p:strVal val="hidden"/>
                                      </p:to>
                                    </p:set>
                                  </p:childTnLst>
                                </p:cTn>
                              </p:par>
                              <p:par>
                                <p:cTn id="71" presetID="1" presetClass="entr" presetSubtype="0" fill="hold" grpId="0" nodeType="withEffect">
                                  <p:stCondLst>
                                    <p:cond delay="0"/>
                                  </p:stCondLst>
                                  <p:childTnLst>
                                    <p:set>
                                      <p:cBhvr>
                                        <p:cTn id="72" dur="1" fill="hold">
                                          <p:stCondLst>
                                            <p:cond delay="0"/>
                                          </p:stCondLst>
                                        </p:cTn>
                                        <p:tgtEl>
                                          <p:spTgt spid="933"/>
                                        </p:tgtEl>
                                        <p:attrNameLst>
                                          <p:attrName>style.visibility</p:attrName>
                                        </p:attrNameLst>
                                      </p:cBhvr>
                                      <p:to>
                                        <p:strVal val="visible"/>
                                      </p:to>
                                    </p:set>
                                  </p:childTnLst>
                                </p:cTn>
                              </p:par>
                              <p:par>
                                <p:cTn id="73" presetID="1" presetClass="exit" presetSubtype="0" fill="hold" grpId="0" nodeType="withEffect">
                                  <p:stCondLst>
                                    <p:cond delay="0"/>
                                  </p:stCondLst>
                                  <p:childTnLst>
                                    <p:set>
                                      <p:cBhvr>
                                        <p:cTn id="74" dur="1" fill="hold">
                                          <p:stCondLst>
                                            <p:cond delay="0"/>
                                          </p:stCondLst>
                                        </p:cTn>
                                        <p:tgtEl>
                                          <p:spTgt spid="944"/>
                                        </p:tgtEl>
                                        <p:attrNameLst>
                                          <p:attrName>style.visibility</p:attrName>
                                        </p:attrNameLst>
                                      </p:cBhvr>
                                      <p:to>
                                        <p:strVal val="hidden"/>
                                      </p:to>
                                    </p:set>
                                  </p:childTnLst>
                                </p:cTn>
                              </p:par>
                              <p:par>
                                <p:cTn id="75" presetID="1" presetClass="entr" presetSubtype="0" fill="hold" grpId="0" nodeType="withEffect">
                                  <p:stCondLst>
                                    <p:cond delay="0"/>
                                  </p:stCondLst>
                                  <p:childTnLst>
                                    <p:set>
                                      <p:cBhvr>
                                        <p:cTn id="76" dur="1" fill="hold">
                                          <p:stCondLst>
                                            <p:cond delay="0"/>
                                          </p:stCondLst>
                                        </p:cTn>
                                        <p:tgtEl>
                                          <p:spTgt spid="948"/>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3" presetClass="emph" presetSubtype="1" grpId="1" nodeType="clickEffect">
                                  <p:stCondLst>
                                    <p:cond delay="0"/>
                                  </p:stCondLst>
                                  <p:childTnLst>
                                    <p:set>
                                      <p:cBhvr override="childStyle">
                                        <p:cTn id="80" dur="indefinite"/>
                                        <p:tgtEl>
                                          <p:spTgt spid="699"/>
                                        </p:tgtEl>
                                        <p:attrNameLst>
                                          <p:attrName>style.color</p:attrName>
                                        </p:attrNameLst>
                                      </p:cBhvr>
                                      <p:to>
                                        <p:clrVal>
                                          <a:srgbClr val="FF0000"/>
                                        </p:clrVal>
                                      </p:to>
                                    </p:set>
                                  </p:childTnLst>
                                </p:cTn>
                              </p:par>
                              <p:par>
                                <p:cTn id="81" presetID="3" presetClass="emph" presetSubtype="1" grpId="1" nodeType="withEffect">
                                  <p:stCondLst>
                                    <p:cond delay="0"/>
                                  </p:stCondLst>
                                  <p:childTnLst>
                                    <p:set>
                                      <p:cBhvr override="childStyle">
                                        <p:cTn id="82" dur="indefinite"/>
                                        <p:tgtEl>
                                          <p:spTgt spid="734"/>
                                        </p:tgtEl>
                                        <p:attrNameLst>
                                          <p:attrName>style.color</p:attrName>
                                        </p:attrNameLst>
                                      </p:cBhvr>
                                      <p:to>
                                        <p:clrVal>
                                          <a:srgbClr val="FF0000"/>
                                        </p:clrVal>
                                      </p:to>
                                    </p:set>
                                  </p:childTnLst>
                                </p:cTn>
                              </p:par>
                              <p:par>
                                <p:cTn id="83" presetID="3" presetClass="emph" presetSubtype="1" grpId="1" nodeType="withEffect">
                                  <p:stCondLst>
                                    <p:cond delay="0"/>
                                  </p:stCondLst>
                                  <p:childTnLst>
                                    <p:set>
                                      <p:cBhvr override="childStyle">
                                        <p:cTn id="84" dur="indefinite"/>
                                        <p:tgtEl>
                                          <p:spTgt spid="741"/>
                                        </p:tgtEl>
                                        <p:attrNameLst>
                                          <p:attrName>style.color</p:attrName>
                                        </p:attrNameLst>
                                      </p:cBhvr>
                                      <p:to>
                                        <p:clrVal>
                                          <a:srgbClr val="FF0000"/>
                                        </p:clrVal>
                                      </p:to>
                                    </p:set>
                                  </p:childTnLst>
                                </p:cTn>
                              </p:par>
                              <p:par>
                                <p:cTn id="85" presetID="3" presetClass="emph" presetSubtype="1" grpId="1" nodeType="withEffect">
                                  <p:stCondLst>
                                    <p:cond delay="0"/>
                                  </p:stCondLst>
                                  <p:childTnLst>
                                    <p:set>
                                      <p:cBhvr override="childStyle">
                                        <p:cTn id="86" dur="indefinite"/>
                                        <p:tgtEl>
                                          <p:spTgt spid="776"/>
                                        </p:tgtEl>
                                        <p:attrNameLst>
                                          <p:attrName>style.color</p:attrName>
                                        </p:attrNameLst>
                                      </p:cBhvr>
                                      <p:to>
                                        <p:clrVal>
                                          <a:srgbClr val="FF0000"/>
                                        </p:clrVal>
                                      </p:to>
                                    </p:set>
                                  </p:childTnLst>
                                </p:cTn>
                              </p:par>
                              <p:par>
                                <p:cTn id="87" presetID="3" presetClass="emph" presetSubtype="1" grpId="1" nodeType="withEffect">
                                  <p:stCondLst>
                                    <p:cond delay="0"/>
                                  </p:stCondLst>
                                  <p:childTnLst>
                                    <p:set>
                                      <p:cBhvr override="childStyle">
                                        <p:cTn id="88" dur="indefinite"/>
                                        <p:tgtEl>
                                          <p:spTgt spid="783"/>
                                        </p:tgtEl>
                                        <p:attrNameLst>
                                          <p:attrName>style.color</p:attrName>
                                        </p:attrNameLst>
                                      </p:cBhvr>
                                      <p:to>
                                        <p:clrVal>
                                          <a:srgbClr val="FF0000"/>
                                        </p:clrVal>
                                      </p:to>
                                    </p:set>
                                  </p:childTnLst>
                                </p:cTn>
                              </p:par>
                              <p:par>
                                <p:cTn id="89" presetID="3" presetClass="emph" presetSubtype="1" grpId="1" nodeType="withEffect">
                                  <p:stCondLst>
                                    <p:cond delay="0"/>
                                  </p:stCondLst>
                                  <p:childTnLst>
                                    <p:set>
                                      <p:cBhvr override="childStyle">
                                        <p:cTn id="90" dur="indefinite"/>
                                        <p:tgtEl>
                                          <p:spTgt spid="748"/>
                                        </p:tgtEl>
                                        <p:attrNameLst>
                                          <p:attrName>style.color</p:attrName>
                                        </p:attrNameLst>
                                      </p:cBhvr>
                                      <p:to>
                                        <p:clrVal>
                                          <a:srgbClr val="FF0000"/>
                                        </p:clrVal>
                                      </p:to>
                                    </p:set>
                                  </p:childTnLst>
                                </p:cTn>
                              </p:par>
                              <p:par>
                                <p:cTn id="91" presetID="3" presetClass="emph" presetSubtype="1" grpId="1" nodeType="withEffect">
                                  <p:stCondLst>
                                    <p:cond delay="0"/>
                                  </p:stCondLst>
                                  <p:childTnLst>
                                    <p:set>
                                      <p:cBhvr override="childStyle">
                                        <p:cTn id="92" dur="indefinite"/>
                                        <p:tgtEl>
                                          <p:spTgt spid="790"/>
                                        </p:tgtEl>
                                        <p:attrNameLst>
                                          <p:attrName>style.color</p:attrName>
                                        </p:attrNameLst>
                                      </p:cBhvr>
                                      <p:to>
                                        <p:clrVal>
                                          <a:srgbClr val="FF0000"/>
                                        </p:clrVal>
                                      </p:to>
                                    </p:set>
                                  </p:childTnLst>
                                </p:cTn>
                              </p:par>
                              <p:par>
                                <p:cTn id="93" presetID="3" presetClass="emph" presetSubtype="1" grpId="1" nodeType="withEffect">
                                  <p:stCondLst>
                                    <p:cond delay="0"/>
                                  </p:stCondLst>
                                  <p:childTnLst>
                                    <p:set>
                                      <p:cBhvr override="childStyle">
                                        <p:cTn id="94" dur="indefinite"/>
                                        <p:tgtEl>
                                          <p:spTgt spid="832"/>
                                        </p:tgtEl>
                                        <p:attrNameLst>
                                          <p:attrName>style.color</p:attrName>
                                        </p:attrNameLst>
                                      </p:cBhvr>
                                      <p:to>
                                        <p:clrVal>
                                          <a:srgbClr val="FF0000"/>
                                        </p:clrVal>
                                      </p:to>
                                    </p:set>
                                  </p:childTnLst>
                                </p:cTn>
                              </p:par>
                              <p:par>
                                <p:cTn id="95" presetID="3" presetClass="emph" presetSubtype="1" grpId="1" nodeType="withEffect">
                                  <p:stCondLst>
                                    <p:cond delay="0"/>
                                  </p:stCondLst>
                                  <p:childTnLst>
                                    <p:set>
                                      <p:cBhvr override="childStyle">
                                        <p:cTn id="96" dur="indefinite"/>
                                        <p:tgtEl>
                                          <p:spTgt spid="755"/>
                                        </p:tgtEl>
                                        <p:attrNameLst>
                                          <p:attrName>style.color</p:attrName>
                                        </p:attrNameLst>
                                      </p:cBhvr>
                                      <p:to>
                                        <p:clrVal>
                                          <a:srgbClr val="FF0000"/>
                                        </p:clrVal>
                                      </p:to>
                                    </p:set>
                                  </p:childTnLst>
                                </p:cTn>
                              </p:par>
                              <p:par>
                                <p:cTn id="97" presetID="3" presetClass="emph" presetSubtype="1" grpId="1" nodeType="withEffect">
                                  <p:stCondLst>
                                    <p:cond delay="0"/>
                                  </p:stCondLst>
                                  <p:childTnLst>
                                    <p:set>
                                      <p:cBhvr override="childStyle">
                                        <p:cTn id="98" dur="indefinite"/>
                                        <p:tgtEl>
                                          <p:spTgt spid="846"/>
                                        </p:tgtEl>
                                        <p:attrNameLst>
                                          <p:attrName>style.color</p:attrName>
                                        </p:attrNameLst>
                                      </p:cBhvr>
                                      <p:to>
                                        <p:clrVal>
                                          <a:srgbClr val="FF0000"/>
                                        </p:clrVal>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28"/>
                                        </p:tgtEl>
                                        <p:attrNameLst>
                                          <p:attrName>style.visibility</p:attrName>
                                        </p:attrNameLst>
                                      </p:cBhvr>
                                      <p:to>
                                        <p:strVal val="visible"/>
                                      </p:to>
                                    </p:set>
                                  </p:childTnLst>
                                </p:cTn>
                              </p:par>
                              <p:par>
                                <p:cTn id="103" presetID="1" presetClass="exit" presetSubtype="0" fill="hold" grpId="0" nodeType="withEffect">
                                  <p:stCondLst>
                                    <p:cond delay="0"/>
                                  </p:stCondLst>
                                  <p:childTnLst>
                                    <p:set>
                                      <p:cBhvr>
                                        <p:cTn id="104" dur="1" fill="hold">
                                          <p:stCondLst>
                                            <p:cond delay="0"/>
                                          </p:stCondLst>
                                        </p:cTn>
                                        <p:tgtEl>
                                          <p:spTgt spid="945"/>
                                        </p:tgtEl>
                                        <p:attrNameLst>
                                          <p:attrName>style.visibility</p:attrName>
                                        </p:attrNameLst>
                                      </p:cBhvr>
                                      <p:to>
                                        <p:strVal val="hidden"/>
                                      </p:to>
                                    </p:set>
                                  </p:childTnLst>
                                </p:cTn>
                              </p:par>
                              <p:par>
                                <p:cTn id="105" presetID="1" presetClass="entr" presetSubtype="0" fill="hold" grpId="0" nodeType="withEffect">
                                  <p:stCondLst>
                                    <p:cond delay="0"/>
                                  </p:stCondLst>
                                  <p:childTnLst>
                                    <p:set>
                                      <p:cBhvr>
                                        <p:cTn id="106" dur="1" fill="hold">
                                          <p:stCondLst>
                                            <p:cond delay="0"/>
                                          </p:stCondLst>
                                        </p:cTn>
                                        <p:tgtEl>
                                          <p:spTgt spid="950"/>
                                        </p:tgtEl>
                                        <p:attrNameLst>
                                          <p:attrName>style.visibility</p:attrName>
                                        </p:attrNameLst>
                                      </p:cBhvr>
                                      <p:to>
                                        <p:strVal val="visible"/>
                                      </p:to>
                                    </p:set>
                                  </p:childTnLst>
                                </p:cTn>
                              </p:par>
                              <p:par>
                                <p:cTn id="107" presetID="1" presetClass="exit" presetSubtype="0" fill="hold" grpId="1" nodeType="withEffect">
                                  <p:stCondLst>
                                    <p:cond delay="0"/>
                                  </p:stCondLst>
                                  <p:childTnLst>
                                    <p:set>
                                      <p:cBhvr>
                                        <p:cTn id="108" dur="1" fill="hold">
                                          <p:stCondLst>
                                            <p:cond delay="0"/>
                                          </p:stCondLst>
                                        </p:cTn>
                                        <p:tgtEl>
                                          <p:spTgt spid="933"/>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3" presetClass="emph" presetSubtype="1" grpId="1" nodeType="clickEffect">
                                  <p:stCondLst>
                                    <p:cond delay="0"/>
                                  </p:stCondLst>
                                  <p:childTnLst>
                                    <p:set>
                                      <p:cBhvr override="childStyle">
                                        <p:cTn id="112" dur="indefinite"/>
                                        <p:tgtEl>
                                          <p:spTgt spid="762"/>
                                        </p:tgtEl>
                                        <p:attrNameLst>
                                          <p:attrName>style.color</p:attrName>
                                        </p:attrNameLst>
                                      </p:cBhvr>
                                      <p:to>
                                        <p:clrVal>
                                          <a:srgbClr val="00B050"/>
                                        </p:clrVal>
                                      </p:to>
                                    </p:set>
                                  </p:childTnLst>
                                </p:cTn>
                              </p:par>
                              <p:par>
                                <p:cTn id="113" presetID="3" presetClass="emph" presetSubtype="1" grpId="1" nodeType="withEffect">
                                  <p:stCondLst>
                                    <p:cond delay="0"/>
                                  </p:stCondLst>
                                  <p:childTnLst>
                                    <p:set>
                                      <p:cBhvr override="childStyle">
                                        <p:cTn id="114" dur="indefinite"/>
                                        <p:tgtEl>
                                          <p:spTgt spid="797"/>
                                        </p:tgtEl>
                                        <p:attrNameLst>
                                          <p:attrName>style.color</p:attrName>
                                        </p:attrNameLst>
                                      </p:cBhvr>
                                      <p:to>
                                        <p:clrVal>
                                          <a:srgbClr val="00B050"/>
                                        </p:clrVal>
                                      </p:to>
                                    </p:set>
                                  </p:childTnLst>
                                </p:cTn>
                              </p:par>
                              <p:par>
                                <p:cTn id="115" presetID="3" presetClass="emph" presetSubtype="1" grpId="1" nodeType="withEffect">
                                  <p:stCondLst>
                                    <p:cond delay="0"/>
                                  </p:stCondLst>
                                  <p:childTnLst>
                                    <p:set>
                                      <p:cBhvr override="childStyle">
                                        <p:cTn id="116" dur="indefinite"/>
                                        <p:tgtEl>
                                          <p:spTgt spid="804"/>
                                        </p:tgtEl>
                                        <p:attrNameLst>
                                          <p:attrName>style.color</p:attrName>
                                        </p:attrNameLst>
                                      </p:cBhvr>
                                      <p:to>
                                        <p:clrVal>
                                          <a:srgbClr val="00B050"/>
                                        </p:clrVal>
                                      </p:to>
                                    </p:set>
                                  </p:childTnLst>
                                </p:cTn>
                              </p:par>
                              <p:par>
                                <p:cTn id="117" presetID="3" presetClass="emph" presetSubtype="1" grpId="1" nodeType="withEffect">
                                  <p:stCondLst>
                                    <p:cond delay="0"/>
                                  </p:stCondLst>
                                  <p:childTnLst>
                                    <p:set>
                                      <p:cBhvr override="childStyle">
                                        <p:cTn id="118" dur="indefinite"/>
                                        <p:tgtEl>
                                          <p:spTgt spid="839"/>
                                        </p:tgtEl>
                                        <p:attrNameLst>
                                          <p:attrName>style.color</p:attrName>
                                        </p:attrNameLst>
                                      </p:cBhvr>
                                      <p:to>
                                        <p:clrVal>
                                          <a:srgbClr val="00B050"/>
                                        </p:clrVal>
                                      </p:to>
                                    </p:set>
                                  </p:childTnLst>
                                </p:cTn>
                              </p:par>
                              <p:par>
                                <p:cTn id="119" presetID="3" presetClass="emph" presetSubtype="1" grpId="1" nodeType="withEffect">
                                  <p:stCondLst>
                                    <p:cond delay="0"/>
                                  </p:stCondLst>
                                  <p:childTnLst>
                                    <p:set>
                                      <p:cBhvr override="childStyle">
                                        <p:cTn id="120" dur="indefinite"/>
                                        <p:tgtEl>
                                          <p:spTgt spid="818"/>
                                        </p:tgtEl>
                                        <p:attrNameLst>
                                          <p:attrName>style.color</p:attrName>
                                        </p:attrNameLst>
                                      </p:cBhvr>
                                      <p:to>
                                        <p:clrVal>
                                          <a:srgbClr val="00B050"/>
                                        </p:clrVal>
                                      </p:to>
                                    </p:set>
                                  </p:childTnLst>
                                </p:cTn>
                              </p:par>
                              <p:par>
                                <p:cTn id="121" presetID="3" presetClass="emph" presetSubtype="1" grpId="1" nodeType="withEffect">
                                  <p:stCondLst>
                                    <p:cond delay="0"/>
                                  </p:stCondLst>
                                  <p:childTnLst>
                                    <p:set>
                                      <p:cBhvr override="childStyle">
                                        <p:cTn id="122" dur="indefinite"/>
                                        <p:tgtEl>
                                          <p:spTgt spid="867"/>
                                        </p:tgtEl>
                                        <p:attrNameLst>
                                          <p:attrName>style.color</p:attrName>
                                        </p:attrNameLst>
                                      </p:cBhvr>
                                      <p:to>
                                        <p:clrVal>
                                          <a:srgbClr val="00B050"/>
                                        </p:clrVal>
                                      </p:to>
                                    </p:set>
                                  </p:childTnLst>
                                </p:cTn>
                              </p:par>
                              <p:par>
                                <p:cTn id="123" presetID="3" presetClass="emph" presetSubtype="1" grpId="0" nodeType="withEffect">
                                  <p:stCondLst>
                                    <p:cond delay="0"/>
                                  </p:stCondLst>
                                  <p:childTnLst>
                                    <p:set>
                                      <p:cBhvr override="childStyle">
                                        <p:cTn id="124" dur="indefinite"/>
                                        <p:tgtEl>
                                          <p:spTgt spid="811"/>
                                        </p:tgtEl>
                                        <p:attrNameLst>
                                          <p:attrName>style.color</p:attrName>
                                        </p:attrNameLst>
                                      </p:cBhvr>
                                      <p:to>
                                        <p:clrVal>
                                          <a:srgbClr val="00B050"/>
                                        </p:clrVal>
                                      </p:to>
                                    </p:set>
                                  </p:childTnLst>
                                </p:cTn>
                              </p:par>
                              <p:par>
                                <p:cTn id="125" presetID="3" presetClass="emph" presetSubtype="1" grpId="0" nodeType="withEffect">
                                  <p:stCondLst>
                                    <p:cond delay="0"/>
                                  </p:stCondLst>
                                  <p:childTnLst>
                                    <p:set>
                                      <p:cBhvr override="childStyle">
                                        <p:cTn id="126" dur="indefinite"/>
                                        <p:tgtEl>
                                          <p:spTgt spid="853"/>
                                        </p:tgtEl>
                                        <p:attrNameLst>
                                          <p:attrName>style.color</p:attrName>
                                        </p:attrNameLst>
                                      </p:cBhvr>
                                      <p:to>
                                        <p:clrVal>
                                          <a:srgbClr val="00B050"/>
                                        </p:clrVal>
                                      </p:to>
                                    </p:set>
                                  </p:childTnLst>
                                </p:cTn>
                              </p:par>
                            </p:childTnLst>
                          </p:cTn>
                        </p:par>
                      </p:childTnLst>
                    </p:cTn>
                  </p:par>
                  <p:par>
                    <p:cTn id="127" fill="hold">
                      <p:stCondLst>
                        <p:cond delay="indefinite"/>
                      </p:stCondLst>
                      <p:childTnLst>
                        <p:par>
                          <p:cTn id="128" fill="hold">
                            <p:stCondLst>
                              <p:cond delay="0"/>
                            </p:stCondLst>
                            <p:childTnLst>
                              <p:par>
                                <p:cTn id="129" presetID="3" presetClass="emph" presetSubtype="1" grpId="0" nodeType="clickEffect">
                                  <p:stCondLst>
                                    <p:cond delay="0"/>
                                  </p:stCondLst>
                                  <p:childTnLst>
                                    <p:set>
                                      <p:cBhvr override="childStyle">
                                        <p:cTn id="130" dur="indefinite"/>
                                        <p:tgtEl>
                                          <p:spTgt spid="825"/>
                                        </p:tgtEl>
                                        <p:attrNameLst>
                                          <p:attrName>style.color</p:attrName>
                                        </p:attrNameLst>
                                      </p:cBhvr>
                                      <p:to>
                                        <p:clrVal>
                                          <a:srgbClr val="E68900"/>
                                        </p:clrVal>
                                      </p:to>
                                    </p:set>
                                  </p:childTnLst>
                                </p:cTn>
                              </p:par>
                              <p:par>
                                <p:cTn id="131" presetID="3" presetClass="emph" presetSubtype="1" grpId="0" nodeType="withEffect">
                                  <p:stCondLst>
                                    <p:cond delay="0"/>
                                  </p:stCondLst>
                                  <p:childTnLst>
                                    <p:set>
                                      <p:cBhvr override="childStyle">
                                        <p:cTn id="132" dur="indefinite"/>
                                        <p:tgtEl>
                                          <p:spTgt spid="860"/>
                                        </p:tgtEl>
                                        <p:attrNameLst>
                                          <p:attrName>style.color</p:attrName>
                                        </p:attrNameLst>
                                      </p:cBhvr>
                                      <p:to>
                                        <p:clrVal>
                                          <a:srgbClr val="E68900"/>
                                        </p:clrVal>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949"/>
                                        </p:tgtEl>
                                        <p:attrNameLst>
                                          <p:attrName>style.visibility</p:attrName>
                                        </p:attrNameLst>
                                      </p:cBhvr>
                                      <p:to>
                                        <p:strVal val="visible"/>
                                      </p:to>
                                    </p:set>
                                  </p:childTnLst>
                                </p:cTn>
                              </p:par>
                              <p:par>
                                <p:cTn id="137" presetID="1" presetClass="exit" presetSubtype="0" fill="hold" grpId="1" nodeType="withEffect">
                                  <p:stCondLst>
                                    <p:cond delay="0"/>
                                  </p:stCondLst>
                                  <p:childTnLst>
                                    <p:set>
                                      <p:cBhvr>
                                        <p:cTn id="138" dur="1" fill="hold">
                                          <p:stCondLst>
                                            <p:cond delay="0"/>
                                          </p:stCondLst>
                                        </p:cTn>
                                        <p:tgtEl>
                                          <p:spTgt spid="28"/>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ID="22" presetClass="entr" presetSubtype="4" fill="hold" grpId="0" nodeType="clickEffect">
                                  <p:stCondLst>
                                    <p:cond delay="0"/>
                                  </p:stCondLst>
                                  <p:childTnLst>
                                    <p:set>
                                      <p:cBhvr>
                                        <p:cTn id="142" dur="1" fill="hold">
                                          <p:stCondLst>
                                            <p:cond delay="0"/>
                                          </p:stCondLst>
                                        </p:cTn>
                                        <p:tgtEl>
                                          <p:spTgt spid="348"/>
                                        </p:tgtEl>
                                        <p:attrNameLst>
                                          <p:attrName>style.visibility</p:attrName>
                                        </p:attrNameLst>
                                      </p:cBhvr>
                                      <p:to>
                                        <p:strVal val="visible"/>
                                      </p:to>
                                    </p:set>
                                    <p:animEffect transition="in" filter="wipe(down)">
                                      <p:cBhvr>
                                        <p:cTn id="143" dur="500"/>
                                        <p:tgtEl>
                                          <p:spTgt spid="348"/>
                                        </p:tgtEl>
                                      </p:cBhvr>
                                    </p:animEffect>
                                  </p:childTnLst>
                                </p:cTn>
                              </p:par>
                            </p:childTnLst>
                          </p:cTn>
                        </p:par>
                      </p:childTnLst>
                    </p:cTn>
                  </p:par>
                  <p:par>
                    <p:cTn id="144" fill="hold">
                      <p:stCondLst>
                        <p:cond delay="indefinite"/>
                      </p:stCondLst>
                      <p:childTnLst>
                        <p:par>
                          <p:cTn id="145" fill="hold">
                            <p:stCondLst>
                              <p:cond delay="0"/>
                            </p:stCondLst>
                            <p:childTnLst>
                              <p:par>
                                <p:cTn id="146" presetID="3" presetClass="emph" presetSubtype="1" grpId="0" nodeType="clickEffect">
                                  <p:stCondLst>
                                    <p:cond delay="0"/>
                                  </p:stCondLst>
                                  <p:childTnLst>
                                    <p:set>
                                      <p:cBhvr override="childStyle">
                                        <p:cTn id="147" dur="indefinite"/>
                                        <p:tgtEl>
                                          <p:spTgt spid="881"/>
                                        </p:tgtEl>
                                        <p:attrNameLst>
                                          <p:attrName>style.color</p:attrName>
                                        </p:attrNameLst>
                                      </p:cBhvr>
                                      <p:to>
                                        <p:clrVal>
                                          <a:srgbClr val="FF9900"/>
                                        </p:clrVal>
                                      </p:to>
                                    </p:set>
                                  </p:childTnLst>
                                </p:cTn>
                              </p:par>
                              <p:par>
                                <p:cTn id="148" presetID="3" presetClass="emph" presetSubtype="1" grpId="0" nodeType="withEffect">
                                  <p:stCondLst>
                                    <p:cond delay="0"/>
                                  </p:stCondLst>
                                  <p:childTnLst>
                                    <p:set>
                                      <p:cBhvr override="childStyle">
                                        <p:cTn id="149" dur="indefinite"/>
                                        <p:tgtEl>
                                          <p:spTgt spid="888"/>
                                        </p:tgtEl>
                                        <p:attrNameLst>
                                          <p:attrName>style.color</p:attrName>
                                        </p:attrNameLst>
                                      </p:cBhvr>
                                      <p:to>
                                        <p:clrVal>
                                          <a:srgbClr val="FF9900"/>
                                        </p:clrVal>
                                      </p:to>
                                    </p:set>
                                  </p:childTnLst>
                                </p:cTn>
                              </p:par>
                              <p:par>
                                <p:cTn id="150" presetID="3" presetClass="emph" presetSubtype="1" grpId="0" nodeType="withEffect">
                                  <p:stCondLst>
                                    <p:cond delay="0"/>
                                  </p:stCondLst>
                                  <p:childTnLst>
                                    <p:set>
                                      <p:cBhvr override="childStyle">
                                        <p:cTn id="151" dur="indefinite"/>
                                        <p:tgtEl>
                                          <p:spTgt spid="874"/>
                                        </p:tgtEl>
                                        <p:attrNameLst>
                                          <p:attrName>style.color</p:attrName>
                                        </p:attrNameLst>
                                      </p:cBhvr>
                                      <p:to>
                                        <p:clrVal>
                                          <a:srgbClr val="FF9900"/>
                                        </p:clrVal>
                                      </p:to>
                                    </p:set>
                                  </p:childTnLst>
                                </p:cTn>
                              </p:par>
                            </p:childTnLst>
                          </p:cTn>
                        </p:par>
                      </p:childTnLst>
                    </p:cTn>
                  </p:par>
                  <p:par>
                    <p:cTn id="152" fill="hold">
                      <p:stCondLst>
                        <p:cond delay="indefinite"/>
                      </p:stCondLst>
                      <p:childTnLst>
                        <p:par>
                          <p:cTn id="153" fill="hold">
                            <p:stCondLst>
                              <p:cond delay="0"/>
                            </p:stCondLst>
                            <p:childTnLst>
                              <p:par>
                                <p:cTn id="154" presetID="21" presetClass="entr" presetSubtype="8" fill="hold" nodeType="clickEffect">
                                  <p:stCondLst>
                                    <p:cond delay="0"/>
                                  </p:stCondLst>
                                  <p:childTnLst>
                                    <p:set>
                                      <p:cBhvr>
                                        <p:cTn id="155" dur="1" fill="hold">
                                          <p:stCondLst>
                                            <p:cond delay="0"/>
                                          </p:stCondLst>
                                        </p:cTn>
                                        <p:tgtEl>
                                          <p:spTgt spid="956"/>
                                        </p:tgtEl>
                                        <p:attrNameLst>
                                          <p:attrName>style.visibility</p:attrName>
                                        </p:attrNameLst>
                                      </p:cBhvr>
                                      <p:to>
                                        <p:strVal val="visible"/>
                                      </p:to>
                                    </p:set>
                                    <p:animEffect transition="in" filter="wheel(8)">
                                      <p:cBhvr>
                                        <p:cTn id="156" dur="500"/>
                                        <p:tgtEl>
                                          <p:spTgt spid="956"/>
                                        </p:tgtEl>
                                      </p:cBhvr>
                                    </p:animEffect>
                                  </p:childTnLst>
                                </p:cTn>
                              </p:par>
                              <p:par>
                                <p:cTn id="157" presetID="1" presetClass="entr" presetSubtype="0" fill="hold" grpId="0" nodeType="withEffect">
                                  <p:stCondLst>
                                    <p:cond delay="0"/>
                                  </p:stCondLst>
                                  <p:childTnLst>
                                    <p:set>
                                      <p:cBhvr>
                                        <p:cTn id="158" dur="1" fill="hold">
                                          <p:stCondLst>
                                            <p:cond delay="0"/>
                                          </p:stCondLst>
                                        </p:cTn>
                                        <p:tgtEl>
                                          <p:spTgt spid="429"/>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21" presetClass="entr" presetSubtype="8" fill="hold" nodeType="clickEffect">
                                  <p:stCondLst>
                                    <p:cond delay="0"/>
                                  </p:stCondLst>
                                  <p:childTnLst>
                                    <p:set>
                                      <p:cBhvr>
                                        <p:cTn id="162" dur="1" fill="hold">
                                          <p:stCondLst>
                                            <p:cond delay="0"/>
                                          </p:stCondLst>
                                        </p:cTn>
                                        <p:tgtEl>
                                          <p:spTgt spid="350"/>
                                        </p:tgtEl>
                                        <p:attrNameLst>
                                          <p:attrName>style.visibility</p:attrName>
                                        </p:attrNameLst>
                                      </p:cBhvr>
                                      <p:to>
                                        <p:strVal val="visible"/>
                                      </p:to>
                                    </p:set>
                                    <p:animEffect transition="in" filter="wheel(8)">
                                      <p:cBhvr>
                                        <p:cTn id="163" dur="500"/>
                                        <p:tgtEl>
                                          <p:spTgt spid="350"/>
                                        </p:tgtEl>
                                      </p:cBhvr>
                                    </p:animEffect>
                                  </p:childTnLst>
                                </p:cTn>
                              </p:par>
                              <p:par>
                                <p:cTn id="164" presetID="1" presetClass="entr" presetSubtype="0" fill="hold" grpId="0" nodeType="withEffect">
                                  <p:stCondLst>
                                    <p:cond delay="0"/>
                                  </p:stCondLst>
                                  <p:childTnLst>
                                    <p:set>
                                      <p:cBhvr>
                                        <p:cTn id="165" dur="1" fill="hold">
                                          <p:stCondLst>
                                            <p:cond delay="0"/>
                                          </p:stCondLst>
                                        </p:cTn>
                                        <p:tgtEl>
                                          <p:spTgt spid="349"/>
                                        </p:tgtEl>
                                        <p:attrNameLst>
                                          <p:attrName>style.visibility</p:attrName>
                                        </p:attrNameLst>
                                      </p:cBhvr>
                                      <p:to>
                                        <p:strVal val="visible"/>
                                      </p:to>
                                    </p:set>
                                  </p:childTnLst>
                                </p:cTn>
                              </p:par>
                            </p:childTnLst>
                          </p:cTn>
                        </p:par>
                      </p:childTnLst>
                    </p:cTn>
                  </p:par>
                  <p:par>
                    <p:cTn id="166" fill="hold">
                      <p:stCondLst>
                        <p:cond delay="indefinite"/>
                      </p:stCondLst>
                      <p:childTnLst>
                        <p:par>
                          <p:cTn id="167" fill="hold">
                            <p:stCondLst>
                              <p:cond delay="0"/>
                            </p:stCondLst>
                            <p:childTnLst>
                              <p:par>
                                <p:cTn id="168" presetID="21" presetClass="entr" presetSubtype="8" fill="hold" nodeType="clickEffect">
                                  <p:stCondLst>
                                    <p:cond delay="0"/>
                                  </p:stCondLst>
                                  <p:childTnLst>
                                    <p:set>
                                      <p:cBhvr>
                                        <p:cTn id="169" dur="1" fill="hold">
                                          <p:stCondLst>
                                            <p:cond delay="0"/>
                                          </p:stCondLst>
                                        </p:cTn>
                                        <p:tgtEl>
                                          <p:spTgt spid="275"/>
                                        </p:tgtEl>
                                        <p:attrNameLst>
                                          <p:attrName>style.visibility</p:attrName>
                                        </p:attrNameLst>
                                      </p:cBhvr>
                                      <p:to>
                                        <p:strVal val="visible"/>
                                      </p:to>
                                    </p:set>
                                    <p:animEffect transition="in" filter="wheel(8)">
                                      <p:cBhvr>
                                        <p:cTn id="170" dur="500"/>
                                        <p:tgtEl>
                                          <p:spTgt spid="275"/>
                                        </p:tgtEl>
                                      </p:cBhvr>
                                    </p:animEffect>
                                  </p:childTnLst>
                                </p:cTn>
                              </p:par>
                              <p:par>
                                <p:cTn id="171" presetID="1" presetClass="entr" presetSubtype="0" fill="hold" grpId="0" nodeType="withEffect">
                                  <p:stCondLst>
                                    <p:cond delay="0"/>
                                  </p:stCondLst>
                                  <p:childTnLst>
                                    <p:set>
                                      <p:cBhvr>
                                        <p:cTn id="172" dur="1" fill="hold">
                                          <p:stCondLst>
                                            <p:cond delay="0"/>
                                          </p:stCondLst>
                                        </p:cTn>
                                        <p:tgtEl>
                                          <p:spTgt spid="428"/>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presetID="21" presetClass="entr" presetSubtype="8" fill="hold" nodeType="clickEffect">
                                  <p:stCondLst>
                                    <p:cond delay="0"/>
                                  </p:stCondLst>
                                  <p:childTnLst>
                                    <p:set>
                                      <p:cBhvr>
                                        <p:cTn id="176" dur="1" fill="hold">
                                          <p:stCondLst>
                                            <p:cond delay="0"/>
                                          </p:stCondLst>
                                        </p:cTn>
                                        <p:tgtEl>
                                          <p:spTgt spid="352"/>
                                        </p:tgtEl>
                                        <p:attrNameLst>
                                          <p:attrName>style.visibility</p:attrName>
                                        </p:attrNameLst>
                                      </p:cBhvr>
                                      <p:to>
                                        <p:strVal val="visible"/>
                                      </p:to>
                                    </p:set>
                                    <p:animEffect transition="in" filter="wheel(8)">
                                      <p:cBhvr>
                                        <p:cTn id="177" dur="500"/>
                                        <p:tgtEl>
                                          <p:spTgt spid="352"/>
                                        </p:tgtEl>
                                      </p:cBhvr>
                                    </p:animEffect>
                                  </p:childTnLst>
                                </p:cTn>
                              </p:par>
                              <p:par>
                                <p:cTn id="178" presetID="1" presetClass="entr" presetSubtype="0" fill="hold" grpId="0" nodeType="withEffect">
                                  <p:stCondLst>
                                    <p:cond delay="0"/>
                                  </p:stCondLst>
                                  <p:childTnLst>
                                    <p:set>
                                      <p:cBhvr>
                                        <p:cTn id="179" dur="1" fill="hold">
                                          <p:stCondLst>
                                            <p:cond delay="0"/>
                                          </p:stCondLst>
                                        </p:cTn>
                                        <p:tgtEl>
                                          <p:spTgt spid="351"/>
                                        </p:tgtEl>
                                        <p:attrNameLst>
                                          <p:attrName>style.visibility</p:attrName>
                                        </p:attrNameLst>
                                      </p:cBhvr>
                                      <p:to>
                                        <p:strVal val="visible"/>
                                      </p:to>
                                    </p:set>
                                  </p:childTnLst>
                                </p:cTn>
                              </p:par>
                            </p:childTnLst>
                          </p:cTn>
                        </p:par>
                      </p:childTnLst>
                    </p:cTn>
                  </p:par>
                  <p:par>
                    <p:cTn id="180" fill="hold">
                      <p:stCondLst>
                        <p:cond delay="indefinite"/>
                      </p:stCondLst>
                      <p:childTnLst>
                        <p:par>
                          <p:cTn id="181" fill="hold">
                            <p:stCondLst>
                              <p:cond delay="0"/>
                            </p:stCondLst>
                            <p:childTnLst>
                              <p:par>
                                <p:cTn id="182" presetID="1" presetClass="exit" presetSubtype="0" fill="hold" grpId="1" nodeType="clickEffect">
                                  <p:stCondLst>
                                    <p:cond delay="0"/>
                                  </p:stCondLst>
                                  <p:childTnLst>
                                    <p:set>
                                      <p:cBhvr>
                                        <p:cTn id="183" dur="1" fill="hold">
                                          <p:stCondLst>
                                            <p:cond delay="0"/>
                                          </p:stCondLst>
                                        </p:cTn>
                                        <p:tgtEl>
                                          <p:spTgt spid="950"/>
                                        </p:tgtEl>
                                        <p:attrNameLst>
                                          <p:attrName>style.visibility</p:attrName>
                                        </p:attrNameLst>
                                      </p:cBhvr>
                                      <p:to>
                                        <p:strVal val="hidden"/>
                                      </p:to>
                                    </p:set>
                                  </p:childTnLst>
                                </p:cTn>
                              </p:par>
                              <p:par>
                                <p:cTn id="184" presetID="1" presetClass="entr" presetSubtype="0" fill="hold" grpId="2" nodeType="withEffect">
                                  <p:stCondLst>
                                    <p:cond delay="0"/>
                                  </p:stCondLst>
                                  <p:childTnLst>
                                    <p:set>
                                      <p:cBhvr>
                                        <p:cTn id="185" dur="1" fill="hold">
                                          <p:stCondLst>
                                            <p:cond delay="0"/>
                                          </p:stCondLst>
                                        </p:cTn>
                                        <p:tgtEl>
                                          <p:spTgt spid="933"/>
                                        </p:tgtEl>
                                        <p:attrNameLst>
                                          <p:attrName>style.visibility</p:attrName>
                                        </p:attrNameLst>
                                      </p:cBhvr>
                                      <p:to>
                                        <p:strVal val="visible"/>
                                      </p:to>
                                    </p:set>
                                  </p:childTnLst>
                                </p:cTn>
                              </p:par>
                              <p:par>
                                <p:cTn id="186" presetID="1" presetClass="entr" presetSubtype="0" fill="hold" grpId="0" nodeType="withEffect">
                                  <p:stCondLst>
                                    <p:cond delay="0"/>
                                  </p:stCondLst>
                                  <p:childTnLst>
                                    <p:set>
                                      <p:cBhvr>
                                        <p:cTn id="187" dur="1" fill="hold">
                                          <p:stCondLst>
                                            <p:cond delay="0"/>
                                          </p:stCondLst>
                                        </p:cTn>
                                        <p:tgtEl>
                                          <p:spTgt spid="952"/>
                                        </p:tgtEl>
                                        <p:attrNameLst>
                                          <p:attrName>style.visibility</p:attrName>
                                        </p:attrNameLst>
                                      </p:cBhvr>
                                      <p:to>
                                        <p:strVal val="visible"/>
                                      </p:to>
                                    </p:set>
                                  </p:childTnLst>
                                </p:cTn>
                              </p:par>
                              <p:par>
                                <p:cTn id="188" presetID="1" presetClass="exit" presetSubtype="0" fill="hold" grpId="1" nodeType="withEffect">
                                  <p:stCondLst>
                                    <p:cond delay="0"/>
                                  </p:stCondLst>
                                  <p:childTnLst>
                                    <p:set>
                                      <p:cBhvr>
                                        <p:cTn id="189" dur="1" fill="hold">
                                          <p:stCondLst>
                                            <p:cond delay="0"/>
                                          </p:stCondLst>
                                        </p:cTn>
                                        <p:tgtEl>
                                          <p:spTgt spid="948"/>
                                        </p:tgtEl>
                                        <p:attrNameLst>
                                          <p:attrName>style.visibility</p:attrName>
                                        </p:attrNameLst>
                                      </p:cBhvr>
                                      <p:to>
                                        <p:strVal val="hidden"/>
                                      </p:to>
                                    </p:set>
                                  </p:childTnLst>
                                </p:cTn>
                              </p:par>
                            </p:childTnLst>
                          </p:cTn>
                        </p:par>
                      </p:childTnLst>
                    </p:cTn>
                  </p:par>
                  <p:par>
                    <p:cTn id="190" fill="hold">
                      <p:stCondLst>
                        <p:cond delay="indefinite"/>
                      </p:stCondLst>
                      <p:childTnLst>
                        <p:par>
                          <p:cTn id="191" fill="hold">
                            <p:stCondLst>
                              <p:cond delay="0"/>
                            </p:stCondLst>
                            <p:childTnLst>
                              <p:par>
                                <p:cTn id="192" presetID="3" presetClass="emph" presetSubtype="1" grpId="2" nodeType="clickEffect">
                                  <p:stCondLst>
                                    <p:cond delay="0"/>
                                  </p:stCondLst>
                                  <p:childTnLst>
                                    <p:set>
                                      <p:cBhvr override="childStyle">
                                        <p:cTn id="193" dur="indefinite"/>
                                        <p:tgtEl>
                                          <p:spTgt spid="762"/>
                                        </p:tgtEl>
                                        <p:attrNameLst>
                                          <p:attrName>style.color</p:attrName>
                                        </p:attrNameLst>
                                      </p:cBhvr>
                                      <p:to>
                                        <p:clrVal>
                                          <a:srgbClr val="FF0000"/>
                                        </p:clrVal>
                                      </p:to>
                                    </p:set>
                                  </p:childTnLst>
                                </p:cTn>
                              </p:par>
                              <p:par>
                                <p:cTn id="194" presetID="3" presetClass="emph" presetSubtype="1" grpId="2" nodeType="withEffect">
                                  <p:stCondLst>
                                    <p:cond delay="0"/>
                                  </p:stCondLst>
                                  <p:childTnLst>
                                    <p:set>
                                      <p:cBhvr override="childStyle">
                                        <p:cTn id="195" dur="indefinite"/>
                                        <p:tgtEl>
                                          <p:spTgt spid="797"/>
                                        </p:tgtEl>
                                        <p:attrNameLst>
                                          <p:attrName>style.color</p:attrName>
                                        </p:attrNameLst>
                                      </p:cBhvr>
                                      <p:to>
                                        <p:clrVal>
                                          <a:srgbClr val="FF0000"/>
                                        </p:clrVal>
                                      </p:to>
                                    </p:set>
                                  </p:childTnLst>
                                </p:cTn>
                              </p:par>
                              <p:par>
                                <p:cTn id="196" presetID="3" presetClass="emph" presetSubtype="1" grpId="2" nodeType="withEffect">
                                  <p:stCondLst>
                                    <p:cond delay="0"/>
                                  </p:stCondLst>
                                  <p:childTnLst>
                                    <p:set>
                                      <p:cBhvr override="childStyle">
                                        <p:cTn id="197" dur="indefinite"/>
                                        <p:tgtEl>
                                          <p:spTgt spid="804"/>
                                        </p:tgtEl>
                                        <p:attrNameLst>
                                          <p:attrName>style.color</p:attrName>
                                        </p:attrNameLst>
                                      </p:cBhvr>
                                      <p:to>
                                        <p:clrVal>
                                          <a:srgbClr val="FF0000"/>
                                        </p:clrVal>
                                      </p:to>
                                    </p:set>
                                  </p:childTnLst>
                                </p:cTn>
                              </p:par>
                              <p:par>
                                <p:cTn id="198" presetID="3" presetClass="emph" presetSubtype="1" grpId="2" nodeType="withEffect">
                                  <p:stCondLst>
                                    <p:cond delay="0"/>
                                  </p:stCondLst>
                                  <p:childTnLst>
                                    <p:set>
                                      <p:cBhvr override="childStyle">
                                        <p:cTn id="199" dur="indefinite"/>
                                        <p:tgtEl>
                                          <p:spTgt spid="839"/>
                                        </p:tgtEl>
                                        <p:attrNameLst>
                                          <p:attrName>style.color</p:attrName>
                                        </p:attrNameLst>
                                      </p:cBhvr>
                                      <p:to>
                                        <p:clrVal>
                                          <a:srgbClr val="FF0000"/>
                                        </p:clrVal>
                                      </p:to>
                                    </p:set>
                                  </p:childTnLst>
                                </p:cTn>
                              </p:par>
                              <p:par>
                                <p:cTn id="200" presetID="3" presetClass="emph" presetSubtype="1" grpId="2" nodeType="withEffect">
                                  <p:stCondLst>
                                    <p:cond delay="0"/>
                                  </p:stCondLst>
                                  <p:childTnLst>
                                    <p:set>
                                      <p:cBhvr override="childStyle">
                                        <p:cTn id="201" dur="indefinite"/>
                                        <p:tgtEl>
                                          <p:spTgt spid="818"/>
                                        </p:tgtEl>
                                        <p:attrNameLst>
                                          <p:attrName>style.color</p:attrName>
                                        </p:attrNameLst>
                                      </p:cBhvr>
                                      <p:to>
                                        <p:clrVal>
                                          <a:srgbClr val="FF0000"/>
                                        </p:clrVal>
                                      </p:to>
                                    </p:set>
                                  </p:childTnLst>
                                </p:cTn>
                              </p:par>
                              <p:par>
                                <p:cTn id="202" presetID="3" presetClass="emph" presetSubtype="1" grpId="2" nodeType="withEffect">
                                  <p:stCondLst>
                                    <p:cond delay="0"/>
                                  </p:stCondLst>
                                  <p:childTnLst>
                                    <p:set>
                                      <p:cBhvr override="childStyle">
                                        <p:cTn id="203" dur="indefinite"/>
                                        <p:tgtEl>
                                          <p:spTgt spid="867"/>
                                        </p:tgtEl>
                                        <p:attrNameLst>
                                          <p:attrName>style.color</p:attrName>
                                        </p:attrNameLst>
                                      </p:cBhvr>
                                      <p:to>
                                        <p:clrVal>
                                          <a:srgbClr val="FF0000"/>
                                        </p:clrVal>
                                      </p:to>
                                    </p:set>
                                  </p:childTnLst>
                                </p:cTn>
                              </p:par>
                              <p:par>
                                <p:cTn id="204" presetID="3" presetClass="emph" presetSubtype="1" grpId="1" nodeType="withEffect">
                                  <p:stCondLst>
                                    <p:cond delay="0"/>
                                  </p:stCondLst>
                                  <p:childTnLst>
                                    <p:set>
                                      <p:cBhvr override="childStyle">
                                        <p:cTn id="205" dur="indefinite"/>
                                        <p:tgtEl>
                                          <p:spTgt spid="811"/>
                                        </p:tgtEl>
                                        <p:attrNameLst>
                                          <p:attrName>style.color</p:attrName>
                                        </p:attrNameLst>
                                      </p:cBhvr>
                                      <p:to>
                                        <p:clrVal>
                                          <a:srgbClr val="FF0000"/>
                                        </p:clrVal>
                                      </p:to>
                                    </p:set>
                                  </p:childTnLst>
                                </p:cTn>
                              </p:par>
                              <p:par>
                                <p:cTn id="206" presetID="3" presetClass="emph" presetSubtype="1" grpId="1" nodeType="withEffect">
                                  <p:stCondLst>
                                    <p:cond delay="0"/>
                                  </p:stCondLst>
                                  <p:childTnLst>
                                    <p:set>
                                      <p:cBhvr override="childStyle">
                                        <p:cTn id="207" dur="indefinite"/>
                                        <p:tgtEl>
                                          <p:spTgt spid="853"/>
                                        </p:tgtEl>
                                        <p:attrNameLst>
                                          <p:attrName>style.color</p:attrName>
                                        </p:attrNameLst>
                                      </p:cBhvr>
                                      <p:to>
                                        <p:clrVal>
                                          <a:srgbClr val="FF0000"/>
                                        </p:clrVal>
                                      </p:to>
                                    </p:set>
                                  </p:childTnLst>
                                </p:cTn>
                              </p:par>
                            </p:childTnLst>
                          </p:cTn>
                        </p:par>
                      </p:childTnLst>
                    </p:cTn>
                  </p:par>
                  <p:par>
                    <p:cTn id="208" fill="hold">
                      <p:stCondLst>
                        <p:cond delay="indefinite"/>
                      </p:stCondLst>
                      <p:childTnLst>
                        <p:par>
                          <p:cTn id="209" fill="hold">
                            <p:stCondLst>
                              <p:cond delay="0"/>
                            </p:stCondLst>
                            <p:childTnLst>
                              <p:par>
                                <p:cTn id="210" presetID="1" presetClass="entr" presetSubtype="0" fill="hold" grpId="2" nodeType="clickEffect">
                                  <p:stCondLst>
                                    <p:cond delay="0"/>
                                  </p:stCondLst>
                                  <p:childTnLst>
                                    <p:set>
                                      <p:cBhvr>
                                        <p:cTn id="211" dur="1" fill="hold">
                                          <p:stCondLst>
                                            <p:cond delay="0"/>
                                          </p:stCondLst>
                                        </p:cTn>
                                        <p:tgtEl>
                                          <p:spTgt spid="28"/>
                                        </p:tgtEl>
                                        <p:attrNameLst>
                                          <p:attrName>style.visibility</p:attrName>
                                        </p:attrNameLst>
                                      </p:cBhvr>
                                      <p:to>
                                        <p:strVal val="visible"/>
                                      </p:to>
                                    </p:set>
                                  </p:childTnLst>
                                </p:cTn>
                              </p:par>
                              <p:par>
                                <p:cTn id="212" presetID="1" presetClass="exit" presetSubtype="0" fill="hold" grpId="1" nodeType="withEffect">
                                  <p:stCondLst>
                                    <p:cond delay="0"/>
                                  </p:stCondLst>
                                  <p:childTnLst>
                                    <p:set>
                                      <p:cBhvr>
                                        <p:cTn id="213" dur="1" fill="hold">
                                          <p:stCondLst>
                                            <p:cond delay="0"/>
                                          </p:stCondLst>
                                        </p:cTn>
                                        <p:tgtEl>
                                          <p:spTgt spid="949"/>
                                        </p:tgtEl>
                                        <p:attrNameLst>
                                          <p:attrName>style.visibility</p:attrName>
                                        </p:attrNameLst>
                                      </p:cBhvr>
                                      <p:to>
                                        <p:strVal val="hidden"/>
                                      </p:to>
                                    </p:set>
                                  </p:childTnLst>
                                </p:cTn>
                              </p:par>
                              <p:par>
                                <p:cTn id="214" presetID="1" presetClass="entr" presetSubtype="0" fill="hold" grpId="0" nodeType="withEffect">
                                  <p:stCondLst>
                                    <p:cond delay="0"/>
                                  </p:stCondLst>
                                  <p:childTnLst>
                                    <p:set>
                                      <p:cBhvr>
                                        <p:cTn id="215" dur="1" fill="hold">
                                          <p:stCondLst>
                                            <p:cond delay="0"/>
                                          </p:stCondLst>
                                        </p:cTn>
                                        <p:tgtEl>
                                          <p:spTgt spid="953"/>
                                        </p:tgtEl>
                                        <p:attrNameLst>
                                          <p:attrName>style.visibility</p:attrName>
                                        </p:attrNameLst>
                                      </p:cBhvr>
                                      <p:to>
                                        <p:strVal val="visible"/>
                                      </p:to>
                                    </p:set>
                                  </p:childTnLst>
                                </p:cTn>
                              </p:par>
                              <p:par>
                                <p:cTn id="216" presetID="1" presetClass="exit" presetSubtype="0" fill="hold" grpId="3" nodeType="withEffect">
                                  <p:stCondLst>
                                    <p:cond delay="0"/>
                                  </p:stCondLst>
                                  <p:childTnLst>
                                    <p:set>
                                      <p:cBhvr>
                                        <p:cTn id="217" dur="1" fill="hold">
                                          <p:stCondLst>
                                            <p:cond delay="0"/>
                                          </p:stCondLst>
                                        </p:cTn>
                                        <p:tgtEl>
                                          <p:spTgt spid="933"/>
                                        </p:tgtEl>
                                        <p:attrNameLst>
                                          <p:attrName>style.visibility</p:attrName>
                                        </p:attrNameLst>
                                      </p:cBhvr>
                                      <p:to>
                                        <p:strVal val="hidden"/>
                                      </p:to>
                                    </p:set>
                                  </p:childTnLst>
                                </p:cTn>
                              </p:par>
                            </p:childTnLst>
                          </p:cTn>
                        </p:par>
                      </p:childTnLst>
                    </p:cTn>
                  </p:par>
                  <p:par>
                    <p:cTn id="218" fill="hold">
                      <p:stCondLst>
                        <p:cond delay="indefinite"/>
                      </p:stCondLst>
                      <p:childTnLst>
                        <p:par>
                          <p:cTn id="219" fill="hold">
                            <p:stCondLst>
                              <p:cond delay="0"/>
                            </p:stCondLst>
                            <p:childTnLst>
                              <p:par>
                                <p:cTn id="220" presetID="3" presetClass="emph" presetSubtype="1" grpId="1" nodeType="clickEffect">
                                  <p:stCondLst>
                                    <p:cond delay="0"/>
                                  </p:stCondLst>
                                  <p:childTnLst>
                                    <p:set>
                                      <p:cBhvr override="childStyle">
                                        <p:cTn id="221" dur="indefinite"/>
                                        <p:tgtEl>
                                          <p:spTgt spid="825"/>
                                        </p:tgtEl>
                                        <p:attrNameLst>
                                          <p:attrName>style.color</p:attrName>
                                        </p:attrNameLst>
                                      </p:cBhvr>
                                      <p:to>
                                        <p:clrVal>
                                          <a:srgbClr val="00B050"/>
                                        </p:clrVal>
                                      </p:to>
                                    </p:set>
                                  </p:childTnLst>
                                </p:cTn>
                              </p:par>
                              <p:par>
                                <p:cTn id="222" presetID="3" presetClass="emph" presetSubtype="1" grpId="1" nodeType="withEffect">
                                  <p:stCondLst>
                                    <p:cond delay="0"/>
                                  </p:stCondLst>
                                  <p:childTnLst>
                                    <p:set>
                                      <p:cBhvr override="childStyle">
                                        <p:cTn id="223" dur="indefinite"/>
                                        <p:tgtEl>
                                          <p:spTgt spid="860"/>
                                        </p:tgtEl>
                                        <p:attrNameLst>
                                          <p:attrName>style.color</p:attrName>
                                        </p:attrNameLst>
                                      </p:cBhvr>
                                      <p:to>
                                        <p:clrVal>
                                          <a:srgbClr val="00B050"/>
                                        </p:clrVal>
                                      </p:to>
                                    </p:set>
                                  </p:childTnLst>
                                </p:cTn>
                              </p:par>
                              <p:par>
                                <p:cTn id="224" presetID="3" presetClass="emph" presetSubtype="1" grpId="1" nodeType="withEffect">
                                  <p:stCondLst>
                                    <p:cond delay="0"/>
                                  </p:stCondLst>
                                  <p:childTnLst>
                                    <p:set>
                                      <p:cBhvr override="childStyle">
                                        <p:cTn id="225" dur="indefinite"/>
                                        <p:tgtEl>
                                          <p:spTgt spid="874"/>
                                        </p:tgtEl>
                                        <p:attrNameLst>
                                          <p:attrName>style.color</p:attrName>
                                        </p:attrNameLst>
                                      </p:cBhvr>
                                      <p:to>
                                        <p:clrVal>
                                          <a:srgbClr val="00B050"/>
                                        </p:clrVal>
                                      </p:to>
                                    </p:set>
                                  </p:childTnLst>
                                </p:cTn>
                              </p:par>
                              <p:par>
                                <p:cTn id="226" presetID="3" presetClass="emph" presetSubtype="1" grpId="1" nodeType="withEffect">
                                  <p:stCondLst>
                                    <p:cond delay="0"/>
                                  </p:stCondLst>
                                  <p:childTnLst>
                                    <p:set>
                                      <p:cBhvr override="childStyle">
                                        <p:cTn id="227" dur="indefinite"/>
                                        <p:tgtEl>
                                          <p:spTgt spid="881"/>
                                        </p:tgtEl>
                                        <p:attrNameLst>
                                          <p:attrName>style.color</p:attrName>
                                        </p:attrNameLst>
                                      </p:cBhvr>
                                      <p:to>
                                        <p:clrVal>
                                          <a:srgbClr val="00B050"/>
                                        </p:clrVal>
                                      </p:to>
                                    </p:set>
                                  </p:childTnLst>
                                </p:cTn>
                              </p:par>
                              <p:par>
                                <p:cTn id="228" presetID="3" presetClass="emph" presetSubtype="1" grpId="1" nodeType="withEffect">
                                  <p:stCondLst>
                                    <p:cond delay="0"/>
                                  </p:stCondLst>
                                  <p:childTnLst>
                                    <p:set>
                                      <p:cBhvr override="childStyle">
                                        <p:cTn id="229" dur="indefinite"/>
                                        <p:tgtEl>
                                          <p:spTgt spid="888"/>
                                        </p:tgtEl>
                                        <p:attrNameLst>
                                          <p:attrName>style.color</p:attrName>
                                        </p:attrNameLst>
                                      </p:cBhvr>
                                      <p:to>
                                        <p:clrVal>
                                          <a:srgbClr val="00B050"/>
                                        </p:clrVal>
                                      </p:to>
                                    </p:set>
                                  </p:childTnLst>
                                </p:cTn>
                              </p:par>
                            </p:childTnLst>
                          </p:cTn>
                        </p:par>
                      </p:childTnLst>
                    </p:cTn>
                  </p:par>
                  <p:par>
                    <p:cTn id="230" fill="hold">
                      <p:stCondLst>
                        <p:cond delay="indefinite"/>
                      </p:stCondLst>
                      <p:childTnLst>
                        <p:par>
                          <p:cTn id="231" fill="hold">
                            <p:stCondLst>
                              <p:cond delay="0"/>
                            </p:stCondLst>
                            <p:childTnLst>
                              <p:par>
                                <p:cTn id="232" presetID="21" presetClass="entr" presetSubtype="8" fill="hold" nodeType="clickEffect">
                                  <p:stCondLst>
                                    <p:cond delay="0"/>
                                  </p:stCondLst>
                                  <p:childTnLst>
                                    <p:set>
                                      <p:cBhvr>
                                        <p:cTn id="233" dur="1" fill="hold">
                                          <p:stCondLst>
                                            <p:cond delay="0"/>
                                          </p:stCondLst>
                                        </p:cTn>
                                        <p:tgtEl>
                                          <p:spTgt spid="6"/>
                                        </p:tgtEl>
                                        <p:attrNameLst>
                                          <p:attrName>style.visibility</p:attrName>
                                        </p:attrNameLst>
                                      </p:cBhvr>
                                      <p:to>
                                        <p:strVal val="visible"/>
                                      </p:to>
                                    </p:set>
                                    <p:animEffect transition="in" filter="wheel(8)">
                                      <p:cBhvr>
                                        <p:cTn id="234" dur="500"/>
                                        <p:tgtEl>
                                          <p:spTgt spid="6"/>
                                        </p:tgtEl>
                                      </p:cBhvr>
                                    </p:animEffect>
                                  </p:childTnLst>
                                </p:cTn>
                              </p:par>
                              <p:par>
                                <p:cTn id="235" presetID="1" presetClass="entr" presetSubtype="0" fill="hold" grpId="0" nodeType="withEffect">
                                  <p:stCondLst>
                                    <p:cond delay="0"/>
                                  </p:stCondLst>
                                  <p:childTnLst>
                                    <p:set>
                                      <p:cBhvr>
                                        <p:cTn id="236" dur="1" fill="hold">
                                          <p:stCondLst>
                                            <p:cond delay="0"/>
                                          </p:stCondLst>
                                        </p:cTn>
                                        <p:tgtEl>
                                          <p:spTgt spid="329"/>
                                        </p:tgtEl>
                                        <p:attrNameLst>
                                          <p:attrName>style.visibility</p:attrName>
                                        </p:attrNameLst>
                                      </p:cBhvr>
                                      <p:to>
                                        <p:strVal val="visible"/>
                                      </p:to>
                                    </p:set>
                                  </p:childTnLst>
                                </p:cTn>
                              </p:par>
                            </p:childTnLst>
                          </p:cTn>
                        </p:par>
                      </p:childTnLst>
                    </p:cTn>
                  </p:par>
                  <p:par>
                    <p:cTn id="237" fill="hold">
                      <p:stCondLst>
                        <p:cond delay="indefinite"/>
                      </p:stCondLst>
                      <p:childTnLst>
                        <p:par>
                          <p:cTn id="238" fill="hold">
                            <p:stCondLst>
                              <p:cond delay="0"/>
                            </p:stCondLst>
                            <p:childTnLst>
                              <p:par>
                                <p:cTn id="239" presetID="1" presetClass="exit" presetSubtype="0" fill="hold" grpId="1" nodeType="clickEffect">
                                  <p:stCondLst>
                                    <p:cond delay="0"/>
                                  </p:stCondLst>
                                  <p:childTnLst>
                                    <p:set>
                                      <p:cBhvr>
                                        <p:cTn id="240" dur="1" fill="hold">
                                          <p:stCondLst>
                                            <p:cond delay="0"/>
                                          </p:stCondLst>
                                        </p:cTn>
                                        <p:tgtEl>
                                          <p:spTgt spid="953"/>
                                        </p:tgtEl>
                                        <p:attrNameLst>
                                          <p:attrName>style.visibility</p:attrName>
                                        </p:attrNameLst>
                                      </p:cBhvr>
                                      <p:to>
                                        <p:strVal val="hidden"/>
                                      </p:to>
                                    </p:set>
                                  </p:childTnLst>
                                </p:cTn>
                              </p:par>
                              <p:par>
                                <p:cTn id="241" presetID="1" presetClass="entr" presetSubtype="0" fill="hold" grpId="4" nodeType="withEffect">
                                  <p:stCondLst>
                                    <p:cond delay="0"/>
                                  </p:stCondLst>
                                  <p:childTnLst>
                                    <p:set>
                                      <p:cBhvr>
                                        <p:cTn id="242" dur="1" fill="hold">
                                          <p:stCondLst>
                                            <p:cond delay="0"/>
                                          </p:stCondLst>
                                        </p:cTn>
                                        <p:tgtEl>
                                          <p:spTgt spid="933"/>
                                        </p:tgtEl>
                                        <p:attrNameLst>
                                          <p:attrName>style.visibility</p:attrName>
                                        </p:attrNameLst>
                                      </p:cBhvr>
                                      <p:to>
                                        <p:strVal val="visible"/>
                                      </p:to>
                                    </p:set>
                                  </p:childTnLst>
                                </p:cTn>
                              </p:par>
                              <p:par>
                                <p:cTn id="243" presetID="1" presetClass="exit" presetSubtype="0" fill="hold" grpId="1" nodeType="withEffect">
                                  <p:stCondLst>
                                    <p:cond delay="0"/>
                                  </p:stCondLst>
                                  <p:childTnLst>
                                    <p:set>
                                      <p:cBhvr>
                                        <p:cTn id="244" dur="1" fill="hold">
                                          <p:stCondLst>
                                            <p:cond delay="0"/>
                                          </p:stCondLst>
                                        </p:cTn>
                                        <p:tgtEl>
                                          <p:spTgt spid="952"/>
                                        </p:tgtEl>
                                        <p:attrNameLst>
                                          <p:attrName>style.visibility</p:attrName>
                                        </p:attrNameLst>
                                      </p:cBhvr>
                                      <p:to>
                                        <p:strVal val="hidden"/>
                                      </p:to>
                                    </p:set>
                                  </p:childTnLst>
                                </p:cTn>
                              </p:par>
                              <p:par>
                                <p:cTn id="245" presetID="1" presetClass="entr" presetSubtype="0" fill="hold" grpId="0" nodeType="withEffect">
                                  <p:stCondLst>
                                    <p:cond delay="0"/>
                                  </p:stCondLst>
                                  <p:childTnLst>
                                    <p:set>
                                      <p:cBhvr>
                                        <p:cTn id="246" dur="1" fill="hold">
                                          <p:stCondLst>
                                            <p:cond delay="0"/>
                                          </p:stCondLst>
                                        </p:cTn>
                                        <p:tgtEl>
                                          <p:spTgt spid="954"/>
                                        </p:tgtEl>
                                        <p:attrNameLst>
                                          <p:attrName>style.visibility</p:attrName>
                                        </p:attrNameLst>
                                      </p:cBhvr>
                                      <p:to>
                                        <p:strVal val="visible"/>
                                      </p:to>
                                    </p:set>
                                  </p:childTnLst>
                                </p:cTn>
                              </p:par>
                            </p:childTnLst>
                          </p:cTn>
                        </p:par>
                      </p:childTnLst>
                    </p:cTn>
                  </p:par>
                  <p:par>
                    <p:cTn id="247" fill="hold">
                      <p:stCondLst>
                        <p:cond delay="indefinite"/>
                      </p:stCondLst>
                      <p:childTnLst>
                        <p:par>
                          <p:cTn id="248" fill="hold">
                            <p:stCondLst>
                              <p:cond delay="0"/>
                            </p:stCondLst>
                            <p:childTnLst>
                              <p:par>
                                <p:cTn id="249" presetID="3" presetClass="emph" presetSubtype="1" grpId="2" nodeType="clickEffect">
                                  <p:stCondLst>
                                    <p:cond delay="0"/>
                                  </p:stCondLst>
                                  <p:childTnLst>
                                    <p:set>
                                      <p:cBhvr override="childStyle">
                                        <p:cTn id="250" dur="indefinite"/>
                                        <p:tgtEl>
                                          <p:spTgt spid="825"/>
                                        </p:tgtEl>
                                        <p:attrNameLst>
                                          <p:attrName>style.color</p:attrName>
                                        </p:attrNameLst>
                                      </p:cBhvr>
                                      <p:to>
                                        <p:clrVal>
                                          <a:srgbClr val="FF0000"/>
                                        </p:clrVal>
                                      </p:to>
                                    </p:set>
                                  </p:childTnLst>
                                </p:cTn>
                              </p:par>
                              <p:par>
                                <p:cTn id="251" presetID="3" presetClass="emph" presetSubtype="1" grpId="2" nodeType="withEffect">
                                  <p:stCondLst>
                                    <p:cond delay="0"/>
                                  </p:stCondLst>
                                  <p:childTnLst>
                                    <p:set>
                                      <p:cBhvr override="childStyle">
                                        <p:cTn id="252" dur="indefinite"/>
                                        <p:tgtEl>
                                          <p:spTgt spid="860"/>
                                        </p:tgtEl>
                                        <p:attrNameLst>
                                          <p:attrName>style.color</p:attrName>
                                        </p:attrNameLst>
                                      </p:cBhvr>
                                      <p:to>
                                        <p:clrVal>
                                          <a:srgbClr val="FF0000"/>
                                        </p:clrVal>
                                      </p:to>
                                    </p:set>
                                  </p:childTnLst>
                                </p:cTn>
                              </p:par>
                              <p:par>
                                <p:cTn id="253" presetID="3" presetClass="emph" presetSubtype="1" grpId="2" nodeType="withEffect">
                                  <p:stCondLst>
                                    <p:cond delay="0"/>
                                  </p:stCondLst>
                                  <p:childTnLst>
                                    <p:set>
                                      <p:cBhvr override="childStyle">
                                        <p:cTn id="254" dur="indefinite"/>
                                        <p:tgtEl>
                                          <p:spTgt spid="874"/>
                                        </p:tgtEl>
                                        <p:attrNameLst>
                                          <p:attrName>style.color</p:attrName>
                                        </p:attrNameLst>
                                      </p:cBhvr>
                                      <p:to>
                                        <p:clrVal>
                                          <a:srgbClr val="FF0000"/>
                                        </p:clrVal>
                                      </p:to>
                                    </p:set>
                                  </p:childTnLst>
                                </p:cTn>
                              </p:par>
                              <p:par>
                                <p:cTn id="255" presetID="3" presetClass="emph" presetSubtype="1" grpId="2" nodeType="withEffect">
                                  <p:stCondLst>
                                    <p:cond delay="0"/>
                                  </p:stCondLst>
                                  <p:childTnLst>
                                    <p:set>
                                      <p:cBhvr override="childStyle">
                                        <p:cTn id="256" dur="indefinite"/>
                                        <p:tgtEl>
                                          <p:spTgt spid="881"/>
                                        </p:tgtEl>
                                        <p:attrNameLst>
                                          <p:attrName>style.color</p:attrName>
                                        </p:attrNameLst>
                                      </p:cBhvr>
                                      <p:to>
                                        <p:clrVal>
                                          <a:srgbClr val="FF0000"/>
                                        </p:clrVal>
                                      </p:to>
                                    </p:set>
                                  </p:childTnLst>
                                </p:cTn>
                              </p:par>
                              <p:par>
                                <p:cTn id="257" presetID="3" presetClass="emph" presetSubtype="1" grpId="2" nodeType="withEffect">
                                  <p:stCondLst>
                                    <p:cond delay="0"/>
                                  </p:stCondLst>
                                  <p:childTnLst>
                                    <p:set>
                                      <p:cBhvr override="childStyle">
                                        <p:cTn id="258" dur="indefinite"/>
                                        <p:tgtEl>
                                          <p:spTgt spid="888"/>
                                        </p:tgtEl>
                                        <p:attrNameLst>
                                          <p:attrName>style.color</p:attrName>
                                        </p:attrNameLst>
                                      </p:cBhvr>
                                      <p:to>
                                        <p:clrVal>
                                          <a:srgbClr val="FF0000"/>
                                        </p:clrVal>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8" grpId="0"/>
      <p:bldP spid="650" grpId="0"/>
      <p:bldP spid="657" grpId="0"/>
      <p:bldP spid="664" grpId="0"/>
      <p:bldP spid="671" grpId="0"/>
      <p:bldP spid="678" grpId="0"/>
      <p:bldP spid="685" grpId="0"/>
      <p:bldP spid="692" grpId="0"/>
      <p:bldP spid="699" grpId="0"/>
      <p:bldP spid="699" grpId="1"/>
      <p:bldP spid="706" grpId="0"/>
      <p:bldP spid="713" grpId="0"/>
      <p:bldP spid="720" grpId="0"/>
      <p:bldP spid="727" grpId="0"/>
      <p:bldP spid="734" grpId="0"/>
      <p:bldP spid="734" grpId="1"/>
      <p:bldP spid="741" grpId="0"/>
      <p:bldP spid="741" grpId="1"/>
      <p:bldP spid="748" grpId="0"/>
      <p:bldP spid="748" grpId="1"/>
      <p:bldP spid="755" grpId="0"/>
      <p:bldP spid="755" grpId="1"/>
      <p:bldP spid="762" grpId="0"/>
      <p:bldP spid="762" grpId="1"/>
      <p:bldP spid="762" grpId="2"/>
      <p:bldP spid="769" grpId="0"/>
      <p:bldP spid="776" grpId="0"/>
      <p:bldP spid="776" grpId="1"/>
      <p:bldP spid="783" grpId="0"/>
      <p:bldP spid="783" grpId="1"/>
      <p:bldP spid="790" grpId="0"/>
      <p:bldP spid="790" grpId="1"/>
      <p:bldP spid="797" grpId="0"/>
      <p:bldP spid="797" grpId="1"/>
      <p:bldP spid="797" grpId="2"/>
      <p:bldP spid="804" grpId="0"/>
      <p:bldP spid="804" grpId="1"/>
      <p:bldP spid="804" grpId="2"/>
      <p:bldP spid="811" grpId="0"/>
      <p:bldP spid="811" grpId="1"/>
      <p:bldP spid="811" grpId="2"/>
      <p:bldP spid="818" grpId="0"/>
      <p:bldP spid="818" grpId="1"/>
      <p:bldP spid="818" grpId="2"/>
      <p:bldP spid="825" grpId="0"/>
      <p:bldP spid="825" grpId="1"/>
      <p:bldP spid="825" grpId="2"/>
      <p:bldP spid="832" grpId="0"/>
      <p:bldP spid="832" grpId="1"/>
      <p:bldP spid="839" grpId="0"/>
      <p:bldP spid="839" grpId="1"/>
      <p:bldP spid="839" grpId="2"/>
      <p:bldP spid="846" grpId="0"/>
      <p:bldP spid="846" grpId="1"/>
      <p:bldP spid="853" grpId="0"/>
      <p:bldP spid="853" grpId="1"/>
      <p:bldP spid="853" grpId="2"/>
      <p:bldP spid="860" grpId="0"/>
      <p:bldP spid="860" grpId="1"/>
      <p:bldP spid="860" grpId="2"/>
      <p:bldP spid="867" grpId="0"/>
      <p:bldP spid="867" grpId="1"/>
      <p:bldP spid="867" grpId="2"/>
      <p:bldP spid="874" grpId="0"/>
      <p:bldP spid="874" grpId="1"/>
      <p:bldP spid="874" grpId="2"/>
      <p:bldP spid="881" grpId="0"/>
      <p:bldP spid="881" grpId="1"/>
      <p:bldP spid="881" grpId="2"/>
      <p:bldP spid="888" grpId="0"/>
      <p:bldP spid="888" grpId="1"/>
      <p:bldP spid="888" grpId="2"/>
      <p:bldP spid="428" grpId="0"/>
      <p:bldP spid="429" grpId="0"/>
      <p:bldP spid="348" grpId="0" animBg="1"/>
      <p:bldP spid="349" grpId="0"/>
      <p:bldP spid="351" grpId="0"/>
      <p:bldP spid="329" grpId="0"/>
      <p:bldP spid="28" grpId="0" animBg="1"/>
      <p:bldP spid="28" grpId="1" animBg="1"/>
      <p:bldP spid="28" grpId="2" animBg="1"/>
      <p:bldP spid="933" grpId="0" animBg="1"/>
      <p:bldP spid="933" grpId="1" animBg="1"/>
      <p:bldP spid="933" grpId="2" animBg="1"/>
      <p:bldP spid="933" grpId="3" animBg="1"/>
      <p:bldP spid="933" grpId="4" animBg="1"/>
      <p:bldP spid="944" grpId="0" animBg="1"/>
      <p:bldP spid="945" grpId="0" animBg="1"/>
      <p:bldP spid="947" grpId="0" animBg="1"/>
      <p:bldP spid="948" grpId="0" animBg="1"/>
      <p:bldP spid="948" grpId="1" animBg="1"/>
      <p:bldP spid="949" grpId="0" animBg="1"/>
      <p:bldP spid="949" grpId="1" animBg="1"/>
      <p:bldP spid="950" grpId="0" animBg="1"/>
      <p:bldP spid="950" grpId="1" animBg="1"/>
      <p:bldP spid="952" grpId="0" animBg="1"/>
      <p:bldP spid="952" grpId="1" animBg="1"/>
      <p:bldP spid="953" grpId="0" animBg="1"/>
      <p:bldP spid="953" grpId="1" animBg="1"/>
      <p:bldP spid="95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1C15676-CCD9-44D0-8F20-BA2024E0DCD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6EBCABC-0181-43F8-B031-921B80C8FCFB}"/>
              </a:ext>
            </a:extLst>
          </p:cNvPr>
          <p:cNvSpPr>
            <a:spLocks noGrp="1"/>
          </p:cNvSpPr>
          <p:nvPr>
            <p:ph type="body" sz="quarter" idx="12"/>
          </p:nvPr>
        </p:nvSpPr>
        <p:spPr>
          <a:xfrm>
            <a:off x="0" y="35202"/>
            <a:ext cx="8324850" cy="693738"/>
          </a:xfrm>
        </p:spPr>
        <p:txBody>
          <a:bodyPr/>
          <a:lstStyle/>
          <a:p>
            <a:r>
              <a:rPr kumimoji="0" lang="en-US" sz="2400" b="1" i="0" u="none" strike="noStrike" kern="1200" cap="none" spc="0" normalizeH="0" baseline="0" noProof="0" dirty="0">
                <a:ln>
                  <a:noFill/>
                </a:ln>
                <a:solidFill>
                  <a:srgbClr val="FF0000"/>
                </a:solidFill>
                <a:effectLst/>
                <a:uLnTx/>
                <a:uFillTx/>
                <a:latin typeface="Corbel"/>
                <a:ea typeface="+mn-ea"/>
                <a:cs typeface="+mn-cs"/>
              </a:rPr>
              <a:t>A1={w| w has exactly two </a:t>
            </a:r>
            <a:r>
              <a:rPr kumimoji="0" lang="en-US" sz="2400" b="0" i="1" u="none" strike="noStrike" kern="1200" cap="none" spc="0" normalizeH="0" baseline="0" noProof="0" dirty="0">
                <a:ln>
                  <a:noFill/>
                </a:ln>
                <a:solidFill>
                  <a:srgbClr val="FF0000"/>
                </a:solidFill>
                <a:effectLst/>
                <a:uLnTx/>
                <a:uFillTx/>
                <a:latin typeface="Corbel"/>
                <a:ea typeface="+mn-ea"/>
                <a:cs typeface="+mn-cs"/>
              </a:rPr>
              <a:t>1</a:t>
            </a:r>
            <a:r>
              <a:rPr kumimoji="0" lang="en-US" sz="2400" b="1" i="0" u="none" strike="noStrike" kern="1200" cap="none" spc="0" normalizeH="0" baseline="0" noProof="0" dirty="0">
                <a:ln>
                  <a:noFill/>
                </a:ln>
                <a:solidFill>
                  <a:srgbClr val="FF0000"/>
                </a:solidFill>
                <a:effectLst/>
                <a:uLnTx/>
                <a:uFillTx/>
                <a:latin typeface="Corbel"/>
                <a:ea typeface="+mn-ea"/>
                <a:cs typeface="+mn-cs"/>
              </a:rPr>
              <a:t>s or at least two </a:t>
            </a:r>
            <a:r>
              <a:rPr kumimoji="0" lang="en-US" sz="2400" b="0" i="1" u="none" strike="noStrike" kern="1200" cap="none" spc="0" normalizeH="0" baseline="0" noProof="0" dirty="0">
                <a:ln>
                  <a:noFill/>
                </a:ln>
                <a:solidFill>
                  <a:srgbClr val="FF0000"/>
                </a:solidFill>
                <a:effectLst/>
                <a:uLnTx/>
                <a:uFillTx/>
                <a:latin typeface="Corbel"/>
                <a:ea typeface="+mn-ea"/>
                <a:cs typeface="+mn-cs"/>
              </a:rPr>
              <a:t>0</a:t>
            </a:r>
            <a:r>
              <a:rPr kumimoji="0" lang="en-US" sz="2400" b="1" i="0" u="none" strike="noStrike" kern="1200" cap="none" spc="0" normalizeH="0" baseline="0" noProof="0" dirty="0">
                <a:ln>
                  <a:noFill/>
                </a:ln>
                <a:solidFill>
                  <a:srgbClr val="FF0000"/>
                </a:solidFill>
                <a:effectLst/>
                <a:uLnTx/>
                <a:uFillTx/>
                <a:latin typeface="Corbel"/>
                <a:ea typeface="+mn-ea"/>
                <a:cs typeface="+mn-cs"/>
              </a:rPr>
              <a:t>s} for ∑ = {0,1}.</a:t>
            </a:r>
            <a:endParaRPr lang="en-US" dirty="0">
              <a:solidFill>
                <a:srgbClr val="FF0000"/>
              </a:solidFill>
            </a:endParaRPr>
          </a:p>
        </p:txBody>
      </p:sp>
      <p:sp>
        <p:nvSpPr>
          <p:cNvPr id="624" name="TextBox 623">
            <a:extLst>
              <a:ext uri="{FF2B5EF4-FFF2-40B4-BE49-F238E27FC236}">
                <a16:creationId xmlns:a16="http://schemas.microsoft.com/office/drawing/2014/main" id="{273EE813-8A2A-4AA9-A03E-11CCB8207376}"/>
              </a:ext>
            </a:extLst>
          </p:cNvPr>
          <p:cNvSpPr txBox="1"/>
          <p:nvPr/>
        </p:nvSpPr>
        <p:spPr>
          <a:xfrm>
            <a:off x="3592890"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25" name="TextBox 624">
            <a:extLst>
              <a:ext uri="{FF2B5EF4-FFF2-40B4-BE49-F238E27FC236}">
                <a16:creationId xmlns:a16="http://schemas.microsoft.com/office/drawing/2014/main" id="{81BC6668-30D2-4F81-94AA-E6F248BE3836}"/>
              </a:ext>
            </a:extLst>
          </p:cNvPr>
          <p:cNvSpPr txBox="1"/>
          <p:nvPr/>
        </p:nvSpPr>
        <p:spPr>
          <a:xfrm>
            <a:off x="3884623"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6" name="TextBox 625">
            <a:extLst>
              <a:ext uri="{FF2B5EF4-FFF2-40B4-BE49-F238E27FC236}">
                <a16:creationId xmlns:a16="http://schemas.microsoft.com/office/drawing/2014/main" id="{40A6F73E-C0A3-4AB2-A41E-899147BEBE1B}"/>
              </a:ext>
            </a:extLst>
          </p:cNvPr>
          <p:cNvSpPr txBox="1"/>
          <p:nvPr/>
        </p:nvSpPr>
        <p:spPr>
          <a:xfrm>
            <a:off x="3329436"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7" name="TextBox 626">
            <a:extLst>
              <a:ext uri="{FF2B5EF4-FFF2-40B4-BE49-F238E27FC236}">
                <a16:creationId xmlns:a16="http://schemas.microsoft.com/office/drawing/2014/main" id="{161E441B-3A73-4C67-9552-23FBCD2E83B2}"/>
              </a:ext>
            </a:extLst>
          </p:cNvPr>
          <p:cNvSpPr txBox="1"/>
          <p:nvPr/>
        </p:nvSpPr>
        <p:spPr>
          <a:xfrm>
            <a:off x="3677782" y="113790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28" name="TextBox 627">
            <a:extLst>
              <a:ext uri="{FF2B5EF4-FFF2-40B4-BE49-F238E27FC236}">
                <a16:creationId xmlns:a16="http://schemas.microsoft.com/office/drawing/2014/main" id="{AEF315FF-7E02-4640-AA96-F0D94A7D8F5D}"/>
              </a:ext>
            </a:extLst>
          </p:cNvPr>
          <p:cNvSpPr txBox="1"/>
          <p:nvPr/>
        </p:nvSpPr>
        <p:spPr>
          <a:xfrm>
            <a:off x="3044250" y="1159213"/>
            <a:ext cx="481133" cy="369332"/>
          </a:xfrm>
          <a:prstGeom prst="rect">
            <a:avLst/>
          </a:prstGeom>
          <a:noFill/>
        </p:spPr>
        <p:txBody>
          <a:bodyPr wrap="square">
            <a:spAutoFit/>
          </a:bodyPr>
          <a:lstStyle/>
          <a:p>
            <a:r>
              <a:rPr lang="en-US" altLang="en-US" sz="1800" b="1" i="1" dirty="0"/>
              <a:t>r</a:t>
            </a:r>
            <a:r>
              <a:rPr lang="en-US" altLang="en-US" sz="1800" b="1" baseline="-25000" dirty="0"/>
              <a:t>1</a:t>
            </a:r>
            <a:r>
              <a:rPr lang="en-US" altLang="en-US" sz="1800" b="1" dirty="0">
                <a:cs typeface="Arial" panose="020B0604020202020204" pitchFamily="34" charset="0"/>
                <a:sym typeface="Symbol" panose="05050102010706020507" pitchFamily="18" charset="2"/>
              </a:rPr>
              <a:t> </a:t>
            </a:r>
            <a:endParaRPr lang="en-US" b="1" dirty="0"/>
          </a:p>
        </p:txBody>
      </p:sp>
      <p:sp>
        <p:nvSpPr>
          <p:cNvPr id="629" name="TextBox 628">
            <a:extLst>
              <a:ext uri="{FF2B5EF4-FFF2-40B4-BE49-F238E27FC236}">
                <a16:creationId xmlns:a16="http://schemas.microsoft.com/office/drawing/2014/main" id="{A3E5279A-A38E-46D9-9F20-F74542EDEADC}"/>
              </a:ext>
            </a:extLst>
          </p:cNvPr>
          <p:cNvSpPr txBox="1"/>
          <p:nvPr/>
        </p:nvSpPr>
        <p:spPr>
          <a:xfrm>
            <a:off x="3372984"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46" name="TextBox 645">
            <a:extLst>
              <a:ext uri="{FF2B5EF4-FFF2-40B4-BE49-F238E27FC236}">
                <a16:creationId xmlns:a16="http://schemas.microsoft.com/office/drawing/2014/main" id="{613FBA4F-A08C-4BFA-92EB-AADB9F3994FB}"/>
              </a:ext>
            </a:extLst>
          </p:cNvPr>
          <p:cNvSpPr txBox="1"/>
          <p:nvPr/>
        </p:nvSpPr>
        <p:spPr>
          <a:xfrm>
            <a:off x="4903501"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47" name="TextBox 646">
            <a:extLst>
              <a:ext uri="{FF2B5EF4-FFF2-40B4-BE49-F238E27FC236}">
                <a16:creationId xmlns:a16="http://schemas.microsoft.com/office/drawing/2014/main" id="{F8422C52-0A0A-4CCE-A992-D8C8A3A9590B}"/>
              </a:ext>
            </a:extLst>
          </p:cNvPr>
          <p:cNvSpPr txBox="1"/>
          <p:nvPr/>
        </p:nvSpPr>
        <p:spPr>
          <a:xfrm>
            <a:off x="5195234"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8" name="TextBox 647">
            <a:extLst>
              <a:ext uri="{FF2B5EF4-FFF2-40B4-BE49-F238E27FC236}">
                <a16:creationId xmlns:a16="http://schemas.microsoft.com/office/drawing/2014/main" id="{EBC33751-D132-4360-B7A8-A2F65A12FBB7}"/>
              </a:ext>
            </a:extLst>
          </p:cNvPr>
          <p:cNvSpPr txBox="1"/>
          <p:nvPr/>
        </p:nvSpPr>
        <p:spPr>
          <a:xfrm>
            <a:off x="4640047"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9" name="TextBox 648">
            <a:extLst>
              <a:ext uri="{FF2B5EF4-FFF2-40B4-BE49-F238E27FC236}">
                <a16:creationId xmlns:a16="http://schemas.microsoft.com/office/drawing/2014/main" id="{637B235F-2624-4256-9598-3228A51B1AE1}"/>
              </a:ext>
            </a:extLst>
          </p:cNvPr>
          <p:cNvSpPr txBox="1"/>
          <p:nvPr/>
        </p:nvSpPr>
        <p:spPr>
          <a:xfrm>
            <a:off x="4988393" y="1137904"/>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50" name="TextBox 649">
            <a:extLst>
              <a:ext uri="{FF2B5EF4-FFF2-40B4-BE49-F238E27FC236}">
                <a16:creationId xmlns:a16="http://schemas.microsoft.com/office/drawing/2014/main" id="{D825357B-CFC7-412E-8F3B-7676C3B39A2A}"/>
              </a:ext>
            </a:extLst>
          </p:cNvPr>
          <p:cNvSpPr txBox="1"/>
          <p:nvPr/>
        </p:nvSpPr>
        <p:spPr>
          <a:xfrm>
            <a:off x="4354861" y="1159213"/>
            <a:ext cx="481133" cy="369332"/>
          </a:xfrm>
          <a:prstGeom prst="rect">
            <a:avLst/>
          </a:prstGeom>
          <a:noFill/>
        </p:spPr>
        <p:txBody>
          <a:bodyPr wrap="square">
            <a:spAutoFit/>
          </a:bodyPr>
          <a:lstStyle/>
          <a:p>
            <a:r>
              <a:rPr lang="en-US" altLang="en-US" sz="1800" b="1" i="1" dirty="0"/>
              <a:t>r</a:t>
            </a:r>
            <a:r>
              <a:rPr lang="en-US" altLang="en-US" sz="1800" b="1" baseline="-25000" dirty="0"/>
              <a:t>2</a:t>
            </a:r>
            <a:r>
              <a:rPr lang="en-US" altLang="en-US" sz="1800" b="1" dirty="0">
                <a:cs typeface="Arial" panose="020B0604020202020204" pitchFamily="34" charset="0"/>
                <a:sym typeface="Symbol" panose="05050102010706020507" pitchFamily="18" charset="2"/>
              </a:rPr>
              <a:t> </a:t>
            </a:r>
            <a:endParaRPr lang="en-US" b="1" dirty="0"/>
          </a:p>
        </p:txBody>
      </p:sp>
      <p:sp>
        <p:nvSpPr>
          <p:cNvPr id="651" name="TextBox 650">
            <a:extLst>
              <a:ext uri="{FF2B5EF4-FFF2-40B4-BE49-F238E27FC236}">
                <a16:creationId xmlns:a16="http://schemas.microsoft.com/office/drawing/2014/main" id="{125F8B8C-370A-49F0-A086-DD4C5F680344}"/>
              </a:ext>
            </a:extLst>
          </p:cNvPr>
          <p:cNvSpPr txBox="1"/>
          <p:nvPr/>
        </p:nvSpPr>
        <p:spPr>
          <a:xfrm>
            <a:off x="4683595"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3" name="TextBox 652">
            <a:extLst>
              <a:ext uri="{FF2B5EF4-FFF2-40B4-BE49-F238E27FC236}">
                <a16:creationId xmlns:a16="http://schemas.microsoft.com/office/drawing/2014/main" id="{D0BA69AC-FF8A-41F4-B731-3AE23418ABEB}"/>
              </a:ext>
            </a:extLst>
          </p:cNvPr>
          <p:cNvSpPr txBox="1"/>
          <p:nvPr/>
        </p:nvSpPr>
        <p:spPr>
          <a:xfrm>
            <a:off x="6124872" y="114909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54" name="TextBox 653">
            <a:extLst>
              <a:ext uri="{FF2B5EF4-FFF2-40B4-BE49-F238E27FC236}">
                <a16:creationId xmlns:a16="http://schemas.microsoft.com/office/drawing/2014/main" id="{59BEFD8A-DD7A-4674-A83E-93EE5F17D209}"/>
              </a:ext>
            </a:extLst>
          </p:cNvPr>
          <p:cNvSpPr txBox="1"/>
          <p:nvPr/>
        </p:nvSpPr>
        <p:spPr>
          <a:xfrm>
            <a:off x="6416605" y="114802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5" name="TextBox 654">
            <a:extLst>
              <a:ext uri="{FF2B5EF4-FFF2-40B4-BE49-F238E27FC236}">
                <a16:creationId xmlns:a16="http://schemas.microsoft.com/office/drawing/2014/main" id="{6E84CE6F-CDC3-4CC2-9A6F-1BFB5197E147}"/>
              </a:ext>
            </a:extLst>
          </p:cNvPr>
          <p:cNvSpPr txBox="1"/>
          <p:nvPr/>
        </p:nvSpPr>
        <p:spPr>
          <a:xfrm>
            <a:off x="5861418" y="114845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6" name="TextBox 655">
            <a:extLst>
              <a:ext uri="{FF2B5EF4-FFF2-40B4-BE49-F238E27FC236}">
                <a16:creationId xmlns:a16="http://schemas.microsoft.com/office/drawing/2014/main" id="{DA14D69F-8180-4433-B45D-6DA36AF7E5AA}"/>
              </a:ext>
            </a:extLst>
          </p:cNvPr>
          <p:cNvSpPr txBox="1"/>
          <p:nvPr/>
        </p:nvSpPr>
        <p:spPr>
          <a:xfrm>
            <a:off x="6209764" y="1126715"/>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7" name="TextBox 656">
            <a:extLst>
              <a:ext uri="{FF2B5EF4-FFF2-40B4-BE49-F238E27FC236}">
                <a16:creationId xmlns:a16="http://schemas.microsoft.com/office/drawing/2014/main" id="{FA620FB9-81E5-4F0B-A10E-C1E52CCFE5A3}"/>
              </a:ext>
            </a:extLst>
          </p:cNvPr>
          <p:cNvSpPr txBox="1"/>
          <p:nvPr/>
        </p:nvSpPr>
        <p:spPr>
          <a:xfrm>
            <a:off x="5576232" y="1148024"/>
            <a:ext cx="481133" cy="369332"/>
          </a:xfrm>
          <a:prstGeom prst="rect">
            <a:avLst/>
          </a:prstGeom>
          <a:noFill/>
        </p:spPr>
        <p:txBody>
          <a:bodyPr wrap="square">
            <a:spAutoFit/>
          </a:bodyPr>
          <a:lstStyle/>
          <a:p>
            <a:r>
              <a:rPr lang="en-US" altLang="en-US" sz="1800" b="1" i="1" dirty="0"/>
              <a:t>r</a:t>
            </a:r>
            <a:r>
              <a:rPr lang="en-US" altLang="en-US" sz="1800" b="1" baseline="-25000" dirty="0"/>
              <a:t>4</a:t>
            </a:r>
            <a:r>
              <a:rPr lang="en-US" altLang="en-US" sz="1800" b="1" dirty="0">
                <a:cs typeface="Arial" panose="020B0604020202020204" pitchFamily="34" charset="0"/>
                <a:sym typeface="Symbol" panose="05050102010706020507" pitchFamily="18" charset="2"/>
              </a:rPr>
              <a:t> </a:t>
            </a:r>
            <a:endParaRPr lang="en-US" b="1" dirty="0"/>
          </a:p>
        </p:txBody>
      </p:sp>
      <p:sp>
        <p:nvSpPr>
          <p:cNvPr id="658" name="TextBox 657">
            <a:extLst>
              <a:ext uri="{FF2B5EF4-FFF2-40B4-BE49-F238E27FC236}">
                <a16:creationId xmlns:a16="http://schemas.microsoft.com/office/drawing/2014/main" id="{CAE0A693-FE34-4B1D-9030-C0022F71C8E9}"/>
              </a:ext>
            </a:extLst>
          </p:cNvPr>
          <p:cNvSpPr txBox="1"/>
          <p:nvPr/>
        </p:nvSpPr>
        <p:spPr>
          <a:xfrm>
            <a:off x="5904966" y="1126715"/>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0" name="TextBox 659">
            <a:extLst>
              <a:ext uri="{FF2B5EF4-FFF2-40B4-BE49-F238E27FC236}">
                <a16:creationId xmlns:a16="http://schemas.microsoft.com/office/drawing/2014/main" id="{3E02A66D-7B31-4398-8269-2777577FCEDE}"/>
              </a:ext>
            </a:extLst>
          </p:cNvPr>
          <p:cNvSpPr txBox="1"/>
          <p:nvPr/>
        </p:nvSpPr>
        <p:spPr>
          <a:xfrm>
            <a:off x="3592890"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1" name="TextBox 660">
            <a:extLst>
              <a:ext uri="{FF2B5EF4-FFF2-40B4-BE49-F238E27FC236}">
                <a16:creationId xmlns:a16="http://schemas.microsoft.com/office/drawing/2014/main" id="{69808F87-8F8B-4484-AF8E-8883E9D75491}"/>
              </a:ext>
            </a:extLst>
          </p:cNvPr>
          <p:cNvSpPr txBox="1"/>
          <p:nvPr/>
        </p:nvSpPr>
        <p:spPr>
          <a:xfrm>
            <a:off x="3884623"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2" name="TextBox 661">
            <a:extLst>
              <a:ext uri="{FF2B5EF4-FFF2-40B4-BE49-F238E27FC236}">
                <a16:creationId xmlns:a16="http://schemas.microsoft.com/office/drawing/2014/main" id="{4D389C15-B09C-4917-88AE-B43896C73A46}"/>
              </a:ext>
            </a:extLst>
          </p:cNvPr>
          <p:cNvSpPr txBox="1"/>
          <p:nvPr/>
        </p:nvSpPr>
        <p:spPr>
          <a:xfrm>
            <a:off x="3329436"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3" name="TextBox 662">
            <a:extLst>
              <a:ext uri="{FF2B5EF4-FFF2-40B4-BE49-F238E27FC236}">
                <a16:creationId xmlns:a16="http://schemas.microsoft.com/office/drawing/2014/main" id="{E990102B-7897-450B-9C12-AE3F5D9BAEEF}"/>
              </a:ext>
            </a:extLst>
          </p:cNvPr>
          <p:cNvSpPr txBox="1"/>
          <p:nvPr/>
        </p:nvSpPr>
        <p:spPr>
          <a:xfrm>
            <a:off x="3677782" y="1373317"/>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4" name="TextBox 663">
            <a:extLst>
              <a:ext uri="{FF2B5EF4-FFF2-40B4-BE49-F238E27FC236}">
                <a16:creationId xmlns:a16="http://schemas.microsoft.com/office/drawing/2014/main" id="{E9F8CC7F-B721-4EEA-B048-E45B3C99A6A8}"/>
              </a:ext>
            </a:extLst>
          </p:cNvPr>
          <p:cNvSpPr txBox="1"/>
          <p:nvPr/>
        </p:nvSpPr>
        <p:spPr>
          <a:xfrm>
            <a:off x="3044250" y="1394626"/>
            <a:ext cx="481133" cy="369332"/>
          </a:xfrm>
          <a:prstGeom prst="rect">
            <a:avLst/>
          </a:prstGeom>
          <a:noFill/>
        </p:spPr>
        <p:txBody>
          <a:bodyPr wrap="square">
            <a:spAutoFit/>
          </a:bodyPr>
          <a:lstStyle/>
          <a:p>
            <a:r>
              <a:rPr lang="en-US" altLang="en-US" sz="1800" b="1" i="1" dirty="0"/>
              <a:t>r</a:t>
            </a:r>
            <a:r>
              <a:rPr lang="en-US" altLang="en-US" sz="1800" b="1" baseline="-25000" dirty="0"/>
              <a:t>2</a:t>
            </a:r>
            <a:r>
              <a:rPr lang="en-US" altLang="en-US" sz="1800" b="1" dirty="0">
                <a:cs typeface="Arial" panose="020B0604020202020204" pitchFamily="34" charset="0"/>
                <a:sym typeface="Symbol" panose="05050102010706020507" pitchFamily="18" charset="2"/>
              </a:rPr>
              <a:t> </a:t>
            </a:r>
            <a:endParaRPr lang="en-US" b="1" dirty="0"/>
          </a:p>
        </p:txBody>
      </p:sp>
      <p:sp>
        <p:nvSpPr>
          <p:cNvPr id="665" name="TextBox 664">
            <a:extLst>
              <a:ext uri="{FF2B5EF4-FFF2-40B4-BE49-F238E27FC236}">
                <a16:creationId xmlns:a16="http://schemas.microsoft.com/office/drawing/2014/main" id="{447AD409-79BF-44D1-B139-16EDBE1A8FBA}"/>
              </a:ext>
            </a:extLst>
          </p:cNvPr>
          <p:cNvSpPr txBox="1"/>
          <p:nvPr/>
        </p:nvSpPr>
        <p:spPr>
          <a:xfrm>
            <a:off x="3372984"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67" name="TextBox 666">
            <a:extLst>
              <a:ext uri="{FF2B5EF4-FFF2-40B4-BE49-F238E27FC236}">
                <a16:creationId xmlns:a16="http://schemas.microsoft.com/office/drawing/2014/main" id="{64F08C8C-15FB-450D-B04A-4FDD4363466A}"/>
              </a:ext>
            </a:extLst>
          </p:cNvPr>
          <p:cNvSpPr txBox="1"/>
          <p:nvPr/>
        </p:nvSpPr>
        <p:spPr>
          <a:xfrm>
            <a:off x="4903501"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8" name="TextBox 667">
            <a:extLst>
              <a:ext uri="{FF2B5EF4-FFF2-40B4-BE49-F238E27FC236}">
                <a16:creationId xmlns:a16="http://schemas.microsoft.com/office/drawing/2014/main" id="{C182DDC9-22BF-41EB-99B7-8C937E6DEA9F}"/>
              </a:ext>
            </a:extLst>
          </p:cNvPr>
          <p:cNvSpPr txBox="1"/>
          <p:nvPr/>
        </p:nvSpPr>
        <p:spPr>
          <a:xfrm>
            <a:off x="5195234"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9" name="TextBox 668">
            <a:extLst>
              <a:ext uri="{FF2B5EF4-FFF2-40B4-BE49-F238E27FC236}">
                <a16:creationId xmlns:a16="http://schemas.microsoft.com/office/drawing/2014/main" id="{87D2A6D8-231F-4983-B9FA-6E0CD2844D55}"/>
              </a:ext>
            </a:extLst>
          </p:cNvPr>
          <p:cNvSpPr txBox="1"/>
          <p:nvPr/>
        </p:nvSpPr>
        <p:spPr>
          <a:xfrm>
            <a:off x="4640047"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0" name="TextBox 669">
            <a:extLst>
              <a:ext uri="{FF2B5EF4-FFF2-40B4-BE49-F238E27FC236}">
                <a16:creationId xmlns:a16="http://schemas.microsoft.com/office/drawing/2014/main" id="{9B661332-BC4E-4085-A503-8FA73F90F159}"/>
              </a:ext>
            </a:extLst>
          </p:cNvPr>
          <p:cNvSpPr txBox="1"/>
          <p:nvPr/>
        </p:nvSpPr>
        <p:spPr>
          <a:xfrm>
            <a:off x="4988393" y="1373317"/>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71" name="TextBox 670">
            <a:extLst>
              <a:ext uri="{FF2B5EF4-FFF2-40B4-BE49-F238E27FC236}">
                <a16:creationId xmlns:a16="http://schemas.microsoft.com/office/drawing/2014/main" id="{771E999D-10C4-4CDA-8792-1984AAB71A92}"/>
              </a:ext>
            </a:extLst>
          </p:cNvPr>
          <p:cNvSpPr txBox="1"/>
          <p:nvPr/>
        </p:nvSpPr>
        <p:spPr>
          <a:xfrm>
            <a:off x="4354861" y="1394626"/>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72" name="TextBox 671">
            <a:extLst>
              <a:ext uri="{FF2B5EF4-FFF2-40B4-BE49-F238E27FC236}">
                <a16:creationId xmlns:a16="http://schemas.microsoft.com/office/drawing/2014/main" id="{C4DE596A-5B73-4763-83DB-27A7F192A35E}"/>
              </a:ext>
            </a:extLst>
          </p:cNvPr>
          <p:cNvSpPr txBox="1"/>
          <p:nvPr/>
        </p:nvSpPr>
        <p:spPr>
          <a:xfrm>
            <a:off x="4683595"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74" name="TextBox 673">
            <a:extLst>
              <a:ext uri="{FF2B5EF4-FFF2-40B4-BE49-F238E27FC236}">
                <a16:creationId xmlns:a16="http://schemas.microsoft.com/office/drawing/2014/main" id="{C6C91335-7022-476E-8CFA-D1A5BA84EB90}"/>
              </a:ext>
            </a:extLst>
          </p:cNvPr>
          <p:cNvSpPr txBox="1"/>
          <p:nvPr/>
        </p:nvSpPr>
        <p:spPr>
          <a:xfrm>
            <a:off x="6124872" y="13845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75" name="TextBox 674">
            <a:extLst>
              <a:ext uri="{FF2B5EF4-FFF2-40B4-BE49-F238E27FC236}">
                <a16:creationId xmlns:a16="http://schemas.microsoft.com/office/drawing/2014/main" id="{435EFB5A-7708-4EB5-9400-ABF8068C6CBA}"/>
              </a:ext>
            </a:extLst>
          </p:cNvPr>
          <p:cNvSpPr txBox="1"/>
          <p:nvPr/>
        </p:nvSpPr>
        <p:spPr>
          <a:xfrm>
            <a:off x="6416605" y="13834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6" name="TextBox 675">
            <a:extLst>
              <a:ext uri="{FF2B5EF4-FFF2-40B4-BE49-F238E27FC236}">
                <a16:creationId xmlns:a16="http://schemas.microsoft.com/office/drawing/2014/main" id="{932ABBC8-948A-43C3-962D-E35B947E1FD6}"/>
              </a:ext>
            </a:extLst>
          </p:cNvPr>
          <p:cNvSpPr txBox="1"/>
          <p:nvPr/>
        </p:nvSpPr>
        <p:spPr>
          <a:xfrm>
            <a:off x="5861418" y="13838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7" name="TextBox 676">
            <a:extLst>
              <a:ext uri="{FF2B5EF4-FFF2-40B4-BE49-F238E27FC236}">
                <a16:creationId xmlns:a16="http://schemas.microsoft.com/office/drawing/2014/main" id="{154229FF-4DEB-45BF-B919-F404771B92E0}"/>
              </a:ext>
            </a:extLst>
          </p:cNvPr>
          <p:cNvSpPr txBox="1"/>
          <p:nvPr/>
        </p:nvSpPr>
        <p:spPr>
          <a:xfrm>
            <a:off x="6209764" y="1362128"/>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78" name="TextBox 677">
            <a:extLst>
              <a:ext uri="{FF2B5EF4-FFF2-40B4-BE49-F238E27FC236}">
                <a16:creationId xmlns:a16="http://schemas.microsoft.com/office/drawing/2014/main" id="{BE8B5AFF-7167-4126-893C-6285C3829CDD}"/>
              </a:ext>
            </a:extLst>
          </p:cNvPr>
          <p:cNvSpPr txBox="1"/>
          <p:nvPr/>
        </p:nvSpPr>
        <p:spPr>
          <a:xfrm>
            <a:off x="5576232" y="1383437"/>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679" name="TextBox 678">
            <a:extLst>
              <a:ext uri="{FF2B5EF4-FFF2-40B4-BE49-F238E27FC236}">
                <a16:creationId xmlns:a16="http://schemas.microsoft.com/office/drawing/2014/main" id="{226ECC10-BC66-4E99-A068-15F2396D4470}"/>
              </a:ext>
            </a:extLst>
          </p:cNvPr>
          <p:cNvSpPr txBox="1"/>
          <p:nvPr/>
        </p:nvSpPr>
        <p:spPr>
          <a:xfrm>
            <a:off x="5904966" y="1362128"/>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81" name="TextBox 680">
            <a:extLst>
              <a:ext uri="{FF2B5EF4-FFF2-40B4-BE49-F238E27FC236}">
                <a16:creationId xmlns:a16="http://schemas.microsoft.com/office/drawing/2014/main" id="{28E91DE8-906F-43F4-9E4D-C4A1567D6AF5}"/>
              </a:ext>
            </a:extLst>
          </p:cNvPr>
          <p:cNvSpPr txBox="1"/>
          <p:nvPr/>
        </p:nvSpPr>
        <p:spPr>
          <a:xfrm>
            <a:off x="3592890"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2" name="TextBox 681">
            <a:extLst>
              <a:ext uri="{FF2B5EF4-FFF2-40B4-BE49-F238E27FC236}">
                <a16:creationId xmlns:a16="http://schemas.microsoft.com/office/drawing/2014/main" id="{FED4A895-79B9-4335-B1EA-8DA4C1D4087E}"/>
              </a:ext>
            </a:extLst>
          </p:cNvPr>
          <p:cNvSpPr txBox="1"/>
          <p:nvPr/>
        </p:nvSpPr>
        <p:spPr>
          <a:xfrm>
            <a:off x="3884623"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3" name="TextBox 682">
            <a:extLst>
              <a:ext uri="{FF2B5EF4-FFF2-40B4-BE49-F238E27FC236}">
                <a16:creationId xmlns:a16="http://schemas.microsoft.com/office/drawing/2014/main" id="{E293DB1A-AF1A-485E-8CCA-C87E76B0972B}"/>
              </a:ext>
            </a:extLst>
          </p:cNvPr>
          <p:cNvSpPr txBox="1"/>
          <p:nvPr/>
        </p:nvSpPr>
        <p:spPr>
          <a:xfrm>
            <a:off x="3329436"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4" name="TextBox 683">
            <a:extLst>
              <a:ext uri="{FF2B5EF4-FFF2-40B4-BE49-F238E27FC236}">
                <a16:creationId xmlns:a16="http://schemas.microsoft.com/office/drawing/2014/main" id="{8A0B19ED-D845-4827-B5DD-F737E985154F}"/>
              </a:ext>
            </a:extLst>
          </p:cNvPr>
          <p:cNvSpPr txBox="1"/>
          <p:nvPr/>
        </p:nvSpPr>
        <p:spPr>
          <a:xfrm>
            <a:off x="3677782"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85" name="TextBox 684">
            <a:extLst>
              <a:ext uri="{FF2B5EF4-FFF2-40B4-BE49-F238E27FC236}">
                <a16:creationId xmlns:a16="http://schemas.microsoft.com/office/drawing/2014/main" id="{1C01FE9D-9884-45F9-A52D-F3800E932B0C}"/>
              </a:ext>
            </a:extLst>
          </p:cNvPr>
          <p:cNvSpPr txBox="1"/>
          <p:nvPr/>
        </p:nvSpPr>
        <p:spPr>
          <a:xfrm>
            <a:off x="3044250" y="1615937"/>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86" name="TextBox 685">
            <a:extLst>
              <a:ext uri="{FF2B5EF4-FFF2-40B4-BE49-F238E27FC236}">
                <a16:creationId xmlns:a16="http://schemas.microsoft.com/office/drawing/2014/main" id="{56241588-E559-4638-8CE7-CB4E1BE33A77}"/>
              </a:ext>
            </a:extLst>
          </p:cNvPr>
          <p:cNvSpPr txBox="1"/>
          <p:nvPr/>
        </p:nvSpPr>
        <p:spPr>
          <a:xfrm>
            <a:off x="3372984"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88" name="TextBox 687">
            <a:extLst>
              <a:ext uri="{FF2B5EF4-FFF2-40B4-BE49-F238E27FC236}">
                <a16:creationId xmlns:a16="http://schemas.microsoft.com/office/drawing/2014/main" id="{F6F626FE-CDDB-4AB4-BFE6-BA5194789378}"/>
              </a:ext>
            </a:extLst>
          </p:cNvPr>
          <p:cNvSpPr txBox="1"/>
          <p:nvPr/>
        </p:nvSpPr>
        <p:spPr>
          <a:xfrm>
            <a:off x="4903501"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9" name="TextBox 688">
            <a:extLst>
              <a:ext uri="{FF2B5EF4-FFF2-40B4-BE49-F238E27FC236}">
                <a16:creationId xmlns:a16="http://schemas.microsoft.com/office/drawing/2014/main" id="{3B9CC06A-3A5E-4160-8EAE-37CCFAA084E0}"/>
              </a:ext>
            </a:extLst>
          </p:cNvPr>
          <p:cNvSpPr txBox="1"/>
          <p:nvPr/>
        </p:nvSpPr>
        <p:spPr>
          <a:xfrm>
            <a:off x="5195234"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0" name="TextBox 689">
            <a:extLst>
              <a:ext uri="{FF2B5EF4-FFF2-40B4-BE49-F238E27FC236}">
                <a16:creationId xmlns:a16="http://schemas.microsoft.com/office/drawing/2014/main" id="{7CDE0981-6F01-4779-8F90-B6FE8CC271B7}"/>
              </a:ext>
            </a:extLst>
          </p:cNvPr>
          <p:cNvSpPr txBox="1"/>
          <p:nvPr/>
        </p:nvSpPr>
        <p:spPr>
          <a:xfrm>
            <a:off x="4640047"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1" name="TextBox 690">
            <a:extLst>
              <a:ext uri="{FF2B5EF4-FFF2-40B4-BE49-F238E27FC236}">
                <a16:creationId xmlns:a16="http://schemas.microsoft.com/office/drawing/2014/main" id="{04ED743B-2F63-47E8-9545-67B64ABF0F39}"/>
              </a:ext>
            </a:extLst>
          </p:cNvPr>
          <p:cNvSpPr txBox="1"/>
          <p:nvPr/>
        </p:nvSpPr>
        <p:spPr>
          <a:xfrm>
            <a:off x="4988393"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92" name="TextBox 691">
            <a:extLst>
              <a:ext uri="{FF2B5EF4-FFF2-40B4-BE49-F238E27FC236}">
                <a16:creationId xmlns:a16="http://schemas.microsoft.com/office/drawing/2014/main" id="{78FF1CBA-4528-4567-BC43-159B33AF7DF2}"/>
              </a:ext>
            </a:extLst>
          </p:cNvPr>
          <p:cNvSpPr txBox="1"/>
          <p:nvPr/>
        </p:nvSpPr>
        <p:spPr>
          <a:xfrm>
            <a:off x="4354861" y="1615937"/>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93" name="TextBox 692">
            <a:extLst>
              <a:ext uri="{FF2B5EF4-FFF2-40B4-BE49-F238E27FC236}">
                <a16:creationId xmlns:a16="http://schemas.microsoft.com/office/drawing/2014/main" id="{131E96A1-C4D6-4E93-BF36-F3D3AFD4A2CF}"/>
              </a:ext>
            </a:extLst>
          </p:cNvPr>
          <p:cNvSpPr txBox="1"/>
          <p:nvPr/>
        </p:nvSpPr>
        <p:spPr>
          <a:xfrm>
            <a:off x="4683595"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95" name="TextBox 694">
            <a:extLst>
              <a:ext uri="{FF2B5EF4-FFF2-40B4-BE49-F238E27FC236}">
                <a16:creationId xmlns:a16="http://schemas.microsoft.com/office/drawing/2014/main" id="{437E69A5-5FD1-4D63-B922-63467DB83044}"/>
              </a:ext>
            </a:extLst>
          </p:cNvPr>
          <p:cNvSpPr txBox="1"/>
          <p:nvPr/>
        </p:nvSpPr>
        <p:spPr>
          <a:xfrm>
            <a:off x="6124872" y="160581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96" name="TextBox 695">
            <a:extLst>
              <a:ext uri="{FF2B5EF4-FFF2-40B4-BE49-F238E27FC236}">
                <a16:creationId xmlns:a16="http://schemas.microsoft.com/office/drawing/2014/main" id="{48912239-0992-47B3-94EC-00D94DB76F3A}"/>
              </a:ext>
            </a:extLst>
          </p:cNvPr>
          <p:cNvSpPr txBox="1"/>
          <p:nvPr/>
        </p:nvSpPr>
        <p:spPr>
          <a:xfrm>
            <a:off x="6416605" y="160474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7" name="TextBox 696">
            <a:extLst>
              <a:ext uri="{FF2B5EF4-FFF2-40B4-BE49-F238E27FC236}">
                <a16:creationId xmlns:a16="http://schemas.microsoft.com/office/drawing/2014/main" id="{6F4348F9-038E-4277-939A-C3C5043D5216}"/>
              </a:ext>
            </a:extLst>
          </p:cNvPr>
          <p:cNvSpPr txBox="1"/>
          <p:nvPr/>
        </p:nvSpPr>
        <p:spPr>
          <a:xfrm>
            <a:off x="5861418" y="160518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8" name="TextBox 697">
            <a:extLst>
              <a:ext uri="{FF2B5EF4-FFF2-40B4-BE49-F238E27FC236}">
                <a16:creationId xmlns:a16="http://schemas.microsoft.com/office/drawing/2014/main" id="{375AAAB1-F60A-49F9-A2AB-3D672BDF452B}"/>
              </a:ext>
            </a:extLst>
          </p:cNvPr>
          <p:cNvSpPr txBox="1"/>
          <p:nvPr/>
        </p:nvSpPr>
        <p:spPr>
          <a:xfrm>
            <a:off x="6209764" y="158343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99" name="TextBox 698">
            <a:extLst>
              <a:ext uri="{FF2B5EF4-FFF2-40B4-BE49-F238E27FC236}">
                <a16:creationId xmlns:a16="http://schemas.microsoft.com/office/drawing/2014/main" id="{2A9F34CD-9E60-47C9-85D9-50AB41EE1670}"/>
              </a:ext>
            </a:extLst>
          </p:cNvPr>
          <p:cNvSpPr txBox="1"/>
          <p:nvPr/>
        </p:nvSpPr>
        <p:spPr>
          <a:xfrm>
            <a:off x="5576232" y="1604748"/>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00" name="TextBox 699">
            <a:extLst>
              <a:ext uri="{FF2B5EF4-FFF2-40B4-BE49-F238E27FC236}">
                <a16:creationId xmlns:a16="http://schemas.microsoft.com/office/drawing/2014/main" id="{7B12DF74-800A-4770-A6A5-096B6C122DA3}"/>
              </a:ext>
            </a:extLst>
          </p:cNvPr>
          <p:cNvSpPr txBox="1"/>
          <p:nvPr/>
        </p:nvSpPr>
        <p:spPr>
          <a:xfrm>
            <a:off x="5904966" y="1583439"/>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2" name="TextBox 701">
            <a:extLst>
              <a:ext uri="{FF2B5EF4-FFF2-40B4-BE49-F238E27FC236}">
                <a16:creationId xmlns:a16="http://schemas.microsoft.com/office/drawing/2014/main" id="{B948AF58-2B8A-4A5B-8A35-4DADB86806E0}"/>
              </a:ext>
            </a:extLst>
          </p:cNvPr>
          <p:cNvSpPr txBox="1"/>
          <p:nvPr/>
        </p:nvSpPr>
        <p:spPr>
          <a:xfrm>
            <a:off x="3592890"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03" name="TextBox 702">
            <a:extLst>
              <a:ext uri="{FF2B5EF4-FFF2-40B4-BE49-F238E27FC236}">
                <a16:creationId xmlns:a16="http://schemas.microsoft.com/office/drawing/2014/main" id="{DCFE2641-D016-4E52-A2A9-232CB88CAEB9}"/>
              </a:ext>
            </a:extLst>
          </p:cNvPr>
          <p:cNvSpPr txBox="1"/>
          <p:nvPr/>
        </p:nvSpPr>
        <p:spPr>
          <a:xfrm>
            <a:off x="3884623"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4" name="TextBox 703">
            <a:extLst>
              <a:ext uri="{FF2B5EF4-FFF2-40B4-BE49-F238E27FC236}">
                <a16:creationId xmlns:a16="http://schemas.microsoft.com/office/drawing/2014/main" id="{DB618165-EB02-4544-B074-57D0F6707FE4}"/>
              </a:ext>
            </a:extLst>
          </p:cNvPr>
          <p:cNvSpPr txBox="1"/>
          <p:nvPr/>
        </p:nvSpPr>
        <p:spPr>
          <a:xfrm>
            <a:off x="3329436"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5" name="TextBox 704">
            <a:extLst>
              <a:ext uri="{FF2B5EF4-FFF2-40B4-BE49-F238E27FC236}">
                <a16:creationId xmlns:a16="http://schemas.microsoft.com/office/drawing/2014/main" id="{3E2BC1E4-FA67-4138-B1E2-4A29EFA4A60C}"/>
              </a:ext>
            </a:extLst>
          </p:cNvPr>
          <p:cNvSpPr txBox="1"/>
          <p:nvPr/>
        </p:nvSpPr>
        <p:spPr>
          <a:xfrm>
            <a:off x="3677782" y="1830041"/>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06" name="TextBox 705">
            <a:extLst>
              <a:ext uri="{FF2B5EF4-FFF2-40B4-BE49-F238E27FC236}">
                <a16:creationId xmlns:a16="http://schemas.microsoft.com/office/drawing/2014/main" id="{AE9B38F9-9FA7-4F73-AD21-2D044FF740E9}"/>
              </a:ext>
            </a:extLst>
          </p:cNvPr>
          <p:cNvSpPr txBox="1"/>
          <p:nvPr/>
        </p:nvSpPr>
        <p:spPr>
          <a:xfrm>
            <a:off x="3044250" y="1851350"/>
            <a:ext cx="481133" cy="369332"/>
          </a:xfrm>
          <a:prstGeom prst="rect">
            <a:avLst/>
          </a:prstGeom>
          <a:noFill/>
        </p:spPr>
        <p:txBody>
          <a:bodyPr wrap="square">
            <a:spAutoFit/>
          </a:bodyPr>
          <a:lstStyle/>
          <a:p>
            <a:r>
              <a:rPr lang="en-US" altLang="en-US" sz="1800" b="1" i="1" dirty="0"/>
              <a:t>r</a:t>
            </a:r>
            <a:r>
              <a:rPr lang="en-US" altLang="en-US" sz="1800" b="1" baseline="-25000" dirty="0"/>
              <a:t>4</a:t>
            </a:r>
            <a:r>
              <a:rPr lang="en-US" altLang="en-US" sz="1800" b="1" dirty="0">
                <a:cs typeface="Arial" panose="020B0604020202020204" pitchFamily="34" charset="0"/>
                <a:sym typeface="Symbol" panose="05050102010706020507" pitchFamily="18" charset="2"/>
              </a:rPr>
              <a:t> </a:t>
            </a:r>
            <a:endParaRPr lang="en-US" b="1" dirty="0"/>
          </a:p>
        </p:txBody>
      </p:sp>
      <p:sp>
        <p:nvSpPr>
          <p:cNvPr id="707" name="TextBox 706">
            <a:extLst>
              <a:ext uri="{FF2B5EF4-FFF2-40B4-BE49-F238E27FC236}">
                <a16:creationId xmlns:a16="http://schemas.microsoft.com/office/drawing/2014/main" id="{99029FCB-EA6E-432D-8055-DFFC84D09A98}"/>
              </a:ext>
            </a:extLst>
          </p:cNvPr>
          <p:cNvSpPr txBox="1"/>
          <p:nvPr/>
        </p:nvSpPr>
        <p:spPr>
          <a:xfrm>
            <a:off x="3372984"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9" name="TextBox 708">
            <a:extLst>
              <a:ext uri="{FF2B5EF4-FFF2-40B4-BE49-F238E27FC236}">
                <a16:creationId xmlns:a16="http://schemas.microsoft.com/office/drawing/2014/main" id="{CC36F0A4-AEB6-48CA-AD95-B6C6A1202CC6}"/>
              </a:ext>
            </a:extLst>
          </p:cNvPr>
          <p:cNvSpPr txBox="1"/>
          <p:nvPr/>
        </p:nvSpPr>
        <p:spPr>
          <a:xfrm>
            <a:off x="4903501"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0" name="TextBox 709">
            <a:extLst>
              <a:ext uri="{FF2B5EF4-FFF2-40B4-BE49-F238E27FC236}">
                <a16:creationId xmlns:a16="http://schemas.microsoft.com/office/drawing/2014/main" id="{7A20FA85-DE25-4268-8CFC-640798A83C81}"/>
              </a:ext>
            </a:extLst>
          </p:cNvPr>
          <p:cNvSpPr txBox="1"/>
          <p:nvPr/>
        </p:nvSpPr>
        <p:spPr>
          <a:xfrm>
            <a:off x="5195234"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1" name="TextBox 710">
            <a:extLst>
              <a:ext uri="{FF2B5EF4-FFF2-40B4-BE49-F238E27FC236}">
                <a16:creationId xmlns:a16="http://schemas.microsoft.com/office/drawing/2014/main" id="{9B77DA89-1FE4-458F-AA12-58F535DA1097}"/>
              </a:ext>
            </a:extLst>
          </p:cNvPr>
          <p:cNvSpPr txBox="1"/>
          <p:nvPr/>
        </p:nvSpPr>
        <p:spPr>
          <a:xfrm>
            <a:off x="4640047"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2" name="TextBox 711">
            <a:extLst>
              <a:ext uri="{FF2B5EF4-FFF2-40B4-BE49-F238E27FC236}">
                <a16:creationId xmlns:a16="http://schemas.microsoft.com/office/drawing/2014/main" id="{6325B31F-1978-41CE-88F7-930C456607F5}"/>
              </a:ext>
            </a:extLst>
          </p:cNvPr>
          <p:cNvSpPr txBox="1"/>
          <p:nvPr/>
        </p:nvSpPr>
        <p:spPr>
          <a:xfrm>
            <a:off x="4988393" y="183004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3" name="TextBox 712">
            <a:extLst>
              <a:ext uri="{FF2B5EF4-FFF2-40B4-BE49-F238E27FC236}">
                <a16:creationId xmlns:a16="http://schemas.microsoft.com/office/drawing/2014/main" id="{86D7A954-CE22-487D-B3C8-AE8A46F02A50}"/>
              </a:ext>
            </a:extLst>
          </p:cNvPr>
          <p:cNvSpPr txBox="1"/>
          <p:nvPr/>
        </p:nvSpPr>
        <p:spPr>
          <a:xfrm>
            <a:off x="4354861" y="1851350"/>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714" name="TextBox 713">
            <a:extLst>
              <a:ext uri="{FF2B5EF4-FFF2-40B4-BE49-F238E27FC236}">
                <a16:creationId xmlns:a16="http://schemas.microsoft.com/office/drawing/2014/main" id="{3A88771C-814A-4240-A95C-784C072D1502}"/>
              </a:ext>
            </a:extLst>
          </p:cNvPr>
          <p:cNvSpPr txBox="1"/>
          <p:nvPr/>
        </p:nvSpPr>
        <p:spPr>
          <a:xfrm>
            <a:off x="4683595"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6" name="TextBox 715">
            <a:extLst>
              <a:ext uri="{FF2B5EF4-FFF2-40B4-BE49-F238E27FC236}">
                <a16:creationId xmlns:a16="http://schemas.microsoft.com/office/drawing/2014/main" id="{6BD6F7A9-9F78-4A15-AA6F-E7B3FE90AE50}"/>
              </a:ext>
            </a:extLst>
          </p:cNvPr>
          <p:cNvSpPr txBox="1"/>
          <p:nvPr/>
        </p:nvSpPr>
        <p:spPr>
          <a:xfrm>
            <a:off x="6124872" y="184122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7" name="TextBox 716">
            <a:extLst>
              <a:ext uri="{FF2B5EF4-FFF2-40B4-BE49-F238E27FC236}">
                <a16:creationId xmlns:a16="http://schemas.microsoft.com/office/drawing/2014/main" id="{CE195F8A-9E71-4CF7-BBF3-C7DF6CDE989D}"/>
              </a:ext>
            </a:extLst>
          </p:cNvPr>
          <p:cNvSpPr txBox="1"/>
          <p:nvPr/>
        </p:nvSpPr>
        <p:spPr>
          <a:xfrm>
            <a:off x="6416605" y="18401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8" name="TextBox 717">
            <a:extLst>
              <a:ext uri="{FF2B5EF4-FFF2-40B4-BE49-F238E27FC236}">
                <a16:creationId xmlns:a16="http://schemas.microsoft.com/office/drawing/2014/main" id="{858B67B5-49DD-41A6-A871-2D3F996BBAE7}"/>
              </a:ext>
            </a:extLst>
          </p:cNvPr>
          <p:cNvSpPr txBox="1"/>
          <p:nvPr/>
        </p:nvSpPr>
        <p:spPr>
          <a:xfrm>
            <a:off x="5861418" y="184059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9" name="TextBox 718">
            <a:extLst>
              <a:ext uri="{FF2B5EF4-FFF2-40B4-BE49-F238E27FC236}">
                <a16:creationId xmlns:a16="http://schemas.microsoft.com/office/drawing/2014/main" id="{B122F21C-A1EB-4811-B192-AADAF830C976}"/>
              </a:ext>
            </a:extLst>
          </p:cNvPr>
          <p:cNvSpPr txBox="1"/>
          <p:nvPr/>
        </p:nvSpPr>
        <p:spPr>
          <a:xfrm>
            <a:off x="6209764" y="1818852"/>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20" name="TextBox 719">
            <a:extLst>
              <a:ext uri="{FF2B5EF4-FFF2-40B4-BE49-F238E27FC236}">
                <a16:creationId xmlns:a16="http://schemas.microsoft.com/office/drawing/2014/main" id="{69955B59-504E-424F-9715-1A2FC55DE995}"/>
              </a:ext>
            </a:extLst>
          </p:cNvPr>
          <p:cNvSpPr txBox="1"/>
          <p:nvPr/>
        </p:nvSpPr>
        <p:spPr>
          <a:xfrm>
            <a:off x="5576232" y="1840161"/>
            <a:ext cx="481133" cy="369332"/>
          </a:xfrm>
          <a:prstGeom prst="rect">
            <a:avLst/>
          </a:prstGeom>
          <a:noFill/>
        </p:spPr>
        <p:txBody>
          <a:bodyPr wrap="square">
            <a:spAutoFit/>
          </a:bodyPr>
          <a:lstStyle/>
          <a:p>
            <a:r>
              <a:rPr lang="en-US" altLang="en-US" sz="1800" b="1" i="1" dirty="0"/>
              <a:t>r</a:t>
            </a:r>
            <a:r>
              <a:rPr lang="en-US" altLang="en-US" sz="1800" b="1" baseline="-25000" dirty="0"/>
              <a:t>7</a:t>
            </a:r>
            <a:r>
              <a:rPr lang="en-US" altLang="en-US" sz="1800" b="1" dirty="0">
                <a:cs typeface="Arial" panose="020B0604020202020204" pitchFamily="34" charset="0"/>
                <a:sym typeface="Symbol" panose="05050102010706020507" pitchFamily="18" charset="2"/>
              </a:rPr>
              <a:t> </a:t>
            </a:r>
            <a:endParaRPr lang="en-US" b="1" dirty="0"/>
          </a:p>
        </p:txBody>
      </p:sp>
      <p:sp>
        <p:nvSpPr>
          <p:cNvPr id="721" name="TextBox 720">
            <a:extLst>
              <a:ext uri="{FF2B5EF4-FFF2-40B4-BE49-F238E27FC236}">
                <a16:creationId xmlns:a16="http://schemas.microsoft.com/office/drawing/2014/main" id="{5AE35D9F-F387-409C-8DC6-731363D6F741}"/>
              </a:ext>
            </a:extLst>
          </p:cNvPr>
          <p:cNvSpPr txBox="1"/>
          <p:nvPr/>
        </p:nvSpPr>
        <p:spPr>
          <a:xfrm>
            <a:off x="5904966" y="1818852"/>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23" name="TextBox 722">
            <a:extLst>
              <a:ext uri="{FF2B5EF4-FFF2-40B4-BE49-F238E27FC236}">
                <a16:creationId xmlns:a16="http://schemas.microsoft.com/office/drawing/2014/main" id="{4FF4E6C5-D800-46D2-8C95-87BDD3A3B89D}"/>
              </a:ext>
            </a:extLst>
          </p:cNvPr>
          <p:cNvSpPr txBox="1"/>
          <p:nvPr/>
        </p:nvSpPr>
        <p:spPr>
          <a:xfrm>
            <a:off x="3592890"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24" name="TextBox 723">
            <a:extLst>
              <a:ext uri="{FF2B5EF4-FFF2-40B4-BE49-F238E27FC236}">
                <a16:creationId xmlns:a16="http://schemas.microsoft.com/office/drawing/2014/main" id="{436D4C5B-6A56-4745-B6A9-B3D1E87299EC}"/>
              </a:ext>
            </a:extLst>
          </p:cNvPr>
          <p:cNvSpPr txBox="1"/>
          <p:nvPr/>
        </p:nvSpPr>
        <p:spPr>
          <a:xfrm>
            <a:off x="3884623"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5" name="TextBox 724">
            <a:extLst>
              <a:ext uri="{FF2B5EF4-FFF2-40B4-BE49-F238E27FC236}">
                <a16:creationId xmlns:a16="http://schemas.microsoft.com/office/drawing/2014/main" id="{6F3BC583-AE7F-41D8-8B78-7C82FD27DF94}"/>
              </a:ext>
            </a:extLst>
          </p:cNvPr>
          <p:cNvSpPr txBox="1"/>
          <p:nvPr/>
        </p:nvSpPr>
        <p:spPr>
          <a:xfrm>
            <a:off x="3329436"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6" name="TextBox 725">
            <a:extLst>
              <a:ext uri="{FF2B5EF4-FFF2-40B4-BE49-F238E27FC236}">
                <a16:creationId xmlns:a16="http://schemas.microsoft.com/office/drawing/2014/main" id="{CAEAE12B-80AD-4B46-A61B-F706BC38E186}"/>
              </a:ext>
            </a:extLst>
          </p:cNvPr>
          <p:cNvSpPr txBox="1"/>
          <p:nvPr/>
        </p:nvSpPr>
        <p:spPr>
          <a:xfrm>
            <a:off x="3677782" y="205092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27" name="TextBox 726">
            <a:extLst>
              <a:ext uri="{FF2B5EF4-FFF2-40B4-BE49-F238E27FC236}">
                <a16:creationId xmlns:a16="http://schemas.microsoft.com/office/drawing/2014/main" id="{B59A2A81-EC5F-41C8-909C-BDACF5D02D3A}"/>
              </a:ext>
            </a:extLst>
          </p:cNvPr>
          <p:cNvSpPr txBox="1"/>
          <p:nvPr/>
        </p:nvSpPr>
        <p:spPr>
          <a:xfrm>
            <a:off x="3044250" y="2072229"/>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728" name="TextBox 727">
            <a:extLst>
              <a:ext uri="{FF2B5EF4-FFF2-40B4-BE49-F238E27FC236}">
                <a16:creationId xmlns:a16="http://schemas.microsoft.com/office/drawing/2014/main" id="{60116BCA-4132-4C57-994A-BE1580AEBF6C}"/>
              </a:ext>
            </a:extLst>
          </p:cNvPr>
          <p:cNvSpPr txBox="1"/>
          <p:nvPr/>
        </p:nvSpPr>
        <p:spPr>
          <a:xfrm>
            <a:off x="3372984"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0" name="TextBox 729">
            <a:extLst>
              <a:ext uri="{FF2B5EF4-FFF2-40B4-BE49-F238E27FC236}">
                <a16:creationId xmlns:a16="http://schemas.microsoft.com/office/drawing/2014/main" id="{66746A15-A8D3-41E7-B6ED-45A471618712}"/>
              </a:ext>
            </a:extLst>
          </p:cNvPr>
          <p:cNvSpPr txBox="1"/>
          <p:nvPr/>
        </p:nvSpPr>
        <p:spPr>
          <a:xfrm>
            <a:off x="4903501"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1" name="TextBox 730">
            <a:extLst>
              <a:ext uri="{FF2B5EF4-FFF2-40B4-BE49-F238E27FC236}">
                <a16:creationId xmlns:a16="http://schemas.microsoft.com/office/drawing/2014/main" id="{7982AFEB-4D21-4A16-8147-37953482FE03}"/>
              </a:ext>
            </a:extLst>
          </p:cNvPr>
          <p:cNvSpPr txBox="1"/>
          <p:nvPr/>
        </p:nvSpPr>
        <p:spPr>
          <a:xfrm>
            <a:off x="5195234"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2" name="TextBox 731">
            <a:extLst>
              <a:ext uri="{FF2B5EF4-FFF2-40B4-BE49-F238E27FC236}">
                <a16:creationId xmlns:a16="http://schemas.microsoft.com/office/drawing/2014/main" id="{C3CE6AD8-0181-4650-92FE-56D3C9B63892}"/>
              </a:ext>
            </a:extLst>
          </p:cNvPr>
          <p:cNvSpPr txBox="1"/>
          <p:nvPr/>
        </p:nvSpPr>
        <p:spPr>
          <a:xfrm>
            <a:off x="4640047"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3" name="TextBox 732">
            <a:extLst>
              <a:ext uri="{FF2B5EF4-FFF2-40B4-BE49-F238E27FC236}">
                <a16:creationId xmlns:a16="http://schemas.microsoft.com/office/drawing/2014/main" id="{0788F79C-BCDA-4FC8-AC55-151448D6C4C0}"/>
              </a:ext>
            </a:extLst>
          </p:cNvPr>
          <p:cNvSpPr txBox="1"/>
          <p:nvPr/>
        </p:nvSpPr>
        <p:spPr>
          <a:xfrm>
            <a:off x="4988393" y="205092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34" name="TextBox 733">
            <a:extLst>
              <a:ext uri="{FF2B5EF4-FFF2-40B4-BE49-F238E27FC236}">
                <a16:creationId xmlns:a16="http://schemas.microsoft.com/office/drawing/2014/main" id="{36DEA4C9-5531-4FF8-B771-C2B4A3377132}"/>
              </a:ext>
            </a:extLst>
          </p:cNvPr>
          <p:cNvSpPr txBox="1"/>
          <p:nvPr/>
        </p:nvSpPr>
        <p:spPr>
          <a:xfrm>
            <a:off x="4354861" y="2072229"/>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35" name="TextBox 734">
            <a:extLst>
              <a:ext uri="{FF2B5EF4-FFF2-40B4-BE49-F238E27FC236}">
                <a16:creationId xmlns:a16="http://schemas.microsoft.com/office/drawing/2014/main" id="{EB405412-5BF1-4E41-A166-2D337791D618}"/>
              </a:ext>
            </a:extLst>
          </p:cNvPr>
          <p:cNvSpPr txBox="1"/>
          <p:nvPr/>
        </p:nvSpPr>
        <p:spPr>
          <a:xfrm>
            <a:off x="4683595"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7" name="TextBox 736">
            <a:extLst>
              <a:ext uri="{FF2B5EF4-FFF2-40B4-BE49-F238E27FC236}">
                <a16:creationId xmlns:a16="http://schemas.microsoft.com/office/drawing/2014/main" id="{DE948E34-CB2F-4169-A7D1-E14094DCF5A5}"/>
              </a:ext>
            </a:extLst>
          </p:cNvPr>
          <p:cNvSpPr txBox="1"/>
          <p:nvPr/>
        </p:nvSpPr>
        <p:spPr>
          <a:xfrm>
            <a:off x="6124872" y="206210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8" name="TextBox 737">
            <a:extLst>
              <a:ext uri="{FF2B5EF4-FFF2-40B4-BE49-F238E27FC236}">
                <a16:creationId xmlns:a16="http://schemas.microsoft.com/office/drawing/2014/main" id="{392E11C7-1D86-44E8-86A1-0BF7B9452B59}"/>
              </a:ext>
            </a:extLst>
          </p:cNvPr>
          <p:cNvSpPr txBox="1"/>
          <p:nvPr/>
        </p:nvSpPr>
        <p:spPr>
          <a:xfrm>
            <a:off x="6416605" y="206104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9" name="TextBox 738">
            <a:extLst>
              <a:ext uri="{FF2B5EF4-FFF2-40B4-BE49-F238E27FC236}">
                <a16:creationId xmlns:a16="http://schemas.microsoft.com/office/drawing/2014/main" id="{B7448E7E-048A-4CEF-84DE-6A44D1383DE7}"/>
              </a:ext>
            </a:extLst>
          </p:cNvPr>
          <p:cNvSpPr txBox="1"/>
          <p:nvPr/>
        </p:nvSpPr>
        <p:spPr>
          <a:xfrm>
            <a:off x="5861418" y="206147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0" name="TextBox 739">
            <a:extLst>
              <a:ext uri="{FF2B5EF4-FFF2-40B4-BE49-F238E27FC236}">
                <a16:creationId xmlns:a16="http://schemas.microsoft.com/office/drawing/2014/main" id="{807A34A9-73F0-42DB-AD27-357056D23977}"/>
              </a:ext>
            </a:extLst>
          </p:cNvPr>
          <p:cNvSpPr txBox="1"/>
          <p:nvPr/>
        </p:nvSpPr>
        <p:spPr>
          <a:xfrm>
            <a:off x="6209764" y="203973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41" name="TextBox 740">
            <a:extLst>
              <a:ext uri="{FF2B5EF4-FFF2-40B4-BE49-F238E27FC236}">
                <a16:creationId xmlns:a16="http://schemas.microsoft.com/office/drawing/2014/main" id="{B514660F-85CC-4934-A855-F69E6482A36B}"/>
              </a:ext>
            </a:extLst>
          </p:cNvPr>
          <p:cNvSpPr txBox="1"/>
          <p:nvPr/>
        </p:nvSpPr>
        <p:spPr>
          <a:xfrm>
            <a:off x="5576232" y="2061040"/>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42" name="TextBox 741">
            <a:extLst>
              <a:ext uri="{FF2B5EF4-FFF2-40B4-BE49-F238E27FC236}">
                <a16:creationId xmlns:a16="http://schemas.microsoft.com/office/drawing/2014/main" id="{E2177E65-4F81-4281-A432-D647CD4EF817}"/>
              </a:ext>
            </a:extLst>
          </p:cNvPr>
          <p:cNvSpPr txBox="1"/>
          <p:nvPr/>
        </p:nvSpPr>
        <p:spPr>
          <a:xfrm>
            <a:off x="5904966" y="2039731"/>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4" name="TextBox 743">
            <a:extLst>
              <a:ext uri="{FF2B5EF4-FFF2-40B4-BE49-F238E27FC236}">
                <a16:creationId xmlns:a16="http://schemas.microsoft.com/office/drawing/2014/main" id="{EBD0F1E7-6131-4C29-8BE9-B23D8FF5349A}"/>
              </a:ext>
            </a:extLst>
          </p:cNvPr>
          <p:cNvSpPr txBox="1"/>
          <p:nvPr/>
        </p:nvSpPr>
        <p:spPr>
          <a:xfrm>
            <a:off x="3592890"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45" name="TextBox 744">
            <a:extLst>
              <a:ext uri="{FF2B5EF4-FFF2-40B4-BE49-F238E27FC236}">
                <a16:creationId xmlns:a16="http://schemas.microsoft.com/office/drawing/2014/main" id="{058AAAC6-6B20-47AF-874A-306057509C59}"/>
              </a:ext>
            </a:extLst>
          </p:cNvPr>
          <p:cNvSpPr txBox="1"/>
          <p:nvPr/>
        </p:nvSpPr>
        <p:spPr>
          <a:xfrm>
            <a:off x="3884623"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6" name="TextBox 745">
            <a:extLst>
              <a:ext uri="{FF2B5EF4-FFF2-40B4-BE49-F238E27FC236}">
                <a16:creationId xmlns:a16="http://schemas.microsoft.com/office/drawing/2014/main" id="{CC9F794D-5AF3-457B-BB06-2AEED75B22C1}"/>
              </a:ext>
            </a:extLst>
          </p:cNvPr>
          <p:cNvSpPr txBox="1"/>
          <p:nvPr/>
        </p:nvSpPr>
        <p:spPr>
          <a:xfrm>
            <a:off x="3329436"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7" name="TextBox 746">
            <a:extLst>
              <a:ext uri="{FF2B5EF4-FFF2-40B4-BE49-F238E27FC236}">
                <a16:creationId xmlns:a16="http://schemas.microsoft.com/office/drawing/2014/main" id="{388CDCAD-7E7A-4C1E-B956-3C097A09FF2B}"/>
              </a:ext>
            </a:extLst>
          </p:cNvPr>
          <p:cNvSpPr txBox="1"/>
          <p:nvPr/>
        </p:nvSpPr>
        <p:spPr>
          <a:xfrm>
            <a:off x="3677782"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8" name="TextBox 747">
            <a:extLst>
              <a:ext uri="{FF2B5EF4-FFF2-40B4-BE49-F238E27FC236}">
                <a16:creationId xmlns:a16="http://schemas.microsoft.com/office/drawing/2014/main" id="{E5E141B3-05A0-4A06-A166-F60218125F4D}"/>
              </a:ext>
            </a:extLst>
          </p:cNvPr>
          <p:cNvSpPr txBox="1"/>
          <p:nvPr/>
        </p:nvSpPr>
        <p:spPr>
          <a:xfrm>
            <a:off x="3044250" y="2307642"/>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49" name="TextBox 748">
            <a:extLst>
              <a:ext uri="{FF2B5EF4-FFF2-40B4-BE49-F238E27FC236}">
                <a16:creationId xmlns:a16="http://schemas.microsoft.com/office/drawing/2014/main" id="{D29A3DDE-7277-48D6-A5DF-8E0DEA391F4A}"/>
              </a:ext>
            </a:extLst>
          </p:cNvPr>
          <p:cNvSpPr txBox="1"/>
          <p:nvPr/>
        </p:nvSpPr>
        <p:spPr>
          <a:xfrm>
            <a:off x="3372984"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1" name="TextBox 750">
            <a:extLst>
              <a:ext uri="{FF2B5EF4-FFF2-40B4-BE49-F238E27FC236}">
                <a16:creationId xmlns:a16="http://schemas.microsoft.com/office/drawing/2014/main" id="{94F30F39-E343-4967-8CBA-766B7C8250C6}"/>
              </a:ext>
            </a:extLst>
          </p:cNvPr>
          <p:cNvSpPr txBox="1"/>
          <p:nvPr/>
        </p:nvSpPr>
        <p:spPr>
          <a:xfrm>
            <a:off x="4903501"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2" name="TextBox 751">
            <a:extLst>
              <a:ext uri="{FF2B5EF4-FFF2-40B4-BE49-F238E27FC236}">
                <a16:creationId xmlns:a16="http://schemas.microsoft.com/office/drawing/2014/main" id="{AA04DD13-9B8E-42A3-B653-37F3E3EA65ED}"/>
              </a:ext>
            </a:extLst>
          </p:cNvPr>
          <p:cNvSpPr txBox="1"/>
          <p:nvPr/>
        </p:nvSpPr>
        <p:spPr>
          <a:xfrm>
            <a:off x="5195234"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3" name="TextBox 752">
            <a:extLst>
              <a:ext uri="{FF2B5EF4-FFF2-40B4-BE49-F238E27FC236}">
                <a16:creationId xmlns:a16="http://schemas.microsoft.com/office/drawing/2014/main" id="{6C956B74-B777-4FDB-A51F-17017AE23ED0}"/>
              </a:ext>
            </a:extLst>
          </p:cNvPr>
          <p:cNvSpPr txBox="1"/>
          <p:nvPr/>
        </p:nvSpPr>
        <p:spPr>
          <a:xfrm>
            <a:off x="4640047"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4" name="TextBox 753">
            <a:extLst>
              <a:ext uri="{FF2B5EF4-FFF2-40B4-BE49-F238E27FC236}">
                <a16:creationId xmlns:a16="http://schemas.microsoft.com/office/drawing/2014/main" id="{21382D50-6122-4EBF-9BC2-D619F681A434}"/>
              </a:ext>
            </a:extLst>
          </p:cNvPr>
          <p:cNvSpPr txBox="1"/>
          <p:nvPr/>
        </p:nvSpPr>
        <p:spPr>
          <a:xfrm>
            <a:off x="4988393"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55" name="TextBox 754">
            <a:extLst>
              <a:ext uri="{FF2B5EF4-FFF2-40B4-BE49-F238E27FC236}">
                <a16:creationId xmlns:a16="http://schemas.microsoft.com/office/drawing/2014/main" id="{2279DFB7-60EF-415B-8C94-203AE8585477}"/>
              </a:ext>
            </a:extLst>
          </p:cNvPr>
          <p:cNvSpPr txBox="1"/>
          <p:nvPr/>
        </p:nvSpPr>
        <p:spPr>
          <a:xfrm>
            <a:off x="4354861" y="2307642"/>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56" name="TextBox 755">
            <a:extLst>
              <a:ext uri="{FF2B5EF4-FFF2-40B4-BE49-F238E27FC236}">
                <a16:creationId xmlns:a16="http://schemas.microsoft.com/office/drawing/2014/main" id="{C8F5698F-2E0E-4F6B-A36F-7A91C6C61101}"/>
              </a:ext>
            </a:extLst>
          </p:cNvPr>
          <p:cNvSpPr txBox="1"/>
          <p:nvPr/>
        </p:nvSpPr>
        <p:spPr>
          <a:xfrm>
            <a:off x="4683595"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8" name="TextBox 757">
            <a:extLst>
              <a:ext uri="{FF2B5EF4-FFF2-40B4-BE49-F238E27FC236}">
                <a16:creationId xmlns:a16="http://schemas.microsoft.com/office/drawing/2014/main" id="{F26DD426-AB33-4F4F-9571-C0504FB4FE9A}"/>
              </a:ext>
            </a:extLst>
          </p:cNvPr>
          <p:cNvSpPr txBox="1"/>
          <p:nvPr/>
        </p:nvSpPr>
        <p:spPr>
          <a:xfrm>
            <a:off x="6124872" y="229752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9" name="TextBox 758">
            <a:extLst>
              <a:ext uri="{FF2B5EF4-FFF2-40B4-BE49-F238E27FC236}">
                <a16:creationId xmlns:a16="http://schemas.microsoft.com/office/drawing/2014/main" id="{C6BD6837-D840-49BB-8271-6A753B7B9395}"/>
              </a:ext>
            </a:extLst>
          </p:cNvPr>
          <p:cNvSpPr txBox="1"/>
          <p:nvPr/>
        </p:nvSpPr>
        <p:spPr>
          <a:xfrm>
            <a:off x="6416605" y="229645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0" name="TextBox 759">
            <a:extLst>
              <a:ext uri="{FF2B5EF4-FFF2-40B4-BE49-F238E27FC236}">
                <a16:creationId xmlns:a16="http://schemas.microsoft.com/office/drawing/2014/main" id="{49D36501-C996-4151-AC7C-225D6D75D9E9}"/>
              </a:ext>
            </a:extLst>
          </p:cNvPr>
          <p:cNvSpPr txBox="1"/>
          <p:nvPr/>
        </p:nvSpPr>
        <p:spPr>
          <a:xfrm>
            <a:off x="5861418" y="229688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1" name="TextBox 760">
            <a:extLst>
              <a:ext uri="{FF2B5EF4-FFF2-40B4-BE49-F238E27FC236}">
                <a16:creationId xmlns:a16="http://schemas.microsoft.com/office/drawing/2014/main" id="{787096BE-99FC-4158-BDC4-8A960A083C72}"/>
              </a:ext>
            </a:extLst>
          </p:cNvPr>
          <p:cNvSpPr txBox="1"/>
          <p:nvPr/>
        </p:nvSpPr>
        <p:spPr>
          <a:xfrm>
            <a:off x="6209764" y="2275144"/>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2" name="TextBox 761">
            <a:extLst>
              <a:ext uri="{FF2B5EF4-FFF2-40B4-BE49-F238E27FC236}">
                <a16:creationId xmlns:a16="http://schemas.microsoft.com/office/drawing/2014/main" id="{E7EB8FF3-D397-4CEE-8709-FB103861DC36}"/>
              </a:ext>
            </a:extLst>
          </p:cNvPr>
          <p:cNvSpPr txBox="1"/>
          <p:nvPr/>
        </p:nvSpPr>
        <p:spPr>
          <a:xfrm>
            <a:off x="5576232" y="2296453"/>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763" name="TextBox 762">
            <a:extLst>
              <a:ext uri="{FF2B5EF4-FFF2-40B4-BE49-F238E27FC236}">
                <a16:creationId xmlns:a16="http://schemas.microsoft.com/office/drawing/2014/main" id="{539A3022-031B-4418-BBFC-55E34559341B}"/>
              </a:ext>
            </a:extLst>
          </p:cNvPr>
          <p:cNvSpPr txBox="1"/>
          <p:nvPr/>
        </p:nvSpPr>
        <p:spPr>
          <a:xfrm>
            <a:off x="5904966" y="2275144"/>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5" name="TextBox 764">
            <a:extLst>
              <a:ext uri="{FF2B5EF4-FFF2-40B4-BE49-F238E27FC236}">
                <a16:creationId xmlns:a16="http://schemas.microsoft.com/office/drawing/2014/main" id="{B9B8BB18-DE15-4E67-8C8A-06EABAA0CBCC}"/>
              </a:ext>
            </a:extLst>
          </p:cNvPr>
          <p:cNvSpPr txBox="1"/>
          <p:nvPr/>
        </p:nvSpPr>
        <p:spPr>
          <a:xfrm>
            <a:off x="3592890"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66" name="TextBox 765">
            <a:extLst>
              <a:ext uri="{FF2B5EF4-FFF2-40B4-BE49-F238E27FC236}">
                <a16:creationId xmlns:a16="http://schemas.microsoft.com/office/drawing/2014/main" id="{ED397B8E-E649-43A9-BB3F-0A8DC845CECF}"/>
              </a:ext>
            </a:extLst>
          </p:cNvPr>
          <p:cNvSpPr txBox="1"/>
          <p:nvPr/>
        </p:nvSpPr>
        <p:spPr>
          <a:xfrm>
            <a:off x="3884623"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7" name="TextBox 766">
            <a:extLst>
              <a:ext uri="{FF2B5EF4-FFF2-40B4-BE49-F238E27FC236}">
                <a16:creationId xmlns:a16="http://schemas.microsoft.com/office/drawing/2014/main" id="{E5700B30-F049-4B7D-BA70-002AB64A4D25}"/>
              </a:ext>
            </a:extLst>
          </p:cNvPr>
          <p:cNvSpPr txBox="1"/>
          <p:nvPr/>
        </p:nvSpPr>
        <p:spPr>
          <a:xfrm>
            <a:off x="3329436"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8" name="TextBox 767">
            <a:extLst>
              <a:ext uri="{FF2B5EF4-FFF2-40B4-BE49-F238E27FC236}">
                <a16:creationId xmlns:a16="http://schemas.microsoft.com/office/drawing/2014/main" id="{9BAF9FCC-7C4D-412C-8367-90D13654A5DB}"/>
              </a:ext>
            </a:extLst>
          </p:cNvPr>
          <p:cNvSpPr txBox="1"/>
          <p:nvPr/>
        </p:nvSpPr>
        <p:spPr>
          <a:xfrm>
            <a:off x="3677782" y="2506206"/>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69" name="TextBox 768">
            <a:extLst>
              <a:ext uri="{FF2B5EF4-FFF2-40B4-BE49-F238E27FC236}">
                <a16:creationId xmlns:a16="http://schemas.microsoft.com/office/drawing/2014/main" id="{DBA8A2B7-EF0D-4658-A4B1-DB61CBB42EDD}"/>
              </a:ext>
            </a:extLst>
          </p:cNvPr>
          <p:cNvSpPr txBox="1"/>
          <p:nvPr/>
        </p:nvSpPr>
        <p:spPr>
          <a:xfrm>
            <a:off x="3044250" y="2527515"/>
            <a:ext cx="481133" cy="369332"/>
          </a:xfrm>
          <a:prstGeom prst="rect">
            <a:avLst/>
          </a:prstGeom>
          <a:noFill/>
        </p:spPr>
        <p:txBody>
          <a:bodyPr wrap="square">
            <a:spAutoFit/>
          </a:bodyPr>
          <a:lstStyle/>
          <a:p>
            <a:r>
              <a:rPr lang="en-US" altLang="en-US" sz="1800" b="1" i="1" dirty="0"/>
              <a:t>r</a:t>
            </a:r>
            <a:r>
              <a:rPr lang="en-US" altLang="en-US" sz="1800" b="1" baseline="-25000" dirty="0"/>
              <a:t>7</a:t>
            </a:r>
            <a:r>
              <a:rPr lang="en-US" altLang="en-US" sz="1800" b="1" dirty="0">
                <a:cs typeface="Arial" panose="020B0604020202020204" pitchFamily="34" charset="0"/>
                <a:sym typeface="Symbol" panose="05050102010706020507" pitchFamily="18" charset="2"/>
              </a:rPr>
              <a:t> </a:t>
            </a:r>
            <a:endParaRPr lang="en-US" b="1" dirty="0"/>
          </a:p>
        </p:txBody>
      </p:sp>
      <p:sp>
        <p:nvSpPr>
          <p:cNvPr id="770" name="TextBox 769">
            <a:extLst>
              <a:ext uri="{FF2B5EF4-FFF2-40B4-BE49-F238E27FC236}">
                <a16:creationId xmlns:a16="http://schemas.microsoft.com/office/drawing/2014/main" id="{76C2C442-95D2-43E6-AC94-BEC0223AF9F4}"/>
              </a:ext>
            </a:extLst>
          </p:cNvPr>
          <p:cNvSpPr txBox="1"/>
          <p:nvPr/>
        </p:nvSpPr>
        <p:spPr>
          <a:xfrm>
            <a:off x="3372984"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2" name="TextBox 771">
            <a:extLst>
              <a:ext uri="{FF2B5EF4-FFF2-40B4-BE49-F238E27FC236}">
                <a16:creationId xmlns:a16="http://schemas.microsoft.com/office/drawing/2014/main" id="{F03884C7-E99B-4ACF-91F8-C6CAC09EA672}"/>
              </a:ext>
            </a:extLst>
          </p:cNvPr>
          <p:cNvSpPr txBox="1"/>
          <p:nvPr/>
        </p:nvSpPr>
        <p:spPr>
          <a:xfrm>
            <a:off x="4903501"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73" name="TextBox 772">
            <a:extLst>
              <a:ext uri="{FF2B5EF4-FFF2-40B4-BE49-F238E27FC236}">
                <a16:creationId xmlns:a16="http://schemas.microsoft.com/office/drawing/2014/main" id="{A4CDAE74-7FC7-4B3C-BD78-1C46365444FE}"/>
              </a:ext>
            </a:extLst>
          </p:cNvPr>
          <p:cNvSpPr txBox="1"/>
          <p:nvPr/>
        </p:nvSpPr>
        <p:spPr>
          <a:xfrm>
            <a:off x="5195234"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4" name="TextBox 773">
            <a:extLst>
              <a:ext uri="{FF2B5EF4-FFF2-40B4-BE49-F238E27FC236}">
                <a16:creationId xmlns:a16="http://schemas.microsoft.com/office/drawing/2014/main" id="{153D7A0F-A493-4B1E-AAD0-DF5B4EC8FB20}"/>
              </a:ext>
            </a:extLst>
          </p:cNvPr>
          <p:cNvSpPr txBox="1"/>
          <p:nvPr/>
        </p:nvSpPr>
        <p:spPr>
          <a:xfrm>
            <a:off x="4640047"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5" name="TextBox 774">
            <a:extLst>
              <a:ext uri="{FF2B5EF4-FFF2-40B4-BE49-F238E27FC236}">
                <a16:creationId xmlns:a16="http://schemas.microsoft.com/office/drawing/2014/main" id="{60B3CF0E-5CF6-4FF2-A4B6-DE33BE8F5794}"/>
              </a:ext>
            </a:extLst>
          </p:cNvPr>
          <p:cNvSpPr txBox="1"/>
          <p:nvPr/>
        </p:nvSpPr>
        <p:spPr>
          <a:xfrm>
            <a:off x="4988393" y="2506206"/>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76" name="TextBox 775">
            <a:extLst>
              <a:ext uri="{FF2B5EF4-FFF2-40B4-BE49-F238E27FC236}">
                <a16:creationId xmlns:a16="http://schemas.microsoft.com/office/drawing/2014/main" id="{A09FB0BB-2851-4D81-8FA8-32862DE83E1A}"/>
              </a:ext>
            </a:extLst>
          </p:cNvPr>
          <p:cNvSpPr txBox="1"/>
          <p:nvPr/>
        </p:nvSpPr>
        <p:spPr>
          <a:xfrm>
            <a:off x="4354861" y="2527515"/>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77" name="TextBox 776">
            <a:extLst>
              <a:ext uri="{FF2B5EF4-FFF2-40B4-BE49-F238E27FC236}">
                <a16:creationId xmlns:a16="http://schemas.microsoft.com/office/drawing/2014/main" id="{EA942712-6698-4060-96C4-460CE0013803}"/>
              </a:ext>
            </a:extLst>
          </p:cNvPr>
          <p:cNvSpPr txBox="1"/>
          <p:nvPr/>
        </p:nvSpPr>
        <p:spPr>
          <a:xfrm>
            <a:off x="4683595"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9" name="TextBox 778">
            <a:extLst>
              <a:ext uri="{FF2B5EF4-FFF2-40B4-BE49-F238E27FC236}">
                <a16:creationId xmlns:a16="http://schemas.microsoft.com/office/drawing/2014/main" id="{55578728-6C38-408E-A226-3AB7ABB5EB90}"/>
              </a:ext>
            </a:extLst>
          </p:cNvPr>
          <p:cNvSpPr txBox="1"/>
          <p:nvPr/>
        </p:nvSpPr>
        <p:spPr>
          <a:xfrm>
            <a:off x="6124872" y="25173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0" name="TextBox 779">
            <a:extLst>
              <a:ext uri="{FF2B5EF4-FFF2-40B4-BE49-F238E27FC236}">
                <a16:creationId xmlns:a16="http://schemas.microsoft.com/office/drawing/2014/main" id="{B2A785F2-F1F3-43EA-88B7-64E169D4606A}"/>
              </a:ext>
            </a:extLst>
          </p:cNvPr>
          <p:cNvSpPr txBox="1"/>
          <p:nvPr/>
        </p:nvSpPr>
        <p:spPr>
          <a:xfrm>
            <a:off x="6416605" y="25163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1" name="TextBox 780">
            <a:extLst>
              <a:ext uri="{FF2B5EF4-FFF2-40B4-BE49-F238E27FC236}">
                <a16:creationId xmlns:a16="http://schemas.microsoft.com/office/drawing/2014/main" id="{A7A4C7A5-B606-4CEF-AD4A-DB6AD4B34CD0}"/>
              </a:ext>
            </a:extLst>
          </p:cNvPr>
          <p:cNvSpPr txBox="1"/>
          <p:nvPr/>
        </p:nvSpPr>
        <p:spPr>
          <a:xfrm>
            <a:off x="5861418" y="25167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2" name="TextBox 781">
            <a:extLst>
              <a:ext uri="{FF2B5EF4-FFF2-40B4-BE49-F238E27FC236}">
                <a16:creationId xmlns:a16="http://schemas.microsoft.com/office/drawing/2014/main" id="{5A67205A-B69C-475D-968A-8BEA20C66959}"/>
              </a:ext>
            </a:extLst>
          </p:cNvPr>
          <p:cNvSpPr txBox="1"/>
          <p:nvPr/>
        </p:nvSpPr>
        <p:spPr>
          <a:xfrm>
            <a:off x="6209764" y="2495017"/>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83" name="TextBox 782">
            <a:extLst>
              <a:ext uri="{FF2B5EF4-FFF2-40B4-BE49-F238E27FC236}">
                <a16:creationId xmlns:a16="http://schemas.microsoft.com/office/drawing/2014/main" id="{7DC2C69F-9768-48D4-8D58-923549DC18AD}"/>
              </a:ext>
            </a:extLst>
          </p:cNvPr>
          <p:cNvSpPr txBox="1"/>
          <p:nvPr/>
        </p:nvSpPr>
        <p:spPr>
          <a:xfrm>
            <a:off x="5576232" y="2516326"/>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784" name="TextBox 783">
            <a:extLst>
              <a:ext uri="{FF2B5EF4-FFF2-40B4-BE49-F238E27FC236}">
                <a16:creationId xmlns:a16="http://schemas.microsoft.com/office/drawing/2014/main" id="{415FCD19-4C10-4EFD-B8F7-D1C8F1C52E1A}"/>
              </a:ext>
            </a:extLst>
          </p:cNvPr>
          <p:cNvSpPr txBox="1"/>
          <p:nvPr/>
        </p:nvSpPr>
        <p:spPr>
          <a:xfrm>
            <a:off x="5904966" y="2495017"/>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786" name="TextBox 785">
            <a:extLst>
              <a:ext uri="{FF2B5EF4-FFF2-40B4-BE49-F238E27FC236}">
                <a16:creationId xmlns:a16="http://schemas.microsoft.com/office/drawing/2014/main" id="{03441EA0-8F90-42CD-8855-011BAAE1A156}"/>
              </a:ext>
            </a:extLst>
          </p:cNvPr>
          <p:cNvSpPr txBox="1"/>
          <p:nvPr/>
        </p:nvSpPr>
        <p:spPr>
          <a:xfrm>
            <a:off x="3592890"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7" name="TextBox 786">
            <a:extLst>
              <a:ext uri="{FF2B5EF4-FFF2-40B4-BE49-F238E27FC236}">
                <a16:creationId xmlns:a16="http://schemas.microsoft.com/office/drawing/2014/main" id="{2A7CDEAD-B733-47F0-A7A0-44E0BA653C65}"/>
              </a:ext>
            </a:extLst>
          </p:cNvPr>
          <p:cNvSpPr txBox="1"/>
          <p:nvPr/>
        </p:nvSpPr>
        <p:spPr>
          <a:xfrm>
            <a:off x="3884623"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8" name="TextBox 787">
            <a:extLst>
              <a:ext uri="{FF2B5EF4-FFF2-40B4-BE49-F238E27FC236}">
                <a16:creationId xmlns:a16="http://schemas.microsoft.com/office/drawing/2014/main" id="{2F591A8E-1749-4043-8A78-AB657CC64AA8}"/>
              </a:ext>
            </a:extLst>
          </p:cNvPr>
          <p:cNvSpPr txBox="1"/>
          <p:nvPr/>
        </p:nvSpPr>
        <p:spPr>
          <a:xfrm>
            <a:off x="3329436"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9" name="TextBox 788">
            <a:extLst>
              <a:ext uri="{FF2B5EF4-FFF2-40B4-BE49-F238E27FC236}">
                <a16:creationId xmlns:a16="http://schemas.microsoft.com/office/drawing/2014/main" id="{ACA905C6-D3B2-4A44-8846-FB5AFB989007}"/>
              </a:ext>
            </a:extLst>
          </p:cNvPr>
          <p:cNvSpPr txBox="1"/>
          <p:nvPr/>
        </p:nvSpPr>
        <p:spPr>
          <a:xfrm>
            <a:off x="3677782" y="2741619"/>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90" name="TextBox 789">
            <a:extLst>
              <a:ext uri="{FF2B5EF4-FFF2-40B4-BE49-F238E27FC236}">
                <a16:creationId xmlns:a16="http://schemas.microsoft.com/office/drawing/2014/main" id="{7823FEE8-F349-4F55-A3F1-1FEF41A93515}"/>
              </a:ext>
            </a:extLst>
          </p:cNvPr>
          <p:cNvSpPr txBox="1"/>
          <p:nvPr/>
        </p:nvSpPr>
        <p:spPr>
          <a:xfrm>
            <a:off x="3044250" y="2762928"/>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91" name="TextBox 790">
            <a:extLst>
              <a:ext uri="{FF2B5EF4-FFF2-40B4-BE49-F238E27FC236}">
                <a16:creationId xmlns:a16="http://schemas.microsoft.com/office/drawing/2014/main" id="{B64D65BD-4C6C-4A93-A506-5D3305337B48}"/>
              </a:ext>
            </a:extLst>
          </p:cNvPr>
          <p:cNvSpPr txBox="1"/>
          <p:nvPr/>
        </p:nvSpPr>
        <p:spPr>
          <a:xfrm>
            <a:off x="3372984"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3" name="TextBox 792">
            <a:extLst>
              <a:ext uri="{FF2B5EF4-FFF2-40B4-BE49-F238E27FC236}">
                <a16:creationId xmlns:a16="http://schemas.microsoft.com/office/drawing/2014/main" id="{37109546-CF29-452B-BA5E-345B453827C1}"/>
              </a:ext>
            </a:extLst>
          </p:cNvPr>
          <p:cNvSpPr txBox="1"/>
          <p:nvPr/>
        </p:nvSpPr>
        <p:spPr>
          <a:xfrm>
            <a:off x="4903501"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94" name="TextBox 793">
            <a:extLst>
              <a:ext uri="{FF2B5EF4-FFF2-40B4-BE49-F238E27FC236}">
                <a16:creationId xmlns:a16="http://schemas.microsoft.com/office/drawing/2014/main" id="{89999466-B180-4ADA-A32B-4A79201F4E6C}"/>
              </a:ext>
            </a:extLst>
          </p:cNvPr>
          <p:cNvSpPr txBox="1"/>
          <p:nvPr/>
        </p:nvSpPr>
        <p:spPr>
          <a:xfrm>
            <a:off x="5195234"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5" name="TextBox 794">
            <a:extLst>
              <a:ext uri="{FF2B5EF4-FFF2-40B4-BE49-F238E27FC236}">
                <a16:creationId xmlns:a16="http://schemas.microsoft.com/office/drawing/2014/main" id="{42270B2C-4EBD-4115-ADF9-705298BFB4AF}"/>
              </a:ext>
            </a:extLst>
          </p:cNvPr>
          <p:cNvSpPr txBox="1"/>
          <p:nvPr/>
        </p:nvSpPr>
        <p:spPr>
          <a:xfrm>
            <a:off x="4640047"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6" name="TextBox 795">
            <a:extLst>
              <a:ext uri="{FF2B5EF4-FFF2-40B4-BE49-F238E27FC236}">
                <a16:creationId xmlns:a16="http://schemas.microsoft.com/office/drawing/2014/main" id="{7C77E76F-0168-4C66-A26F-8D7CD90D7CD5}"/>
              </a:ext>
            </a:extLst>
          </p:cNvPr>
          <p:cNvSpPr txBox="1"/>
          <p:nvPr/>
        </p:nvSpPr>
        <p:spPr>
          <a:xfrm>
            <a:off x="4988393" y="274161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7" name="TextBox 796">
            <a:extLst>
              <a:ext uri="{FF2B5EF4-FFF2-40B4-BE49-F238E27FC236}">
                <a16:creationId xmlns:a16="http://schemas.microsoft.com/office/drawing/2014/main" id="{6225054D-289B-44A1-B509-D9C86A98B7EE}"/>
              </a:ext>
            </a:extLst>
          </p:cNvPr>
          <p:cNvSpPr txBox="1"/>
          <p:nvPr/>
        </p:nvSpPr>
        <p:spPr>
          <a:xfrm>
            <a:off x="4354861" y="2762928"/>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798" name="TextBox 797">
            <a:extLst>
              <a:ext uri="{FF2B5EF4-FFF2-40B4-BE49-F238E27FC236}">
                <a16:creationId xmlns:a16="http://schemas.microsoft.com/office/drawing/2014/main" id="{380C75AB-9034-4520-A863-0FD2A81C4EBD}"/>
              </a:ext>
            </a:extLst>
          </p:cNvPr>
          <p:cNvSpPr txBox="1"/>
          <p:nvPr/>
        </p:nvSpPr>
        <p:spPr>
          <a:xfrm>
            <a:off x="4683595"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00" name="TextBox 799">
            <a:extLst>
              <a:ext uri="{FF2B5EF4-FFF2-40B4-BE49-F238E27FC236}">
                <a16:creationId xmlns:a16="http://schemas.microsoft.com/office/drawing/2014/main" id="{457290B3-1628-41BA-B804-A2A3F8C5BCCD}"/>
              </a:ext>
            </a:extLst>
          </p:cNvPr>
          <p:cNvSpPr txBox="1"/>
          <p:nvPr/>
        </p:nvSpPr>
        <p:spPr>
          <a:xfrm>
            <a:off x="6124872" y="27528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1" name="TextBox 800">
            <a:extLst>
              <a:ext uri="{FF2B5EF4-FFF2-40B4-BE49-F238E27FC236}">
                <a16:creationId xmlns:a16="http://schemas.microsoft.com/office/drawing/2014/main" id="{03E4FCC6-5EF3-41F5-BDBC-39A178C58364}"/>
              </a:ext>
            </a:extLst>
          </p:cNvPr>
          <p:cNvSpPr txBox="1"/>
          <p:nvPr/>
        </p:nvSpPr>
        <p:spPr>
          <a:xfrm>
            <a:off x="6416605" y="27517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2" name="TextBox 801">
            <a:extLst>
              <a:ext uri="{FF2B5EF4-FFF2-40B4-BE49-F238E27FC236}">
                <a16:creationId xmlns:a16="http://schemas.microsoft.com/office/drawing/2014/main" id="{47227A7A-C706-406D-A74D-AB7AA218DE63}"/>
              </a:ext>
            </a:extLst>
          </p:cNvPr>
          <p:cNvSpPr txBox="1"/>
          <p:nvPr/>
        </p:nvSpPr>
        <p:spPr>
          <a:xfrm>
            <a:off x="5861418" y="27521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3" name="TextBox 802">
            <a:extLst>
              <a:ext uri="{FF2B5EF4-FFF2-40B4-BE49-F238E27FC236}">
                <a16:creationId xmlns:a16="http://schemas.microsoft.com/office/drawing/2014/main" id="{04C58C9F-9289-446A-B597-7AEA560148DA}"/>
              </a:ext>
            </a:extLst>
          </p:cNvPr>
          <p:cNvSpPr txBox="1"/>
          <p:nvPr/>
        </p:nvSpPr>
        <p:spPr>
          <a:xfrm>
            <a:off x="6209764" y="273043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04" name="TextBox 803">
            <a:extLst>
              <a:ext uri="{FF2B5EF4-FFF2-40B4-BE49-F238E27FC236}">
                <a16:creationId xmlns:a16="http://schemas.microsoft.com/office/drawing/2014/main" id="{4B0806E2-8E72-4F98-907E-4E8FB45436B9}"/>
              </a:ext>
            </a:extLst>
          </p:cNvPr>
          <p:cNvSpPr txBox="1"/>
          <p:nvPr/>
        </p:nvSpPr>
        <p:spPr>
          <a:xfrm>
            <a:off x="5576232" y="2751739"/>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05" name="TextBox 804">
            <a:extLst>
              <a:ext uri="{FF2B5EF4-FFF2-40B4-BE49-F238E27FC236}">
                <a16:creationId xmlns:a16="http://schemas.microsoft.com/office/drawing/2014/main" id="{50AA1365-0C85-48CA-995B-2DC91703003F}"/>
              </a:ext>
            </a:extLst>
          </p:cNvPr>
          <p:cNvSpPr txBox="1"/>
          <p:nvPr/>
        </p:nvSpPr>
        <p:spPr>
          <a:xfrm>
            <a:off x="5904966" y="2730430"/>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07" name="TextBox 806">
            <a:extLst>
              <a:ext uri="{FF2B5EF4-FFF2-40B4-BE49-F238E27FC236}">
                <a16:creationId xmlns:a16="http://schemas.microsoft.com/office/drawing/2014/main" id="{4CAE475E-658D-4723-A5E5-C7EB6B173553}"/>
              </a:ext>
            </a:extLst>
          </p:cNvPr>
          <p:cNvSpPr txBox="1"/>
          <p:nvPr/>
        </p:nvSpPr>
        <p:spPr>
          <a:xfrm>
            <a:off x="3592890"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8" name="TextBox 807">
            <a:extLst>
              <a:ext uri="{FF2B5EF4-FFF2-40B4-BE49-F238E27FC236}">
                <a16:creationId xmlns:a16="http://schemas.microsoft.com/office/drawing/2014/main" id="{8C23587A-7623-4B20-A0B8-30AFA41E6E59}"/>
              </a:ext>
            </a:extLst>
          </p:cNvPr>
          <p:cNvSpPr txBox="1"/>
          <p:nvPr/>
        </p:nvSpPr>
        <p:spPr>
          <a:xfrm>
            <a:off x="3884623"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9" name="TextBox 808">
            <a:extLst>
              <a:ext uri="{FF2B5EF4-FFF2-40B4-BE49-F238E27FC236}">
                <a16:creationId xmlns:a16="http://schemas.microsoft.com/office/drawing/2014/main" id="{8DF3DAA3-B82F-4D1E-9B0D-39F92A549D4A}"/>
              </a:ext>
            </a:extLst>
          </p:cNvPr>
          <p:cNvSpPr txBox="1"/>
          <p:nvPr/>
        </p:nvSpPr>
        <p:spPr>
          <a:xfrm>
            <a:off x="3329436"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0" name="TextBox 809">
            <a:extLst>
              <a:ext uri="{FF2B5EF4-FFF2-40B4-BE49-F238E27FC236}">
                <a16:creationId xmlns:a16="http://schemas.microsoft.com/office/drawing/2014/main" id="{2D6BF810-4082-4B4C-858B-592943CDEED7}"/>
              </a:ext>
            </a:extLst>
          </p:cNvPr>
          <p:cNvSpPr txBox="1"/>
          <p:nvPr/>
        </p:nvSpPr>
        <p:spPr>
          <a:xfrm>
            <a:off x="3677782"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1" name="TextBox 810">
            <a:extLst>
              <a:ext uri="{FF2B5EF4-FFF2-40B4-BE49-F238E27FC236}">
                <a16:creationId xmlns:a16="http://schemas.microsoft.com/office/drawing/2014/main" id="{E70780D6-24DE-4057-9C28-BA4C510B9660}"/>
              </a:ext>
            </a:extLst>
          </p:cNvPr>
          <p:cNvSpPr txBox="1"/>
          <p:nvPr/>
        </p:nvSpPr>
        <p:spPr>
          <a:xfrm>
            <a:off x="3044250" y="2984239"/>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812" name="TextBox 811">
            <a:extLst>
              <a:ext uri="{FF2B5EF4-FFF2-40B4-BE49-F238E27FC236}">
                <a16:creationId xmlns:a16="http://schemas.microsoft.com/office/drawing/2014/main" id="{648ACC21-1E13-4AB9-A0BF-5FBC37A3CB40}"/>
              </a:ext>
            </a:extLst>
          </p:cNvPr>
          <p:cNvSpPr txBox="1"/>
          <p:nvPr/>
        </p:nvSpPr>
        <p:spPr>
          <a:xfrm>
            <a:off x="3372984"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4" name="TextBox 813">
            <a:extLst>
              <a:ext uri="{FF2B5EF4-FFF2-40B4-BE49-F238E27FC236}">
                <a16:creationId xmlns:a16="http://schemas.microsoft.com/office/drawing/2014/main" id="{DD83F36A-70B6-47A3-B84C-FCF13F30ED90}"/>
              </a:ext>
            </a:extLst>
          </p:cNvPr>
          <p:cNvSpPr txBox="1"/>
          <p:nvPr/>
        </p:nvSpPr>
        <p:spPr>
          <a:xfrm>
            <a:off x="4903501"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15" name="TextBox 814">
            <a:extLst>
              <a:ext uri="{FF2B5EF4-FFF2-40B4-BE49-F238E27FC236}">
                <a16:creationId xmlns:a16="http://schemas.microsoft.com/office/drawing/2014/main" id="{FAA68133-0BFB-4CAB-9FAA-F252B061164C}"/>
              </a:ext>
            </a:extLst>
          </p:cNvPr>
          <p:cNvSpPr txBox="1"/>
          <p:nvPr/>
        </p:nvSpPr>
        <p:spPr>
          <a:xfrm>
            <a:off x="5195234"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6" name="TextBox 815">
            <a:extLst>
              <a:ext uri="{FF2B5EF4-FFF2-40B4-BE49-F238E27FC236}">
                <a16:creationId xmlns:a16="http://schemas.microsoft.com/office/drawing/2014/main" id="{ABEA389E-DB40-4156-B929-CA878E369E3D}"/>
              </a:ext>
            </a:extLst>
          </p:cNvPr>
          <p:cNvSpPr txBox="1"/>
          <p:nvPr/>
        </p:nvSpPr>
        <p:spPr>
          <a:xfrm>
            <a:off x="4640047"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7" name="TextBox 816">
            <a:extLst>
              <a:ext uri="{FF2B5EF4-FFF2-40B4-BE49-F238E27FC236}">
                <a16:creationId xmlns:a16="http://schemas.microsoft.com/office/drawing/2014/main" id="{21AB0A38-D691-4C23-9A71-5FEA4276B8BA}"/>
              </a:ext>
            </a:extLst>
          </p:cNvPr>
          <p:cNvSpPr txBox="1"/>
          <p:nvPr/>
        </p:nvSpPr>
        <p:spPr>
          <a:xfrm>
            <a:off x="4988393"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8" name="TextBox 817">
            <a:extLst>
              <a:ext uri="{FF2B5EF4-FFF2-40B4-BE49-F238E27FC236}">
                <a16:creationId xmlns:a16="http://schemas.microsoft.com/office/drawing/2014/main" id="{A8E1B439-190F-4865-A83F-AD0B1A666AE2}"/>
              </a:ext>
            </a:extLst>
          </p:cNvPr>
          <p:cNvSpPr txBox="1"/>
          <p:nvPr/>
        </p:nvSpPr>
        <p:spPr>
          <a:xfrm>
            <a:off x="4354861" y="2984239"/>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819" name="TextBox 818">
            <a:extLst>
              <a:ext uri="{FF2B5EF4-FFF2-40B4-BE49-F238E27FC236}">
                <a16:creationId xmlns:a16="http://schemas.microsoft.com/office/drawing/2014/main" id="{38E3DD39-0829-49C5-B55D-7CB2E7FD2FF1}"/>
              </a:ext>
            </a:extLst>
          </p:cNvPr>
          <p:cNvSpPr txBox="1"/>
          <p:nvPr/>
        </p:nvSpPr>
        <p:spPr>
          <a:xfrm>
            <a:off x="4683595"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1" name="TextBox 820">
            <a:extLst>
              <a:ext uri="{FF2B5EF4-FFF2-40B4-BE49-F238E27FC236}">
                <a16:creationId xmlns:a16="http://schemas.microsoft.com/office/drawing/2014/main" id="{FBB75A89-EAC8-4D01-A465-75EFC88D4393}"/>
              </a:ext>
            </a:extLst>
          </p:cNvPr>
          <p:cNvSpPr txBox="1"/>
          <p:nvPr/>
        </p:nvSpPr>
        <p:spPr>
          <a:xfrm>
            <a:off x="6124872" y="29741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2" name="TextBox 821">
            <a:extLst>
              <a:ext uri="{FF2B5EF4-FFF2-40B4-BE49-F238E27FC236}">
                <a16:creationId xmlns:a16="http://schemas.microsoft.com/office/drawing/2014/main" id="{761A9F10-B805-4429-B6CF-E46EBAC825AC}"/>
              </a:ext>
            </a:extLst>
          </p:cNvPr>
          <p:cNvSpPr txBox="1"/>
          <p:nvPr/>
        </p:nvSpPr>
        <p:spPr>
          <a:xfrm>
            <a:off x="6416605" y="29730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3" name="TextBox 822">
            <a:extLst>
              <a:ext uri="{FF2B5EF4-FFF2-40B4-BE49-F238E27FC236}">
                <a16:creationId xmlns:a16="http://schemas.microsoft.com/office/drawing/2014/main" id="{15ED9352-5560-4D88-853A-5E86E5F6DC8B}"/>
              </a:ext>
            </a:extLst>
          </p:cNvPr>
          <p:cNvSpPr txBox="1"/>
          <p:nvPr/>
        </p:nvSpPr>
        <p:spPr>
          <a:xfrm>
            <a:off x="5861418" y="29734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4" name="TextBox 823">
            <a:extLst>
              <a:ext uri="{FF2B5EF4-FFF2-40B4-BE49-F238E27FC236}">
                <a16:creationId xmlns:a16="http://schemas.microsoft.com/office/drawing/2014/main" id="{B047474E-461C-42E5-9D2D-6A3054028473}"/>
              </a:ext>
            </a:extLst>
          </p:cNvPr>
          <p:cNvSpPr txBox="1"/>
          <p:nvPr/>
        </p:nvSpPr>
        <p:spPr>
          <a:xfrm>
            <a:off x="6209764" y="2951741"/>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5" name="TextBox 824">
            <a:extLst>
              <a:ext uri="{FF2B5EF4-FFF2-40B4-BE49-F238E27FC236}">
                <a16:creationId xmlns:a16="http://schemas.microsoft.com/office/drawing/2014/main" id="{34DF890D-84E3-46B1-9D98-68BA01895339}"/>
              </a:ext>
            </a:extLst>
          </p:cNvPr>
          <p:cNvSpPr txBox="1"/>
          <p:nvPr/>
        </p:nvSpPr>
        <p:spPr>
          <a:xfrm>
            <a:off x="5576232" y="2973050"/>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26" name="TextBox 825">
            <a:extLst>
              <a:ext uri="{FF2B5EF4-FFF2-40B4-BE49-F238E27FC236}">
                <a16:creationId xmlns:a16="http://schemas.microsoft.com/office/drawing/2014/main" id="{3F9FA764-0CDD-4687-A730-9B6BDE935E6E}"/>
              </a:ext>
            </a:extLst>
          </p:cNvPr>
          <p:cNvSpPr txBox="1"/>
          <p:nvPr/>
        </p:nvSpPr>
        <p:spPr>
          <a:xfrm>
            <a:off x="5904966" y="2951741"/>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28" name="TextBox 827">
            <a:extLst>
              <a:ext uri="{FF2B5EF4-FFF2-40B4-BE49-F238E27FC236}">
                <a16:creationId xmlns:a16="http://schemas.microsoft.com/office/drawing/2014/main" id="{0CF79F6F-BD93-44C2-A906-79B1130D8076}"/>
              </a:ext>
            </a:extLst>
          </p:cNvPr>
          <p:cNvSpPr txBox="1"/>
          <p:nvPr/>
        </p:nvSpPr>
        <p:spPr>
          <a:xfrm>
            <a:off x="3592890"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9" name="TextBox 828">
            <a:extLst>
              <a:ext uri="{FF2B5EF4-FFF2-40B4-BE49-F238E27FC236}">
                <a16:creationId xmlns:a16="http://schemas.microsoft.com/office/drawing/2014/main" id="{59D35E80-3195-4EB4-9EDD-D39EAA0A288E}"/>
              </a:ext>
            </a:extLst>
          </p:cNvPr>
          <p:cNvSpPr txBox="1"/>
          <p:nvPr/>
        </p:nvSpPr>
        <p:spPr>
          <a:xfrm>
            <a:off x="3884623"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0" name="TextBox 829">
            <a:extLst>
              <a:ext uri="{FF2B5EF4-FFF2-40B4-BE49-F238E27FC236}">
                <a16:creationId xmlns:a16="http://schemas.microsoft.com/office/drawing/2014/main" id="{71DD52B4-0D6C-4065-8B4A-EF1C0706BF57}"/>
              </a:ext>
            </a:extLst>
          </p:cNvPr>
          <p:cNvSpPr txBox="1"/>
          <p:nvPr/>
        </p:nvSpPr>
        <p:spPr>
          <a:xfrm>
            <a:off x="3329436"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1" name="TextBox 830">
            <a:extLst>
              <a:ext uri="{FF2B5EF4-FFF2-40B4-BE49-F238E27FC236}">
                <a16:creationId xmlns:a16="http://schemas.microsoft.com/office/drawing/2014/main" id="{053D4D3C-2788-4FFE-927A-DB1A7269E179}"/>
              </a:ext>
            </a:extLst>
          </p:cNvPr>
          <p:cNvSpPr txBox="1"/>
          <p:nvPr/>
        </p:nvSpPr>
        <p:spPr>
          <a:xfrm>
            <a:off x="3677782" y="3198343"/>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32" name="TextBox 831">
            <a:extLst>
              <a:ext uri="{FF2B5EF4-FFF2-40B4-BE49-F238E27FC236}">
                <a16:creationId xmlns:a16="http://schemas.microsoft.com/office/drawing/2014/main" id="{EE537C3F-9739-4D31-9540-5C3E92619D5E}"/>
              </a:ext>
            </a:extLst>
          </p:cNvPr>
          <p:cNvSpPr txBox="1"/>
          <p:nvPr/>
        </p:nvSpPr>
        <p:spPr>
          <a:xfrm>
            <a:off x="3044250" y="3219652"/>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833" name="TextBox 832">
            <a:extLst>
              <a:ext uri="{FF2B5EF4-FFF2-40B4-BE49-F238E27FC236}">
                <a16:creationId xmlns:a16="http://schemas.microsoft.com/office/drawing/2014/main" id="{0F4B004C-4F93-4207-9B76-F2FCCDD70693}"/>
              </a:ext>
            </a:extLst>
          </p:cNvPr>
          <p:cNvSpPr txBox="1"/>
          <p:nvPr/>
        </p:nvSpPr>
        <p:spPr>
          <a:xfrm>
            <a:off x="3372984"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35" name="TextBox 834">
            <a:extLst>
              <a:ext uri="{FF2B5EF4-FFF2-40B4-BE49-F238E27FC236}">
                <a16:creationId xmlns:a16="http://schemas.microsoft.com/office/drawing/2014/main" id="{BFF88151-7435-479F-B641-E42DA38334A4}"/>
              </a:ext>
            </a:extLst>
          </p:cNvPr>
          <p:cNvSpPr txBox="1"/>
          <p:nvPr/>
        </p:nvSpPr>
        <p:spPr>
          <a:xfrm>
            <a:off x="4903501"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36" name="TextBox 835">
            <a:extLst>
              <a:ext uri="{FF2B5EF4-FFF2-40B4-BE49-F238E27FC236}">
                <a16:creationId xmlns:a16="http://schemas.microsoft.com/office/drawing/2014/main" id="{EFD1FDFB-E4DF-4FA9-80BA-D7ACDA44F897}"/>
              </a:ext>
            </a:extLst>
          </p:cNvPr>
          <p:cNvSpPr txBox="1"/>
          <p:nvPr/>
        </p:nvSpPr>
        <p:spPr>
          <a:xfrm>
            <a:off x="5195234"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7" name="TextBox 836">
            <a:extLst>
              <a:ext uri="{FF2B5EF4-FFF2-40B4-BE49-F238E27FC236}">
                <a16:creationId xmlns:a16="http://schemas.microsoft.com/office/drawing/2014/main" id="{33EB9F87-29FA-4B45-92E9-A63C9AC841AC}"/>
              </a:ext>
            </a:extLst>
          </p:cNvPr>
          <p:cNvSpPr txBox="1"/>
          <p:nvPr/>
        </p:nvSpPr>
        <p:spPr>
          <a:xfrm>
            <a:off x="4640047"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8" name="TextBox 837">
            <a:extLst>
              <a:ext uri="{FF2B5EF4-FFF2-40B4-BE49-F238E27FC236}">
                <a16:creationId xmlns:a16="http://schemas.microsoft.com/office/drawing/2014/main" id="{3923FF07-60D4-4CA8-8855-9D71EACED543}"/>
              </a:ext>
            </a:extLst>
          </p:cNvPr>
          <p:cNvSpPr txBox="1"/>
          <p:nvPr/>
        </p:nvSpPr>
        <p:spPr>
          <a:xfrm>
            <a:off x="4988393" y="319834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39" name="TextBox 838">
            <a:extLst>
              <a:ext uri="{FF2B5EF4-FFF2-40B4-BE49-F238E27FC236}">
                <a16:creationId xmlns:a16="http://schemas.microsoft.com/office/drawing/2014/main" id="{E08BB6E8-9B08-43F2-A2F9-159DC16B6298}"/>
              </a:ext>
            </a:extLst>
          </p:cNvPr>
          <p:cNvSpPr txBox="1"/>
          <p:nvPr/>
        </p:nvSpPr>
        <p:spPr>
          <a:xfrm>
            <a:off x="4354861" y="3219652"/>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40" name="TextBox 839">
            <a:extLst>
              <a:ext uri="{FF2B5EF4-FFF2-40B4-BE49-F238E27FC236}">
                <a16:creationId xmlns:a16="http://schemas.microsoft.com/office/drawing/2014/main" id="{688C3FFF-602E-495F-A26E-193F4D22AFC9}"/>
              </a:ext>
            </a:extLst>
          </p:cNvPr>
          <p:cNvSpPr txBox="1"/>
          <p:nvPr/>
        </p:nvSpPr>
        <p:spPr>
          <a:xfrm>
            <a:off x="4683595"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2" name="TextBox 841">
            <a:extLst>
              <a:ext uri="{FF2B5EF4-FFF2-40B4-BE49-F238E27FC236}">
                <a16:creationId xmlns:a16="http://schemas.microsoft.com/office/drawing/2014/main" id="{B0D7043E-9B14-4C59-B5E3-F74F5B49C9A5}"/>
              </a:ext>
            </a:extLst>
          </p:cNvPr>
          <p:cNvSpPr txBox="1"/>
          <p:nvPr/>
        </p:nvSpPr>
        <p:spPr>
          <a:xfrm>
            <a:off x="6124872" y="320953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43" name="TextBox 842">
            <a:extLst>
              <a:ext uri="{FF2B5EF4-FFF2-40B4-BE49-F238E27FC236}">
                <a16:creationId xmlns:a16="http://schemas.microsoft.com/office/drawing/2014/main" id="{D472F295-4747-4BB6-A8B7-862ED7D1DBD6}"/>
              </a:ext>
            </a:extLst>
          </p:cNvPr>
          <p:cNvSpPr txBox="1"/>
          <p:nvPr/>
        </p:nvSpPr>
        <p:spPr>
          <a:xfrm>
            <a:off x="6416605" y="32084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4" name="TextBox 843">
            <a:extLst>
              <a:ext uri="{FF2B5EF4-FFF2-40B4-BE49-F238E27FC236}">
                <a16:creationId xmlns:a16="http://schemas.microsoft.com/office/drawing/2014/main" id="{5BCF2565-4F4F-42B8-81C1-51F6BC333776}"/>
              </a:ext>
            </a:extLst>
          </p:cNvPr>
          <p:cNvSpPr txBox="1"/>
          <p:nvPr/>
        </p:nvSpPr>
        <p:spPr>
          <a:xfrm>
            <a:off x="5861418" y="320889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5" name="TextBox 844">
            <a:extLst>
              <a:ext uri="{FF2B5EF4-FFF2-40B4-BE49-F238E27FC236}">
                <a16:creationId xmlns:a16="http://schemas.microsoft.com/office/drawing/2014/main" id="{07D11F37-8C0C-42A3-B542-27D00D349766}"/>
              </a:ext>
            </a:extLst>
          </p:cNvPr>
          <p:cNvSpPr txBox="1"/>
          <p:nvPr/>
        </p:nvSpPr>
        <p:spPr>
          <a:xfrm>
            <a:off x="6209764" y="318715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46" name="TextBox 845">
            <a:extLst>
              <a:ext uri="{FF2B5EF4-FFF2-40B4-BE49-F238E27FC236}">
                <a16:creationId xmlns:a16="http://schemas.microsoft.com/office/drawing/2014/main" id="{7F8C693F-25C8-492E-90D2-AAD431F5C056}"/>
              </a:ext>
            </a:extLst>
          </p:cNvPr>
          <p:cNvSpPr txBox="1"/>
          <p:nvPr/>
        </p:nvSpPr>
        <p:spPr>
          <a:xfrm>
            <a:off x="5576232" y="3208463"/>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847" name="TextBox 846">
            <a:extLst>
              <a:ext uri="{FF2B5EF4-FFF2-40B4-BE49-F238E27FC236}">
                <a16:creationId xmlns:a16="http://schemas.microsoft.com/office/drawing/2014/main" id="{EB23260B-46A6-4EF4-8DA2-C170F5FD55A0}"/>
              </a:ext>
            </a:extLst>
          </p:cNvPr>
          <p:cNvSpPr txBox="1"/>
          <p:nvPr/>
        </p:nvSpPr>
        <p:spPr>
          <a:xfrm>
            <a:off x="5904966" y="3187154"/>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9" name="TextBox 848">
            <a:extLst>
              <a:ext uri="{FF2B5EF4-FFF2-40B4-BE49-F238E27FC236}">
                <a16:creationId xmlns:a16="http://schemas.microsoft.com/office/drawing/2014/main" id="{4FF3DBC7-AF71-4720-9D38-4FC8ACEB0C06}"/>
              </a:ext>
            </a:extLst>
          </p:cNvPr>
          <p:cNvSpPr txBox="1"/>
          <p:nvPr/>
        </p:nvSpPr>
        <p:spPr>
          <a:xfrm>
            <a:off x="3592890"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0" name="TextBox 849">
            <a:extLst>
              <a:ext uri="{FF2B5EF4-FFF2-40B4-BE49-F238E27FC236}">
                <a16:creationId xmlns:a16="http://schemas.microsoft.com/office/drawing/2014/main" id="{D2D42E99-A975-44C2-BBE9-9A5CDE2A9B55}"/>
              </a:ext>
            </a:extLst>
          </p:cNvPr>
          <p:cNvSpPr txBox="1"/>
          <p:nvPr/>
        </p:nvSpPr>
        <p:spPr>
          <a:xfrm>
            <a:off x="3884623"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1" name="TextBox 850">
            <a:extLst>
              <a:ext uri="{FF2B5EF4-FFF2-40B4-BE49-F238E27FC236}">
                <a16:creationId xmlns:a16="http://schemas.microsoft.com/office/drawing/2014/main" id="{E4657921-5B76-4917-BD54-52E20A8D1FC3}"/>
              </a:ext>
            </a:extLst>
          </p:cNvPr>
          <p:cNvSpPr txBox="1"/>
          <p:nvPr/>
        </p:nvSpPr>
        <p:spPr>
          <a:xfrm>
            <a:off x="3329436"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2" name="TextBox 851">
            <a:extLst>
              <a:ext uri="{FF2B5EF4-FFF2-40B4-BE49-F238E27FC236}">
                <a16:creationId xmlns:a16="http://schemas.microsoft.com/office/drawing/2014/main" id="{3BB84358-F029-40BA-8E80-CF17644E005C}"/>
              </a:ext>
            </a:extLst>
          </p:cNvPr>
          <p:cNvSpPr txBox="1"/>
          <p:nvPr/>
        </p:nvSpPr>
        <p:spPr>
          <a:xfrm>
            <a:off x="3677782" y="3419222"/>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53" name="TextBox 852">
            <a:extLst>
              <a:ext uri="{FF2B5EF4-FFF2-40B4-BE49-F238E27FC236}">
                <a16:creationId xmlns:a16="http://schemas.microsoft.com/office/drawing/2014/main" id="{E66DBF9E-5C0E-418F-B1A6-80655ED6BF43}"/>
              </a:ext>
            </a:extLst>
          </p:cNvPr>
          <p:cNvSpPr txBox="1"/>
          <p:nvPr/>
        </p:nvSpPr>
        <p:spPr>
          <a:xfrm>
            <a:off x="3044250" y="3440531"/>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54" name="TextBox 853">
            <a:extLst>
              <a:ext uri="{FF2B5EF4-FFF2-40B4-BE49-F238E27FC236}">
                <a16:creationId xmlns:a16="http://schemas.microsoft.com/office/drawing/2014/main" id="{FA869771-EA0A-42C7-9B18-C865D99F570E}"/>
              </a:ext>
            </a:extLst>
          </p:cNvPr>
          <p:cNvSpPr txBox="1"/>
          <p:nvPr/>
        </p:nvSpPr>
        <p:spPr>
          <a:xfrm>
            <a:off x="3372984"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56" name="TextBox 855">
            <a:extLst>
              <a:ext uri="{FF2B5EF4-FFF2-40B4-BE49-F238E27FC236}">
                <a16:creationId xmlns:a16="http://schemas.microsoft.com/office/drawing/2014/main" id="{1AE81ECF-BE2F-439D-ABD5-BF4FAFEF4E57}"/>
              </a:ext>
            </a:extLst>
          </p:cNvPr>
          <p:cNvSpPr txBox="1"/>
          <p:nvPr/>
        </p:nvSpPr>
        <p:spPr>
          <a:xfrm>
            <a:off x="4903501"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7" name="TextBox 856">
            <a:extLst>
              <a:ext uri="{FF2B5EF4-FFF2-40B4-BE49-F238E27FC236}">
                <a16:creationId xmlns:a16="http://schemas.microsoft.com/office/drawing/2014/main" id="{F5044D48-F191-43FE-AAE2-2EF65422027F}"/>
              </a:ext>
            </a:extLst>
          </p:cNvPr>
          <p:cNvSpPr txBox="1"/>
          <p:nvPr/>
        </p:nvSpPr>
        <p:spPr>
          <a:xfrm>
            <a:off x="5195234"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8" name="TextBox 857">
            <a:extLst>
              <a:ext uri="{FF2B5EF4-FFF2-40B4-BE49-F238E27FC236}">
                <a16:creationId xmlns:a16="http://schemas.microsoft.com/office/drawing/2014/main" id="{35320BB3-F3C6-4F09-BB2D-35FE5E2F1145}"/>
              </a:ext>
            </a:extLst>
          </p:cNvPr>
          <p:cNvSpPr txBox="1"/>
          <p:nvPr/>
        </p:nvSpPr>
        <p:spPr>
          <a:xfrm>
            <a:off x="4640047"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9" name="TextBox 858">
            <a:extLst>
              <a:ext uri="{FF2B5EF4-FFF2-40B4-BE49-F238E27FC236}">
                <a16:creationId xmlns:a16="http://schemas.microsoft.com/office/drawing/2014/main" id="{CB9ACA7B-AF56-4E57-BA90-68B3E93AD371}"/>
              </a:ext>
            </a:extLst>
          </p:cNvPr>
          <p:cNvSpPr txBox="1"/>
          <p:nvPr/>
        </p:nvSpPr>
        <p:spPr>
          <a:xfrm>
            <a:off x="4988393" y="3419222"/>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60" name="TextBox 859">
            <a:extLst>
              <a:ext uri="{FF2B5EF4-FFF2-40B4-BE49-F238E27FC236}">
                <a16:creationId xmlns:a16="http://schemas.microsoft.com/office/drawing/2014/main" id="{D4F9BFC0-E341-4552-88C8-7F2B618D2F8C}"/>
              </a:ext>
            </a:extLst>
          </p:cNvPr>
          <p:cNvSpPr txBox="1"/>
          <p:nvPr/>
        </p:nvSpPr>
        <p:spPr>
          <a:xfrm>
            <a:off x="4354861" y="3440531"/>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61" name="TextBox 860">
            <a:extLst>
              <a:ext uri="{FF2B5EF4-FFF2-40B4-BE49-F238E27FC236}">
                <a16:creationId xmlns:a16="http://schemas.microsoft.com/office/drawing/2014/main" id="{47B92E7C-D9A4-49FD-ABC6-BFE6197B3A7E}"/>
              </a:ext>
            </a:extLst>
          </p:cNvPr>
          <p:cNvSpPr txBox="1"/>
          <p:nvPr/>
        </p:nvSpPr>
        <p:spPr>
          <a:xfrm>
            <a:off x="4683595"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63" name="TextBox 862">
            <a:extLst>
              <a:ext uri="{FF2B5EF4-FFF2-40B4-BE49-F238E27FC236}">
                <a16:creationId xmlns:a16="http://schemas.microsoft.com/office/drawing/2014/main" id="{2C0F7E91-637A-467A-81DA-ACC7CFAD4997}"/>
              </a:ext>
            </a:extLst>
          </p:cNvPr>
          <p:cNvSpPr txBox="1"/>
          <p:nvPr/>
        </p:nvSpPr>
        <p:spPr>
          <a:xfrm>
            <a:off x="6124872" y="34304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64" name="TextBox 863">
            <a:extLst>
              <a:ext uri="{FF2B5EF4-FFF2-40B4-BE49-F238E27FC236}">
                <a16:creationId xmlns:a16="http://schemas.microsoft.com/office/drawing/2014/main" id="{FA95A98A-43BE-4908-8E17-38BD63300C62}"/>
              </a:ext>
            </a:extLst>
          </p:cNvPr>
          <p:cNvSpPr txBox="1"/>
          <p:nvPr/>
        </p:nvSpPr>
        <p:spPr>
          <a:xfrm>
            <a:off x="6416605" y="34293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5" name="TextBox 864">
            <a:extLst>
              <a:ext uri="{FF2B5EF4-FFF2-40B4-BE49-F238E27FC236}">
                <a16:creationId xmlns:a16="http://schemas.microsoft.com/office/drawing/2014/main" id="{975C5AD3-A44C-476B-9A5B-8B48099FA8DA}"/>
              </a:ext>
            </a:extLst>
          </p:cNvPr>
          <p:cNvSpPr txBox="1"/>
          <p:nvPr/>
        </p:nvSpPr>
        <p:spPr>
          <a:xfrm>
            <a:off x="5861418" y="34297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6" name="TextBox 865">
            <a:extLst>
              <a:ext uri="{FF2B5EF4-FFF2-40B4-BE49-F238E27FC236}">
                <a16:creationId xmlns:a16="http://schemas.microsoft.com/office/drawing/2014/main" id="{78D1ADCB-2920-4749-A027-CA0BF5343169}"/>
              </a:ext>
            </a:extLst>
          </p:cNvPr>
          <p:cNvSpPr txBox="1"/>
          <p:nvPr/>
        </p:nvSpPr>
        <p:spPr>
          <a:xfrm>
            <a:off x="6209764" y="340803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67" name="TextBox 866">
            <a:extLst>
              <a:ext uri="{FF2B5EF4-FFF2-40B4-BE49-F238E27FC236}">
                <a16:creationId xmlns:a16="http://schemas.microsoft.com/office/drawing/2014/main" id="{D2049B0C-CA96-4C7F-B249-A007D57F9426}"/>
              </a:ext>
            </a:extLst>
          </p:cNvPr>
          <p:cNvSpPr txBox="1"/>
          <p:nvPr/>
        </p:nvSpPr>
        <p:spPr>
          <a:xfrm>
            <a:off x="5576232" y="3429342"/>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68" name="TextBox 867">
            <a:extLst>
              <a:ext uri="{FF2B5EF4-FFF2-40B4-BE49-F238E27FC236}">
                <a16:creationId xmlns:a16="http://schemas.microsoft.com/office/drawing/2014/main" id="{D7716C9D-3DEB-4186-9940-1A9B9840F327}"/>
              </a:ext>
            </a:extLst>
          </p:cNvPr>
          <p:cNvSpPr txBox="1"/>
          <p:nvPr/>
        </p:nvSpPr>
        <p:spPr>
          <a:xfrm>
            <a:off x="5904966" y="340803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0" name="TextBox 869">
            <a:extLst>
              <a:ext uri="{FF2B5EF4-FFF2-40B4-BE49-F238E27FC236}">
                <a16:creationId xmlns:a16="http://schemas.microsoft.com/office/drawing/2014/main" id="{ED5ECE8E-549D-4BA5-B3E6-E7290B9DE09F}"/>
              </a:ext>
            </a:extLst>
          </p:cNvPr>
          <p:cNvSpPr txBox="1"/>
          <p:nvPr/>
        </p:nvSpPr>
        <p:spPr>
          <a:xfrm>
            <a:off x="3592890"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1" name="TextBox 870">
            <a:extLst>
              <a:ext uri="{FF2B5EF4-FFF2-40B4-BE49-F238E27FC236}">
                <a16:creationId xmlns:a16="http://schemas.microsoft.com/office/drawing/2014/main" id="{A91B43C9-5805-46E1-926E-6006FAD82DDD}"/>
              </a:ext>
            </a:extLst>
          </p:cNvPr>
          <p:cNvSpPr txBox="1"/>
          <p:nvPr/>
        </p:nvSpPr>
        <p:spPr>
          <a:xfrm>
            <a:off x="3884623"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2" name="TextBox 871">
            <a:extLst>
              <a:ext uri="{FF2B5EF4-FFF2-40B4-BE49-F238E27FC236}">
                <a16:creationId xmlns:a16="http://schemas.microsoft.com/office/drawing/2014/main" id="{F919EA79-33B6-452B-9772-1F74DE8AF69F}"/>
              </a:ext>
            </a:extLst>
          </p:cNvPr>
          <p:cNvSpPr txBox="1"/>
          <p:nvPr/>
        </p:nvSpPr>
        <p:spPr>
          <a:xfrm>
            <a:off x="3329436"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3" name="TextBox 872">
            <a:extLst>
              <a:ext uri="{FF2B5EF4-FFF2-40B4-BE49-F238E27FC236}">
                <a16:creationId xmlns:a16="http://schemas.microsoft.com/office/drawing/2014/main" id="{9823C4CF-4E7D-4B8A-85AA-9F48BC3A2375}"/>
              </a:ext>
            </a:extLst>
          </p:cNvPr>
          <p:cNvSpPr txBox="1"/>
          <p:nvPr/>
        </p:nvSpPr>
        <p:spPr>
          <a:xfrm>
            <a:off x="3677782"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74" name="TextBox 873">
            <a:extLst>
              <a:ext uri="{FF2B5EF4-FFF2-40B4-BE49-F238E27FC236}">
                <a16:creationId xmlns:a16="http://schemas.microsoft.com/office/drawing/2014/main" id="{EBAF6320-4DF9-4A69-9406-8322D0E6613B}"/>
              </a:ext>
            </a:extLst>
          </p:cNvPr>
          <p:cNvSpPr txBox="1"/>
          <p:nvPr/>
        </p:nvSpPr>
        <p:spPr>
          <a:xfrm>
            <a:off x="3044250" y="3675944"/>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75" name="TextBox 874">
            <a:extLst>
              <a:ext uri="{FF2B5EF4-FFF2-40B4-BE49-F238E27FC236}">
                <a16:creationId xmlns:a16="http://schemas.microsoft.com/office/drawing/2014/main" id="{2CB290A8-CC5A-4634-B413-3167362B00E5}"/>
              </a:ext>
            </a:extLst>
          </p:cNvPr>
          <p:cNvSpPr txBox="1"/>
          <p:nvPr/>
        </p:nvSpPr>
        <p:spPr>
          <a:xfrm>
            <a:off x="3372984"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7" name="TextBox 876">
            <a:extLst>
              <a:ext uri="{FF2B5EF4-FFF2-40B4-BE49-F238E27FC236}">
                <a16:creationId xmlns:a16="http://schemas.microsoft.com/office/drawing/2014/main" id="{ECE4FE64-DA18-4975-A892-8568B4C9CF4C}"/>
              </a:ext>
            </a:extLst>
          </p:cNvPr>
          <p:cNvSpPr txBox="1"/>
          <p:nvPr/>
        </p:nvSpPr>
        <p:spPr>
          <a:xfrm>
            <a:off x="4903501"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8" name="TextBox 877">
            <a:extLst>
              <a:ext uri="{FF2B5EF4-FFF2-40B4-BE49-F238E27FC236}">
                <a16:creationId xmlns:a16="http://schemas.microsoft.com/office/drawing/2014/main" id="{8C809123-02F2-47E8-BACC-B41215036413}"/>
              </a:ext>
            </a:extLst>
          </p:cNvPr>
          <p:cNvSpPr txBox="1"/>
          <p:nvPr/>
        </p:nvSpPr>
        <p:spPr>
          <a:xfrm>
            <a:off x="5195234"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9" name="TextBox 878">
            <a:extLst>
              <a:ext uri="{FF2B5EF4-FFF2-40B4-BE49-F238E27FC236}">
                <a16:creationId xmlns:a16="http://schemas.microsoft.com/office/drawing/2014/main" id="{6DC85C9B-4FC7-4BAD-A098-CEECE026E461}"/>
              </a:ext>
            </a:extLst>
          </p:cNvPr>
          <p:cNvSpPr txBox="1"/>
          <p:nvPr/>
        </p:nvSpPr>
        <p:spPr>
          <a:xfrm>
            <a:off x="4640047"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0" name="TextBox 879">
            <a:extLst>
              <a:ext uri="{FF2B5EF4-FFF2-40B4-BE49-F238E27FC236}">
                <a16:creationId xmlns:a16="http://schemas.microsoft.com/office/drawing/2014/main" id="{307D3687-5CA8-4186-8E4D-1A3A32F38B77}"/>
              </a:ext>
            </a:extLst>
          </p:cNvPr>
          <p:cNvSpPr txBox="1"/>
          <p:nvPr/>
        </p:nvSpPr>
        <p:spPr>
          <a:xfrm>
            <a:off x="4988393"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1" name="TextBox 880">
            <a:extLst>
              <a:ext uri="{FF2B5EF4-FFF2-40B4-BE49-F238E27FC236}">
                <a16:creationId xmlns:a16="http://schemas.microsoft.com/office/drawing/2014/main" id="{37F67925-CD7E-4AB7-9C4F-65FD1417CB26}"/>
              </a:ext>
            </a:extLst>
          </p:cNvPr>
          <p:cNvSpPr txBox="1"/>
          <p:nvPr/>
        </p:nvSpPr>
        <p:spPr>
          <a:xfrm>
            <a:off x="4354861" y="3675944"/>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82" name="TextBox 881">
            <a:extLst>
              <a:ext uri="{FF2B5EF4-FFF2-40B4-BE49-F238E27FC236}">
                <a16:creationId xmlns:a16="http://schemas.microsoft.com/office/drawing/2014/main" id="{6BA31C8F-C872-4FD3-ACD4-C9709926F411}"/>
              </a:ext>
            </a:extLst>
          </p:cNvPr>
          <p:cNvSpPr txBox="1"/>
          <p:nvPr/>
        </p:nvSpPr>
        <p:spPr>
          <a:xfrm>
            <a:off x="4683595"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84" name="TextBox 883">
            <a:extLst>
              <a:ext uri="{FF2B5EF4-FFF2-40B4-BE49-F238E27FC236}">
                <a16:creationId xmlns:a16="http://schemas.microsoft.com/office/drawing/2014/main" id="{A5761037-6877-4A9F-ACD2-A4496C3949CA}"/>
              </a:ext>
            </a:extLst>
          </p:cNvPr>
          <p:cNvSpPr txBox="1"/>
          <p:nvPr/>
        </p:nvSpPr>
        <p:spPr>
          <a:xfrm>
            <a:off x="6124872" y="366582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85" name="TextBox 884">
            <a:extLst>
              <a:ext uri="{FF2B5EF4-FFF2-40B4-BE49-F238E27FC236}">
                <a16:creationId xmlns:a16="http://schemas.microsoft.com/office/drawing/2014/main" id="{5D054FEC-4597-4B72-B66B-EB59E59462AF}"/>
              </a:ext>
            </a:extLst>
          </p:cNvPr>
          <p:cNvSpPr txBox="1"/>
          <p:nvPr/>
        </p:nvSpPr>
        <p:spPr>
          <a:xfrm>
            <a:off x="6416605" y="366475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6" name="TextBox 885">
            <a:extLst>
              <a:ext uri="{FF2B5EF4-FFF2-40B4-BE49-F238E27FC236}">
                <a16:creationId xmlns:a16="http://schemas.microsoft.com/office/drawing/2014/main" id="{6BBEFFD6-705F-4B71-BC2C-774411F3DD44}"/>
              </a:ext>
            </a:extLst>
          </p:cNvPr>
          <p:cNvSpPr txBox="1"/>
          <p:nvPr/>
        </p:nvSpPr>
        <p:spPr>
          <a:xfrm>
            <a:off x="5861418" y="366518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7" name="TextBox 886">
            <a:extLst>
              <a:ext uri="{FF2B5EF4-FFF2-40B4-BE49-F238E27FC236}">
                <a16:creationId xmlns:a16="http://schemas.microsoft.com/office/drawing/2014/main" id="{E683EFB7-077A-4C50-BD34-24CB783C6BF1}"/>
              </a:ext>
            </a:extLst>
          </p:cNvPr>
          <p:cNvSpPr txBox="1"/>
          <p:nvPr/>
        </p:nvSpPr>
        <p:spPr>
          <a:xfrm>
            <a:off x="6209764" y="3643446"/>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8" name="TextBox 887">
            <a:extLst>
              <a:ext uri="{FF2B5EF4-FFF2-40B4-BE49-F238E27FC236}">
                <a16:creationId xmlns:a16="http://schemas.microsoft.com/office/drawing/2014/main" id="{4B7BF953-D9DE-42E5-BEDB-059D299D9E95}"/>
              </a:ext>
            </a:extLst>
          </p:cNvPr>
          <p:cNvSpPr txBox="1"/>
          <p:nvPr/>
        </p:nvSpPr>
        <p:spPr>
          <a:xfrm>
            <a:off x="5576232" y="3664755"/>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89" name="TextBox 888">
            <a:extLst>
              <a:ext uri="{FF2B5EF4-FFF2-40B4-BE49-F238E27FC236}">
                <a16:creationId xmlns:a16="http://schemas.microsoft.com/office/drawing/2014/main" id="{A155DE96-3A1F-43CB-B31D-E1EE98200105}"/>
              </a:ext>
            </a:extLst>
          </p:cNvPr>
          <p:cNvSpPr txBox="1"/>
          <p:nvPr/>
        </p:nvSpPr>
        <p:spPr>
          <a:xfrm>
            <a:off x="5904966" y="3643446"/>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91" name="TextBox 890">
            <a:extLst>
              <a:ext uri="{FF2B5EF4-FFF2-40B4-BE49-F238E27FC236}">
                <a16:creationId xmlns:a16="http://schemas.microsoft.com/office/drawing/2014/main" id="{259AE11A-E8A0-4E36-924E-714A79D1A510}"/>
              </a:ext>
            </a:extLst>
          </p:cNvPr>
          <p:cNvSpPr txBox="1"/>
          <p:nvPr/>
        </p:nvSpPr>
        <p:spPr>
          <a:xfrm>
            <a:off x="271046" y="248354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1</a:t>
            </a:r>
            <a:endParaRPr lang="en-US" dirty="0"/>
          </a:p>
        </p:txBody>
      </p:sp>
      <p:sp>
        <p:nvSpPr>
          <p:cNvPr id="892" name="TextBox 891">
            <a:extLst>
              <a:ext uri="{FF2B5EF4-FFF2-40B4-BE49-F238E27FC236}">
                <a16:creationId xmlns:a16="http://schemas.microsoft.com/office/drawing/2014/main" id="{44DA837E-6C27-4895-B537-BE41F4E46131}"/>
              </a:ext>
            </a:extLst>
          </p:cNvPr>
          <p:cNvSpPr txBox="1"/>
          <p:nvPr/>
        </p:nvSpPr>
        <p:spPr>
          <a:xfrm>
            <a:off x="757586" y="248354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1</a:t>
            </a:r>
            <a:endParaRPr lang="en-US" dirty="0"/>
          </a:p>
        </p:txBody>
      </p:sp>
      <p:sp>
        <p:nvSpPr>
          <p:cNvPr id="893" name="TextBox 892">
            <a:extLst>
              <a:ext uri="{FF2B5EF4-FFF2-40B4-BE49-F238E27FC236}">
                <a16:creationId xmlns:a16="http://schemas.microsoft.com/office/drawing/2014/main" id="{AD94A1D4-ADE8-489B-A403-A028863807CE}"/>
              </a:ext>
            </a:extLst>
          </p:cNvPr>
          <p:cNvSpPr txBox="1"/>
          <p:nvPr/>
        </p:nvSpPr>
        <p:spPr>
          <a:xfrm>
            <a:off x="1150552" y="249687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4" name="TextBox 893">
            <a:extLst>
              <a:ext uri="{FF2B5EF4-FFF2-40B4-BE49-F238E27FC236}">
                <a16:creationId xmlns:a16="http://schemas.microsoft.com/office/drawing/2014/main" id="{45549A94-D4A8-44D5-B113-60412855128B}"/>
              </a:ext>
            </a:extLst>
          </p:cNvPr>
          <p:cNvSpPr txBox="1"/>
          <p:nvPr/>
        </p:nvSpPr>
        <p:spPr>
          <a:xfrm>
            <a:off x="271046" y="266642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5" name="TextBox 894">
            <a:extLst>
              <a:ext uri="{FF2B5EF4-FFF2-40B4-BE49-F238E27FC236}">
                <a16:creationId xmlns:a16="http://schemas.microsoft.com/office/drawing/2014/main" id="{44AF9FFD-9997-41DD-8D6D-7E5193A1E6CC}"/>
              </a:ext>
            </a:extLst>
          </p:cNvPr>
          <p:cNvSpPr txBox="1"/>
          <p:nvPr/>
        </p:nvSpPr>
        <p:spPr>
          <a:xfrm>
            <a:off x="757586" y="266642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6" name="TextBox 895">
            <a:extLst>
              <a:ext uri="{FF2B5EF4-FFF2-40B4-BE49-F238E27FC236}">
                <a16:creationId xmlns:a16="http://schemas.microsoft.com/office/drawing/2014/main" id="{2117323E-F7A1-49D6-A04D-983B20FB4341}"/>
              </a:ext>
            </a:extLst>
          </p:cNvPr>
          <p:cNvSpPr txBox="1"/>
          <p:nvPr/>
        </p:nvSpPr>
        <p:spPr>
          <a:xfrm>
            <a:off x="1150552" y="267975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6" name="TextBox 905">
            <a:extLst>
              <a:ext uri="{FF2B5EF4-FFF2-40B4-BE49-F238E27FC236}">
                <a16:creationId xmlns:a16="http://schemas.microsoft.com/office/drawing/2014/main" id="{8E9342C5-D38D-4D8A-831A-16729F7A5FE2}"/>
              </a:ext>
            </a:extLst>
          </p:cNvPr>
          <p:cNvSpPr txBox="1"/>
          <p:nvPr/>
        </p:nvSpPr>
        <p:spPr>
          <a:xfrm>
            <a:off x="271046" y="286454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7" name="TextBox 906">
            <a:extLst>
              <a:ext uri="{FF2B5EF4-FFF2-40B4-BE49-F238E27FC236}">
                <a16:creationId xmlns:a16="http://schemas.microsoft.com/office/drawing/2014/main" id="{C847EAFF-886D-460F-B471-9DD702F3BD60}"/>
              </a:ext>
            </a:extLst>
          </p:cNvPr>
          <p:cNvSpPr txBox="1"/>
          <p:nvPr/>
        </p:nvSpPr>
        <p:spPr>
          <a:xfrm>
            <a:off x="757586" y="286454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8" name="TextBox 907">
            <a:extLst>
              <a:ext uri="{FF2B5EF4-FFF2-40B4-BE49-F238E27FC236}">
                <a16:creationId xmlns:a16="http://schemas.microsoft.com/office/drawing/2014/main" id="{8DB833F1-3960-48AB-AEDA-24EB6430FF3B}"/>
              </a:ext>
            </a:extLst>
          </p:cNvPr>
          <p:cNvSpPr txBox="1"/>
          <p:nvPr/>
        </p:nvSpPr>
        <p:spPr>
          <a:xfrm>
            <a:off x="1150552" y="287787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09" name="TextBox 908">
            <a:extLst>
              <a:ext uri="{FF2B5EF4-FFF2-40B4-BE49-F238E27FC236}">
                <a16:creationId xmlns:a16="http://schemas.microsoft.com/office/drawing/2014/main" id="{FE84D351-594D-4D92-9C6E-8DEFBAA67A4E}"/>
              </a:ext>
            </a:extLst>
          </p:cNvPr>
          <p:cNvSpPr txBox="1"/>
          <p:nvPr/>
        </p:nvSpPr>
        <p:spPr>
          <a:xfrm>
            <a:off x="271046" y="304742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0" name="TextBox 909">
            <a:extLst>
              <a:ext uri="{FF2B5EF4-FFF2-40B4-BE49-F238E27FC236}">
                <a16:creationId xmlns:a16="http://schemas.microsoft.com/office/drawing/2014/main" id="{0DE47F2A-17BE-44B4-B5C2-C13F02FFDC39}"/>
              </a:ext>
            </a:extLst>
          </p:cNvPr>
          <p:cNvSpPr txBox="1"/>
          <p:nvPr/>
        </p:nvSpPr>
        <p:spPr>
          <a:xfrm>
            <a:off x="757586" y="304742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1" name="TextBox 910">
            <a:extLst>
              <a:ext uri="{FF2B5EF4-FFF2-40B4-BE49-F238E27FC236}">
                <a16:creationId xmlns:a16="http://schemas.microsoft.com/office/drawing/2014/main" id="{DC35E320-B2F8-4A57-8A20-E30BEDAB9BAE}"/>
              </a:ext>
            </a:extLst>
          </p:cNvPr>
          <p:cNvSpPr txBox="1"/>
          <p:nvPr/>
        </p:nvSpPr>
        <p:spPr>
          <a:xfrm>
            <a:off x="1150552" y="306075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2" name="TextBox 911">
            <a:extLst>
              <a:ext uri="{FF2B5EF4-FFF2-40B4-BE49-F238E27FC236}">
                <a16:creationId xmlns:a16="http://schemas.microsoft.com/office/drawing/2014/main" id="{188452B2-ECF2-45D3-92A0-A9E697BB2FE7}"/>
              </a:ext>
            </a:extLst>
          </p:cNvPr>
          <p:cNvSpPr txBox="1"/>
          <p:nvPr/>
        </p:nvSpPr>
        <p:spPr>
          <a:xfrm>
            <a:off x="255806" y="515700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1</a:t>
            </a:r>
            <a:endParaRPr lang="en-US" dirty="0"/>
          </a:p>
        </p:txBody>
      </p:sp>
      <p:sp>
        <p:nvSpPr>
          <p:cNvPr id="913" name="TextBox 912">
            <a:extLst>
              <a:ext uri="{FF2B5EF4-FFF2-40B4-BE49-F238E27FC236}">
                <a16:creationId xmlns:a16="http://schemas.microsoft.com/office/drawing/2014/main" id="{3C57508E-3CD2-46CA-953E-E6854638A436}"/>
              </a:ext>
            </a:extLst>
          </p:cNvPr>
          <p:cNvSpPr txBox="1"/>
          <p:nvPr/>
        </p:nvSpPr>
        <p:spPr>
          <a:xfrm>
            <a:off x="742346" y="515700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4" name="TextBox 913">
            <a:extLst>
              <a:ext uri="{FF2B5EF4-FFF2-40B4-BE49-F238E27FC236}">
                <a16:creationId xmlns:a16="http://schemas.microsoft.com/office/drawing/2014/main" id="{0CCAFD30-7E1E-4046-B1F9-154F79847FEB}"/>
              </a:ext>
            </a:extLst>
          </p:cNvPr>
          <p:cNvSpPr txBox="1"/>
          <p:nvPr/>
        </p:nvSpPr>
        <p:spPr>
          <a:xfrm>
            <a:off x="1135312" y="5170333"/>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1</a:t>
            </a:r>
            <a:endParaRPr lang="en-US" dirty="0"/>
          </a:p>
        </p:txBody>
      </p:sp>
      <p:sp>
        <p:nvSpPr>
          <p:cNvPr id="915" name="TextBox 914">
            <a:extLst>
              <a:ext uri="{FF2B5EF4-FFF2-40B4-BE49-F238E27FC236}">
                <a16:creationId xmlns:a16="http://schemas.microsoft.com/office/drawing/2014/main" id="{AF783BB2-8D16-450E-93E1-1FDE976FCA26}"/>
              </a:ext>
            </a:extLst>
          </p:cNvPr>
          <p:cNvSpPr txBox="1"/>
          <p:nvPr/>
        </p:nvSpPr>
        <p:spPr>
          <a:xfrm>
            <a:off x="255806" y="533988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6" name="TextBox 915">
            <a:extLst>
              <a:ext uri="{FF2B5EF4-FFF2-40B4-BE49-F238E27FC236}">
                <a16:creationId xmlns:a16="http://schemas.microsoft.com/office/drawing/2014/main" id="{A0287A20-0838-488B-A788-DE3634D8F0B5}"/>
              </a:ext>
            </a:extLst>
          </p:cNvPr>
          <p:cNvSpPr txBox="1"/>
          <p:nvPr/>
        </p:nvSpPr>
        <p:spPr>
          <a:xfrm>
            <a:off x="742346" y="533988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17" name="TextBox 916">
            <a:extLst>
              <a:ext uri="{FF2B5EF4-FFF2-40B4-BE49-F238E27FC236}">
                <a16:creationId xmlns:a16="http://schemas.microsoft.com/office/drawing/2014/main" id="{3AC7764A-7BED-4E45-86E1-8AE23A5F17A8}"/>
              </a:ext>
            </a:extLst>
          </p:cNvPr>
          <p:cNvSpPr txBox="1"/>
          <p:nvPr/>
        </p:nvSpPr>
        <p:spPr>
          <a:xfrm>
            <a:off x="1135312" y="5353213"/>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8" name="TextBox 917">
            <a:extLst>
              <a:ext uri="{FF2B5EF4-FFF2-40B4-BE49-F238E27FC236}">
                <a16:creationId xmlns:a16="http://schemas.microsoft.com/office/drawing/2014/main" id="{173195CA-E1B9-4225-84E0-E8FEAFE04FCF}"/>
              </a:ext>
            </a:extLst>
          </p:cNvPr>
          <p:cNvSpPr txBox="1"/>
          <p:nvPr/>
        </p:nvSpPr>
        <p:spPr>
          <a:xfrm>
            <a:off x="255806" y="553800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19" name="TextBox 918">
            <a:extLst>
              <a:ext uri="{FF2B5EF4-FFF2-40B4-BE49-F238E27FC236}">
                <a16:creationId xmlns:a16="http://schemas.microsoft.com/office/drawing/2014/main" id="{436AA6F4-A204-4104-BBC4-8481DFDF9415}"/>
              </a:ext>
            </a:extLst>
          </p:cNvPr>
          <p:cNvSpPr txBox="1"/>
          <p:nvPr/>
        </p:nvSpPr>
        <p:spPr>
          <a:xfrm>
            <a:off x="742346" y="553800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20" name="TextBox 919">
            <a:extLst>
              <a:ext uri="{FF2B5EF4-FFF2-40B4-BE49-F238E27FC236}">
                <a16:creationId xmlns:a16="http://schemas.microsoft.com/office/drawing/2014/main" id="{783F1B65-9F08-47FC-A37A-C22758A9F796}"/>
              </a:ext>
            </a:extLst>
          </p:cNvPr>
          <p:cNvSpPr txBox="1"/>
          <p:nvPr/>
        </p:nvSpPr>
        <p:spPr>
          <a:xfrm>
            <a:off x="1135312" y="5551333"/>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21" name="TextBox 920">
            <a:extLst>
              <a:ext uri="{FF2B5EF4-FFF2-40B4-BE49-F238E27FC236}">
                <a16:creationId xmlns:a16="http://schemas.microsoft.com/office/drawing/2014/main" id="{69439B3B-02EB-43A2-ADD4-65138AB0F508}"/>
              </a:ext>
            </a:extLst>
          </p:cNvPr>
          <p:cNvSpPr txBox="1"/>
          <p:nvPr/>
        </p:nvSpPr>
        <p:spPr>
          <a:xfrm>
            <a:off x="271046" y="2178045"/>
            <a:ext cx="574708"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r>
              <a:rPr lang="en-US" altLang="en-US" sz="1800" baseline="-25000" dirty="0">
                <a:cs typeface="Arial" panose="020B0604020202020204" pitchFamily="34" charset="0"/>
                <a:sym typeface="Symbol" panose="05050102010706020507" pitchFamily="18" charset="2"/>
              </a:rPr>
              <a:t>1.1</a:t>
            </a:r>
            <a:endParaRPr lang="en-US" dirty="0"/>
          </a:p>
        </p:txBody>
      </p:sp>
      <p:sp>
        <p:nvSpPr>
          <p:cNvPr id="922" name="TextBox 921">
            <a:extLst>
              <a:ext uri="{FF2B5EF4-FFF2-40B4-BE49-F238E27FC236}">
                <a16:creationId xmlns:a16="http://schemas.microsoft.com/office/drawing/2014/main" id="{4F5A48DF-8416-43B4-8DC9-FBBB8816DC3E}"/>
              </a:ext>
            </a:extLst>
          </p:cNvPr>
          <p:cNvSpPr txBox="1"/>
          <p:nvPr/>
        </p:nvSpPr>
        <p:spPr>
          <a:xfrm>
            <a:off x="757586" y="217804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23" name="TextBox 922">
            <a:extLst>
              <a:ext uri="{FF2B5EF4-FFF2-40B4-BE49-F238E27FC236}">
                <a16:creationId xmlns:a16="http://schemas.microsoft.com/office/drawing/2014/main" id="{EC436E8E-38FA-417D-B1C7-D3E8AA8C5E8F}"/>
              </a:ext>
            </a:extLst>
          </p:cNvPr>
          <p:cNvSpPr txBox="1"/>
          <p:nvPr/>
        </p:nvSpPr>
        <p:spPr>
          <a:xfrm>
            <a:off x="1150552" y="2191373"/>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25" name="Straight Connector 924">
            <a:extLst>
              <a:ext uri="{FF2B5EF4-FFF2-40B4-BE49-F238E27FC236}">
                <a16:creationId xmlns:a16="http://schemas.microsoft.com/office/drawing/2014/main" id="{74A360E6-8E25-429E-8642-0ED8287FF3DA}"/>
              </a:ext>
            </a:extLst>
          </p:cNvPr>
          <p:cNvCxnSpPr/>
          <p:nvPr/>
        </p:nvCxnSpPr>
        <p:spPr>
          <a:xfrm>
            <a:off x="752179" y="2191373"/>
            <a:ext cx="0" cy="122538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27" name="Straight Connector 926">
            <a:extLst>
              <a:ext uri="{FF2B5EF4-FFF2-40B4-BE49-F238E27FC236}">
                <a16:creationId xmlns:a16="http://schemas.microsoft.com/office/drawing/2014/main" id="{359215A4-8FDD-4714-A68C-739D6A5466B2}"/>
              </a:ext>
            </a:extLst>
          </p:cNvPr>
          <p:cNvCxnSpPr/>
          <p:nvPr/>
        </p:nvCxnSpPr>
        <p:spPr>
          <a:xfrm>
            <a:off x="255806" y="2547377"/>
            <a:ext cx="1360639" cy="1332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928" name="TextBox 927">
            <a:extLst>
              <a:ext uri="{FF2B5EF4-FFF2-40B4-BE49-F238E27FC236}">
                <a16:creationId xmlns:a16="http://schemas.microsoft.com/office/drawing/2014/main" id="{1F15A844-A6F4-4429-9FE5-02195B55FCE8}"/>
              </a:ext>
            </a:extLst>
          </p:cNvPr>
          <p:cNvSpPr txBox="1"/>
          <p:nvPr/>
        </p:nvSpPr>
        <p:spPr>
          <a:xfrm>
            <a:off x="255806" y="4853702"/>
            <a:ext cx="574708"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r>
              <a:rPr lang="en-US" altLang="en-US" sz="1800" baseline="-25000" dirty="0">
                <a:cs typeface="Arial" panose="020B0604020202020204" pitchFamily="34" charset="0"/>
                <a:sym typeface="Symbol" panose="05050102010706020507" pitchFamily="18" charset="2"/>
              </a:rPr>
              <a:t>1.2</a:t>
            </a:r>
            <a:endParaRPr lang="en-US" dirty="0"/>
          </a:p>
        </p:txBody>
      </p:sp>
      <p:sp>
        <p:nvSpPr>
          <p:cNvPr id="929" name="TextBox 928">
            <a:extLst>
              <a:ext uri="{FF2B5EF4-FFF2-40B4-BE49-F238E27FC236}">
                <a16:creationId xmlns:a16="http://schemas.microsoft.com/office/drawing/2014/main" id="{C00332F1-624C-4D38-95BD-1EA5A73208E2}"/>
              </a:ext>
            </a:extLst>
          </p:cNvPr>
          <p:cNvSpPr txBox="1"/>
          <p:nvPr/>
        </p:nvSpPr>
        <p:spPr>
          <a:xfrm>
            <a:off x="742346" y="4853702"/>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0" name="TextBox 929">
            <a:extLst>
              <a:ext uri="{FF2B5EF4-FFF2-40B4-BE49-F238E27FC236}">
                <a16:creationId xmlns:a16="http://schemas.microsoft.com/office/drawing/2014/main" id="{F7C7DD71-DCE9-441E-A9AA-ACA33C8F621A}"/>
              </a:ext>
            </a:extLst>
          </p:cNvPr>
          <p:cNvSpPr txBox="1"/>
          <p:nvPr/>
        </p:nvSpPr>
        <p:spPr>
          <a:xfrm>
            <a:off x="1135312" y="486703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1" name="Straight Connector 930">
            <a:extLst>
              <a:ext uri="{FF2B5EF4-FFF2-40B4-BE49-F238E27FC236}">
                <a16:creationId xmlns:a16="http://schemas.microsoft.com/office/drawing/2014/main" id="{2B79E427-AB65-43B6-A87D-168DF4859738}"/>
              </a:ext>
            </a:extLst>
          </p:cNvPr>
          <p:cNvCxnSpPr/>
          <p:nvPr/>
        </p:nvCxnSpPr>
        <p:spPr>
          <a:xfrm>
            <a:off x="736939" y="4867030"/>
            <a:ext cx="0" cy="122538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2" name="Straight Connector 931">
            <a:extLst>
              <a:ext uri="{FF2B5EF4-FFF2-40B4-BE49-F238E27FC236}">
                <a16:creationId xmlns:a16="http://schemas.microsoft.com/office/drawing/2014/main" id="{718A07C0-83FD-4E74-BC09-DE52F1D58D66}"/>
              </a:ext>
            </a:extLst>
          </p:cNvPr>
          <p:cNvCxnSpPr/>
          <p:nvPr/>
        </p:nvCxnSpPr>
        <p:spPr>
          <a:xfrm>
            <a:off x="240566" y="5223034"/>
            <a:ext cx="1360639" cy="1332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934" name="TextBox 933">
            <a:extLst>
              <a:ext uri="{FF2B5EF4-FFF2-40B4-BE49-F238E27FC236}">
                <a16:creationId xmlns:a16="http://schemas.microsoft.com/office/drawing/2014/main" id="{A24E5720-EC5E-4E5D-A776-E606EA9C05FC}"/>
              </a:ext>
            </a:extLst>
          </p:cNvPr>
          <p:cNvSpPr txBox="1"/>
          <p:nvPr/>
        </p:nvSpPr>
        <p:spPr>
          <a:xfrm>
            <a:off x="4711940" y="861726"/>
            <a:ext cx="481133" cy="34448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5" name="TextBox 934">
            <a:extLst>
              <a:ext uri="{FF2B5EF4-FFF2-40B4-BE49-F238E27FC236}">
                <a16:creationId xmlns:a16="http://schemas.microsoft.com/office/drawing/2014/main" id="{B40BEEB6-B39E-4169-BB88-C3A7673929B7}"/>
              </a:ext>
            </a:extLst>
          </p:cNvPr>
          <p:cNvSpPr txBox="1"/>
          <p:nvPr/>
        </p:nvSpPr>
        <p:spPr>
          <a:xfrm>
            <a:off x="5960605" y="863909"/>
            <a:ext cx="481133" cy="334350"/>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6" name="Straight Connector 935">
            <a:extLst>
              <a:ext uri="{FF2B5EF4-FFF2-40B4-BE49-F238E27FC236}">
                <a16:creationId xmlns:a16="http://schemas.microsoft.com/office/drawing/2014/main" id="{F1AC4AEC-4311-420D-BFAA-B03B5677CAAD}"/>
              </a:ext>
            </a:extLst>
          </p:cNvPr>
          <p:cNvCxnSpPr>
            <a:cxnSpLocks/>
          </p:cNvCxnSpPr>
          <p:nvPr/>
        </p:nvCxnSpPr>
        <p:spPr>
          <a:xfrm>
            <a:off x="4173627" y="815938"/>
            <a:ext cx="0" cy="322933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7" name="Straight Connector 936">
            <a:extLst>
              <a:ext uri="{FF2B5EF4-FFF2-40B4-BE49-F238E27FC236}">
                <a16:creationId xmlns:a16="http://schemas.microsoft.com/office/drawing/2014/main" id="{F9A61F51-E0D5-4BDC-B585-B0153A8AF7AD}"/>
              </a:ext>
            </a:extLst>
          </p:cNvPr>
          <p:cNvCxnSpPr>
            <a:cxnSpLocks/>
          </p:cNvCxnSpPr>
          <p:nvPr/>
        </p:nvCxnSpPr>
        <p:spPr>
          <a:xfrm>
            <a:off x="3082038" y="1231420"/>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6" name="Straight Connector 255">
            <a:extLst>
              <a:ext uri="{FF2B5EF4-FFF2-40B4-BE49-F238E27FC236}">
                <a16:creationId xmlns:a16="http://schemas.microsoft.com/office/drawing/2014/main" id="{34956CFF-0A7A-478D-B01A-342F16711FBE}"/>
              </a:ext>
            </a:extLst>
          </p:cNvPr>
          <p:cNvCxnSpPr>
            <a:cxnSpLocks/>
          </p:cNvCxnSpPr>
          <p:nvPr/>
        </p:nvCxnSpPr>
        <p:spPr>
          <a:xfrm>
            <a:off x="3082038" y="4057496"/>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61" name="TextBox 260">
            <a:extLst>
              <a:ext uri="{FF2B5EF4-FFF2-40B4-BE49-F238E27FC236}">
                <a16:creationId xmlns:a16="http://schemas.microsoft.com/office/drawing/2014/main" id="{5E6733D7-6627-4635-B4FC-E86E1260D0F4}"/>
              </a:ext>
            </a:extLst>
          </p:cNvPr>
          <p:cNvSpPr txBox="1"/>
          <p:nvPr/>
        </p:nvSpPr>
        <p:spPr>
          <a:xfrm>
            <a:off x="3542796" y="802610"/>
            <a:ext cx="481131" cy="369332"/>
          </a:xfrm>
          <a:prstGeom prst="rect">
            <a:avLst/>
          </a:prstGeom>
          <a:noFill/>
        </p:spPr>
        <p:txBody>
          <a:bodyPr wrap="square">
            <a:spAutoFit/>
          </a:bodyPr>
          <a:lstStyle/>
          <a:p>
            <a:r>
              <a:rPr lang="en-US" altLang="en-US" sz="1800" b="1" i="1" dirty="0">
                <a:cs typeface="Arial" panose="020B0604020202020204" pitchFamily="34" charset="0"/>
                <a:sym typeface="Symbol" panose="05050102010706020507" pitchFamily="18" charset="2"/>
              </a:rPr>
              <a:t></a:t>
            </a:r>
            <a:endParaRPr lang="en-US" b="1" dirty="0"/>
          </a:p>
        </p:txBody>
      </p:sp>
      <p:sp>
        <p:nvSpPr>
          <p:cNvPr id="262" name="TextBox 261">
            <a:extLst>
              <a:ext uri="{FF2B5EF4-FFF2-40B4-BE49-F238E27FC236}">
                <a16:creationId xmlns:a16="http://schemas.microsoft.com/office/drawing/2014/main" id="{C1547494-B4FC-466F-85A4-BE7DD9AE08CC}"/>
              </a:ext>
            </a:extLst>
          </p:cNvPr>
          <p:cNvSpPr txBox="1"/>
          <p:nvPr/>
        </p:nvSpPr>
        <p:spPr>
          <a:xfrm>
            <a:off x="-59814" y="808573"/>
            <a:ext cx="3056960" cy="1476686"/>
          </a:xfrm>
          <a:prstGeom prst="rect">
            <a:avLst/>
          </a:prstGeom>
          <a:noFill/>
        </p:spPr>
        <p:txBody>
          <a:bodyPr wrap="square">
            <a:spAutoFit/>
          </a:bodyPr>
          <a:lstStyle/>
          <a:p>
            <a:pPr marL="225425" indent="-225425">
              <a:lnSpc>
                <a:spcPct val="80000"/>
              </a:lnSpc>
            </a:pPr>
            <a:r>
              <a:rPr lang="en-US" altLang="en-US" i="1" dirty="0"/>
              <a:t>M</a:t>
            </a:r>
            <a:r>
              <a:rPr lang="en-US" altLang="en-US" baseline="-25000" dirty="0"/>
              <a:t>1.1</a:t>
            </a:r>
            <a:r>
              <a:rPr lang="en-US" altLang="en-US" dirty="0"/>
              <a:t>= (</a:t>
            </a:r>
            <a:r>
              <a:rPr lang="en-US" altLang="en-US" i="1" dirty="0"/>
              <a:t>Q</a:t>
            </a:r>
            <a:r>
              <a:rPr lang="en-US" altLang="en-US" i="1" baseline="-25000" dirty="0"/>
              <a:t>1.1</a:t>
            </a:r>
            <a:r>
              <a:rPr lang="en-US" altLang="en-US" dirty="0"/>
              <a:t>, </a:t>
            </a:r>
            <a:r>
              <a:rPr lang="el-GR" altLang="en-US" dirty="0">
                <a:cs typeface="Arial" panose="020B0604020202020204" pitchFamily="34" charset="0"/>
              </a:rPr>
              <a:t>Σ</a:t>
            </a:r>
            <a:r>
              <a:rPr lang="en-US" altLang="en-US" baseline="-25000" dirty="0">
                <a:cs typeface="Arial" panose="020B0604020202020204" pitchFamily="34" charset="0"/>
              </a:rPr>
              <a:t>1.1</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0.1.1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1.1</a:t>
            </a:r>
            <a:r>
              <a:rPr lang="en-US" altLang="en-US" dirty="0"/>
              <a:t>), </a:t>
            </a:r>
            <a:br>
              <a:rPr lang="en-US" altLang="en-US" dirty="0"/>
            </a:br>
            <a:r>
              <a:rPr lang="en-US" altLang="en-US" dirty="0"/>
              <a:t>where – </a:t>
            </a:r>
          </a:p>
          <a:p>
            <a:pPr marL="569913" lvl="1" indent="-230188">
              <a:lnSpc>
                <a:spcPct val="80000"/>
              </a:lnSpc>
            </a:pPr>
            <a:r>
              <a:rPr lang="en-US" altLang="en-US" i="1" dirty="0"/>
              <a:t>Q</a:t>
            </a:r>
            <a:r>
              <a:rPr lang="en-US" altLang="en-US" baseline="-25000" dirty="0"/>
              <a:t>1.1</a:t>
            </a:r>
            <a:r>
              <a:rPr lang="en-US" altLang="en-US" i="1" dirty="0"/>
              <a:t>   </a:t>
            </a:r>
            <a:r>
              <a:rPr lang="en-US" altLang="en-US" dirty="0"/>
              <a:t>= {</a:t>
            </a:r>
            <a:r>
              <a:rPr lang="en-US" altLang="en-US" i="1" dirty="0"/>
              <a:t>q</a:t>
            </a:r>
            <a:r>
              <a:rPr lang="en-US" altLang="en-US" baseline="-25000" dirty="0"/>
              <a:t>1</a:t>
            </a:r>
            <a:r>
              <a:rPr lang="en-US" altLang="en-US" dirty="0"/>
              <a:t>,</a:t>
            </a:r>
            <a:r>
              <a:rPr lang="en-US" altLang="en-US" i="1" dirty="0"/>
              <a:t>q</a:t>
            </a:r>
            <a:r>
              <a:rPr lang="en-US" altLang="en-US" baseline="-25000" dirty="0"/>
              <a:t>2</a:t>
            </a:r>
            <a:r>
              <a:rPr lang="en-US" altLang="en-US" dirty="0"/>
              <a:t>,</a:t>
            </a:r>
            <a:r>
              <a:rPr lang="en-US" altLang="en-US" i="1" dirty="0"/>
              <a:t>q</a:t>
            </a:r>
            <a:r>
              <a:rPr lang="en-US" altLang="en-US" baseline="-25000" dirty="0"/>
              <a:t>3</a:t>
            </a:r>
            <a:r>
              <a:rPr lang="en-US" altLang="en-US" dirty="0"/>
              <a:t> ,</a:t>
            </a:r>
            <a:r>
              <a:rPr lang="en-US" altLang="en-US" i="1" dirty="0"/>
              <a:t>q</a:t>
            </a:r>
            <a:r>
              <a:rPr lang="en-US" altLang="en-US" baseline="-25000" dirty="0"/>
              <a:t>4</a:t>
            </a:r>
            <a:r>
              <a:rPr lang="en-US" altLang="en-US" dirty="0"/>
              <a:t>},</a:t>
            </a:r>
          </a:p>
          <a:p>
            <a:pPr marL="569913" lvl="1" indent="-230188">
              <a:lnSpc>
                <a:spcPct val="80000"/>
              </a:lnSpc>
            </a:pPr>
            <a:r>
              <a:rPr lang="el-GR" altLang="en-US" dirty="0">
                <a:cs typeface="Arial" panose="020B0604020202020204" pitchFamily="34" charset="0"/>
              </a:rPr>
              <a:t>Σ</a:t>
            </a:r>
            <a:r>
              <a:rPr lang="en-US" altLang="en-US" baseline="-25000" dirty="0"/>
              <a:t>1.1</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t>0.1.1</a:t>
            </a:r>
            <a:r>
              <a:rPr lang="en-US" altLang="en-US" dirty="0"/>
              <a:t>  = </a:t>
            </a:r>
            <a:r>
              <a:rPr lang="en-US" altLang="en-US" i="1" dirty="0"/>
              <a:t>q</a:t>
            </a:r>
            <a:r>
              <a:rPr lang="en-US" altLang="en-US" baseline="-25000" dirty="0"/>
              <a:t>1</a:t>
            </a:r>
            <a:r>
              <a:rPr lang="en-US" altLang="en-US" dirty="0"/>
              <a:t>,</a:t>
            </a:r>
          </a:p>
          <a:p>
            <a:pPr marL="569913" lvl="1" indent="-230188">
              <a:lnSpc>
                <a:spcPct val="80000"/>
              </a:lnSpc>
            </a:pPr>
            <a:r>
              <a:rPr lang="en-US" altLang="en-US" i="1" dirty="0"/>
              <a:t>F</a:t>
            </a:r>
            <a:r>
              <a:rPr lang="en-US" altLang="en-US" baseline="-25000" dirty="0"/>
              <a:t>1.1</a:t>
            </a:r>
            <a:r>
              <a:rPr lang="en-US" altLang="en-US" dirty="0"/>
              <a:t>    = {</a:t>
            </a:r>
            <a:r>
              <a:rPr lang="en-US" altLang="en-US" i="1" dirty="0"/>
              <a:t>q</a:t>
            </a:r>
            <a:r>
              <a:rPr lang="en-US" altLang="en-US" baseline="-25000" dirty="0"/>
              <a:t>3</a:t>
            </a:r>
            <a:r>
              <a:rPr lang="en-US" altLang="en-US" dirty="0"/>
              <a:t>},</a:t>
            </a:r>
          </a:p>
        </p:txBody>
      </p:sp>
      <p:sp>
        <p:nvSpPr>
          <p:cNvPr id="263" name="TextBox 262">
            <a:extLst>
              <a:ext uri="{FF2B5EF4-FFF2-40B4-BE49-F238E27FC236}">
                <a16:creationId xmlns:a16="http://schemas.microsoft.com/office/drawing/2014/main" id="{F1909FE6-43D1-463B-B4DB-E43AEFDF1F54}"/>
              </a:ext>
            </a:extLst>
          </p:cNvPr>
          <p:cNvSpPr txBox="1"/>
          <p:nvPr/>
        </p:nvSpPr>
        <p:spPr>
          <a:xfrm>
            <a:off x="-58475" y="3437588"/>
            <a:ext cx="3107859" cy="1427442"/>
          </a:xfrm>
          <a:prstGeom prst="rect">
            <a:avLst/>
          </a:prstGeom>
          <a:noFill/>
        </p:spPr>
        <p:txBody>
          <a:bodyPr wrap="square">
            <a:spAutoFit/>
          </a:bodyPr>
          <a:lstStyle/>
          <a:p>
            <a:pPr marL="225425" indent="-225425">
              <a:lnSpc>
                <a:spcPct val="80000"/>
              </a:lnSpc>
            </a:pPr>
            <a:r>
              <a:rPr lang="en-US" altLang="en-US" i="1" dirty="0"/>
              <a:t>M</a:t>
            </a:r>
            <a:r>
              <a:rPr lang="en-US" altLang="en-US" baseline="-25000" dirty="0"/>
              <a:t>1.2</a:t>
            </a:r>
            <a:r>
              <a:rPr lang="en-US" altLang="en-US" dirty="0"/>
              <a:t>= (</a:t>
            </a:r>
            <a:r>
              <a:rPr lang="en-US" altLang="en-US" i="1" dirty="0"/>
              <a:t>Q</a:t>
            </a:r>
            <a:r>
              <a:rPr lang="en-US" altLang="en-US" i="1" baseline="-25000" dirty="0"/>
              <a:t>1.2</a:t>
            </a:r>
            <a:r>
              <a:rPr lang="en-US" altLang="en-US" dirty="0"/>
              <a:t>, </a:t>
            </a:r>
            <a:r>
              <a:rPr lang="el-GR" altLang="en-US" dirty="0">
                <a:cs typeface="Arial" panose="020B0604020202020204" pitchFamily="34" charset="0"/>
              </a:rPr>
              <a:t>Σ</a:t>
            </a:r>
            <a:r>
              <a:rPr lang="en-US" altLang="en-US" baseline="-25000" dirty="0">
                <a:cs typeface="Arial" panose="020B0604020202020204" pitchFamily="34" charset="0"/>
              </a:rPr>
              <a:t>1.2</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0.1.2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1.2</a:t>
            </a:r>
            <a:r>
              <a:rPr lang="en-US" altLang="en-US" dirty="0"/>
              <a:t>), </a:t>
            </a:r>
            <a:br>
              <a:rPr lang="en-US" altLang="en-US" dirty="0"/>
            </a:br>
            <a:r>
              <a:rPr lang="en-US" altLang="en-US" dirty="0"/>
              <a:t>where – </a:t>
            </a:r>
          </a:p>
          <a:p>
            <a:pPr marL="569913" lvl="1" indent="-230188">
              <a:lnSpc>
                <a:spcPct val="80000"/>
              </a:lnSpc>
            </a:pPr>
            <a:r>
              <a:rPr lang="en-US" altLang="en-US" i="1" dirty="0"/>
              <a:t>Q</a:t>
            </a:r>
            <a:r>
              <a:rPr lang="en-US" altLang="en-US" i="1" baseline="-25000" dirty="0"/>
              <a:t>1.2</a:t>
            </a:r>
            <a:r>
              <a:rPr lang="en-US" altLang="en-US" i="1" dirty="0"/>
              <a:t> </a:t>
            </a:r>
            <a:r>
              <a:rPr lang="en-US" altLang="en-US" dirty="0"/>
              <a:t>= {</a:t>
            </a:r>
            <a:r>
              <a:rPr lang="en-US" altLang="en-US" i="1" dirty="0"/>
              <a:t>p</a:t>
            </a:r>
            <a:r>
              <a:rPr lang="en-US" altLang="en-US" baseline="-25000" dirty="0"/>
              <a:t>1</a:t>
            </a:r>
            <a:r>
              <a:rPr lang="en-US" altLang="en-US" dirty="0"/>
              <a:t>,</a:t>
            </a:r>
            <a:r>
              <a:rPr lang="en-US" altLang="en-US" i="1" dirty="0"/>
              <a:t>p</a:t>
            </a:r>
            <a:r>
              <a:rPr lang="en-US" altLang="en-US" baseline="-25000" dirty="0"/>
              <a:t>2</a:t>
            </a:r>
            <a:r>
              <a:rPr lang="en-US" altLang="en-US" dirty="0"/>
              <a:t>,</a:t>
            </a:r>
            <a:r>
              <a:rPr lang="en-US" altLang="en-US" i="1" dirty="0"/>
              <a:t>p</a:t>
            </a:r>
            <a:r>
              <a:rPr lang="en-US" altLang="en-US" baseline="-25000" dirty="0"/>
              <a:t>3</a:t>
            </a:r>
            <a:r>
              <a:rPr lang="en-US" altLang="en-US" dirty="0"/>
              <a:t>},</a:t>
            </a:r>
          </a:p>
          <a:p>
            <a:pPr marL="569913" lvl="1" indent="-230188">
              <a:lnSpc>
                <a:spcPct val="80000"/>
              </a:lnSpc>
            </a:pPr>
            <a:r>
              <a:rPr lang="el-GR" altLang="en-US" dirty="0">
                <a:cs typeface="Arial" panose="020B0604020202020204" pitchFamily="34" charset="0"/>
              </a:rPr>
              <a:t>Σ</a:t>
            </a:r>
            <a:r>
              <a:rPr lang="en-US" altLang="en-US" i="1" baseline="-25000" dirty="0"/>
              <a:t>1.2</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cs typeface="Arial" panose="020B0604020202020204" pitchFamily="34" charset="0"/>
                <a:sym typeface="Symbol" panose="05050102010706020507" pitchFamily="18" charset="2"/>
              </a:rPr>
              <a:t>0.1</a:t>
            </a:r>
            <a:r>
              <a:rPr lang="en-US" altLang="en-US" baseline="-25000" dirty="0"/>
              <a:t>.2</a:t>
            </a:r>
            <a:r>
              <a:rPr lang="en-US" altLang="en-US" dirty="0"/>
              <a:t>  = </a:t>
            </a:r>
            <a:r>
              <a:rPr lang="en-US" altLang="en-US" i="1" dirty="0"/>
              <a:t>p</a:t>
            </a:r>
            <a:r>
              <a:rPr lang="en-US" altLang="en-US" baseline="-25000" dirty="0"/>
              <a:t>1</a:t>
            </a:r>
            <a:r>
              <a:rPr lang="en-US" altLang="en-US" dirty="0"/>
              <a:t>,</a:t>
            </a:r>
          </a:p>
          <a:p>
            <a:pPr marL="569913" lvl="1" indent="-230188">
              <a:lnSpc>
                <a:spcPct val="80000"/>
              </a:lnSpc>
            </a:pPr>
            <a:r>
              <a:rPr lang="en-US" altLang="en-US" i="1" dirty="0"/>
              <a:t>F</a:t>
            </a:r>
            <a:r>
              <a:rPr lang="en-US" altLang="en-US" i="1" baseline="-25000" dirty="0"/>
              <a:t>1.2</a:t>
            </a:r>
            <a:r>
              <a:rPr lang="en-US" altLang="en-US" dirty="0"/>
              <a:t>  = {</a:t>
            </a:r>
            <a:r>
              <a:rPr lang="en-US" altLang="en-US" i="1" dirty="0"/>
              <a:t>p</a:t>
            </a:r>
            <a:r>
              <a:rPr lang="en-US" altLang="en-US" baseline="-25000" dirty="0"/>
              <a:t>3</a:t>
            </a:r>
            <a:r>
              <a:rPr lang="en-US" altLang="en-US" dirty="0"/>
              <a:t>},</a:t>
            </a:r>
          </a:p>
        </p:txBody>
      </p:sp>
      <p:cxnSp>
        <p:nvCxnSpPr>
          <p:cNvPr id="265" name="Straight Arrow Connector 264">
            <a:extLst>
              <a:ext uri="{FF2B5EF4-FFF2-40B4-BE49-F238E27FC236}">
                <a16:creationId xmlns:a16="http://schemas.microsoft.com/office/drawing/2014/main" id="{795B8603-B0CA-4EAE-8B29-7413AC3B273B}"/>
              </a:ext>
            </a:extLst>
          </p:cNvPr>
          <p:cNvCxnSpPr/>
          <p:nvPr/>
        </p:nvCxnSpPr>
        <p:spPr>
          <a:xfrm>
            <a:off x="2636520" y="1362128"/>
            <a:ext cx="464316" cy="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66" name="Oval 265">
            <a:extLst>
              <a:ext uri="{FF2B5EF4-FFF2-40B4-BE49-F238E27FC236}">
                <a16:creationId xmlns:a16="http://schemas.microsoft.com/office/drawing/2014/main" id="{00A1EF83-B442-4974-955C-745A616C7774}"/>
              </a:ext>
            </a:extLst>
          </p:cNvPr>
          <p:cNvSpPr/>
          <p:nvPr/>
        </p:nvSpPr>
        <p:spPr>
          <a:xfrm>
            <a:off x="2853438" y="1722580"/>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7" name="Oval 266">
            <a:extLst>
              <a:ext uri="{FF2B5EF4-FFF2-40B4-BE49-F238E27FC236}">
                <a16:creationId xmlns:a16="http://schemas.microsoft.com/office/drawing/2014/main" id="{E733AF28-3B87-422A-8DB6-F96248236B37}"/>
              </a:ext>
            </a:extLst>
          </p:cNvPr>
          <p:cNvSpPr/>
          <p:nvPr/>
        </p:nvSpPr>
        <p:spPr>
          <a:xfrm>
            <a:off x="2854644" y="2403778"/>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8" name="Oval 267">
            <a:extLst>
              <a:ext uri="{FF2B5EF4-FFF2-40B4-BE49-F238E27FC236}">
                <a16:creationId xmlns:a16="http://schemas.microsoft.com/office/drawing/2014/main" id="{BFDE8FCD-848C-436A-8093-113B1A9A6A93}"/>
              </a:ext>
            </a:extLst>
          </p:cNvPr>
          <p:cNvSpPr/>
          <p:nvPr/>
        </p:nvSpPr>
        <p:spPr>
          <a:xfrm>
            <a:off x="2854641" y="3137752"/>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9" name="Oval 268">
            <a:extLst>
              <a:ext uri="{FF2B5EF4-FFF2-40B4-BE49-F238E27FC236}">
                <a16:creationId xmlns:a16="http://schemas.microsoft.com/office/drawing/2014/main" id="{FF0ADC2F-A020-477E-8523-B6696030329B}"/>
              </a:ext>
            </a:extLst>
          </p:cNvPr>
          <p:cNvSpPr/>
          <p:nvPr/>
        </p:nvSpPr>
        <p:spPr>
          <a:xfrm>
            <a:off x="2854641" y="2893599"/>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70" name="Oval 269">
            <a:extLst>
              <a:ext uri="{FF2B5EF4-FFF2-40B4-BE49-F238E27FC236}">
                <a16:creationId xmlns:a16="http://schemas.microsoft.com/office/drawing/2014/main" id="{29EC8CAE-43C4-4C6E-96AB-5324ABCFE575}"/>
              </a:ext>
            </a:extLst>
          </p:cNvPr>
          <p:cNvSpPr/>
          <p:nvPr/>
        </p:nvSpPr>
        <p:spPr>
          <a:xfrm>
            <a:off x="2854644" y="2650179"/>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71" name="Oval 270">
            <a:extLst>
              <a:ext uri="{FF2B5EF4-FFF2-40B4-BE49-F238E27FC236}">
                <a16:creationId xmlns:a16="http://schemas.microsoft.com/office/drawing/2014/main" id="{39CA92D4-96BD-498B-B35C-229F9A4410D2}"/>
              </a:ext>
            </a:extLst>
          </p:cNvPr>
          <p:cNvSpPr/>
          <p:nvPr/>
        </p:nvSpPr>
        <p:spPr>
          <a:xfrm>
            <a:off x="2854641" y="3748914"/>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89" name="Oval 288">
            <a:extLst>
              <a:ext uri="{FF2B5EF4-FFF2-40B4-BE49-F238E27FC236}">
                <a16:creationId xmlns:a16="http://schemas.microsoft.com/office/drawing/2014/main" id="{0ED0BE6C-DF49-4EDC-AD12-91E78CB654C8}"/>
              </a:ext>
            </a:extLst>
          </p:cNvPr>
          <p:cNvSpPr/>
          <p:nvPr/>
        </p:nvSpPr>
        <p:spPr>
          <a:xfrm>
            <a:off x="7717726" y="1260859"/>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1</a:t>
            </a:r>
          </a:p>
        </p:txBody>
      </p:sp>
      <p:cxnSp>
        <p:nvCxnSpPr>
          <p:cNvPr id="290" name="Straight Arrow Connector 289">
            <a:extLst>
              <a:ext uri="{FF2B5EF4-FFF2-40B4-BE49-F238E27FC236}">
                <a16:creationId xmlns:a16="http://schemas.microsoft.com/office/drawing/2014/main" id="{72ADB0C0-705F-4486-80DA-396F36559221}"/>
              </a:ext>
            </a:extLst>
          </p:cNvPr>
          <p:cNvCxnSpPr>
            <a:cxnSpLocks/>
            <a:endCxn id="289" idx="0"/>
          </p:cNvCxnSpPr>
          <p:nvPr/>
        </p:nvCxnSpPr>
        <p:spPr>
          <a:xfrm flipH="1">
            <a:off x="7992046" y="914346"/>
            <a:ext cx="369" cy="346513"/>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91" name="Oval 290">
            <a:extLst>
              <a:ext uri="{FF2B5EF4-FFF2-40B4-BE49-F238E27FC236}">
                <a16:creationId xmlns:a16="http://schemas.microsoft.com/office/drawing/2014/main" id="{3DCF38E8-3844-451C-86E1-E86990FB697C}"/>
              </a:ext>
            </a:extLst>
          </p:cNvPr>
          <p:cNvSpPr/>
          <p:nvPr/>
        </p:nvSpPr>
        <p:spPr>
          <a:xfrm>
            <a:off x="7132320" y="1984248"/>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2</a:t>
            </a:r>
          </a:p>
        </p:txBody>
      </p:sp>
      <p:sp>
        <p:nvSpPr>
          <p:cNvPr id="292" name="Oval 291">
            <a:extLst>
              <a:ext uri="{FF2B5EF4-FFF2-40B4-BE49-F238E27FC236}">
                <a16:creationId xmlns:a16="http://schemas.microsoft.com/office/drawing/2014/main" id="{4FCC5A7E-7AB8-4A6E-9CB8-7337FBE56821}"/>
              </a:ext>
            </a:extLst>
          </p:cNvPr>
          <p:cNvSpPr/>
          <p:nvPr/>
        </p:nvSpPr>
        <p:spPr>
          <a:xfrm>
            <a:off x="8407765" y="1946362"/>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4</a:t>
            </a:r>
          </a:p>
        </p:txBody>
      </p:sp>
      <p:sp>
        <p:nvSpPr>
          <p:cNvPr id="293" name="Oval 292">
            <a:extLst>
              <a:ext uri="{FF2B5EF4-FFF2-40B4-BE49-F238E27FC236}">
                <a16:creationId xmlns:a16="http://schemas.microsoft.com/office/drawing/2014/main" id="{9DA7B659-A966-401D-856F-DFC020C57CFE}"/>
              </a:ext>
            </a:extLst>
          </p:cNvPr>
          <p:cNvSpPr/>
          <p:nvPr/>
        </p:nvSpPr>
        <p:spPr>
          <a:xfrm>
            <a:off x="7132320" y="2883415"/>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3</a:t>
            </a:r>
          </a:p>
        </p:txBody>
      </p:sp>
      <p:sp>
        <p:nvSpPr>
          <p:cNvPr id="294" name="Oval 293">
            <a:extLst>
              <a:ext uri="{FF2B5EF4-FFF2-40B4-BE49-F238E27FC236}">
                <a16:creationId xmlns:a16="http://schemas.microsoft.com/office/drawing/2014/main" id="{5A2E5AD9-1B65-445E-9945-780EFFE7007F}"/>
              </a:ext>
            </a:extLst>
          </p:cNvPr>
          <p:cNvSpPr/>
          <p:nvPr/>
        </p:nvSpPr>
        <p:spPr>
          <a:xfrm>
            <a:off x="7840980" y="2880360"/>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5</a:t>
            </a:r>
          </a:p>
        </p:txBody>
      </p:sp>
      <p:sp>
        <p:nvSpPr>
          <p:cNvPr id="295" name="Oval 294">
            <a:extLst>
              <a:ext uri="{FF2B5EF4-FFF2-40B4-BE49-F238E27FC236}">
                <a16:creationId xmlns:a16="http://schemas.microsoft.com/office/drawing/2014/main" id="{BF492103-9473-44AC-80F4-389CBFA9B828}"/>
              </a:ext>
            </a:extLst>
          </p:cNvPr>
          <p:cNvSpPr/>
          <p:nvPr/>
        </p:nvSpPr>
        <p:spPr>
          <a:xfrm>
            <a:off x="7132320" y="3713160"/>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lvl="0" algn="ctr"/>
            <a:r>
              <a:rPr lang="en-US" sz="1200" b="1" dirty="0">
                <a:solidFill>
                  <a:sysClr val="windowText" lastClr="000000"/>
                </a:solidFill>
              </a:rPr>
              <a:t>r</a:t>
            </a:r>
            <a:r>
              <a:rPr lang="en-US" sz="1200" b="1" dirty="0">
                <a:solidFill>
                  <a:sysClr val="windowText" lastClr="000000"/>
                </a:solidFill>
                <a:latin typeface="+mj-lt"/>
              </a:rPr>
              <a:t>6</a:t>
            </a:r>
          </a:p>
        </p:txBody>
      </p:sp>
      <p:sp>
        <p:nvSpPr>
          <p:cNvPr id="296" name="Oval 295">
            <a:extLst>
              <a:ext uri="{FF2B5EF4-FFF2-40B4-BE49-F238E27FC236}">
                <a16:creationId xmlns:a16="http://schemas.microsoft.com/office/drawing/2014/main" id="{30B70928-2893-4500-9AC7-645E2AB7BC6C}"/>
              </a:ext>
            </a:extLst>
          </p:cNvPr>
          <p:cNvSpPr/>
          <p:nvPr/>
        </p:nvSpPr>
        <p:spPr>
          <a:xfrm>
            <a:off x="7848864" y="3704258"/>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lvl="0" algn="ctr"/>
            <a:r>
              <a:rPr lang="en-US" sz="1200" b="1" dirty="0">
                <a:solidFill>
                  <a:sysClr val="windowText" lastClr="000000"/>
                </a:solidFill>
              </a:rPr>
              <a:t>r</a:t>
            </a:r>
            <a:r>
              <a:rPr lang="en-US" sz="1200" b="1" dirty="0">
                <a:solidFill>
                  <a:sysClr val="windowText" lastClr="000000"/>
                </a:solidFill>
                <a:latin typeface="+mj-lt"/>
              </a:rPr>
              <a:t>8</a:t>
            </a:r>
          </a:p>
        </p:txBody>
      </p:sp>
      <p:sp>
        <p:nvSpPr>
          <p:cNvPr id="297" name="Oval 296">
            <a:extLst>
              <a:ext uri="{FF2B5EF4-FFF2-40B4-BE49-F238E27FC236}">
                <a16:creationId xmlns:a16="http://schemas.microsoft.com/office/drawing/2014/main" id="{840D54EF-AC8D-4CA5-BE9F-3EA9D5FF7CAF}"/>
              </a:ext>
            </a:extLst>
          </p:cNvPr>
          <p:cNvSpPr/>
          <p:nvPr/>
        </p:nvSpPr>
        <p:spPr>
          <a:xfrm>
            <a:off x="7132320" y="4728714"/>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9</a:t>
            </a:r>
          </a:p>
        </p:txBody>
      </p:sp>
      <p:sp>
        <p:nvSpPr>
          <p:cNvPr id="298" name="Oval 297">
            <a:extLst>
              <a:ext uri="{FF2B5EF4-FFF2-40B4-BE49-F238E27FC236}">
                <a16:creationId xmlns:a16="http://schemas.microsoft.com/office/drawing/2014/main" id="{A9ADCBB0-57E6-4F98-95DF-7989C084E5F6}"/>
              </a:ext>
            </a:extLst>
          </p:cNvPr>
          <p:cNvSpPr/>
          <p:nvPr/>
        </p:nvSpPr>
        <p:spPr>
          <a:xfrm>
            <a:off x="7891780" y="4726686"/>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11</a:t>
            </a:r>
          </a:p>
        </p:txBody>
      </p:sp>
      <p:cxnSp>
        <p:nvCxnSpPr>
          <p:cNvPr id="11" name="Straight Arrow Connector 10">
            <a:extLst>
              <a:ext uri="{FF2B5EF4-FFF2-40B4-BE49-F238E27FC236}">
                <a16:creationId xmlns:a16="http://schemas.microsoft.com/office/drawing/2014/main" id="{B14F9041-E3CF-4756-814A-0E4EB0ED35EF}"/>
              </a:ext>
            </a:extLst>
          </p:cNvPr>
          <p:cNvCxnSpPr>
            <a:cxnSpLocks/>
            <a:stCxn id="289" idx="3"/>
            <a:endCxn id="291" idx="0"/>
          </p:cNvCxnSpPr>
          <p:nvPr/>
        </p:nvCxnSpPr>
        <p:spPr>
          <a:xfrm flipH="1">
            <a:off x="7406640" y="1729153"/>
            <a:ext cx="391432" cy="255095"/>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35EC49C7-95AF-4928-AC8E-1DA7056715A2}"/>
              </a:ext>
            </a:extLst>
          </p:cNvPr>
          <p:cNvCxnSpPr>
            <a:cxnSpLocks/>
            <a:stCxn id="289" idx="5"/>
            <a:endCxn id="292" idx="0"/>
          </p:cNvCxnSpPr>
          <p:nvPr/>
        </p:nvCxnSpPr>
        <p:spPr>
          <a:xfrm>
            <a:off x="8186020" y="1729153"/>
            <a:ext cx="496065" cy="217209"/>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A214F059-5379-453F-8153-769D38DEE21D}"/>
              </a:ext>
            </a:extLst>
          </p:cNvPr>
          <p:cNvCxnSpPr>
            <a:cxnSpLocks/>
            <a:stCxn id="291" idx="4"/>
            <a:endCxn id="293" idx="0"/>
          </p:cNvCxnSpPr>
          <p:nvPr/>
        </p:nvCxnSpPr>
        <p:spPr>
          <a:xfrm>
            <a:off x="7406640" y="2532888"/>
            <a:ext cx="0" cy="350527"/>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91FD1956-7885-4FBE-8F3B-57CC6D093916}"/>
              </a:ext>
            </a:extLst>
          </p:cNvPr>
          <p:cNvCxnSpPr>
            <a:cxnSpLocks/>
            <a:stCxn id="291" idx="5"/>
            <a:endCxn id="294" idx="0"/>
          </p:cNvCxnSpPr>
          <p:nvPr/>
        </p:nvCxnSpPr>
        <p:spPr>
          <a:xfrm>
            <a:off x="7600614" y="2452542"/>
            <a:ext cx="514686" cy="42781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82F98069-EEBD-4FCD-A646-BF80914A7E91}"/>
              </a:ext>
            </a:extLst>
          </p:cNvPr>
          <p:cNvCxnSpPr>
            <a:cxnSpLocks/>
            <a:stCxn id="293" idx="4"/>
            <a:endCxn id="295" idx="0"/>
          </p:cNvCxnSpPr>
          <p:nvPr/>
        </p:nvCxnSpPr>
        <p:spPr>
          <a:xfrm>
            <a:off x="7406640" y="3432055"/>
            <a:ext cx="0" cy="281105"/>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F5C21AFE-D2E3-4517-9C4F-8635BE4B0B7F}"/>
              </a:ext>
            </a:extLst>
          </p:cNvPr>
          <p:cNvCxnSpPr>
            <a:cxnSpLocks/>
            <a:stCxn id="294" idx="3"/>
            <a:endCxn id="295" idx="7"/>
          </p:cNvCxnSpPr>
          <p:nvPr/>
        </p:nvCxnSpPr>
        <p:spPr>
          <a:xfrm flipH="1">
            <a:off x="7600614" y="3348654"/>
            <a:ext cx="320712" cy="444852"/>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C1F14377-BA2F-4CC7-A16C-9F152B9F4B3C}"/>
              </a:ext>
            </a:extLst>
          </p:cNvPr>
          <p:cNvCxnSpPr>
            <a:cxnSpLocks/>
            <a:stCxn id="294" idx="4"/>
            <a:endCxn id="296" idx="0"/>
          </p:cNvCxnSpPr>
          <p:nvPr/>
        </p:nvCxnSpPr>
        <p:spPr>
          <a:xfrm>
            <a:off x="8115300" y="3429000"/>
            <a:ext cx="7884" cy="27525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0A0E3EEA-E0BF-4EB7-96AD-2C57153E1EFD}"/>
              </a:ext>
            </a:extLst>
          </p:cNvPr>
          <p:cNvCxnSpPr>
            <a:cxnSpLocks/>
            <a:stCxn id="295" idx="4"/>
            <a:endCxn id="297" idx="0"/>
          </p:cNvCxnSpPr>
          <p:nvPr/>
        </p:nvCxnSpPr>
        <p:spPr>
          <a:xfrm>
            <a:off x="7406640" y="4261800"/>
            <a:ext cx="0" cy="466914"/>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8C0B0BBF-592D-4834-AFA7-4BAC7793B642}"/>
              </a:ext>
            </a:extLst>
          </p:cNvPr>
          <p:cNvCxnSpPr>
            <a:cxnSpLocks/>
            <a:stCxn id="296" idx="3"/>
            <a:endCxn id="297" idx="7"/>
          </p:cNvCxnSpPr>
          <p:nvPr/>
        </p:nvCxnSpPr>
        <p:spPr>
          <a:xfrm flipH="1">
            <a:off x="7600614" y="4172552"/>
            <a:ext cx="328596" cy="63650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EE09606B-AE9E-4786-A3FA-1F31ABCC92C7}"/>
              </a:ext>
            </a:extLst>
          </p:cNvPr>
          <p:cNvCxnSpPr>
            <a:cxnSpLocks/>
            <a:stCxn id="296" idx="4"/>
            <a:endCxn id="298" idx="0"/>
          </p:cNvCxnSpPr>
          <p:nvPr/>
        </p:nvCxnSpPr>
        <p:spPr>
          <a:xfrm>
            <a:off x="8123184" y="4252898"/>
            <a:ext cx="42916" cy="47378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946" name="Connector: Curved 945">
            <a:extLst>
              <a:ext uri="{FF2B5EF4-FFF2-40B4-BE49-F238E27FC236}">
                <a16:creationId xmlns:a16="http://schemas.microsoft.com/office/drawing/2014/main" id="{B7209B56-4B4C-4308-91BA-5264F97ABC57}"/>
              </a:ext>
            </a:extLst>
          </p:cNvPr>
          <p:cNvCxnSpPr>
            <a:cxnSpLocks/>
            <a:stCxn id="293" idx="1"/>
            <a:endCxn id="293" idx="3"/>
          </p:cNvCxnSpPr>
          <p:nvPr/>
        </p:nvCxnSpPr>
        <p:spPr>
          <a:xfrm rot="16200000" flipH="1">
            <a:off x="7018692" y="3157735"/>
            <a:ext cx="387948" cy="12700"/>
          </a:xfrm>
          <a:prstGeom prst="curvedConnector5">
            <a:avLst>
              <a:gd name="adj1" fmla="val -32736"/>
              <a:gd name="adj2" fmla="val -1767354"/>
              <a:gd name="adj3" fmla="val 158925"/>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951" name="Connector: Curved 950">
            <a:extLst>
              <a:ext uri="{FF2B5EF4-FFF2-40B4-BE49-F238E27FC236}">
                <a16:creationId xmlns:a16="http://schemas.microsoft.com/office/drawing/2014/main" id="{4E019A75-3EB4-456E-BB5C-BEE4F4BCE1E2}"/>
              </a:ext>
            </a:extLst>
          </p:cNvPr>
          <p:cNvCxnSpPr>
            <a:cxnSpLocks/>
            <a:stCxn id="295" idx="1"/>
            <a:endCxn id="295" idx="3"/>
          </p:cNvCxnSpPr>
          <p:nvPr/>
        </p:nvCxnSpPr>
        <p:spPr>
          <a:xfrm rot="16200000" flipH="1">
            <a:off x="7018692" y="3987480"/>
            <a:ext cx="387948" cy="12700"/>
          </a:xfrm>
          <a:prstGeom prst="curvedConnector5">
            <a:avLst>
              <a:gd name="adj1" fmla="val -36009"/>
              <a:gd name="adj2" fmla="val -1567354"/>
              <a:gd name="adj3" fmla="val 162199"/>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956" name="Connector: Curved 955">
            <a:extLst>
              <a:ext uri="{FF2B5EF4-FFF2-40B4-BE49-F238E27FC236}">
                <a16:creationId xmlns:a16="http://schemas.microsoft.com/office/drawing/2014/main" id="{EE36D2B9-3FDD-4134-BCB1-F474361AA416}"/>
              </a:ext>
            </a:extLst>
          </p:cNvPr>
          <p:cNvCxnSpPr>
            <a:cxnSpLocks/>
            <a:stCxn id="297" idx="1"/>
            <a:endCxn id="297" idx="3"/>
          </p:cNvCxnSpPr>
          <p:nvPr/>
        </p:nvCxnSpPr>
        <p:spPr>
          <a:xfrm rot="16200000" flipH="1">
            <a:off x="7018692" y="5003034"/>
            <a:ext cx="387948" cy="12700"/>
          </a:xfrm>
          <a:prstGeom prst="curvedConnector5">
            <a:avLst>
              <a:gd name="adj1" fmla="val -58925"/>
              <a:gd name="adj2" fmla="val -1617354"/>
              <a:gd name="adj3" fmla="val 158925"/>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75" name="Connector: Curved 274">
            <a:extLst>
              <a:ext uri="{FF2B5EF4-FFF2-40B4-BE49-F238E27FC236}">
                <a16:creationId xmlns:a16="http://schemas.microsoft.com/office/drawing/2014/main" id="{F3CD571C-0BAD-4442-BF81-B0E7546254CA}"/>
              </a:ext>
            </a:extLst>
          </p:cNvPr>
          <p:cNvCxnSpPr>
            <a:cxnSpLocks/>
            <a:stCxn id="298" idx="6"/>
            <a:endCxn id="298" idx="5"/>
          </p:cNvCxnSpPr>
          <p:nvPr/>
        </p:nvCxnSpPr>
        <p:spPr>
          <a:xfrm flipH="1">
            <a:off x="8360074" y="5001006"/>
            <a:ext cx="80346" cy="193974"/>
          </a:xfrm>
          <a:prstGeom prst="curvedConnector4">
            <a:avLst>
              <a:gd name="adj1" fmla="val -284519"/>
              <a:gd name="adj2" fmla="val 259272"/>
            </a:avLst>
          </a:prstGeom>
          <a:ln>
            <a:solidFill>
              <a:schemeClr val="tx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680" name="Rectangle 679">
            <a:extLst>
              <a:ext uri="{FF2B5EF4-FFF2-40B4-BE49-F238E27FC236}">
                <a16:creationId xmlns:a16="http://schemas.microsoft.com/office/drawing/2014/main" id="{79B335FC-62C6-4D4F-886A-81026B7A4BB3}"/>
              </a:ext>
            </a:extLst>
          </p:cNvPr>
          <p:cNvSpPr/>
          <p:nvPr/>
        </p:nvSpPr>
        <p:spPr>
          <a:xfrm>
            <a:off x="7212666" y="1642273"/>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2" name="Rectangle 411">
            <a:extLst>
              <a:ext uri="{FF2B5EF4-FFF2-40B4-BE49-F238E27FC236}">
                <a16:creationId xmlns:a16="http://schemas.microsoft.com/office/drawing/2014/main" id="{7B0E786F-FC98-4F25-A812-9D52BD79B159}"/>
              </a:ext>
            </a:extLst>
          </p:cNvPr>
          <p:cNvSpPr/>
          <p:nvPr/>
        </p:nvSpPr>
        <p:spPr>
          <a:xfrm>
            <a:off x="8241307" y="1604748"/>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13" name="Rectangle 412">
            <a:extLst>
              <a:ext uri="{FF2B5EF4-FFF2-40B4-BE49-F238E27FC236}">
                <a16:creationId xmlns:a16="http://schemas.microsoft.com/office/drawing/2014/main" id="{13B545ED-58D2-4C3A-9E92-194F9503B77C}"/>
              </a:ext>
            </a:extLst>
          </p:cNvPr>
          <p:cNvSpPr/>
          <p:nvPr/>
        </p:nvSpPr>
        <p:spPr>
          <a:xfrm>
            <a:off x="6953162" y="2466207"/>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4" name="Rectangle 413">
            <a:extLst>
              <a:ext uri="{FF2B5EF4-FFF2-40B4-BE49-F238E27FC236}">
                <a16:creationId xmlns:a16="http://schemas.microsoft.com/office/drawing/2014/main" id="{3187D004-0F34-405A-918C-DF45CFD9532E}"/>
              </a:ext>
            </a:extLst>
          </p:cNvPr>
          <p:cNvSpPr/>
          <p:nvPr/>
        </p:nvSpPr>
        <p:spPr>
          <a:xfrm>
            <a:off x="7375781" y="2492003"/>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15" name="Rectangle 414">
            <a:extLst>
              <a:ext uri="{FF2B5EF4-FFF2-40B4-BE49-F238E27FC236}">
                <a16:creationId xmlns:a16="http://schemas.microsoft.com/office/drawing/2014/main" id="{D628A4B1-BC91-4F0E-A824-43217D8B4614}"/>
              </a:ext>
            </a:extLst>
          </p:cNvPr>
          <p:cNvSpPr/>
          <p:nvPr/>
        </p:nvSpPr>
        <p:spPr>
          <a:xfrm>
            <a:off x="8058982" y="2466069"/>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6" name="Rectangle 415">
            <a:extLst>
              <a:ext uri="{FF2B5EF4-FFF2-40B4-BE49-F238E27FC236}">
                <a16:creationId xmlns:a16="http://schemas.microsoft.com/office/drawing/2014/main" id="{C830EF97-FE95-4A3E-9A88-560E5367B3C0}"/>
              </a:ext>
            </a:extLst>
          </p:cNvPr>
          <p:cNvSpPr/>
          <p:nvPr/>
        </p:nvSpPr>
        <p:spPr>
          <a:xfrm>
            <a:off x="6603941" y="2720056"/>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7" name="Rectangle 416">
            <a:extLst>
              <a:ext uri="{FF2B5EF4-FFF2-40B4-BE49-F238E27FC236}">
                <a16:creationId xmlns:a16="http://schemas.microsoft.com/office/drawing/2014/main" id="{457AF452-71A2-4C3D-861F-C0087E985284}"/>
              </a:ext>
            </a:extLst>
          </p:cNvPr>
          <p:cNvSpPr/>
          <p:nvPr/>
        </p:nvSpPr>
        <p:spPr>
          <a:xfrm>
            <a:off x="7339556" y="3367739"/>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18" name="Rectangle 417">
            <a:extLst>
              <a:ext uri="{FF2B5EF4-FFF2-40B4-BE49-F238E27FC236}">
                <a16:creationId xmlns:a16="http://schemas.microsoft.com/office/drawing/2014/main" id="{3B955DA1-47E3-478D-AC62-03FEA6ED07F0}"/>
              </a:ext>
            </a:extLst>
          </p:cNvPr>
          <p:cNvSpPr/>
          <p:nvPr/>
        </p:nvSpPr>
        <p:spPr>
          <a:xfrm>
            <a:off x="7703030" y="3418422"/>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9" name="Rectangle 418">
            <a:extLst>
              <a:ext uri="{FF2B5EF4-FFF2-40B4-BE49-F238E27FC236}">
                <a16:creationId xmlns:a16="http://schemas.microsoft.com/office/drawing/2014/main" id="{34D80E78-8357-471C-A86A-97A9EEAB9D68}"/>
              </a:ext>
            </a:extLst>
          </p:cNvPr>
          <p:cNvSpPr/>
          <p:nvPr/>
        </p:nvSpPr>
        <p:spPr>
          <a:xfrm>
            <a:off x="7992046" y="3404750"/>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20" name="Rectangle 419">
            <a:extLst>
              <a:ext uri="{FF2B5EF4-FFF2-40B4-BE49-F238E27FC236}">
                <a16:creationId xmlns:a16="http://schemas.microsoft.com/office/drawing/2014/main" id="{765F63CD-E463-413B-AF0A-715ED2DB96D6}"/>
              </a:ext>
            </a:extLst>
          </p:cNvPr>
          <p:cNvSpPr/>
          <p:nvPr/>
        </p:nvSpPr>
        <p:spPr>
          <a:xfrm>
            <a:off x="6628108" y="3517494"/>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21" name="Rectangle 420">
            <a:extLst>
              <a:ext uri="{FF2B5EF4-FFF2-40B4-BE49-F238E27FC236}">
                <a16:creationId xmlns:a16="http://schemas.microsoft.com/office/drawing/2014/main" id="{7CC95586-C7C5-4D52-A63A-6DCFC6906928}"/>
              </a:ext>
            </a:extLst>
          </p:cNvPr>
          <p:cNvSpPr/>
          <p:nvPr/>
        </p:nvSpPr>
        <p:spPr>
          <a:xfrm>
            <a:off x="7339556" y="4204688"/>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22" name="Rectangle 421">
            <a:extLst>
              <a:ext uri="{FF2B5EF4-FFF2-40B4-BE49-F238E27FC236}">
                <a16:creationId xmlns:a16="http://schemas.microsoft.com/office/drawing/2014/main" id="{2B1E243B-F520-409B-9977-4279DD7936E2}"/>
              </a:ext>
            </a:extLst>
          </p:cNvPr>
          <p:cNvSpPr/>
          <p:nvPr/>
        </p:nvSpPr>
        <p:spPr>
          <a:xfrm>
            <a:off x="7678864" y="4249237"/>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23" name="Rectangle 422">
            <a:extLst>
              <a:ext uri="{FF2B5EF4-FFF2-40B4-BE49-F238E27FC236}">
                <a16:creationId xmlns:a16="http://schemas.microsoft.com/office/drawing/2014/main" id="{B62E622A-8749-4DEB-834D-C6F6F50A4650}"/>
              </a:ext>
            </a:extLst>
          </p:cNvPr>
          <p:cNvSpPr/>
          <p:nvPr/>
        </p:nvSpPr>
        <p:spPr>
          <a:xfrm>
            <a:off x="7992445" y="4261636"/>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24" name="Rectangle 423">
            <a:extLst>
              <a:ext uri="{FF2B5EF4-FFF2-40B4-BE49-F238E27FC236}">
                <a16:creationId xmlns:a16="http://schemas.microsoft.com/office/drawing/2014/main" id="{BB686095-409A-4894-902D-4FA54F23CE94}"/>
              </a:ext>
            </a:extLst>
          </p:cNvPr>
          <p:cNvSpPr/>
          <p:nvPr/>
        </p:nvSpPr>
        <p:spPr>
          <a:xfrm>
            <a:off x="8384261" y="4253917"/>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28" name="Rectangle 427">
            <a:extLst>
              <a:ext uri="{FF2B5EF4-FFF2-40B4-BE49-F238E27FC236}">
                <a16:creationId xmlns:a16="http://schemas.microsoft.com/office/drawing/2014/main" id="{3A81C6D3-0FFD-436A-AE5D-03B1450148DA}"/>
              </a:ext>
            </a:extLst>
          </p:cNvPr>
          <p:cNvSpPr/>
          <p:nvPr/>
        </p:nvSpPr>
        <p:spPr>
          <a:xfrm>
            <a:off x="8516160" y="5051696"/>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29" name="Rectangle 428">
            <a:extLst>
              <a:ext uri="{FF2B5EF4-FFF2-40B4-BE49-F238E27FC236}">
                <a16:creationId xmlns:a16="http://schemas.microsoft.com/office/drawing/2014/main" id="{EA6B6BAF-E986-444C-9F18-33C46790AC5C}"/>
              </a:ext>
            </a:extLst>
          </p:cNvPr>
          <p:cNvSpPr/>
          <p:nvPr/>
        </p:nvSpPr>
        <p:spPr>
          <a:xfrm>
            <a:off x="6646875" y="4617692"/>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30" name="Rectangle 429">
            <a:extLst>
              <a:ext uri="{FF2B5EF4-FFF2-40B4-BE49-F238E27FC236}">
                <a16:creationId xmlns:a16="http://schemas.microsoft.com/office/drawing/2014/main" id="{C672443B-BFC4-4F46-B0F7-895F8662DA0E}"/>
              </a:ext>
            </a:extLst>
          </p:cNvPr>
          <p:cNvSpPr/>
          <p:nvPr/>
        </p:nvSpPr>
        <p:spPr>
          <a:xfrm>
            <a:off x="8677310" y="4514094"/>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323" name="Oval 322">
            <a:extLst>
              <a:ext uri="{FF2B5EF4-FFF2-40B4-BE49-F238E27FC236}">
                <a16:creationId xmlns:a16="http://schemas.microsoft.com/office/drawing/2014/main" id="{49B508BD-D73F-4897-8C55-D91D211A41A6}"/>
              </a:ext>
            </a:extLst>
          </p:cNvPr>
          <p:cNvSpPr/>
          <p:nvPr/>
        </p:nvSpPr>
        <p:spPr>
          <a:xfrm>
            <a:off x="8544954" y="2875538"/>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7</a:t>
            </a:r>
          </a:p>
        </p:txBody>
      </p:sp>
      <p:sp>
        <p:nvSpPr>
          <p:cNvPr id="324" name="Rectangle 323">
            <a:extLst>
              <a:ext uri="{FF2B5EF4-FFF2-40B4-BE49-F238E27FC236}">
                <a16:creationId xmlns:a16="http://schemas.microsoft.com/office/drawing/2014/main" id="{35B1FBD8-5519-41FB-BE91-4B90B19D88DE}"/>
              </a:ext>
            </a:extLst>
          </p:cNvPr>
          <p:cNvSpPr/>
          <p:nvPr/>
        </p:nvSpPr>
        <p:spPr>
          <a:xfrm>
            <a:off x="8598476" y="2508465"/>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cxnSp>
        <p:nvCxnSpPr>
          <p:cNvPr id="5" name="Straight Arrow Connector 4">
            <a:extLst>
              <a:ext uri="{FF2B5EF4-FFF2-40B4-BE49-F238E27FC236}">
                <a16:creationId xmlns:a16="http://schemas.microsoft.com/office/drawing/2014/main" id="{2D114CB6-5FFA-4F27-83DE-BB9DC92771E6}"/>
              </a:ext>
            </a:extLst>
          </p:cNvPr>
          <p:cNvCxnSpPr>
            <a:stCxn id="292" idx="3"/>
            <a:endCxn id="294" idx="7"/>
          </p:cNvCxnSpPr>
          <p:nvPr/>
        </p:nvCxnSpPr>
        <p:spPr>
          <a:xfrm flipH="1">
            <a:off x="8309274" y="2414656"/>
            <a:ext cx="178837" cy="54605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E27014FE-7E1A-442D-A00B-B35F4D302AB5}"/>
              </a:ext>
            </a:extLst>
          </p:cNvPr>
          <p:cNvCxnSpPr>
            <a:stCxn id="292" idx="4"/>
            <a:endCxn id="323" idx="0"/>
          </p:cNvCxnSpPr>
          <p:nvPr/>
        </p:nvCxnSpPr>
        <p:spPr>
          <a:xfrm>
            <a:off x="8682085" y="2495002"/>
            <a:ext cx="137189" cy="380536"/>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32" name="Oval 331">
            <a:extLst>
              <a:ext uri="{FF2B5EF4-FFF2-40B4-BE49-F238E27FC236}">
                <a16:creationId xmlns:a16="http://schemas.microsoft.com/office/drawing/2014/main" id="{BF645AD0-7631-42FA-A0C1-0946B187A83A}"/>
              </a:ext>
            </a:extLst>
          </p:cNvPr>
          <p:cNvSpPr/>
          <p:nvPr/>
        </p:nvSpPr>
        <p:spPr>
          <a:xfrm>
            <a:off x="8543853" y="3686304"/>
            <a:ext cx="548640" cy="548640"/>
          </a:xfrm>
          <a:prstGeom prst="ellipse">
            <a:avLst/>
          </a:prstGeom>
          <a:ln w="25400" cmpd="sng"/>
        </p:spPr>
        <p:style>
          <a:lnRef idx="2">
            <a:schemeClr val="dk1"/>
          </a:lnRef>
          <a:fillRef idx="1">
            <a:schemeClr val="lt1"/>
          </a:fillRef>
          <a:effectRef idx="0">
            <a:schemeClr val="dk1"/>
          </a:effectRef>
          <a:fontRef idx="minor">
            <a:schemeClr val="dk1"/>
          </a:fontRef>
        </p:style>
        <p:txBody>
          <a:bodyPr rtlCol="0" anchor="ctr"/>
          <a:lstStyle/>
          <a:p>
            <a:pPr algn="ctr"/>
            <a:r>
              <a:rPr lang="en-US" sz="1100" b="1" dirty="0">
                <a:solidFill>
                  <a:sysClr val="windowText" lastClr="000000"/>
                </a:solidFill>
                <a:latin typeface="+mj-lt"/>
              </a:rPr>
              <a:t>r10</a:t>
            </a:r>
            <a:endParaRPr lang="en-US" sz="1200" b="1" dirty="0">
              <a:solidFill>
                <a:sysClr val="windowText" lastClr="000000"/>
              </a:solidFill>
              <a:latin typeface="+mj-lt"/>
            </a:endParaRPr>
          </a:p>
        </p:txBody>
      </p:sp>
      <p:cxnSp>
        <p:nvCxnSpPr>
          <p:cNvPr id="26" name="Straight Arrow Connector 25">
            <a:extLst>
              <a:ext uri="{FF2B5EF4-FFF2-40B4-BE49-F238E27FC236}">
                <a16:creationId xmlns:a16="http://schemas.microsoft.com/office/drawing/2014/main" id="{0CDF9504-48B7-4275-AF91-E8D6DAAC717C}"/>
              </a:ext>
            </a:extLst>
          </p:cNvPr>
          <p:cNvCxnSpPr>
            <a:stCxn id="332" idx="3"/>
            <a:endCxn id="298" idx="7"/>
          </p:cNvCxnSpPr>
          <p:nvPr/>
        </p:nvCxnSpPr>
        <p:spPr>
          <a:xfrm flipH="1">
            <a:off x="8360074" y="4154598"/>
            <a:ext cx="264125" cy="652434"/>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0" name="Connector: Curved 29">
            <a:extLst>
              <a:ext uri="{FF2B5EF4-FFF2-40B4-BE49-F238E27FC236}">
                <a16:creationId xmlns:a16="http://schemas.microsoft.com/office/drawing/2014/main" id="{FC10A620-6542-4CB4-8C7B-4E6B695816D3}"/>
              </a:ext>
            </a:extLst>
          </p:cNvPr>
          <p:cNvCxnSpPr>
            <a:stCxn id="332" idx="5"/>
            <a:endCxn id="332" idx="4"/>
          </p:cNvCxnSpPr>
          <p:nvPr/>
        </p:nvCxnSpPr>
        <p:spPr>
          <a:xfrm rot="5400000">
            <a:off x="8874987" y="4097784"/>
            <a:ext cx="80346" cy="193974"/>
          </a:xfrm>
          <a:prstGeom prst="curvedConnector3">
            <a:avLst>
              <a:gd name="adj1" fmla="val 455649"/>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938" name="Straight Arrow Connector 937">
            <a:extLst>
              <a:ext uri="{FF2B5EF4-FFF2-40B4-BE49-F238E27FC236}">
                <a16:creationId xmlns:a16="http://schemas.microsoft.com/office/drawing/2014/main" id="{B4D5CEB1-22DE-469D-92E2-8D269D506C22}"/>
              </a:ext>
            </a:extLst>
          </p:cNvPr>
          <p:cNvCxnSpPr>
            <a:stCxn id="323" idx="3"/>
            <a:endCxn id="296" idx="7"/>
          </p:cNvCxnSpPr>
          <p:nvPr/>
        </p:nvCxnSpPr>
        <p:spPr>
          <a:xfrm flipH="1">
            <a:off x="8317158" y="3343832"/>
            <a:ext cx="308142" cy="440772"/>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940" name="Straight Arrow Connector 939">
            <a:extLst>
              <a:ext uri="{FF2B5EF4-FFF2-40B4-BE49-F238E27FC236}">
                <a16:creationId xmlns:a16="http://schemas.microsoft.com/office/drawing/2014/main" id="{9302F670-8E0D-4842-95D9-920CACE64D04}"/>
              </a:ext>
            </a:extLst>
          </p:cNvPr>
          <p:cNvCxnSpPr>
            <a:stCxn id="323" idx="4"/>
            <a:endCxn id="332" idx="0"/>
          </p:cNvCxnSpPr>
          <p:nvPr/>
        </p:nvCxnSpPr>
        <p:spPr>
          <a:xfrm flipH="1">
            <a:off x="8818173" y="3424178"/>
            <a:ext cx="1101" cy="262126"/>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46" name="Rectangle 345">
            <a:extLst>
              <a:ext uri="{FF2B5EF4-FFF2-40B4-BE49-F238E27FC236}">
                <a16:creationId xmlns:a16="http://schemas.microsoft.com/office/drawing/2014/main" id="{D3FDFA13-0EB8-4F2D-9BD5-6EA03D5687F8}"/>
              </a:ext>
            </a:extLst>
          </p:cNvPr>
          <p:cNvSpPr/>
          <p:nvPr/>
        </p:nvSpPr>
        <p:spPr>
          <a:xfrm>
            <a:off x="8347864" y="3444081"/>
            <a:ext cx="460280"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347" name="Rectangle 346">
            <a:extLst>
              <a:ext uri="{FF2B5EF4-FFF2-40B4-BE49-F238E27FC236}">
                <a16:creationId xmlns:a16="http://schemas.microsoft.com/office/drawing/2014/main" id="{42E1E204-609D-4956-962C-9170C3C291FF}"/>
              </a:ext>
            </a:extLst>
          </p:cNvPr>
          <p:cNvSpPr/>
          <p:nvPr/>
        </p:nvSpPr>
        <p:spPr>
          <a:xfrm>
            <a:off x="8677310" y="3424178"/>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348" name="Oval 347">
            <a:extLst>
              <a:ext uri="{FF2B5EF4-FFF2-40B4-BE49-F238E27FC236}">
                <a16:creationId xmlns:a16="http://schemas.microsoft.com/office/drawing/2014/main" id="{B4555075-93DA-415F-97E6-72A1C1B6BBBD}"/>
              </a:ext>
            </a:extLst>
          </p:cNvPr>
          <p:cNvSpPr/>
          <p:nvPr/>
        </p:nvSpPr>
        <p:spPr>
          <a:xfrm>
            <a:off x="7407544" y="5744268"/>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12</a:t>
            </a:r>
          </a:p>
        </p:txBody>
      </p:sp>
      <p:sp>
        <p:nvSpPr>
          <p:cNvPr id="349" name="Rectangle 348">
            <a:extLst>
              <a:ext uri="{FF2B5EF4-FFF2-40B4-BE49-F238E27FC236}">
                <a16:creationId xmlns:a16="http://schemas.microsoft.com/office/drawing/2014/main" id="{5C902BBB-874D-4DBC-8A03-A0F805B01012}"/>
              </a:ext>
            </a:extLst>
          </p:cNvPr>
          <p:cNvSpPr/>
          <p:nvPr/>
        </p:nvSpPr>
        <p:spPr>
          <a:xfrm>
            <a:off x="7079157" y="5392132"/>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cxnSp>
        <p:nvCxnSpPr>
          <p:cNvPr id="350" name="Straight Arrow Connector 349">
            <a:extLst>
              <a:ext uri="{FF2B5EF4-FFF2-40B4-BE49-F238E27FC236}">
                <a16:creationId xmlns:a16="http://schemas.microsoft.com/office/drawing/2014/main" id="{8DBFD09C-3D1F-4675-A0BA-EE4406190FB4}"/>
              </a:ext>
            </a:extLst>
          </p:cNvPr>
          <p:cNvCxnSpPr>
            <a:cxnSpLocks/>
            <a:stCxn id="297" idx="4"/>
            <a:endCxn id="348" idx="1"/>
          </p:cNvCxnSpPr>
          <p:nvPr/>
        </p:nvCxnSpPr>
        <p:spPr>
          <a:xfrm>
            <a:off x="7406640" y="5277354"/>
            <a:ext cx="81250" cy="54726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51" name="Rectangle 350">
            <a:extLst>
              <a:ext uri="{FF2B5EF4-FFF2-40B4-BE49-F238E27FC236}">
                <a16:creationId xmlns:a16="http://schemas.microsoft.com/office/drawing/2014/main" id="{F9DEDC94-5F9A-480E-9A83-19E599B62CEE}"/>
              </a:ext>
            </a:extLst>
          </p:cNvPr>
          <p:cNvSpPr/>
          <p:nvPr/>
        </p:nvSpPr>
        <p:spPr>
          <a:xfrm>
            <a:off x="7859693" y="5471701"/>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cxnSp>
        <p:nvCxnSpPr>
          <p:cNvPr id="352" name="Straight Arrow Connector 351">
            <a:extLst>
              <a:ext uri="{FF2B5EF4-FFF2-40B4-BE49-F238E27FC236}">
                <a16:creationId xmlns:a16="http://schemas.microsoft.com/office/drawing/2014/main" id="{F6038437-221E-4AC0-AF04-AF37CCDCD5B6}"/>
              </a:ext>
            </a:extLst>
          </p:cNvPr>
          <p:cNvCxnSpPr>
            <a:cxnSpLocks/>
            <a:stCxn id="298" idx="4"/>
            <a:endCxn id="348" idx="7"/>
          </p:cNvCxnSpPr>
          <p:nvPr/>
        </p:nvCxnSpPr>
        <p:spPr>
          <a:xfrm flipH="1">
            <a:off x="7875838" y="5275326"/>
            <a:ext cx="290262" cy="54928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6" name="Connector: Curved 5">
            <a:extLst>
              <a:ext uri="{FF2B5EF4-FFF2-40B4-BE49-F238E27FC236}">
                <a16:creationId xmlns:a16="http://schemas.microsoft.com/office/drawing/2014/main" id="{DDB31E97-CBA8-4FA1-BDE3-7A4516196B00}"/>
              </a:ext>
            </a:extLst>
          </p:cNvPr>
          <p:cNvCxnSpPr>
            <a:stCxn id="348" idx="3"/>
            <a:endCxn id="348" idx="5"/>
          </p:cNvCxnSpPr>
          <p:nvPr/>
        </p:nvCxnSpPr>
        <p:spPr>
          <a:xfrm rot="16200000" flipH="1">
            <a:off x="7681864" y="6018588"/>
            <a:ext cx="12700" cy="387948"/>
          </a:xfrm>
          <a:prstGeom prst="curvedConnector3">
            <a:avLst>
              <a:gd name="adj1" fmla="val 2432646"/>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29" name="Rectangle 328">
            <a:extLst>
              <a:ext uri="{FF2B5EF4-FFF2-40B4-BE49-F238E27FC236}">
                <a16:creationId xmlns:a16="http://schemas.microsoft.com/office/drawing/2014/main" id="{0484C6A7-EFFB-42DB-8F84-15C934A8D9BB}"/>
              </a:ext>
            </a:extLst>
          </p:cNvPr>
          <p:cNvSpPr/>
          <p:nvPr/>
        </p:nvSpPr>
        <p:spPr>
          <a:xfrm>
            <a:off x="7741451" y="6318146"/>
            <a:ext cx="621820"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0, 1</a:t>
            </a:r>
          </a:p>
        </p:txBody>
      </p:sp>
      <p:sp>
        <p:nvSpPr>
          <p:cNvPr id="4" name="TextBox 3">
            <a:extLst>
              <a:ext uri="{FF2B5EF4-FFF2-40B4-BE49-F238E27FC236}">
                <a16:creationId xmlns:a16="http://schemas.microsoft.com/office/drawing/2014/main" id="{93C1E361-C66E-40F7-845A-8C8C37C413AC}"/>
              </a:ext>
            </a:extLst>
          </p:cNvPr>
          <p:cNvSpPr txBox="1"/>
          <p:nvPr/>
        </p:nvSpPr>
        <p:spPr>
          <a:xfrm>
            <a:off x="2636520" y="4815409"/>
            <a:ext cx="3107859" cy="1200329"/>
          </a:xfrm>
          <a:prstGeom prst="rect">
            <a:avLst/>
          </a:prstGeom>
          <a:noFill/>
        </p:spPr>
        <p:txBody>
          <a:bodyPr wrap="square" rtlCol="0">
            <a:spAutoFit/>
          </a:bodyPr>
          <a:lstStyle/>
          <a:p>
            <a:r>
              <a:rPr lang="en-US" dirty="0"/>
              <a:t>Final Answer</a:t>
            </a:r>
          </a:p>
          <a:p>
            <a:pPr marL="285750" indent="-285750">
              <a:buFont typeface="Wingdings" panose="05000000000000000000" pitchFamily="2" charset="2"/>
              <a:buChar char="à"/>
            </a:pPr>
            <a:r>
              <a:rPr lang="en-US" dirty="0">
                <a:sym typeface="Wingdings" panose="05000000000000000000" pitchFamily="2" charset="2"/>
              </a:rPr>
              <a:t>Transition table with start and final states marked</a:t>
            </a:r>
          </a:p>
          <a:p>
            <a:pPr marL="285750" indent="-285750">
              <a:buFont typeface="Wingdings" panose="05000000000000000000" pitchFamily="2" charset="2"/>
              <a:buChar char="à"/>
            </a:pPr>
            <a:r>
              <a:rPr lang="en-US" dirty="0">
                <a:sym typeface="Wingdings" panose="05000000000000000000" pitchFamily="2" charset="2"/>
              </a:rPr>
              <a:t>State Diagram</a:t>
            </a:r>
            <a:endParaRPr lang="en-US" dirty="0"/>
          </a:p>
        </p:txBody>
      </p:sp>
    </p:spTree>
    <p:extLst>
      <p:ext uri="{BB962C8B-B14F-4D97-AF65-F5344CB8AC3E}">
        <p14:creationId xmlns:p14="http://schemas.microsoft.com/office/powerpoint/2010/main" val="976502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lstStyle/>
          <a:p>
            <a:r>
              <a:rPr lang="en-US" dirty="0"/>
              <a:t>Introduction to Theory of Computation, </a:t>
            </a:r>
            <a:r>
              <a:rPr lang="en-US" dirty="0" err="1"/>
              <a:t>Sipser</a:t>
            </a:r>
            <a:r>
              <a:rPr lang="en-US" dirty="0"/>
              <a:t>, (3</a:t>
            </a:r>
            <a:r>
              <a:rPr lang="en-US" baseline="30000" dirty="0"/>
              <a:t>rd</a:t>
            </a:r>
            <a:r>
              <a:rPr lang="en-US" dirty="0"/>
              <a:t> ed), </a:t>
            </a:r>
            <a:br>
              <a:rPr lang="en-US" dirty="0"/>
            </a:br>
            <a:r>
              <a:rPr lang="en-US" dirty="0">
                <a:hlinkClick r:id="rId2" action="ppaction://hlinkfile"/>
              </a:rPr>
              <a:t>Regular Language</a:t>
            </a:r>
            <a:r>
              <a:rPr lang="en-US" dirty="0"/>
              <a:t>.</a:t>
            </a:r>
          </a:p>
          <a:p>
            <a:endParaRPr lang="en-US" dirty="0"/>
          </a:p>
        </p:txBody>
      </p:sp>
    </p:spTree>
    <p:extLst>
      <p:ext uri="{BB962C8B-B14F-4D97-AF65-F5344CB8AC3E}">
        <p14:creationId xmlns:p14="http://schemas.microsoft.com/office/powerpoint/2010/main" val="1894328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3AD22FB-9572-43CA-ADDF-EB73E2AF762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lstStyle/>
          <a:p>
            <a:pPr>
              <a:spcBef>
                <a:spcPts val="0"/>
              </a:spcBef>
              <a:spcAft>
                <a:spcPts val="1800"/>
              </a:spcAft>
              <a:buClrTx/>
            </a:pPr>
            <a:r>
              <a:rPr lang="en-US" dirty="0">
                <a:solidFill>
                  <a:schemeClr val="tx1">
                    <a:lumMod val="95000"/>
                    <a:lumOff val="5000"/>
                  </a:schemeClr>
                </a:solidFill>
              </a:rPr>
              <a:t>Regular Language</a:t>
            </a:r>
          </a:p>
          <a:p>
            <a:pPr lvl="1">
              <a:spcBef>
                <a:spcPts val="0"/>
              </a:spcBef>
              <a:spcAft>
                <a:spcPts val="1800"/>
              </a:spcAft>
            </a:pPr>
            <a:r>
              <a:rPr lang="en-US" dirty="0">
                <a:solidFill>
                  <a:schemeClr val="tx1">
                    <a:lumMod val="95000"/>
                    <a:lumOff val="5000"/>
                  </a:schemeClr>
                </a:solidFill>
              </a:rPr>
              <a:t>Problem solving applying regular operation, Union.</a:t>
            </a:r>
          </a:p>
          <a:p>
            <a:pPr lvl="1">
              <a:spcBef>
                <a:spcPts val="0"/>
              </a:spcBef>
              <a:spcAft>
                <a:spcPts val="1800"/>
              </a:spcAft>
            </a:pPr>
            <a:r>
              <a:rPr lang="en-US" dirty="0"/>
              <a:t>Design Issues</a:t>
            </a:r>
            <a:r>
              <a:rPr lang="en-US" dirty="0">
                <a:solidFill>
                  <a:schemeClr val="tx1">
                    <a:lumMod val="95000"/>
                    <a:lumOff val="5000"/>
                  </a:schemeClr>
                </a:solidFill>
              </a:rPr>
              <a:t>.</a:t>
            </a:r>
          </a:p>
          <a:p>
            <a:pPr lvl="1">
              <a:spcBef>
                <a:spcPts val="0"/>
              </a:spcBef>
              <a:spcAft>
                <a:spcPts val="1800"/>
              </a:spcAft>
            </a:pPr>
            <a:endParaRPr lang="en-US" dirty="0">
              <a:solidFill>
                <a:schemeClr val="tx1">
                  <a:lumMod val="95000"/>
                  <a:lumOff val="5000"/>
                </a:schemeClr>
              </a:solidFill>
            </a:endParaRPr>
          </a:p>
          <a:p>
            <a:pPr>
              <a:spcBef>
                <a:spcPts val="0"/>
              </a:spcBef>
              <a:spcAft>
                <a:spcPts val="1800"/>
              </a:spcAft>
            </a:pPr>
            <a:endParaRPr lang="en-US" sz="2400" dirty="0">
              <a:solidFill>
                <a:schemeClr val="tx1">
                  <a:lumMod val="95000"/>
                  <a:lumOff val="5000"/>
                </a:schemeClr>
              </a:solidFill>
            </a:endParaRPr>
          </a:p>
          <a:p>
            <a:pPr>
              <a:spcBef>
                <a:spcPts val="0"/>
              </a:spcBef>
              <a:spcAft>
                <a:spcPts val="1800"/>
              </a:spcAft>
            </a:pPr>
            <a:endParaRPr lang="en-US" sz="2400" dirty="0">
              <a:solidFill>
                <a:schemeClr val="tx1">
                  <a:lumMod val="95000"/>
                  <a:lumOff val="5000"/>
                </a:schemeClr>
              </a:solidFill>
            </a:endParaRPr>
          </a:p>
          <a:p>
            <a:pPr>
              <a:spcBef>
                <a:spcPts val="0"/>
              </a:spcBef>
              <a:spcAft>
                <a:spcPts val="1800"/>
              </a:spcAft>
            </a:pPr>
            <a:endParaRPr lang="en-US" dirty="0"/>
          </a:p>
          <a:p>
            <a:pPr>
              <a:spcBef>
                <a:spcPts val="0"/>
              </a:spcBef>
              <a:spcAft>
                <a:spcPts val="1800"/>
              </a:spcAft>
            </a:pPr>
            <a:endParaRPr lang="en-US" dirty="0"/>
          </a:p>
        </p:txBody>
      </p:sp>
    </p:spTree>
    <p:extLst>
      <p:ext uri="{BB962C8B-B14F-4D97-AF65-F5344CB8AC3E}">
        <p14:creationId xmlns:p14="http://schemas.microsoft.com/office/powerpoint/2010/main" val="479166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lstStyle/>
          <a:p>
            <a:r>
              <a:rPr lang="en-US" dirty="0"/>
              <a:t>Build one machine from multiple machines using closure under union.</a:t>
            </a:r>
          </a:p>
        </p:txBody>
      </p:sp>
    </p:spTree>
    <p:extLst>
      <p:ext uri="{BB962C8B-B14F-4D97-AF65-F5344CB8AC3E}">
        <p14:creationId xmlns:p14="http://schemas.microsoft.com/office/powerpoint/2010/main" val="1008975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a:bodyPr>
          <a:lstStyle/>
          <a:p>
            <a:r>
              <a:rPr lang="en-US" dirty="0"/>
              <a:t>Analyze and Design new machine model from one or more machine model(s) using closure rule of regular operation (example: Union).</a:t>
            </a:r>
          </a:p>
          <a:p>
            <a:r>
              <a:rPr lang="en-US" dirty="0"/>
              <a:t>In doing so, understand that, there are certain cases where DFA might not give a desired machine model.</a:t>
            </a:r>
          </a:p>
        </p:txBody>
      </p:sp>
    </p:spTree>
    <p:extLst>
      <p:ext uri="{BB962C8B-B14F-4D97-AF65-F5344CB8AC3E}">
        <p14:creationId xmlns:p14="http://schemas.microsoft.com/office/powerpoint/2010/main" val="1537562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A23424C-50F8-48DB-AE92-37929FF88CBD}"/>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91E3055D-5E87-44D8-8A28-2882C3C479A3}"/>
              </a:ext>
            </a:extLst>
          </p:cNvPr>
          <p:cNvSpPr>
            <a:spLocks noGrp="1"/>
          </p:cNvSpPr>
          <p:nvPr>
            <p:ph type="body" sz="quarter" idx="12"/>
          </p:nvPr>
        </p:nvSpPr>
        <p:spPr/>
        <p:txBody>
          <a:bodyPr/>
          <a:lstStyle/>
          <a:p>
            <a:r>
              <a:rPr lang="en-US" altLang="en-US" sz="2800" dirty="0">
                <a:solidFill>
                  <a:srgbClr val="FF0000"/>
                </a:solidFill>
              </a:rPr>
              <a:t>Regular Language closed under Union</a:t>
            </a:r>
            <a:endParaRPr lang="en-US" sz="2800" dirty="0">
              <a:solidFill>
                <a:srgbClr val="FF0000"/>
              </a:solidFill>
            </a:endParaRPr>
          </a:p>
        </p:txBody>
      </p:sp>
      <p:sp>
        <p:nvSpPr>
          <p:cNvPr id="4" name="Text Placeholder 3">
            <a:extLst>
              <a:ext uri="{FF2B5EF4-FFF2-40B4-BE49-F238E27FC236}">
                <a16:creationId xmlns:a16="http://schemas.microsoft.com/office/drawing/2014/main" id="{EE7FF643-1AE0-4BE4-A25E-BE02054F96E9}"/>
              </a:ext>
            </a:extLst>
          </p:cNvPr>
          <p:cNvSpPr>
            <a:spLocks noGrp="1"/>
          </p:cNvSpPr>
          <p:nvPr>
            <p:ph type="body" sz="quarter" idx="13"/>
          </p:nvPr>
        </p:nvSpPr>
        <p:spPr/>
        <p:txBody>
          <a:bodyPr>
            <a:normAutofit fontScale="77500" lnSpcReduction="20000"/>
          </a:bodyPr>
          <a:lstStyle/>
          <a:p>
            <a:pPr eaLnBrk="1" hangingPunct="1">
              <a:lnSpc>
                <a:spcPct val="110000"/>
              </a:lnSpc>
            </a:pPr>
            <a:r>
              <a:rPr lang="en-US" altLang="en-US" sz="3100" dirty="0"/>
              <a:t>We will prove it by construction.</a:t>
            </a:r>
          </a:p>
          <a:p>
            <a:pPr eaLnBrk="1" hangingPunct="1">
              <a:lnSpc>
                <a:spcPct val="110000"/>
              </a:lnSpc>
            </a:pPr>
            <a:r>
              <a:rPr lang="en-US" altLang="en-US" sz="3100" dirty="0"/>
              <a:t>Let </a:t>
            </a:r>
            <a:r>
              <a:rPr lang="en-US" altLang="en-US" sz="3100" i="1" dirty="0"/>
              <a:t>M</a:t>
            </a:r>
            <a:r>
              <a:rPr lang="en-US" altLang="en-US" sz="3100" baseline="-25000" dirty="0"/>
              <a:t>1</a:t>
            </a:r>
            <a:r>
              <a:rPr lang="en-US" altLang="en-US" sz="3100" dirty="0"/>
              <a:t> recognize </a:t>
            </a:r>
            <a:r>
              <a:rPr lang="en-US" altLang="en-US" sz="3100" i="1" dirty="0"/>
              <a:t>A</a:t>
            </a:r>
            <a:r>
              <a:rPr lang="en-US" altLang="en-US" sz="3100" baseline="-25000" dirty="0"/>
              <a:t>1</a:t>
            </a:r>
            <a:r>
              <a:rPr lang="en-US" altLang="en-US" sz="3100" dirty="0"/>
              <a:t>, where </a:t>
            </a:r>
            <a:r>
              <a:rPr lang="en-US" altLang="en-US" sz="3100" i="1" dirty="0"/>
              <a:t>M</a:t>
            </a:r>
            <a:r>
              <a:rPr lang="en-US" altLang="en-US" sz="3100" baseline="-25000" dirty="0"/>
              <a:t>1</a:t>
            </a:r>
            <a:r>
              <a:rPr lang="en-US" altLang="en-US" sz="3100" dirty="0"/>
              <a:t>= (</a:t>
            </a:r>
            <a:r>
              <a:rPr lang="en-US" altLang="en-US" sz="3100" i="1" dirty="0"/>
              <a:t>Q</a:t>
            </a:r>
            <a:r>
              <a:rPr lang="en-US" altLang="en-US" sz="3100" i="1" baseline="-25000" dirty="0"/>
              <a:t>1</a:t>
            </a:r>
            <a:r>
              <a:rPr lang="en-US" altLang="en-US" sz="3100" dirty="0"/>
              <a:t>, </a:t>
            </a:r>
            <a:r>
              <a:rPr lang="el-GR" altLang="en-US" sz="3100" dirty="0">
                <a:cs typeface="Arial" panose="020B0604020202020204" pitchFamily="34" charset="0"/>
              </a:rPr>
              <a:t>Σ</a:t>
            </a:r>
            <a:r>
              <a:rPr lang="en-US" altLang="en-US" sz="3100" dirty="0">
                <a:cs typeface="Arial" panose="020B0604020202020204" pitchFamily="34" charset="0"/>
              </a:rPr>
              <a:t>, </a:t>
            </a:r>
            <a:r>
              <a:rPr lang="en-US" altLang="en-US" sz="3100" i="1" dirty="0">
                <a:cs typeface="Arial" panose="020B0604020202020204" pitchFamily="34" charset="0"/>
                <a:sym typeface="Symbol" panose="05050102010706020507" pitchFamily="18" charset="2"/>
              </a:rPr>
              <a:t></a:t>
            </a:r>
            <a:r>
              <a:rPr lang="en-US" altLang="en-US" sz="3100" i="1" baseline="-25000" dirty="0">
                <a:cs typeface="Arial" panose="020B0604020202020204" pitchFamily="34" charset="0"/>
                <a:sym typeface="Symbol" panose="05050102010706020507" pitchFamily="18" charset="2"/>
              </a:rPr>
              <a:t>1</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q</a:t>
            </a:r>
            <a:r>
              <a:rPr lang="en-US" altLang="en-US" sz="3100" baseline="-25000" dirty="0">
                <a:cs typeface="Arial" panose="020B0604020202020204" pitchFamily="34" charset="0"/>
                <a:sym typeface="Symbol" panose="05050102010706020507" pitchFamily="18" charset="2"/>
              </a:rPr>
              <a:t>1</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F</a:t>
            </a:r>
            <a:r>
              <a:rPr lang="en-US" altLang="en-US" sz="3100" i="1" baseline="-25000" dirty="0">
                <a:cs typeface="Arial" panose="020B0604020202020204" pitchFamily="34" charset="0"/>
                <a:sym typeface="Symbol" panose="05050102010706020507" pitchFamily="18" charset="2"/>
              </a:rPr>
              <a:t>1</a:t>
            </a:r>
            <a:r>
              <a:rPr lang="en-US" altLang="en-US" sz="3100" dirty="0"/>
              <a:t>), and </a:t>
            </a:r>
            <a:br>
              <a:rPr lang="en-US" altLang="en-US" sz="3100" dirty="0"/>
            </a:br>
            <a:r>
              <a:rPr lang="en-US" altLang="en-US" sz="3100" dirty="0"/>
              <a:t>       </a:t>
            </a:r>
            <a:r>
              <a:rPr lang="en-US" altLang="en-US" sz="3100" i="1" dirty="0"/>
              <a:t>M</a:t>
            </a:r>
            <a:r>
              <a:rPr lang="en-US" altLang="en-US" sz="3100" baseline="-25000" dirty="0"/>
              <a:t>2</a:t>
            </a:r>
            <a:r>
              <a:rPr lang="en-US" altLang="en-US" sz="3100" dirty="0"/>
              <a:t> recognize </a:t>
            </a:r>
            <a:r>
              <a:rPr lang="en-US" altLang="en-US" sz="3100" i="1" dirty="0"/>
              <a:t>A</a:t>
            </a:r>
            <a:r>
              <a:rPr lang="en-US" altLang="en-US" sz="3100" baseline="-25000" dirty="0"/>
              <a:t>2</a:t>
            </a:r>
            <a:r>
              <a:rPr lang="en-US" altLang="en-US" sz="3100" dirty="0"/>
              <a:t>, where </a:t>
            </a:r>
            <a:r>
              <a:rPr lang="en-US" altLang="en-US" sz="3100" i="1" dirty="0"/>
              <a:t>M</a:t>
            </a:r>
            <a:r>
              <a:rPr lang="en-US" altLang="en-US" sz="3100" baseline="-25000" dirty="0"/>
              <a:t>2</a:t>
            </a:r>
            <a:r>
              <a:rPr lang="en-US" altLang="en-US" sz="3100" dirty="0"/>
              <a:t>= (</a:t>
            </a:r>
            <a:r>
              <a:rPr lang="en-US" altLang="en-US" sz="3100" i="1" dirty="0"/>
              <a:t>Q</a:t>
            </a:r>
            <a:r>
              <a:rPr lang="en-US" altLang="en-US" sz="3100" i="1" baseline="-25000" dirty="0"/>
              <a:t>2</a:t>
            </a:r>
            <a:r>
              <a:rPr lang="en-US" altLang="en-US" sz="3100" dirty="0"/>
              <a:t>, </a:t>
            </a:r>
            <a:r>
              <a:rPr lang="el-GR" altLang="en-US" sz="3100" dirty="0">
                <a:cs typeface="Arial" panose="020B0604020202020204" pitchFamily="34" charset="0"/>
              </a:rPr>
              <a:t>Σ</a:t>
            </a:r>
            <a:r>
              <a:rPr lang="en-US" altLang="en-US" sz="3100" dirty="0">
                <a:cs typeface="Arial" panose="020B0604020202020204" pitchFamily="34" charset="0"/>
              </a:rPr>
              <a:t>, </a:t>
            </a:r>
            <a:r>
              <a:rPr lang="en-US" altLang="en-US" sz="3100" i="1" dirty="0">
                <a:cs typeface="Arial" panose="020B0604020202020204" pitchFamily="34" charset="0"/>
                <a:sym typeface="Symbol" panose="05050102010706020507" pitchFamily="18" charset="2"/>
              </a:rPr>
              <a:t></a:t>
            </a:r>
            <a:r>
              <a:rPr lang="en-US" altLang="en-US" sz="3100" i="1" baseline="-25000" dirty="0">
                <a:cs typeface="Arial" panose="020B0604020202020204" pitchFamily="34" charset="0"/>
                <a:sym typeface="Symbol" panose="05050102010706020507" pitchFamily="18" charset="2"/>
              </a:rPr>
              <a:t>2</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q</a:t>
            </a:r>
            <a:r>
              <a:rPr lang="en-US" altLang="en-US" sz="3100" baseline="-25000" dirty="0">
                <a:cs typeface="Arial" panose="020B0604020202020204" pitchFamily="34" charset="0"/>
                <a:sym typeface="Symbol" panose="05050102010706020507" pitchFamily="18" charset="2"/>
              </a:rPr>
              <a:t>2</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F</a:t>
            </a:r>
            <a:r>
              <a:rPr lang="en-US" altLang="en-US" sz="3100" i="1" baseline="-25000" dirty="0">
                <a:cs typeface="Arial" panose="020B0604020202020204" pitchFamily="34" charset="0"/>
                <a:sym typeface="Symbol" panose="05050102010706020507" pitchFamily="18" charset="2"/>
              </a:rPr>
              <a:t>2</a:t>
            </a:r>
            <a:r>
              <a:rPr lang="en-US" altLang="en-US" sz="3100" dirty="0"/>
              <a:t>).</a:t>
            </a:r>
          </a:p>
          <a:p>
            <a:pPr eaLnBrk="1" hangingPunct="1">
              <a:lnSpc>
                <a:spcPct val="110000"/>
              </a:lnSpc>
            </a:pPr>
            <a:r>
              <a:rPr lang="en-US" altLang="en-US" sz="3100" dirty="0"/>
              <a:t>Construct </a:t>
            </a:r>
            <a:r>
              <a:rPr lang="en-US" altLang="en-US" sz="3100" i="1" dirty="0"/>
              <a:t>M</a:t>
            </a:r>
            <a:r>
              <a:rPr lang="en-US" altLang="en-US" sz="3100" dirty="0"/>
              <a:t> to recognize </a:t>
            </a:r>
            <a:r>
              <a:rPr lang="en-US" altLang="en-US" sz="3100" i="1" dirty="0"/>
              <a:t>A</a:t>
            </a:r>
            <a:r>
              <a:rPr lang="en-US" altLang="en-US" sz="3100" baseline="-25000" dirty="0"/>
              <a:t>1</a:t>
            </a:r>
            <a:r>
              <a:rPr lang="en-US" altLang="en-US" sz="3100" dirty="0">
                <a:sym typeface="Symbol" panose="05050102010706020507" pitchFamily="18" charset="2"/>
              </a:rPr>
              <a:t></a:t>
            </a:r>
            <a:r>
              <a:rPr lang="en-US" altLang="en-US" sz="3100" dirty="0"/>
              <a:t> </a:t>
            </a:r>
            <a:r>
              <a:rPr lang="en-US" altLang="en-US" sz="3100" i="1" dirty="0"/>
              <a:t>A</a:t>
            </a:r>
            <a:r>
              <a:rPr lang="en-US" altLang="en-US" sz="3100" baseline="-25000" dirty="0"/>
              <a:t>2</a:t>
            </a:r>
            <a:r>
              <a:rPr lang="en-US" altLang="en-US" sz="3100" dirty="0"/>
              <a:t>, where </a:t>
            </a:r>
            <a:r>
              <a:rPr lang="en-US" altLang="en-US" sz="3100" i="1" dirty="0"/>
              <a:t>M </a:t>
            </a:r>
            <a:r>
              <a:rPr lang="en-US" altLang="en-US" sz="3100" dirty="0"/>
              <a:t>= (</a:t>
            </a:r>
            <a:r>
              <a:rPr lang="en-US" altLang="en-US" sz="3100" i="1" dirty="0"/>
              <a:t>Q</a:t>
            </a:r>
            <a:r>
              <a:rPr lang="en-US" altLang="en-US" sz="3100" dirty="0"/>
              <a:t>, </a:t>
            </a:r>
            <a:r>
              <a:rPr lang="el-GR" altLang="en-US" sz="3100" dirty="0">
                <a:cs typeface="Arial" panose="020B0604020202020204" pitchFamily="34" charset="0"/>
              </a:rPr>
              <a:t>Σ</a:t>
            </a:r>
            <a:r>
              <a:rPr lang="en-US" altLang="en-US" sz="3100" dirty="0">
                <a:cs typeface="Arial" panose="020B0604020202020204" pitchFamily="34" charset="0"/>
              </a:rPr>
              <a:t>, </a:t>
            </a:r>
            <a:r>
              <a:rPr lang="en-US" altLang="en-US" sz="3100" i="1" dirty="0">
                <a:cs typeface="Arial" panose="020B0604020202020204" pitchFamily="34" charset="0"/>
                <a:sym typeface="Symbol" panose="05050102010706020507" pitchFamily="18" charset="2"/>
              </a:rPr>
              <a:t></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q</a:t>
            </a:r>
            <a:r>
              <a:rPr lang="en-US" altLang="en-US" sz="3100" baseline="-25000" dirty="0">
                <a:cs typeface="Arial" panose="020B0604020202020204" pitchFamily="34" charset="0"/>
                <a:sym typeface="Symbol" panose="05050102010706020507" pitchFamily="18" charset="2"/>
              </a:rPr>
              <a:t>0</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F</a:t>
            </a:r>
            <a:r>
              <a:rPr lang="en-US" altLang="en-US" sz="3100" dirty="0"/>
              <a:t>).</a:t>
            </a:r>
          </a:p>
          <a:p>
            <a:pPr lvl="1" eaLnBrk="1" hangingPunct="1">
              <a:lnSpc>
                <a:spcPct val="120000"/>
              </a:lnSpc>
            </a:pPr>
            <a:r>
              <a:rPr lang="en-US" altLang="en-US" sz="2800" i="1" dirty="0"/>
              <a:t>Q </a:t>
            </a:r>
            <a:r>
              <a:rPr lang="en-US" altLang="en-US" sz="2800" dirty="0"/>
              <a:t>= {(</a:t>
            </a:r>
            <a:r>
              <a:rPr lang="en-US" altLang="en-US" sz="2800" i="1" dirty="0"/>
              <a:t>r</a:t>
            </a:r>
            <a:r>
              <a:rPr lang="en-US" altLang="en-US" sz="2800" baseline="-25000" dirty="0"/>
              <a:t>1</a:t>
            </a:r>
            <a:r>
              <a:rPr lang="en-US" altLang="en-US" sz="2800" dirty="0"/>
              <a:t>, </a:t>
            </a:r>
            <a:r>
              <a:rPr lang="en-US" altLang="en-US" sz="2800" i="1" dirty="0"/>
              <a:t>r</a:t>
            </a:r>
            <a:r>
              <a:rPr lang="en-US" altLang="en-US" sz="2800" baseline="-25000" dirty="0"/>
              <a:t>2</a:t>
            </a:r>
            <a:r>
              <a:rPr lang="en-US" altLang="en-US" sz="2800" dirty="0"/>
              <a:t>) : </a:t>
            </a:r>
            <a:r>
              <a:rPr lang="en-US" altLang="en-US" sz="2800" i="1" dirty="0"/>
              <a:t>r</a:t>
            </a:r>
            <a:r>
              <a:rPr lang="en-US" altLang="en-US" sz="2800" baseline="-25000" dirty="0"/>
              <a:t>1</a:t>
            </a:r>
            <a:r>
              <a:rPr lang="en-US" altLang="en-US" sz="2800" dirty="0"/>
              <a:t> </a:t>
            </a:r>
            <a:r>
              <a:rPr lang="en-US" altLang="en-US" sz="2800" dirty="0">
                <a:sym typeface="Symbol" panose="05050102010706020507" pitchFamily="18" charset="2"/>
              </a:rPr>
              <a:t> </a:t>
            </a:r>
            <a:r>
              <a:rPr lang="en-US" altLang="en-US" sz="2800" i="1" dirty="0">
                <a:sym typeface="Symbol" panose="05050102010706020507" pitchFamily="18" charset="2"/>
              </a:rPr>
              <a:t>Q</a:t>
            </a:r>
            <a:r>
              <a:rPr lang="en-US" altLang="en-US" sz="2800" baseline="-25000" dirty="0">
                <a:sym typeface="Symbol" panose="05050102010706020507" pitchFamily="18" charset="2"/>
              </a:rPr>
              <a:t>1</a:t>
            </a:r>
            <a:r>
              <a:rPr lang="en-US" altLang="en-US" sz="2800" dirty="0">
                <a:sym typeface="Symbol" panose="05050102010706020507" pitchFamily="18" charset="2"/>
              </a:rPr>
              <a:t> and </a:t>
            </a:r>
            <a:r>
              <a:rPr lang="en-US" altLang="en-US" sz="2800" i="1" dirty="0">
                <a:sym typeface="Symbol" panose="05050102010706020507" pitchFamily="18" charset="2"/>
              </a:rPr>
              <a:t>r</a:t>
            </a:r>
            <a:r>
              <a:rPr lang="en-US" altLang="en-US" sz="2800" baseline="-25000" dirty="0">
                <a:sym typeface="Symbol" panose="05050102010706020507" pitchFamily="18" charset="2"/>
              </a:rPr>
              <a:t>2</a:t>
            </a:r>
            <a:r>
              <a:rPr lang="en-US" altLang="en-US" sz="2800" dirty="0">
                <a:sym typeface="Symbol" panose="05050102010706020507" pitchFamily="18" charset="2"/>
              </a:rPr>
              <a:t>  </a:t>
            </a:r>
            <a:r>
              <a:rPr lang="en-US" altLang="en-US" sz="2800" i="1" dirty="0">
                <a:sym typeface="Symbol" panose="05050102010706020507" pitchFamily="18" charset="2"/>
              </a:rPr>
              <a:t>Q</a:t>
            </a:r>
            <a:r>
              <a:rPr lang="en-US" altLang="en-US" sz="2800" baseline="-25000" dirty="0">
                <a:sym typeface="Symbol" panose="05050102010706020507" pitchFamily="18" charset="2"/>
              </a:rPr>
              <a:t>2</a:t>
            </a:r>
            <a:r>
              <a:rPr lang="en-US" altLang="en-US" sz="2800" dirty="0"/>
              <a:t>}.</a:t>
            </a:r>
          </a:p>
          <a:p>
            <a:pPr lvl="2" eaLnBrk="1" hangingPunct="1">
              <a:lnSpc>
                <a:spcPct val="120000"/>
              </a:lnSpc>
            </a:pPr>
            <a:r>
              <a:rPr lang="en-US" altLang="en-US" sz="2600" i="1" dirty="0"/>
              <a:t>Q</a:t>
            </a:r>
            <a:r>
              <a:rPr lang="en-US" altLang="en-US" sz="2600" dirty="0"/>
              <a:t> = </a:t>
            </a:r>
            <a:r>
              <a:rPr lang="en-US" altLang="en-US" sz="2600" i="1" dirty="0"/>
              <a:t>Q</a:t>
            </a:r>
            <a:r>
              <a:rPr lang="en-US" altLang="en-US" sz="2600" baseline="-25000" dirty="0"/>
              <a:t>1</a:t>
            </a:r>
            <a:r>
              <a:rPr lang="en-US" altLang="en-US" sz="2600" dirty="0"/>
              <a:t> </a:t>
            </a:r>
            <a:r>
              <a:rPr lang="en-US" altLang="en-US" sz="2600" dirty="0">
                <a:sym typeface="Symbol" panose="05050102010706020507" pitchFamily="18" charset="2"/>
              </a:rPr>
              <a:t> </a:t>
            </a:r>
            <a:r>
              <a:rPr lang="en-US" altLang="en-US" sz="2600" i="1" dirty="0"/>
              <a:t>Q</a:t>
            </a:r>
            <a:r>
              <a:rPr lang="en-US" altLang="en-US" sz="2600" baseline="-25000" dirty="0"/>
              <a:t>2</a:t>
            </a:r>
            <a:r>
              <a:rPr lang="en-US" altLang="en-US" sz="2600" dirty="0"/>
              <a:t>. (All combination of states of machine </a:t>
            </a:r>
            <a:r>
              <a:rPr lang="en-US" altLang="en-US" sz="2600" i="1" dirty="0"/>
              <a:t>M</a:t>
            </a:r>
            <a:r>
              <a:rPr lang="en-US" altLang="en-US" sz="2600" baseline="-25000" dirty="0"/>
              <a:t>1</a:t>
            </a:r>
            <a:r>
              <a:rPr lang="en-US" altLang="en-US" sz="2600" dirty="0"/>
              <a:t> and </a:t>
            </a:r>
            <a:r>
              <a:rPr lang="en-US" altLang="en-US" sz="2600" i="1" dirty="0"/>
              <a:t>M</a:t>
            </a:r>
            <a:r>
              <a:rPr lang="en-US" altLang="en-US" sz="2600" baseline="-25000" dirty="0"/>
              <a:t>2</a:t>
            </a:r>
            <a:r>
              <a:rPr lang="en-US" altLang="en-US" sz="2600" dirty="0"/>
              <a:t>).</a:t>
            </a:r>
          </a:p>
          <a:p>
            <a:pPr lvl="1" eaLnBrk="1" hangingPunct="1">
              <a:lnSpc>
                <a:spcPct val="120000"/>
              </a:lnSpc>
            </a:pPr>
            <a:r>
              <a:rPr lang="el-GR" altLang="en-US" sz="2800" dirty="0">
                <a:cs typeface="Arial" panose="020B0604020202020204" pitchFamily="34" charset="0"/>
              </a:rPr>
              <a:t>Σ</a:t>
            </a:r>
            <a:r>
              <a:rPr lang="en-US" altLang="en-US" sz="2800" dirty="0">
                <a:cs typeface="Arial" panose="020B0604020202020204" pitchFamily="34" charset="0"/>
              </a:rPr>
              <a:t> = </a:t>
            </a:r>
            <a:r>
              <a:rPr lang="el-GR" altLang="en-US" sz="2800" dirty="0">
                <a:cs typeface="Arial" panose="020B0604020202020204" pitchFamily="34" charset="0"/>
              </a:rPr>
              <a:t>Σ</a:t>
            </a:r>
            <a:r>
              <a:rPr lang="en-US" altLang="en-US" sz="2800" baseline="-25000" dirty="0">
                <a:cs typeface="Arial" panose="020B0604020202020204" pitchFamily="34" charset="0"/>
              </a:rPr>
              <a:t>1</a:t>
            </a:r>
            <a:r>
              <a:rPr lang="en-US" altLang="en-US" sz="2800" dirty="0">
                <a:cs typeface="Arial" panose="020B0604020202020204" pitchFamily="34" charset="0"/>
              </a:rPr>
              <a:t> </a:t>
            </a:r>
            <a:r>
              <a:rPr lang="en-US" altLang="en-US" sz="2800" dirty="0">
                <a:sym typeface="Symbol" panose="05050102010706020507" pitchFamily="18" charset="2"/>
              </a:rPr>
              <a:t> </a:t>
            </a:r>
            <a:r>
              <a:rPr lang="el-GR" altLang="en-US" sz="2800" dirty="0">
                <a:cs typeface="Arial" panose="020B0604020202020204" pitchFamily="34" charset="0"/>
              </a:rPr>
              <a:t>Σ</a:t>
            </a:r>
            <a:r>
              <a:rPr lang="en-US" altLang="en-US" sz="2800" baseline="-25000" dirty="0">
                <a:cs typeface="Arial" panose="020B0604020202020204" pitchFamily="34" charset="0"/>
              </a:rPr>
              <a:t>2</a:t>
            </a:r>
            <a:r>
              <a:rPr lang="en-US" altLang="en-US" sz="2800" dirty="0">
                <a:cs typeface="Arial" panose="020B0604020202020204" pitchFamily="34" charset="0"/>
              </a:rPr>
              <a:t>. </a:t>
            </a:r>
          </a:p>
          <a:p>
            <a:pPr lvl="2" eaLnBrk="1" hangingPunct="1">
              <a:lnSpc>
                <a:spcPct val="120000"/>
              </a:lnSpc>
            </a:pPr>
            <a:r>
              <a:rPr lang="en-US" altLang="en-US" sz="2600" dirty="0">
                <a:cs typeface="Arial" panose="020B0604020202020204" pitchFamily="34" charset="0"/>
              </a:rPr>
              <a:t>But here, for simplicity, we have considered </a:t>
            </a:r>
            <a:r>
              <a:rPr lang="el-GR" altLang="en-US" sz="2600" dirty="0">
                <a:cs typeface="Arial" panose="020B0604020202020204" pitchFamily="34" charset="0"/>
              </a:rPr>
              <a:t>Σ</a:t>
            </a:r>
            <a:r>
              <a:rPr lang="en-US" altLang="en-US" sz="2600" baseline="-25000" dirty="0">
                <a:cs typeface="Arial" panose="020B0604020202020204" pitchFamily="34" charset="0"/>
              </a:rPr>
              <a:t>1</a:t>
            </a:r>
            <a:r>
              <a:rPr lang="en-US" altLang="en-US" sz="2600" dirty="0">
                <a:cs typeface="Arial" panose="020B0604020202020204" pitchFamily="34" charset="0"/>
              </a:rPr>
              <a:t> = </a:t>
            </a:r>
            <a:r>
              <a:rPr lang="el-GR" altLang="en-US" sz="2600" dirty="0">
                <a:cs typeface="Arial" panose="020B0604020202020204" pitchFamily="34" charset="0"/>
              </a:rPr>
              <a:t>Σ</a:t>
            </a:r>
            <a:r>
              <a:rPr lang="en-US" altLang="en-US" sz="2600" baseline="-25000" dirty="0">
                <a:cs typeface="Arial" panose="020B0604020202020204" pitchFamily="34" charset="0"/>
              </a:rPr>
              <a:t>2</a:t>
            </a:r>
            <a:r>
              <a:rPr lang="en-US" altLang="en-US" sz="2600" dirty="0">
                <a:cs typeface="Arial" panose="020B0604020202020204" pitchFamily="34" charset="0"/>
              </a:rPr>
              <a:t> to be same.</a:t>
            </a:r>
          </a:p>
          <a:p>
            <a:pPr lvl="1" eaLnBrk="1" hangingPunct="1">
              <a:lnSpc>
                <a:spcPct val="120000"/>
              </a:lnSpc>
            </a:pPr>
            <a:r>
              <a:rPr lang="en-US" altLang="en-US" sz="2800" dirty="0">
                <a:cs typeface="Arial" panose="020B0604020202020204" pitchFamily="34" charset="0"/>
              </a:rPr>
              <a:t>For each (</a:t>
            </a:r>
            <a:r>
              <a:rPr lang="en-US" altLang="en-US" sz="2800" i="1" dirty="0">
                <a:cs typeface="Arial" panose="020B0604020202020204" pitchFamily="34" charset="0"/>
              </a:rPr>
              <a:t>r</a:t>
            </a:r>
            <a:r>
              <a:rPr lang="en-US" altLang="en-US" sz="2800" baseline="-25000" dirty="0">
                <a:cs typeface="Arial" panose="020B0604020202020204" pitchFamily="34" charset="0"/>
              </a:rPr>
              <a:t>1</a:t>
            </a:r>
            <a:r>
              <a:rPr lang="en-US" altLang="en-US" sz="2800" dirty="0">
                <a:cs typeface="Arial" panose="020B0604020202020204" pitchFamily="34" charset="0"/>
              </a:rPr>
              <a:t>,</a:t>
            </a:r>
            <a:r>
              <a:rPr lang="en-US" altLang="en-US" sz="2800" i="1" dirty="0">
                <a:cs typeface="Arial" panose="020B0604020202020204" pitchFamily="34" charset="0"/>
              </a:rPr>
              <a:t>r</a:t>
            </a:r>
            <a:r>
              <a:rPr lang="en-US" altLang="en-US" sz="2800" baseline="-25000" dirty="0">
                <a:cs typeface="Arial" panose="020B0604020202020204" pitchFamily="34" charset="0"/>
              </a:rPr>
              <a:t>2</a:t>
            </a:r>
            <a:r>
              <a:rPr lang="en-US" altLang="en-US" sz="2800" dirty="0">
                <a:cs typeface="Arial" panose="020B0604020202020204" pitchFamily="34" charset="0"/>
              </a:rPr>
              <a:t>) </a:t>
            </a:r>
            <a:r>
              <a:rPr lang="en-US" altLang="en-US" sz="2800" dirty="0">
                <a:sym typeface="Symbol" panose="05050102010706020507" pitchFamily="18" charset="2"/>
              </a:rPr>
              <a:t></a:t>
            </a:r>
            <a:r>
              <a:rPr lang="en-US" altLang="en-US" sz="2800" dirty="0">
                <a:cs typeface="Arial" panose="020B0604020202020204" pitchFamily="34" charset="0"/>
              </a:rPr>
              <a:t> </a:t>
            </a:r>
            <a:r>
              <a:rPr lang="en-US" altLang="en-US" sz="2800" i="1" dirty="0">
                <a:cs typeface="Arial" panose="020B0604020202020204" pitchFamily="34" charset="0"/>
              </a:rPr>
              <a:t>Q</a:t>
            </a:r>
            <a:r>
              <a:rPr lang="en-US" altLang="en-US" sz="2800" dirty="0">
                <a:cs typeface="Arial" panose="020B0604020202020204" pitchFamily="34" charset="0"/>
              </a:rPr>
              <a:t> and each </a:t>
            </a:r>
            <a:r>
              <a:rPr lang="en-US" altLang="en-US" sz="2800" i="1" dirty="0">
                <a:cs typeface="Arial" panose="020B0604020202020204" pitchFamily="34" charset="0"/>
              </a:rPr>
              <a:t>a</a:t>
            </a:r>
            <a:r>
              <a:rPr lang="en-US" altLang="en-US" sz="2800" dirty="0">
                <a:cs typeface="Arial" panose="020B0604020202020204" pitchFamily="34" charset="0"/>
              </a:rPr>
              <a:t> </a:t>
            </a:r>
            <a:r>
              <a:rPr lang="en-US" altLang="en-US" sz="2800" dirty="0">
                <a:sym typeface="Symbol" panose="05050102010706020507" pitchFamily="18" charset="2"/>
              </a:rPr>
              <a:t> </a:t>
            </a:r>
            <a:r>
              <a:rPr lang="el-GR" altLang="en-US" sz="2800" dirty="0">
                <a:cs typeface="Arial" panose="020B0604020202020204" pitchFamily="34" charset="0"/>
              </a:rPr>
              <a:t>Σ</a:t>
            </a:r>
            <a:r>
              <a:rPr lang="en-US" altLang="en-US" sz="2800" dirty="0">
                <a:cs typeface="Arial" panose="020B0604020202020204" pitchFamily="34" charset="0"/>
              </a:rPr>
              <a:t>, let </a:t>
            </a:r>
            <a:r>
              <a:rPr lang="en-US" altLang="en-US" sz="2800" i="1"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1</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2</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a</a:t>
            </a:r>
            <a:r>
              <a:rPr lang="en-US" altLang="en-US" sz="2800" dirty="0">
                <a:cs typeface="Arial" panose="020B0604020202020204" pitchFamily="34" charset="0"/>
                <a:sym typeface="Symbol" panose="05050102010706020507" pitchFamily="18" charset="2"/>
              </a:rPr>
              <a:t>) = (</a:t>
            </a:r>
            <a:r>
              <a:rPr lang="en-US" altLang="en-US" sz="2800" i="1"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i="1" baseline="-25000" dirty="0">
                <a:cs typeface="Arial" panose="020B0604020202020204" pitchFamily="34" charset="0"/>
                <a:sym typeface="Symbol" panose="05050102010706020507" pitchFamily="18" charset="2"/>
              </a:rPr>
              <a:t>1</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a</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i="1" baseline="-25000" dirty="0">
                <a:cs typeface="Arial" panose="020B0604020202020204" pitchFamily="34" charset="0"/>
                <a:sym typeface="Symbol" panose="05050102010706020507" pitchFamily="18" charset="2"/>
              </a:rPr>
              <a:t>2</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a</a:t>
            </a:r>
            <a:r>
              <a:rPr lang="en-US" altLang="en-US" sz="2800" dirty="0">
                <a:cs typeface="Arial" panose="020B0604020202020204" pitchFamily="34" charset="0"/>
                <a:sym typeface="Symbol" panose="05050102010706020507" pitchFamily="18" charset="2"/>
              </a:rPr>
              <a:t>)). </a:t>
            </a:r>
          </a:p>
          <a:p>
            <a:pPr lvl="2" eaLnBrk="1" hangingPunct="1">
              <a:lnSpc>
                <a:spcPct val="120000"/>
              </a:lnSpc>
            </a:pPr>
            <a:r>
              <a:rPr lang="en-US" altLang="en-US" sz="2600" dirty="0">
                <a:cs typeface="Arial" panose="020B0604020202020204" pitchFamily="34" charset="0"/>
                <a:sym typeface="Symbol" panose="05050102010706020507" pitchFamily="18" charset="2"/>
              </a:rPr>
              <a:t>Hence </a:t>
            </a:r>
            <a:r>
              <a:rPr lang="en-US" altLang="en-US" sz="2600" i="1" dirty="0">
                <a:cs typeface="Arial" panose="020B0604020202020204" pitchFamily="34" charset="0"/>
                <a:sym typeface="Symbol" panose="05050102010706020507" pitchFamily="18" charset="2"/>
              </a:rPr>
              <a:t></a:t>
            </a:r>
            <a:r>
              <a:rPr lang="en-US" altLang="en-US" sz="2600" dirty="0">
                <a:cs typeface="Arial" panose="020B0604020202020204" pitchFamily="34" charset="0"/>
                <a:sym typeface="Symbol" panose="05050102010706020507" pitchFamily="18" charset="2"/>
              </a:rPr>
              <a:t> gets a state of </a:t>
            </a:r>
            <a:r>
              <a:rPr lang="en-US" altLang="en-US" sz="2600" i="1" dirty="0">
                <a:cs typeface="Arial" panose="020B0604020202020204" pitchFamily="34" charset="0"/>
                <a:sym typeface="Symbol" panose="05050102010706020507" pitchFamily="18" charset="2"/>
              </a:rPr>
              <a:t>M</a:t>
            </a:r>
            <a:r>
              <a:rPr lang="en-US" altLang="en-US" sz="2600" dirty="0">
                <a:cs typeface="Arial" panose="020B0604020202020204" pitchFamily="34" charset="0"/>
                <a:sym typeface="Symbol" panose="05050102010706020507" pitchFamily="18" charset="2"/>
              </a:rPr>
              <a:t> (which actually is a pair of states from </a:t>
            </a:r>
            <a:r>
              <a:rPr lang="en-US" altLang="en-US" sz="2600" i="1" dirty="0">
                <a:cs typeface="Arial" panose="020B0604020202020204" pitchFamily="34" charset="0"/>
                <a:sym typeface="Symbol" panose="05050102010706020507" pitchFamily="18" charset="2"/>
              </a:rPr>
              <a:t>M</a:t>
            </a:r>
            <a:r>
              <a:rPr lang="en-US" altLang="en-US" sz="2600" baseline="-25000" dirty="0">
                <a:cs typeface="Arial" panose="020B0604020202020204" pitchFamily="34" charset="0"/>
                <a:sym typeface="Symbol" panose="05050102010706020507" pitchFamily="18" charset="2"/>
              </a:rPr>
              <a:t>1</a:t>
            </a:r>
            <a:r>
              <a:rPr lang="en-US" altLang="en-US" sz="2600" dirty="0">
                <a:cs typeface="Arial" panose="020B0604020202020204" pitchFamily="34" charset="0"/>
                <a:sym typeface="Symbol" panose="05050102010706020507" pitchFamily="18" charset="2"/>
              </a:rPr>
              <a:t> and </a:t>
            </a:r>
            <a:r>
              <a:rPr lang="en-US" altLang="en-US" sz="2600" i="1" dirty="0">
                <a:cs typeface="Arial" panose="020B0604020202020204" pitchFamily="34" charset="0"/>
                <a:sym typeface="Symbol" panose="05050102010706020507" pitchFamily="18" charset="2"/>
              </a:rPr>
              <a:t>M</a:t>
            </a:r>
            <a:r>
              <a:rPr lang="en-US" altLang="en-US" sz="2600" baseline="-25000" dirty="0">
                <a:cs typeface="Arial" panose="020B0604020202020204" pitchFamily="34" charset="0"/>
                <a:sym typeface="Symbol" panose="05050102010706020507" pitchFamily="18" charset="2"/>
              </a:rPr>
              <a:t>2</a:t>
            </a:r>
            <a:r>
              <a:rPr lang="en-US" altLang="en-US" sz="2600" dirty="0">
                <a:cs typeface="Arial" panose="020B0604020202020204" pitchFamily="34" charset="0"/>
                <a:sym typeface="Symbol" panose="05050102010706020507" pitchFamily="18" charset="2"/>
              </a:rPr>
              <a:t>), together with an input symbol, and returns </a:t>
            </a:r>
            <a:r>
              <a:rPr lang="en-US" altLang="en-US" sz="2600" i="1" dirty="0">
                <a:cs typeface="Arial" panose="020B0604020202020204" pitchFamily="34" charset="0"/>
                <a:sym typeface="Symbol" panose="05050102010706020507" pitchFamily="18" charset="2"/>
              </a:rPr>
              <a:t>M</a:t>
            </a:r>
            <a:r>
              <a:rPr lang="en-US" altLang="en-US" sz="2600" dirty="0">
                <a:cs typeface="Arial" panose="020B0604020202020204" pitchFamily="34" charset="0"/>
                <a:sym typeface="Symbol" panose="05050102010706020507" pitchFamily="18" charset="2"/>
              </a:rPr>
              <a:t>’s next state.</a:t>
            </a:r>
          </a:p>
          <a:p>
            <a:pPr lvl="1" eaLnBrk="1" hangingPunct="1">
              <a:lnSpc>
                <a:spcPct val="120000"/>
              </a:lnSpc>
            </a:pPr>
            <a:r>
              <a:rPr lang="en-US" altLang="en-US" sz="2800" i="1" dirty="0">
                <a:cs typeface="Arial" panose="020B0604020202020204" pitchFamily="34" charset="0"/>
                <a:sym typeface="Symbol" panose="05050102010706020507" pitchFamily="18" charset="2"/>
              </a:rPr>
              <a:t>q</a:t>
            </a:r>
            <a:r>
              <a:rPr lang="en-US" altLang="en-US" sz="2800" baseline="-25000" dirty="0">
                <a:cs typeface="Arial" panose="020B0604020202020204" pitchFamily="34" charset="0"/>
                <a:sym typeface="Symbol" panose="05050102010706020507" pitchFamily="18" charset="2"/>
              </a:rPr>
              <a:t>0</a:t>
            </a:r>
            <a:r>
              <a:rPr lang="en-US" altLang="en-US" sz="2800" dirty="0">
                <a:cs typeface="Arial" panose="020B0604020202020204" pitchFamily="34" charset="0"/>
                <a:sym typeface="Symbol" panose="05050102010706020507" pitchFamily="18" charset="2"/>
              </a:rPr>
              <a:t> is the pair </a:t>
            </a:r>
            <a:r>
              <a:rPr lang="en-US" altLang="en-US" sz="2800" i="1" dirty="0">
                <a:cs typeface="Arial" panose="020B0604020202020204" pitchFamily="34" charset="0"/>
                <a:sym typeface="Symbol" panose="05050102010706020507" pitchFamily="18" charset="2"/>
              </a:rPr>
              <a:t>(q</a:t>
            </a:r>
            <a:r>
              <a:rPr lang="en-US" altLang="en-US" sz="2800" baseline="-25000" dirty="0">
                <a:cs typeface="Arial" panose="020B0604020202020204" pitchFamily="34" charset="0"/>
                <a:sym typeface="Symbol" panose="05050102010706020507" pitchFamily="18" charset="2"/>
              </a:rPr>
              <a:t>1</a:t>
            </a:r>
            <a:r>
              <a:rPr lang="en-US" altLang="en-US" sz="2800" i="1" dirty="0">
                <a:cs typeface="Arial" panose="020B0604020202020204" pitchFamily="34" charset="0"/>
                <a:sym typeface="Symbol" panose="05050102010706020507" pitchFamily="18" charset="2"/>
              </a:rPr>
              <a:t>, q</a:t>
            </a:r>
            <a:r>
              <a:rPr lang="en-US" altLang="en-US" sz="2800" i="1" baseline="-25000" dirty="0">
                <a:cs typeface="Arial" panose="020B0604020202020204" pitchFamily="34" charset="0"/>
                <a:sym typeface="Symbol" panose="05050102010706020507" pitchFamily="18" charset="2"/>
              </a:rPr>
              <a:t>2</a:t>
            </a:r>
            <a:r>
              <a:rPr lang="en-US" altLang="en-US" sz="2800" i="1" dirty="0">
                <a:cs typeface="Arial" panose="020B0604020202020204" pitchFamily="34" charset="0"/>
                <a:sym typeface="Symbol" panose="05050102010706020507" pitchFamily="18" charset="2"/>
              </a:rPr>
              <a:t>).</a:t>
            </a:r>
          </a:p>
          <a:p>
            <a:pPr lvl="1" eaLnBrk="1" hangingPunct="1">
              <a:lnSpc>
                <a:spcPct val="120000"/>
              </a:lnSpc>
            </a:pPr>
            <a:r>
              <a:rPr lang="en-US" altLang="en-US" sz="2800" i="1" dirty="0">
                <a:cs typeface="Arial" panose="020B0604020202020204" pitchFamily="34" charset="0"/>
                <a:sym typeface="Symbol" panose="05050102010706020507" pitchFamily="18" charset="2"/>
              </a:rPr>
              <a:t>F</a:t>
            </a:r>
            <a:r>
              <a:rPr lang="en-US" altLang="en-US" sz="2800" dirty="0">
                <a:cs typeface="Arial" panose="020B0604020202020204" pitchFamily="34" charset="0"/>
                <a:sym typeface="Symbol" panose="05050102010706020507" pitchFamily="18" charset="2"/>
              </a:rPr>
              <a:t> = { (</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1</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2</a:t>
            </a:r>
            <a:r>
              <a:rPr lang="en-US" altLang="en-US" sz="2800" dirty="0">
                <a:cs typeface="Arial" panose="020B0604020202020204" pitchFamily="34" charset="0"/>
                <a:sym typeface="Symbol" panose="05050102010706020507" pitchFamily="18" charset="2"/>
              </a:rPr>
              <a:t>) : </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1</a:t>
            </a:r>
            <a:r>
              <a:rPr lang="en-US" altLang="en-US" sz="2800" dirty="0">
                <a:cs typeface="Arial" panose="020B0604020202020204" pitchFamily="34" charset="0"/>
                <a:sym typeface="Symbol" panose="05050102010706020507" pitchFamily="18" charset="2"/>
              </a:rPr>
              <a:t> </a:t>
            </a:r>
            <a:r>
              <a:rPr lang="en-US" altLang="en-US" sz="2800" dirty="0">
                <a:sym typeface="Symbol" panose="05050102010706020507" pitchFamily="18" charset="2"/>
              </a:rPr>
              <a:t></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F</a:t>
            </a:r>
            <a:r>
              <a:rPr lang="en-US" altLang="en-US" sz="2800" baseline="-25000" dirty="0">
                <a:cs typeface="Arial" panose="020B0604020202020204" pitchFamily="34" charset="0"/>
                <a:sym typeface="Symbol" panose="05050102010706020507" pitchFamily="18" charset="2"/>
              </a:rPr>
              <a:t>1</a:t>
            </a:r>
            <a:r>
              <a:rPr lang="en-US" altLang="en-US" sz="2800" dirty="0">
                <a:cs typeface="Arial" panose="020B0604020202020204" pitchFamily="34" charset="0"/>
                <a:sym typeface="Symbol" panose="05050102010706020507" pitchFamily="18" charset="2"/>
              </a:rPr>
              <a:t> or </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2</a:t>
            </a:r>
            <a:r>
              <a:rPr lang="en-US" altLang="en-US" sz="2800" dirty="0">
                <a:cs typeface="Arial" panose="020B0604020202020204" pitchFamily="34" charset="0"/>
                <a:sym typeface="Symbol" panose="05050102010706020507" pitchFamily="18" charset="2"/>
              </a:rPr>
              <a:t> </a:t>
            </a:r>
            <a:r>
              <a:rPr lang="en-US" altLang="en-US" sz="2800" dirty="0">
                <a:sym typeface="Symbol" panose="05050102010706020507" pitchFamily="18" charset="2"/>
              </a:rPr>
              <a:t></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F</a:t>
            </a:r>
            <a:r>
              <a:rPr lang="en-US" altLang="en-US" sz="2800" baseline="-25000" dirty="0">
                <a:cs typeface="Arial" panose="020B0604020202020204" pitchFamily="34" charset="0"/>
                <a:sym typeface="Symbol" panose="05050102010706020507" pitchFamily="18" charset="2"/>
              </a:rPr>
              <a:t>2</a:t>
            </a:r>
            <a:r>
              <a:rPr lang="en-US" altLang="en-US" sz="2800" dirty="0">
                <a:cs typeface="Arial" panose="020B0604020202020204" pitchFamily="34" charset="0"/>
                <a:sym typeface="Symbol" panose="05050102010706020507" pitchFamily="18" charset="2"/>
              </a:rPr>
              <a:t> }</a:t>
            </a:r>
          </a:p>
          <a:p>
            <a:pPr lvl="2" eaLnBrk="1" hangingPunct="1">
              <a:lnSpc>
                <a:spcPct val="120000"/>
              </a:lnSpc>
            </a:pPr>
            <a:r>
              <a:rPr lang="en-US" altLang="en-US" sz="2600" i="1" dirty="0">
                <a:cs typeface="Arial" panose="020B0604020202020204" pitchFamily="34" charset="0"/>
                <a:sym typeface="Symbol" panose="05050102010706020507" pitchFamily="18" charset="2"/>
              </a:rPr>
              <a:t>F</a:t>
            </a:r>
            <a:r>
              <a:rPr lang="en-US" altLang="en-US" sz="2600" dirty="0">
                <a:cs typeface="Arial" panose="020B0604020202020204" pitchFamily="34" charset="0"/>
                <a:sym typeface="Symbol" panose="05050102010706020507" pitchFamily="18" charset="2"/>
              </a:rPr>
              <a:t> = (</a:t>
            </a:r>
            <a:r>
              <a:rPr lang="en-US" altLang="en-US" sz="2600" i="1" dirty="0">
                <a:cs typeface="Arial" panose="020B0604020202020204" pitchFamily="34" charset="0"/>
                <a:sym typeface="Symbol" panose="05050102010706020507" pitchFamily="18" charset="2"/>
              </a:rPr>
              <a:t>F</a:t>
            </a:r>
            <a:r>
              <a:rPr lang="en-US" altLang="en-US" sz="2600" baseline="-25000" dirty="0">
                <a:cs typeface="Arial" panose="020B0604020202020204" pitchFamily="34" charset="0"/>
                <a:sym typeface="Symbol" panose="05050102010706020507" pitchFamily="18" charset="2"/>
              </a:rPr>
              <a:t>1</a:t>
            </a:r>
            <a:r>
              <a:rPr lang="en-US" altLang="en-US" sz="2600" dirty="0">
                <a:cs typeface="Arial" panose="020B0604020202020204" pitchFamily="34" charset="0"/>
                <a:sym typeface="Symbol" panose="05050102010706020507" pitchFamily="18" charset="2"/>
              </a:rPr>
              <a:t> </a:t>
            </a:r>
            <a:r>
              <a:rPr lang="en-US" altLang="en-US" sz="2600" dirty="0">
                <a:sym typeface="Symbol" panose="05050102010706020507" pitchFamily="18" charset="2"/>
              </a:rPr>
              <a:t></a:t>
            </a:r>
            <a:r>
              <a:rPr lang="en-US" altLang="en-US" sz="2600" dirty="0">
                <a:cs typeface="Arial" panose="020B0604020202020204" pitchFamily="34" charset="0"/>
                <a:sym typeface="Symbol" panose="05050102010706020507" pitchFamily="18" charset="2"/>
              </a:rPr>
              <a:t> </a:t>
            </a:r>
            <a:r>
              <a:rPr lang="en-US" altLang="en-US" sz="2600" i="1" dirty="0">
                <a:cs typeface="Arial" panose="020B0604020202020204" pitchFamily="34" charset="0"/>
                <a:sym typeface="Symbol" panose="05050102010706020507" pitchFamily="18" charset="2"/>
              </a:rPr>
              <a:t>Q</a:t>
            </a:r>
            <a:r>
              <a:rPr lang="en-US" altLang="en-US" sz="2600" baseline="-25000" dirty="0">
                <a:cs typeface="Arial" panose="020B0604020202020204" pitchFamily="34" charset="0"/>
                <a:sym typeface="Symbol" panose="05050102010706020507" pitchFamily="18" charset="2"/>
              </a:rPr>
              <a:t>2</a:t>
            </a:r>
            <a:r>
              <a:rPr lang="en-US" altLang="en-US" sz="2600" dirty="0">
                <a:cs typeface="Arial" panose="020B0604020202020204" pitchFamily="34" charset="0"/>
                <a:sym typeface="Symbol" panose="05050102010706020507" pitchFamily="18" charset="2"/>
              </a:rPr>
              <a:t>) </a:t>
            </a:r>
            <a:r>
              <a:rPr lang="en-US" altLang="en-US" sz="2600" dirty="0">
                <a:sym typeface="Symbol" panose="05050102010706020507" pitchFamily="18" charset="2"/>
              </a:rPr>
              <a:t></a:t>
            </a:r>
            <a:r>
              <a:rPr lang="en-US" altLang="en-US" sz="2600" dirty="0">
                <a:cs typeface="Arial" panose="020B0604020202020204" pitchFamily="34" charset="0"/>
                <a:sym typeface="Symbol" panose="05050102010706020507" pitchFamily="18" charset="2"/>
              </a:rPr>
              <a:t> (</a:t>
            </a:r>
            <a:r>
              <a:rPr lang="en-US" altLang="en-US" sz="2600" i="1" dirty="0">
                <a:cs typeface="Arial" panose="020B0604020202020204" pitchFamily="34" charset="0"/>
                <a:sym typeface="Symbol" panose="05050102010706020507" pitchFamily="18" charset="2"/>
              </a:rPr>
              <a:t>Q</a:t>
            </a:r>
            <a:r>
              <a:rPr lang="en-US" altLang="en-US" sz="2600" baseline="-25000" dirty="0">
                <a:cs typeface="Arial" panose="020B0604020202020204" pitchFamily="34" charset="0"/>
                <a:sym typeface="Symbol" panose="05050102010706020507" pitchFamily="18" charset="2"/>
              </a:rPr>
              <a:t>1</a:t>
            </a:r>
            <a:r>
              <a:rPr lang="en-US" altLang="en-US" sz="2600" dirty="0">
                <a:cs typeface="Arial" panose="020B0604020202020204" pitchFamily="34" charset="0"/>
                <a:sym typeface="Symbol" panose="05050102010706020507" pitchFamily="18" charset="2"/>
              </a:rPr>
              <a:t> </a:t>
            </a:r>
            <a:r>
              <a:rPr lang="en-US" altLang="en-US" sz="2600" dirty="0">
                <a:sym typeface="Symbol" panose="05050102010706020507" pitchFamily="18" charset="2"/>
              </a:rPr>
              <a:t></a:t>
            </a:r>
            <a:r>
              <a:rPr lang="en-US" altLang="en-US" sz="2600" dirty="0">
                <a:cs typeface="Arial" panose="020B0604020202020204" pitchFamily="34" charset="0"/>
                <a:sym typeface="Symbol" panose="05050102010706020507" pitchFamily="18" charset="2"/>
              </a:rPr>
              <a:t> </a:t>
            </a:r>
            <a:r>
              <a:rPr lang="en-US" altLang="en-US" sz="2600" i="1" dirty="0">
                <a:cs typeface="Arial" panose="020B0604020202020204" pitchFamily="34" charset="0"/>
                <a:sym typeface="Symbol" panose="05050102010706020507" pitchFamily="18" charset="2"/>
              </a:rPr>
              <a:t>F</a:t>
            </a:r>
            <a:r>
              <a:rPr lang="en-US" altLang="en-US" sz="2600" baseline="-25000" dirty="0">
                <a:cs typeface="Arial" panose="020B0604020202020204" pitchFamily="34" charset="0"/>
                <a:sym typeface="Symbol" panose="05050102010706020507" pitchFamily="18" charset="2"/>
              </a:rPr>
              <a:t>2</a:t>
            </a:r>
            <a:r>
              <a:rPr lang="en-US" altLang="en-US" sz="2600" dirty="0">
                <a:cs typeface="Arial" panose="020B0604020202020204" pitchFamily="34" charset="0"/>
                <a:sym typeface="Symbol" panose="05050102010706020507" pitchFamily="18" charset="2"/>
              </a:rPr>
              <a:t>)</a:t>
            </a:r>
          </a:p>
          <a:p>
            <a:endParaRPr lang="en-US" dirty="0"/>
          </a:p>
        </p:txBody>
      </p:sp>
    </p:spTree>
    <p:extLst>
      <p:ext uri="{BB962C8B-B14F-4D97-AF65-F5344CB8AC3E}">
        <p14:creationId xmlns:p14="http://schemas.microsoft.com/office/powerpoint/2010/main" val="1101097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F94E69E-ED39-44FE-AB69-0F2C6E98B20D}"/>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B767DD2E-2614-4DB7-B14C-AE25BEC853B2}"/>
              </a:ext>
            </a:extLst>
          </p:cNvPr>
          <p:cNvSpPr>
            <a:spLocks noGrp="1"/>
          </p:cNvSpPr>
          <p:nvPr>
            <p:ph type="body" sz="quarter" idx="12"/>
          </p:nvPr>
        </p:nvSpPr>
        <p:spPr/>
        <p:txBody>
          <a:bodyPr/>
          <a:lstStyle/>
          <a:p>
            <a:r>
              <a:rPr lang="en-US" sz="2400" cap="none" dirty="0">
                <a:solidFill>
                  <a:srgbClr val="FF0000"/>
                </a:solidFill>
              </a:rPr>
              <a:t>A1={w| w has exactly two </a:t>
            </a:r>
            <a:r>
              <a:rPr lang="en-US" sz="2400" b="0" i="1" cap="none" dirty="0">
                <a:solidFill>
                  <a:srgbClr val="FF0000"/>
                </a:solidFill>
              </a:rPr>
              <a:t>1</a:t>
            </a:r>
            <a:r>
              <a:rPr lang="en-US" sz="2400" cap="none" dirty="0">
                <a:solidFill>
                  <a:srgbClr val="FF0000"/>
                </a:solidFill>
              </a:rPr>
              <a:t>s or at least two </a:t>
            </a:r>
            <a:r>
              <a:rPr lang="en-US" sz="2400" b="0" i="1" cap="none" dirty="0">
                <a:solidFill>
                  <a:srgbClr val="FF0000"/>
                </a:solidFill>
              </a:rPr>
              <a:t>0</a:t>
            </a:r>
            <a:r>
              <a:rPr lang="en-US" sz="2400" cap="none" dirty="0">
                <a:solidFill>
                  <a:srgbClr val="FF0000"/>
                </a:solidFill>
              </a:rPr>
              <a:t>s} for ∑ = {0,1}.</a:t>
            </a:r>
          </a:p>
        </p:txBody>
      </p:sp>
      <p:sp>
        <p:nvSpPr>
          <p:cNvPr id="5" name="TextBox 4">
            <a:extLst>
              <a:ext uri="{FF2B5EF4-FFF2-40B4-BE49-F238E27FC236}">
                <a16:creationId xmlns:a16="http://schemas.microsoft.com/office/drawing/2014/main" id="{3E074043-9ADE-4B86-91B8-D8BDF7FFE956}"/>
              </a:ext>
            </a:extLst>
          </p:cNvPr>
          <p:cNvSpPr txBox="1"/>
          <p:nvPr/>
        </p:nvSpPr>
        <p:spPr>
          <a:xfrm>
            <a:off x="19587" y="838200"/>
            <a:ext cx="3911806" cy="400110"/>
          </a:xfrm>
          <a:prstGeom prst="rect">
            <a:avLst/>
          </a:prstGeom>
          <a:noFill/>
        </p:spPr>
        <p:txBody>
          <a:bodyPr wrap="square">
            <a:spAutoFit/>
          </a:bodyPr>
          <a:lstStyle/>
          <a:p>
            <a:r>
              <a:rPr lang="en-US" sz="2000" cap="none" dirty="0"/>
              <a:t>Let us consider them separately</a:t>
            </a:r>
            <a:endParaRPr lang="en-US" sz="2000" dirty="0"/>
          </a:p>
        </p:txBody>
      </p:sp>
      <p:sp>
        <p:nvSpPr>
          <p:cNvPr id="6" name="TextBox 5">
            <a:extLst>
              <a:ext uri="{FF2B5EF4-FFF2-40B4-BE49-F238E27FC236}">
                <a16:creationId xmlns:a16="http://schemas.microsoft.com/office/drawing/2014/main" id="{6E5AD0D3-DEC7-4223-B452-269CE1B0BAFD}"/>
              </a:ext>
            </a:extLst>
          </p:cNvPr>
          <p:cNvSpPr txBox="1"/>
          <p:nvPr/>
        </p:nvSpPr>
        <p:spPr>
          <a:xfrm>
            <a:off x="-45721" y="1207532"/>
            <a:ext cx="3733801" cy="400110"/>
          </a:xfrm>
          <a:prstGeom prst="rect">
            <a:avLst/>
          </a:prstGeom>
          <a:noFill/>
        </p:spPr>
        <p:txBody>
          <a:bodyPr wrap="square">
            <a:spAutoFit/>
          </a:bodyPr>
          <a:lstStyle/>
          <a:p>
            <a:r>
              <a:rPr lang="en-US" sz="2000" b="1" cap="none" dirty="0">
                <a:latin typeface="+mj-lt"/>
              </a:rPr>
              <a:t>A1.1={w| w has exactly two </a:t>
            </a:r>
            <a:r>
              <a:rPr lang="en-US" sz="2000" i="1" cap="none" dirty="0">
                <a:latin typeface="+mj-lt"/>
              </a:rPr>
              <a:t>1</a:t>
            </a:r>
            <a:r>
              <a:rPr lang="en-US" sz="2000" b="1" cap="none" dirty="0">
                <a:latin typeface="+mj-lt"/>
              </a:rPr>
              <a:t>s}</a:t>
            </a:r>
            <a:endParaRPr lang="en-US" sz="2000" b="1" dirty="0">
              <a:latin typeface="+mj-lt"/>
            </a:endParaRPr>
          </a:p>
        </p:txBody>
      </p:sp>
      <p:sp>
        <p:nvSpPr>
          <p:cNvPr id="7" name="TextBox 6">
            <a:extLst>
              <a:ext uri="{FF2B5EF4-FFF2-40B4-BE49-F238E27FC236}">
                <a16:creationId xmlns:a16="http://schemas.microsoft.com/office/drawing/2014/main" id="{9C936641-7B36-4249-9EEA-55B284DD4F8C}"/>
              </a:ext>
            </a:extLst>
          </p:cNvPr>
          <p:cNvSpPr txBox="1"/>
          <p:nvPr/>
        </p:nvSpPr>
        <p:spPr>
          <a:xfrm>
            <a:off x="5455920" y="1207532"/>
            <a:ext cx="3550920" cy="400110"/>
          </a:xfrm>
          <a:prstGeom prst="rect">
            <a:avLst/>
          </a:prstGeom>
          <a:noFill/>
        </p:spPr>
        <p:txBody>
          <a:bodyPr wrap="square">
            <a:spAutoFit/>
          </a:bodyPr>
          <a:lstStyle/>
          <a:p>
            <a:r>
              <a:rPr lang="en-US" sz="2000" b="1" cap="none" dirty="0">
                <a:latin typeface="+mj-lt"/>
              </a:rPr>
              <a:t>A1.2={w| w has at least two </a:t>
            </a:r>
            <a:r>
              <a:rPr lang="en-US" sz="2000" i="1" cap="none" dirty="0">
                <a:latin typeface="+mj-lt"/>
              </a:rPr>
              <a:t>0</a:t>
            </a:r>
            <a:r>
              <a:rPr lang="en-US" sz="2000" b="1" cap="none" dirty="0">
                <a:latin typeface="+mj-lt"/>
              </a:rPr>
              <a:t>s}</a:t>
            </a:r>
            <a:endParaRPr lang="en-US" sz="2000" b="1" dirty="0">
              <a:latin typeface="+mj-lt"/>
            </a:endParaRPr>
          </a:p>
        </p:txBody>
      </p:sp>
      <p:sp>
        <p:nvSpPr>
          <p:cNvPr id="8" name="Rectangle 7">
            <a:extLst>
              <a:ext uri="{FF2B5EF4-FFF2-40B4-BE49-F238E27FC236}">
                <a16:creationId xmlns:a16="http://schemas.microsoft.com/office/drawing/2014/main" id="{0F72D1A5-BF11-49DE-92BC-02666B561547}"/>
              </a:ext>
            </a:extLst>
          </p:cNvPr>
          <p:cNvSpPr/>
          <p:nvPr/>
        </p:nvSpPr>
        <p:spPr>
          <a:xfrm>
            <a:off x="3689743" y="190396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9" name="Oval 8">
            <a:extLst>
              <a:ext uri="{FF2B5EF4-FFF2-40B4-BE49-F238E27FC236}">
                <a16:creationId xmlns:a16="http://schemas.microsoft.com/office/drawing/2014/main" id="{CD085D80-1FC8-48FF-AB2F-B742147585D5}"/>
              </a:ext>
            </a:extLst>
          </p:cNvPr>
          <p:cNvSpPr/>
          <p:nvPr/>
        </p:nvSpPr>
        <p:spPr>
          <a:xfrm>
            <a:off x="8446177" y="2064331"/>
            <a:ext cx="596621" cy="50458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p</a:t>
            </a:r>
            <a:r>
              <a:rPr lang="en-US" b="1" dirty="0">
                <a:solidFill>
                  <a:sysClr val="windowText" lastClr="000000"/>
                </a:solidFill>
                <a:latin typeface="+mj-lt"/>
              </a:rPr>
              <a:t>3</a:t>
            </a:r>
          </a:p>
        </p:txBody>
      </p:sp>
      <p:sp>
        <p:nvSpPr>
          <p:cNvPr id="10" name="Oval 9">
            <a:extLst>
              <a:ext uri="{FF2B5EF4-FFF2-40B4-BE49-F238E27FC236}">
                <a16:creationId xmlns:a16="http://schemas.microsoft.com/office/drawing/2014/main" id="{470754EE-07DD-4375-A1A3-AE6A64CD8A4D}"/>
              </a:ext>
            </a:extLst>
          </p:cNvPr>
          <p:cNvSpPr/>
          <p:nvPr/>
        </p:nvSpPr>
        <p:spPr>
          <a:xfrm>
            <a:off x="726376" y="2048809"/>
            <a:ext cx="602587" cy="535631"/>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11" name="Oval 10">
            <a:extLst>
              <a:ext uri="{FF2B5EF4-FFF2-40B4-BE49-F238E27FC236}">
                <a16:creationId xmlns:a16="http://schemas.microsoft.com/office/drawing/2014/main" id="{3C1A9A4D-D2ED-4FF5-B73F-B1F33A94DBE2}"/>
              </a:ext>
            </a:extLst>
          </p:cNvPr>
          <p:cNvSpPr/>
          <p:nvPr/>
        </p:nvSpPr>
        <p:spPr>
          <a:xfrm>
            <a:off x="1937956" y="2048809"/>
            <a:ext cx="602587" cy="535631"/>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sp>
        <p:nvSpPr>
          <p:cNvPr id="12" name="Oval 11">
            <a:extLst>
              <a:ext uri="{FF2B5EF4-FFF2-40B4-BE49-F238E27FC236}">
                <a16:creationId xmlns:a16="http://schemas.microsoft.com/office/drawing/2014/main" id="{64264EF5-96F0-4817-BB0D-0AE7ABB3E8F0}"/>
              </a:ext>
            </a:extLst>
          </p:cNvPr>
          <p:cNvSpPr/>
          <p:nvPr/>
        </p:nvSpPr>
        <p:spPr>
          <a:xfrm>
            <a:off x="3180016" y="2048809"/>
            <a:ext cx="602587" cy="535631"/>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13" name="Oval 12">
            <a:extLst>
              <a:ext uri="{FF2B5EF4-FFF2-40B4-BE49-F238E27FC236}">
                <a16:creationId xmlns:a16="http://schemas.microsoft.com/office/drawing/2014/main" id="{32E8770C-C380-4436-AD3E-A3C4797B50DF}"/>
              </a:ext>
            </a:extLst>
          </p:cNvPr>
          <p:cNvSpPr/>
          <p:nvPr/>
        </p:nvSpPr>
        <p:spPr>
          <a:xfrm>
            <a:off x="5992537" y="2064331"/>
            <a:ext cx="596621" cy="50458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p</a:t>
            </a:r>
            <a:r>
              <a:rPr lang="en-US" b="1" dirty="0">
                <a:solidFill>
                  <a:sysClr val="windowText" lastClr="000000"/>
                </a:solidFill>
                <a:latin typeface="+mj-lt"/>
              </a:rPr>
              <a:t>1</a:t>
            </a:r>
          </a:p>
        </p:txBody>
      </p:sp>
      <p:sp>
        <p:nvSpPr>
          <p:cNvPr id="14" name="Oval 13">
            <a:extLst>
              <a:ext uri="{FF2B5EF4-FFF2-40B4-BE49-F238E27FC236}">
                <a16:creationId xmlns:a16="http://schemas.microsoft.com/office/drawing/2014/main" id="{7B6872A0-0B17-459B-97D3-6053703B5996}"/>
              </a:ext>
            </a:extLst>
          </p:cNvPr>
          <p:cNvSpPr/>
          <p:nvPr/>
        </p:nvSpPr>
        <p:spPr>
          <a:xfrm>
            <a:off x="7310797" y="2064331"/>
            <a:ext cx="596621" cy="50458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p</a:t>
            </a:r>
            <a:r>
              <a:rPr lang="en-US" b="1" dirty="0">
                <a:solidFill>
                  <a:sysClr val="windowText" lastClr="000000"/>
                </a:solidFill>
                <a:latin typeface="+mj-lt"/>
              </a:rPr>
              <a:t>2</a:t>
            </a:r>
          </a:p>
        </p:txBody>
      </p:sp>
      <p:sp>
        <p:nvSpPr>
          <p:cNvPr id="15" name="Oval 14">
            <a:extLst>
              <a:ext uri="{FF2B5EF4-FFF2-40B4-BE49-F238E27FC236}">
                <a16:creationId xmlns:a16="http://schemas.microsoft.com/office/drawing/2014/main" id="{E13C3687-9147-416C-8BEA-341E0B35E849}"/>
              </a:ext>
            </a:extLst>
          </p:cNvPr>
          <p:cNvSpPr/>
          <p:nvPr/>
        </p:nvSpPr>
        <p:spPr>
          <a:xfrm>
            <a:off x="4269676" y="2033569"/>
            <a:ext cx="602587" cy="535631"/>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4</a:t>
            </a:r>
          </a:p>
        </p:txBody>
      </p:sp>
      <p:sp>
        <p:nvSpPr>
          <p:cNvPr id="16" name="Rectangle 15">
            <a:extLst>
              <a:ext uri="{FF2B5EF4-FFF2-40B4-BE49-F238E27FC236}">
                <a16:creationId xmlns:a16="http://schemas.microsoft.com/office/drawing/2014/main" id="{22990C8C-0D63-4877-8202-F63D37558818}"/>
              </a:ext>
            </a:extLst>
          </p:cNvPr>
          <p:cNvSpPr/>
          <p:nvPr/>
        </p:nvSpPr>
        <p:spPr>
          <a:xfrm>
            <a:off x="5248292" y="1629531"/>
            <a:ext cx="650973" cy="60960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A1.2</a:t>
            </a:r>
          </a:p>
        </p:txBody>
      </p:sp>
      <p:sp>
        <p:nvSpPr>
          <p:cNvPr id="17" name="Rectangle 16">
            <a:extLst>
              <a:ext uri="{FF2B5EF4-FFF2-40B4-BE49-F238E27FC236}">
                <a16:creationId xmlns:a16="http://schemas.microsoft.com/office/drawing/2014/main" id="{DA2A189D-D5B7-4449-A391-7C47F3938E4A}"/>
              </a:ext>
            </a:extLst>
          </p:cNvPr>
          <p:cNvSpPr/>
          <p:nvPr/>
        </p:nvSpPr>
        <p:spPr>
          <a:xfrm>
            <a:off x="17802" y="1599169"/>
            <a:ext cx="650973" cy="60960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A1.1</a:t>
            </a:r>
          </a:p>
        </p:txBody>
      </p:sp>
      <p:cxnSp>
        <p:nvCxnSpPr>
          <p:cNvPr id="18" name="Straight Arrow Connector 17">
            <a:extLst>
              <a:ext uri="{FF2B5EF4-FFF2-40B4-BE49-F238E27FC236}">
                <a16:creationId xmlns:a16="http://schemas.microsoft.com/office/drawing/2014/main" id="{84F4CD83-023D-4BFE-82D8-3358AF51C87B}"/>
              </a:ext>
            </a:extLst>
          </p:cNvPr>
          <p:cNvCxnSpPr>
            <a:endCxn id="13" idx="2"/>
          </p:cNvCxnSpPr>
          <p:nvPr/>
        </p:nvCxnSpPr>
        <p:spPr>
          <a:xfrm>
            <a:off x="5338347" y="2316625"/>
            <a:ext cx="654190" cy="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E11FCAC1-3DEC-4B21-9237-F161CE80FDF4}"/>
              </a:ext>
            </a:extLst>
          </p:cNvPr>
          <p:cNvCxnSpPr>
            <a:stCxn id="13" idx="6"/>
            <a:endCxn id="14" idx="2"/>
          </p:cNvCxnSpPr>
          <p:nvPr/>
        </p:nvCxnSpPr>
        <p:spPr>
          <a:xfrm>
            <a:off x="6589158" y="2316626"/>
            <a:ext cx="721639"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5DA49502-BE44-437B-B3D9-88AD8E99AF95}"/>
              </a:ext>
            </a:extLst>
          </p:cNvPr>
          <p:cNvCxnSpPr>
            <a:stCxn id="14" idx="6"/>
            <a:endCxn id="9" idx="2"/>
          </p:cNvCxnSpPr>
          <p:nvPr/>
        </p:nvCxnSpPr>
        <p:spPr>
          <a:xfrm>
            <a:off x="7907418" y="2316626"/>
            <a:ext cx="538759"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39905880-BDE3-47C9-8CCF-8AEF135E3531}"/>
              </a:ext>
            </a:extLst>
          </p:cNvPr>
          <p:cNvCxnSpPr>
            <a:endCxn id="10" idx="2"/>
          </p:cNvCxnSpPr>
          <p:nvPr/>
        </p:nvCxnSpPr>
        <p:spPr>
          <a:xfrm>
            <a:off x="75169" y="2301384"/>
            <a:ext cx="651207" cy="1524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ADC4BC42-F3DB-40D5-9C25-112C18AF7C88}"/>
              </a:ext>
            </a:extLst>
          </p:cNvPr>
          <p:cNvCxnSpPr>
            <a:stCxn id="10" idx="6"/>
            <a:endCxn id="11" idx="2"/>
          </p:cNvCxnSpPr>
          <p:nvPr/>
        </p:nvCxnSpPr>
        <p:spPr>
          <a:xfrm>
            <a:off x="1328963" y="2316625"/>
            <a:ext cx="608993"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A1FE20C5-2319-4761-8CDA-655111DFA495}"/>
              </a:ext>
            </a:extLst>
          </p:cNvPr>
          <p:cNvCxnSpPr>
            <a:stCxn id="11" idx="6"/>
            <a:endCxn id="12" idx="2"/>
          </p:cNvCxnSpPr>
          <p:nvPr/>
        </p:nvCxnSpPr>
        <p:spPr>
          <a:xfrm>
            <a:off x="2540543" y="2316625"/>
            <a:ext cx="639473"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085A1C67-AC22-4A53-8B40-5D403E8E2B8E}"/>
              </a:ext>
            </a:extLst>
          </p:cNvPr>
          <p:cNvCxnSpPr>
            <a:stCxn id="12" idx="6"/>
            <a:endCxn id="15" idx="2"/>
          </p:cNvCxnSpPr>
          <p:nvPr/>
        </p:nvCxnSpPr>
        <p:spPr>
          <a:xfrm flipV="1">
            <a:off x="3782603" y="2301385"/>
            <a:ext cx="487073" cy="1524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5" name="Oval 24">
            <a:extLst>
              <a:ext uri="{FF2B5EF4-FFF2-40B4-BE49-F238E27FC236}">
                <a16:creationId xmlns:a16="http://schemas.microsoft.com/office/drawing/2014/main" id="{0786C029-1094-4436-A98A-6A5CB0FD2102}"/>
              </a:ext>
            </a:extLst>
          </p:cNvPr>
          <p:cNvSpPr/>
          <p:nvPr/>
        </p:nvSpPr>
        <p:spPr>
          <a:xfrm>
            <a:off x="8492601" y="2109858"/>
            <a:ext cx="503773" cy="413534"/>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8" name="Oval 27">
            <a:extLst>
              <a:ext uri="{FF2B5EF4-FFF2-40B4-BE49-F238E27FC236}">
                <a16:creationId xmlns:a16="http://schemas.microsoft.com/office/drawing/2014/main" id="{B9E22F44-0A70-4D84-B76A-820DE98878AA}"/>
              </a:ext>
            </a:extLst>
          </p:cNvPr>
          <p:cNvSpPr/>
          <p:nvPr/>
        </p:nvSpPr>
        <p:spPr>
          <a:xfrm>
            <a:off x="3226904" y="2103410"/>
            <a:ext cx="508811" cy="438974"/>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29" name="Connector: Curved 28">
            <a:extLst>
              <a:ext uri="{FF2B5EF4-FFF2-40B4-BE49-F238E27FC236}">
                <a16:creationId xmlns:a16="http://schemas.microsoft.com/office/drawing/2014/main" id="{787CE282-08A8-4729-9F18-53818344AC70}"/>
              </a:ext>
            </a:extLst>
          </p:cNvPr>
          <p:cNvCxnSpPr>
            <a:stCxn id="13" idx="1"/>
            <a:endCxn id="13" idx="7"/>
          </p:cNvCxnSpPr>
          <p:nvPr/>
        </p:nvCxnSpPr>
        <p:spPr>
          <a:xfrm rot="5400000" flipH="1" flipV="1">
            <a:off x="6290847" y="1927289"/>
            <a:ext cx="12700" cy="421875"/>
          </a:xfrm>
          <a:prstGeom prst="curvedConnector3">
            <a:avLst>
              <a:gd name="adj1" fmla="val 2381850"/>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0" name="Connector: Curved 29">
            <a:extLst>
              <a:ext uri="{FF2B5EF4-FFF2-40B4-BE49-F238E27FC236}">
                <a16:creationId xmlns:a16="http://schemas.microsoft.com/office/drawing/2014/main" id="{C0D45F52-0754-4722-83E4-F7D5B5A1FAF5}"/>
              </a:ext>
            </a:extLst>
          </p:cNvPr>
          <p:cNvCxnSpPr>
            <a:cxnSpLocks/>
            <a:stCxn id="14" idx="1"/>
            <a:endCxn id="14" idx="7"/>
          </p:cNvCxnSpPr>
          <p:nvPr/>
        </p:nvCxnSpPr>
        <p:spPr>
          <a:xfrm rot="5400000" flipH="1" flipV="1">
            <a:off x="7609107" y="1927289"/>
            <a:ext cx="12700" cy="421875"/>
          </a:xfrm>
          <a:prstGeom prst="curvedConnector3">
            <a:avLst>
              <a:gd name="adj1" fmla="val 2381850"/>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1" name="Connector: Curved 30">
            <a:extLst>
              <a:ext uri="{FF2B5EF4-FFF2-40B4-BE49-F238E27FC236}">
                <a16:creationId xmlns:a16="http://schemas.microsoft.com/office/drawing/2014/main" id="{4BEA2AF5-613A-486B-A1C2-C7D0646DBF82}"/>
              </a:ext>
            </a:extLst>
          </p:cNvPr>
          <p:cNvCxnSpPr>
            <a:cxnSpLocks/>
            <a:stCxn id="9" idx="1"/>
            <a:endCxn id="9" idx="7"/>
          </p:cNvCxnSpPr>
          <p:nvPr/>
        </p:nvCxnSpPr>
        <p:spPr>
          <a:xfrm rot="5400000" flipH="1" flipV="1">
            <a:off x="8744487" y="1927289"/>
            <a:ext cx="12700" cy="421875"/>
          </a:xfrm>
          <a:prstGeom prst="curvedConnector3">
            <a:avLst>
              <a:gd name="adj1" fmla="val 2381850"/>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2" name="Connector: Curved 31">
            <a:extLst>
              <a:ext uri="{FF2B5EF4-FFF2-40B4-BE49-F238E27FC236}">
                <a16:creationId xmlns:a16="http://schemas.microsoft.com/office/drawing/2014/main" id="{6F360E1F-CB5B-48C3-97CD-926D90A5497F}"/>
              </a:ext>
            </a:extLst>
          </p:cNvPr>
          <p:cNvCxnSpPr>
            <a:cxnSpLocks/>
            <a:stCxn id="10" idx="1"/>
            <a:endCxn id="10" idx="7"/>
          </p:cNvCxnSpPr>
          <p:nvPr/>
        </p:nvCxnSpPr>
        <p:spPr>
          <a:xfrm rot="5400000" flipH="1" flipV="1">
            <a:off x="1027669" y="1914204"/>
            <a:ext cx="12700" cy="426093"/>
          </a:xfrm>
          <a:prstGeom prst="curvedConnector3">
            <a:avLst>
              <a:gd name="adj1" fmla="val 2417646"/>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3" name="Connector: Curved 32">
            <a:extLst>
              <a:ext uri="{FF2B5EF4-FFF2-40B4-BE49-F238E27FC236}">
                <a16:creationId xmlns:a16="http://schemas.microsoft.com/office/drawing/2014/main" id="{395559D7-6FFB-4249-B5AC-CE187689201D}"/>
              </a:ext>
            </a:extLst>
          </p:cNvPr>
          <p:cNvCxnSpPr>
            <a:cxnSpLocks/>
            <a:stCxn id="11" idx="1"/>
            <a:endCxn id="11" idx="7"/>
          </p:cNvCxnSpPr>
          <p:nvPr/>
        </p:nvCxnSpPr>
        <p:spPr>
          <a:xfrm rot="5400000" flipH="1" flipV="1">
            <a:off x="2239249" y="1914204"/>
            <a:ext cx="12700" cy="426093"/>
          </a:xfrm>
          <a:prstGeom prst="curvedConnector3">
            <a:avLst>
              <a:gd name="adj1" fmla="val 2417646"/>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4" name="Connector: Curved 33">
            <a:extLst>
              <a:ext uri="{FF2B5EF4-FFF2-40B4-BE49-F238E27FC236}">
                <a16:creationId xmlns:a16="http://schemas.microsoft.com/office/drawing/2014/main" id="{4391EF88-EDE8-4FF5-A1F0-1A01DCBD01C3}"/>
              </a:ext>
            </a:extLst>
          </p:cNvPr>
          <p:cNvCxnSpPr>
            <a:cxnSpLocks/>
            <a:stCxn id="12" idx="1"/>
            <a:endCxn id="12" idx="7"/>
          </p:cNvCxnSpPr>
          <p:nvPr/>
        </p:nvCxnSpPr>
        <p:spPr>
          <a:xfrm rot="5400000" flipH="1" flipV="1">
            <a:off x="3481309" y="1914204"/>
            <a:ext cx="12700" cy="426093"/>
          </a:xfrm>
          <a:prstGeom prst="curvedConnector3">
            <a:avLst>
              <a:gd name="adj1" fmla="val 2417646"/>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5" name="Connector: Curved 34">
            <a:extLst>
              <a:ext uri="{FF2B5EF4-FFF2-40B4-BE49-F238E27FC236}">
                <a16:creationId xmlns:a16="http://schemas.microsoft.com/office/drawing/2014/main" id="{531048EE-E12D-45E1-AB8A-F197E8455119}"/>
              </a:ext>
            </a:extLst>
          </p:cNvPr>
          <p:cNvCxnSpPr>
            <a:cxnSpLocks/>
            <a:stCxn id="15" idx="1"/>
            <a:endCxn id="15" idx="7"/>
          </p:cNvCxnSpPr>
          <p:nvPr/>
        </p:nvCxnSpPr>
        <p:spPr>
          <a:xfrm rot="5400000" flipH="1" flipV="1">
            <a:off x="4570969" y="1898964"/>
            <a:ext cx="12700" cy="426093"/>
          </a:xfrm>
          <a:prstGeom prst="curvedConnector3">
            <a:avLst>
              <a:gd name="adj1" fmla="val 2417646"/>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6" name="Rectangle 35">
            <a:extLst>
              <a:ext uri="{FF2B5EF4-FFF2-40B4-BE49-F238E27FC236}">
                <a16:creationId xmlns:a16="http://schemas.microsoft.com/office/drawing/2014/main" id="{A291DF07-BFA0-40D2-A665-40057C62B420}"/>
              </a:ext>
            </a:extLst>
          </p:cNvPr>
          <p:cNvSpPr/>
          <p:nvPr/>
        </p:nvSpPr>
        <p:spPr>
          <a:xfrm>
            <a:off x="5994236" y="1512118"/>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37" name="Rectangle 36">
            <a:extLst>
              <a:ext uri="{FF2B5EF4-FFF2-40B4-BE49-F238E27FC236}">
                <a16:creationId xmlns:a16="http://schemas.microsoft.com/office/drawing/2014/main" id="{109AC2D8-6AF1-40D1-9675-3A460AE31592}"/>
              </a:ext>
            </a:extLst>
          </p:cNvPr>
          <p:cNvSpPr/>
          <p:nvPr/>
        </p:nvSpPr>
        <p:spPr>
          <a:xfrm>
            <a:off x="6597352" y="195763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38" name="Rectangle 37">
            <a:extLst>
              <a:ext uri="{FF2B5EF4-FFF2-40B4-BE49-F238E27FC236}">
                <a16:creationId xmlns:a16="http://schemas.microsoft.com/office/drawing/2014/main" id="{D238B8ED-2F78-43A5-9DD5-9AB9CC768D10}"/>
              </a:ext>
            </a:extLst>
          </p:cNvPr>
          <p:cNvSpPr/>
          <p:nvPr/>
        </p:nvSpPr>
        <p:spPr>
          <a:xfrm>
            <a:off x="7310797" y="1512118"/>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39" name="Rectangle 38">
            <a:extLst>
              <a:ext uri="{FF2B5EF4-FFF2-40B4-BE49-F238E27FC236}">
                <a16:creationId xmlns:a16="http://schemas.microsoft.com/office/drawing/2014/main" id="{430B7979-C93B-4782-831F-CE74693459C1}"/>
              </a:ext>
            </a:extLst>
          </p:cNvPr>
          <p:cNvSpPr/>
          <p:nvPr/>
        </p:nvSpPr>
        <p:spPr>
          <a:xfrm>
            <a:off x="7857924" y="1934331"/>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40" name="Rectangle 39">
            <a:extLst>
              <a:ext uri="{FF2B5EF4-FFF2-40B4-BE49-F238E27FC236}">
                <a16:creationId xmlns:a16="http://schemas.microsoft.com/office/drawing/2014/main" id="{482AF501-0999-48B9-BDF9-ABDFB2A4D9BA}"/>
              </a:ext>
            </a:extLst>
          </p:cNvPr>
          <p:cNvSpPr/>
          <p:nvPr/>
        </p:nvSpPr>
        <p:spPr>
          <a:xfrm>
            <a:off x="8431673" y="1479188"/>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41" name="Rectangle 40">
            <a:extLst>
              <a:ext uri="{FF2B5EF4-FFF2-40B4-BE49-F238E27FC236}">
                <a16:creationId xmlns:a16="http://schemas.microsoft.com/office/drawing/2014/main" id="{CAC423CC-8C5C-4EE8-9FA6-EA3D4E1BD169}"/>
              </a:ext>
            </a:extLst>
          </p:cNvPr>
          <p:cNvSpPr/>
          <p:nvPr/>
        </p:nvSpPr>
        <p:spPr>
          <a:xfrm>
            <a:off x="731810" y="145190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42" name="Rectangle 41">
            <a:extLst>
              <a:ext uri="{FF2B5EF4-FFF2-40B4-BE49-F238E27FC236}">
                <a16:creationId xmlns:a16="http://schemas.microsoft.com/office/drawing/2014/main" id="{38FF404D-F799-45B2-9CEA-1402C67C4992}"/>
              </a:ext>
            </a:extLst>
          </p:cNvPr>
          <p:cNvSpPr/>
          <p:nvPr/>
        </p:nvSpPr>
        <p:spPr>
          <a:xfrm>
            <a:off x="1336256" y="190396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43" name="Rectangle 42">
            <a:extLst>
              <a:ext uri="{FF2B5EF4-FFF2-40B4-BE49-F238E27FC236}">
                <a16:creationId xmlns:a16="http://schemas.microsoft.com/office/drawing/2014/main" id="{E6343EA2-2F6B-45F9-87C5-F1BCB4F3513A}"/>
              </a:ext>
            </a:extLst>
          </p:cNvPr>
          <p:cNvSpPr/>
          <p:nvPr/>
        </p:nvSpPr>
        <p:spPr>
          <a:xfrm>
            <a:off x="1937956" y="148260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44" name="Rectangle 43">
            <a:extLst>
              <a:ext uri="{FF2B5EF4-FFF2-40B4-BE49-F238E27FC236}">
                <a16:creationId xmlns:a16="http://schemas.microsoft.com/office/drawing/2014/main" id="{362F5EC3-4A63-46D7-8B6A-3A56F5C3E2C0}"/>
              </a:ext>
            </a:extLst>
          </p:cNvPr>
          <p:cNvSpPr/>
          <p:nvPr/>
        </p:nvSpPr>
        <p:spPr>
          <a:xfrm>
            <a:off x="2559363" y="190396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45" name="Rectangle 44">
            <a:extLst>
              <a:ext uri="{FF2B5EF4-FFF2-40B4-BE49-F238E27FC236}">
                <a16:creationId xmlns:a16="http://schemas.microsoft.com/office/drawing/2014/main" id="{050EA6D1-C692-4D58-9F9B-C7CC1CE29A81}"/>
              </a:ext>
            </a:extLst>
          </p:cNvPr>
          <p:cNvSpPr/>
          <p:nvPr/>
        </p:nvSpPr>
        <p:spPr>
          <a:xfrm>
            <a:off x="3185450" y="1471881"/>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46" name="Rectangle 45">
            <a:extLst>
              <a:ext uri="{FF2B5EF4-FFF2-40B4-BE49-F238E27FC236}">
                <a16:creationId xmlns:a16="http://schemas.microsoft.com/office/drawing/2014/main" id="{6114D0AA-ACFC-4566-8E40-E61E7E9629B0}"/>
              </a:ext>
            </a:extLst>
          </p:cNvPr>
          <p:cNvSpPr/>
          <p:nvPr/>
        </p:nvSpPr>
        <p:spPr>
          <a:xfrm>
            <a:off x="4293984" y="144849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52" name="TextBox 51">
            <a:extLst>
              <a:ext uri="{FF2B5EF4-FFF2-40B4-BE49-F238E27FC236}">
                <a16:creationId xmlns:a16="http://schemas.microsoft.com/office/drawing/2014/main" id="{AA31975E-6953-487E-BF71-E3C4CC6B0584}"/>
              </a:ext>
            </a:extLst>
          </p:cNvPr>
          <p:cNvSpPr txBox="1"/>
          <p:nvPr/>
        </p:nvSpPr>
        <p:spPr>
          <a:xfrm>
            <a:off x="107033" y="2730430"/>
            <a:ext cx="3824359" cy="2806281"/>
          </a:xfrm>
          <a:prstGeom prst="rect">
            <a:avLst/>
          </a:prstGeom>
          <a:noFill/>
        </p:spPr>
        <p:txBody>
          <a:bodyPr wrap="square">
            <a:spAutoFit/>
          </a:bodyPr>
          <a:lstStyle/>
          <a:p>
            <a:pPr marL="225425" indent="-225425">
              <a:lnSpc>
                <a:spcPct val="80000"/>
              </a:lnSpc>
            </a:pPr>
            <a:r>
              <a:rPr lang="en-US" altLang="en-US" sz="2000" i="1" dirty="0"/>
              <a:t>M</a:t>
            </a:r>
            <a:r>
              <a:rPr lang="en-US" altLang="en-US" sz="2000" baseline="-25000" dirty="0"/>
              <a:t>1.1</a:t>
            </a:r>
            <a:r>
              <a:rPr lang="en-US" altLang="en-US" sz="2000" dirty="0"/>
              <a:t>= (</a:t>
            </a:r>
            <a:r>
              <a:rPr lang="en-US" altLang="en-US" sz="2000" i="1" dirty="0"/>
              <a:t>Q</a:t>
            </a:r>
            <a:r>
              <a:rPr lang="en-US" altLang="en-US" sz="2000" i="1" baseline="-25000" dirty="0"/>
              <a:t>1.1</a:t>
            </a:r>
            <a:r>
              <a:rPr lang="en-US" altLang="en-US" sz="2000" dirty="0"/>
              <a:t>, </a:t>
            </a:r>
            <a:r>
              <a:rPr lang="el-GR" altLang="en-US" sz="2000" dirty="0">
                <a:cs typeface="Arial" panose="020B0604020202020204" pitchFamily="34" charset="0"/>
              </a:rPr>
              <a:t>Σ</a:t>
            </a:r>
            <a:r>
              <a:rPr lang="en-US" altLang="en-US" sz="2000" baseline="-25000" dirty="0">
                <a:cs typeface="Arial" panose="020B0604020202020204" pitchFamily="34" charset="0"/>
              </a:rPr>
              <a:t>1.1</a:t>
            </a:r>
            <a:r>
              <a:rPr lang="en-US" altLang="en-US" sz="2000" dirty="0">
                <a:cs typeface="Arial" panose="020B0604020202020204" pitchFamily="34" charset="0"/>
              </a:rPr>
              <a:t>, </a:t>
            </a:r>
            <a:r>
              <a:rPr lang="en-US" altLang="en-US" sz="2000" i="1" dirty="0">
                <a:cs typeface="Arial" panose="020B0604020202020204" pitchFamily="34" charset="0"/>
                <a:sym typeface="Symbol" panose="05050102010706020507" pitchFamily="18" charset="2"/>
              </a:rPr>
              <a:t></a:t>
            </a:r>
            <a:r>
              <a:rPr lang="en-US" altLang="en-US" sz="2000" i="1" baseline="-25000" dirty="0">
                <a:cs typeface="Arial" panose="020B0604020202020204" pitchFamily="34" charset="0"/>
                <a:sym typeface="Symbol" panose="05050102010706020507" pitchFamily="18" charset="2"/>
              </a:rPr>
              <a:t>1.1</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q</a:t>
            </a:r>
            <a:r>
              <a:rPr lang="en-US" altLang="en-US" sz="2000" baseline="-25000" dirty="0">
                <a:cs typeface="Arial" panose="020B0604020202020204" pitchFamily="34" charset="0"/>
                <a:sym typeface="Symbol" panose="05050102010706020507" pitchFamily="18" charset="2"/>
              </a:rPr>
              <a:t>0.1.1</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F</a:t>
            </a:r>
            <a:r>
              <a:rPr lang="en-US" altLang="en-US" sz="2000" i="1" baseline="-25000" dirty="0">
                <a:cs typeface="Arial" panose="020B0604020202020204" pitchFamily="34" charset="0"/>
                <a:sym typeface="Symbol" panose="05050102010706020507" pitchFamily="18" charset="2"/>
              </a:rPr>
              <a:t>1.1</a:t>
            </a:r>
            <a:r>
              <a:rPr lang="en-US" altLang="en-US" sz="2000" dirty="0"/>
              <a:t>), </a:t>
            </a:r>
            <a:br>
              <a:rPr lang="en-US" altLang="en-US" sz="2000" dirty="0"/>
            </a:br>
            <a:r>
              <a:rPr lang="en-US" altLang="en-US" sz="2000" dirty="0"/>
              <a:t>where – </a:t>
            </a:r>
          </a:p>
          <a:p>
            <a:pPr marL="569913" lvl="1" indent="-230188">
              <a:lnSpc>
                <a:spcPct val="80000"/>
              </a:lnSpc>
            </a:pPr>
            <a:r>
              <a:rPr lang="en-US" altLang="en-US" i="1" dirty="0"/>
              <a:t>Q</a:t>
            </a:r>
            <a:r>
              <a:rPr lang="en-US" altLang="en-US" i="1" baseline="-25000" dirty="0"/>
              <a:t>1.1</a:t>
            </a:r>
            <a:r>
              <a:rPr lang="en-US" altLang="en-US" i="1" dirty="0"/>
              <a:t> </a:t>
            </a:r>
            <a:r>
              <a:rPr lang="en-US" altLang="en-US" dirty="0"/>
              <a:t>= {</a:t>
            </a:r>
            <a:r>
              <a:rPr lang="en-US" altLang="en-US" i="1" dirty="0"/>
              <a:t>q</a:t>
            </a:r>
            <a:r>
              <a:rPr lang="en-US" altLang="en-US" baseline="-25000" dirty="0"/>
              <a:t>1</a:t>
            </a:r>
            <a:r>
              <a:rPr lang="en-US" altLang="en-US" dirty="0"/>
              <a:t>,</a:t>
            </a:r>
            <a:r>
              <a:rPr lang="en-US" altLang="en-US" i="1" dirty="0"/>
              <a:t>q</a:t>
            </a:r>
            <a:r>
              <a:rPr lang="en-US" altLang="en-US" baseline="-25000" dirty="0"/>
              <a:t>2</a:t>
            </a:r>
            <a:r>
              <a:rPr lang="en-US" altLang="en-US" dirty="0"/>
              <a:t>,</a:t>
            </a:r>
            <a:r>
              <a:rPr lang="en-US" altLang="en-US" i="1" dirty="0"/>
              <a:t>q</a:t>
            </a:r>
            <a:r>
              <a:rPr lang="en-US" altLang="en-US" baseline="-25000" dirty="0"/>
              <a:t>3</a:t>
            </a:r>
            <a:r>
              <a:rPr lang="en-US" altLang="en-US" dirty="0"/>
              <a:t> ,</a:t>
            </a:r>
            <a:r>
              <a:rPr lang="en-US" altLang="en-US" i="1" dirty="0"/>
              <a:t>q</a:t>
            </a:r>
            <a:r>
              <a:rPr lang="en-US" altLang="en-US" baseline="-25000" dirty="0"/>
              <a:t>4</a:t>
            </a:r>
            <a:r>
              <a:rPr lang="en-US" altLang="en-US" dirty="0"/>
              <a:t>},</a:t>
            </a:r>
          </a:p>
          <a:p>
            <a:pPr marL="569913" lvl="1" indent="-230188">
              <a:lnSpc>
                <a:spcPct val="80000"/>
              </a:lnSpc>
            </a:pPr>
            <a:r>
              <a:rPr lang="el-GR" altLang="en-US" dirty="0">
                <a:cs typeface="Arial" panose="020B0604020202020204" pitchFamily="34" charset="0"/>
              </a:rPr>
              <a:t>Σ</a:t>
            </a:r>
            <a:r>
              <a:rPr lang="en-US" altLang="en-US" i="1" baseline="-25000" dirty="0"/>
              <a:t>1.1</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t>0.1.1</a:t>
            </a:r>
            <a:r>
              <a:rPr lang="en-US" altLang="en-US" dirty="0"/>
              <a:t>  = </a:t>
            </a:r>
            <a:r>
              <a:rPr lang="en-US" altLang="en-US" i="1" dirty="0"/>
              <a:t>q</a:t>
            </a:r>
            <a:r>
              <a:rPr lang="en-US" altLang="en-US" baseline="-25000" dirty="0"/>
              <a:t>1</a:t>
            </a:r>
            <a:r>
              <a:rPr lang="en-US" altLang="en-US" dirty="0"/>
              <a:t>,</a:t>
            </a:r>
          </a:p>
          <a:p>
            <a:pPr marL="569913" lvl="1" indent="-230188">
              <a:lnSpc>
                <a:spcPct val="80000"/>
              </a:lnSpc>
            </a:pPr>
            <a:r>
              <a:rPr lang="en-US" altLang="en-US" i="1" dirty="0"/>
              <a:t>F</a:t>
            </a:r>
            <a:r>
              <a:rPr lang="en-US" altLang="en-US" i="1" baseline="-25000" dirty="0"/>
              <a:t>1.1</a:t>
            </a:r>
            <a:r>
              <a:rPr lang="en-US" altLang="en-US" dirty="0"/>
              <a:t>  = {</a:t>
            </a:r>
            <a:r>
              <a:rPr lang="en-US" altLang="en-US" i="1" dirty="0"/>
              <a:t>q</a:t>
            </a:r>
            <a:r>
              <a:rPr lang="en-US" altLang="en-US" baseline="-25000" dirty="0"/>
              <a:t>3</a:t>
            </a:r>
            <a:r>
              <a:rPr lang="en-US" altLang="en-US" dirty="0"/>
              <a:t>},</a:t>
            </a:r>
          </a:p>
          <a:p>
            <a:pPr marL="569913" lvl="1" indent="-230188">
              <a:lnSpc>
                <a:spcPct val="80000"/>
              </a:lnSpc>
            </a:pP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1.1</a:t>
            </a:r>
            <a:endParaRPr lang="en-US" altLang="en-US" dirty="0"/>
          </a:p>
          <a:p>
            <a:pPr marL="339725" lvl="1" indent="0">
              <a:lnSpc>
                <a:spcPct val="80000"/>
              </a:lnSpc>
              <a:buFont typeface="Wingdings" pitchFamily="2" charset="2"/>
              <a:buNone/>
            </a:pPr>
            <a:r>
              <a:rPr lang="en-US" altLang="en-US" i="1" u="sng" dirty="0">
                <a:cs typeface="Arial" panose="020B0604020202020204" pitchFamily="34" charset="0"/>
                <a:sym typeface="Symbol" panose="05050102010706020507" pitchFamily="18" charset="2"/>
              </a:rPr>
              <a:t> 	</a:t>
            </a:r>
            <a:r>
              <a:rPr lang="en-US" altLang="en-US" u="sng" dirty="0">
                <a:cs typeface="Arial" panose="020B0604020202020204" pitchFamily="34" charset="0"/>
                <a:sym typeface="Symbol" panose="05050102010706020507" pitchFamily="18" charset="2"/>
              </a:rPr>
              <a:t>|</a:t>
            </a:r>
            <a:r>
              <a:rPr lang="en-US" altLang="en-US" i="1" u="sng" dirty="0">
                <a:cs typeface="Arial" panose="020B0604020202020204" pitchFamily="34" charset="0"/>
                <a:sym typeface="Symbol" panose="05050102010706020507" pitchFamily="18" charset="2"/>
              </a:rPr>
              <a:t> </a:t>
            </a:r>
            <a:r>
              <a:rPr lang="en-US" altLang="en-US" u="sng" dirty="0">
                <a:cs typeface="Arial" panose="020B0604020202020204" pitchFamily="34" charset="0"/>
                <a:sym typeface="Symbol" panose="05050102010706020507" pitchFamily="18" charset="2"/>
              </a:rPr>
              <a:t>0 	1  </a:t>
            </a:r>
            <a:r>
              <a:rPr lang="en-US" altLang="en-US" u="sng" dirty="0">
                <a:solidFill>
                  <a:schemeClr val="bg1"/>
                </a:solidFill>
                <a:cs typeface="Arial" panose="020B0604020202020204" pitchFamily="34" charset="0"/>
                <a:sym typeface="Symbol" panose="05050102010706020507" pitchFamily="18" charset="2"/>
              </a:rPr>
              <a:t>.</a:t>
            </a:r>
            <a:br>
              <a:rPr lang="en-US" altLang="en-US" dirty="0">
                <a:cs typeface="Arial" panose="020B0604020202020204" pitchFamily="34" charset="0"/>
                <a:sym typeface="Symbol" panose="05050102010706020507" pitchFamily="18" charset="2"/>
              </a:rPr>
            </a:b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1	</a:t>
            </a:r>
            <a:r>
              <a:rPr lang="en-US" altLang="en-US" dirty="0">
                <a:cs typeface="Arial" panose="020B0604020202020204" pitchFamily="34" charset="0"/>
                <a:sym typeface="Symbol" panose="05050102010706020507" pitchFamily="18" charset="2"/>
              </a:rPr>
              <a:t>| </a:t>
            </a:r>
            <a:r>
              <a:rPr lang="en-US" altLang="en-US" i="1" dirty="0"/>
              <a:t>q</a:t>
            </a:r>
            <a:r>
              <a:rPr lang="en-US" altLang="en-US" baseline="-25000" dirty="0"/>
              <a:t>1</a:t>
            </a:r>
            <a:r>
              <a:rPr lang="en-US" altLang="en-US" dirty="0">
                <a:cs typeface="Arial" panose="020B0604020202020204" pitchFamily="34" charset="0"/>
                <a:sym typeface="Symbol" panose="05050102010706020507" pitchFamily="18" charset="2"/>
              </a:rPr>
              <a:t>	</a:t>
            </a:r>
            <a:r>
              <a:rPr lang="en-US" altLang="en-US" i="1" dirty="0"/>
              <a:t>q</a:t>
            </a:r>
            <a:r>
              <a:rPr lang="en-US" altLang="en-US" baseline="-25000" dirty="0"/>
              <a:t>2</a:t>
            </a:r>
            <a:br>
              <a:rPr lang="en-US" altLang="en-US" dirty="0">
                <a:cs typeface="Arial" panose="020B0604020202020204" pitchFamily="34" charset="0"/>
                <a:sym typeface="Symbol" panose="05050102010706020507" pitchFamily="18" charset="2"/>
              </a:rPr>
            </a:br>
            <a:r>
              <a:rPr lang="en-US" altLang="en-US" i="1" dirty="0" err="1">
                <a:cs typeface="Arial" panose="020B0604020202020204" pitchFamily="34" charset="0"/>
                <a:sym typeface="Symbol" panose="05050102010706020507" pitchFamily="18" charset="2"/>
              </a:rPr>
              <a:t>q</a:t>
            </a:r>
            <a:r>
              <a:rPr lang="en-US" altLang="en-US" baseline="-25000" dirty="0" err="1">
                <a:cs typeface="Arial" panose="020B0604020202020204" pitchFamily="34" charset="0"/>
                <a:sym typeface="Symbol" panose="05050102010706020507" pitchFamily="18" charset="2"/>
              </a:rPr>
              <a:t>2</a:t>
            </a:r>
            <a:r>
              <a:rPr lang="en-US" altLang="en-US" baseline="-25000" dirty="0">
                <a:cs typeface="Arial" panose="020B0604020202020204" pitchFamily="34" charset="0"/>
                <a:sym typeface="Symbol" panose="05050102010706020507" pitchFamily="18" charset="2"/>
              </a:rPr>
              <a:t>	</a:t>
            </a:r>
            <a:r>
              <a:rPr lang="en-US" altLang="en-US" dirty="0">
                <a:cs typeface="Arial" panose="020B0604020202020204" pitchFamily="34" charset="0"/>
                <a:sym typeface="Symbol" panose="05050102010706020507" pitchFamily="18" charset="2"/>
              </a:rPr>
              <a:t>| </a:t>
            </a:r>
            <a:r>
              <a:rPr lang="en-US" altLang="en-US" i="1" dirty="0"/>
              <a:t>q</a:t>
            </a:r>
            <a:r>
              <a:rPr lang="en-US" altLang="en-US" baseline="-25000" dirty="0"/>
              <a:t>2</a:t>
            </a:r>
            <a:r>
              <a:rPr lang="en-US" altLang="en-US" dirty="0">
                <a:cs typeface="Arial" panose="020B0604020202020204" pitchFamily="34" charset="0"/>
                <a:sym typeface="Symbol" panose="05050102010706020507" pitchFamily="18" charset="2"/>
              </a:rPr>
              <a:t>	</a:t>
            </a:r>
            <a:r>
              <a:rPr lang="en-US" altLang="en-US" i="1" dirty="0"/>
              <a:t>q</a:t>
            </a:r>
            <a:r>
              <a:rPr lang="en-US" altLang="en-US" baseline="-25000" dirty="0"/>
              <a:t>3</a:t>
            </a:r>
            <a:br>
              <a:rPr lang="en-US" altLang="en-US" dirty="0">
                <a:cs typeface="Arial" panose="020B0604020202020204" pitchFamily="34" charset="0"/>
                <a:sym typeface="Symbol" panose="05050102010706020507" pitchFamily="18" charset="2"/>
              </a:rPr>
            </a:br>
            <a:r>
              <a:rPr lang="en-US" altLang="en-US" i="1" dirty="0" err="1">
                <a:cs typeface="Arial" panose="020B0604020202020204" pitchFamily="34" charset="0"/>
                <a:sym typeface="Symbol" panose="05050102010706020507" pitchFamily="18" charset="2"/>
              </a:rPr>
              <a:t>q</a:t>
            </a:r>
            <a:r>
              <a:rPr lang="en-US" altLang="en-US" baseline="-25000" dirty="0" err="1">
                <a:cs typeface="Arial" panose="020B0604020202020204" pitchFamily="34" charset="0"/>
                <a:sym typeface="Symbol" panose="05050102010706020507" pitchFamily="18" charset="2"/>
              </a:rPr>
              <a:t>3</a:t>
            </a:r>
            <a:r>
              <a:rPr lang="en-US" altLang="en-US" baseline="-25000" dirty="0">
                <a:cs typeface="Arial" panose="020B0604020202020204" pitchFamily="34" charset="0"/>
                <a:sym typeface="Symbol" panose="05050102010706020507" pitchFamily="18" charset="2"/>
              </a:rPr>
              <a:t>	</a:t>
            </a:r>
            <a:r>
              <a:rPr lang="en-US" altLang="en-US" dirty="0">
                <a:cs typeface="Arial" panose="020B0604020202020204" pitchFamily="34" charset="0"/>
                <a:sym typeface="Symbol" panose="05050102010706020507" pitchFamily="18" charset="2"/>
              </a:rPr>
              <a:t>| </a:t>
            </a:r>
            <a:r>
              <a:rPr lang="en-US" altLang="en-US" i="1" dirty="0"/>
              <a:t>q</a:t>
            </a:r>
            <a:r>
              <a:rPr lang="en-US" altLang="en-US" baseline="-25000" dirty="0"/>
              <a:t>3</a:t>
            </a:r>
            <a:r>
              <a:rPr lang="en-US" altLang="en-US" dirty="0">
                <a:cs typeface="Arial" panose="020B0604020202020204" pitchFamily="34" charset="0"/>
                <a:sym typeface="Symbol" panose="05050102010706020507" pitchFamily="18" charset="2"/>
              </a:rPr>
              <a:t>	</a:t>
            </a:r>
            <a:r>
              <a:rPr lang="en-US" altLang="en-US" i="1" dirty="0"/>
              <a:t>q</a:t>
            </a:r>
            <a:r>
              <a:rPr lang="en-US" altLang="en-US" baseline="-25000" dirty="0"/>
              <a:t>4</a:t>
            </a:r>
          </a:p>
          <a:p>
            <a:pPr marL="339725" lvl="1" indent="0">
              <a:lnSpc>
                <a:spcPct val="80000"/>
              </a:lnSpc>
              <a:buFont typeface="Wingdings" pitchFamily="2" charset="2"/>
              <a:buNone/>
            </a:pP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4	</a:t>
            </a:r>
            <a:r>
              <a:rPr lang="en-US" altLang="en-US" dirty="0">
                <a:cs typeface="Arial" panose="020B0604020202020204" pitchFamily="34" charset="0"/>
                <a:sym typeface="Symbol" panose="05050102010706020507" pitchFamily="18" charset="2"/>
              </a:rPr>
              <a:t>| </a:t>
            </a:r>
            <a:r>
              <a:rPr lang="en-US" altLang="en-US" i="1" dirty="0"/>
              <a:t>q</a:t>
            </a:r>
            <a:r>
              <a:rPr lang="en-US" altLang="en-US" baseline="-25000" dirty="0"/>
              <a:t>4</a:t>
            </a:r>
            <a:r>
              <a:rPr lang="en-US" altLang="en-US" dirty="0">
                <a:cs typeface="Arial" panose="020B0604020202020204" pitchFamily="34" charset="0"/>
                <a:sym typeface="Symbol" panose="05050102010706020507" pitchFamily="18" charset="2"/>
              </a:rPr>
              <a:t>	</a:t>
            </a:r>
            <a:r>
              <a:rPr lang="en-US" altLang="en-US" i="1" dirty="0"/>
              <a:t>q</a:t>
            </a:r>
            <a:r>
              <a:rPr lang="en-US" altLang="en-US" baseline="-25000" dirty="0"/>
              <a:t>4</a:t>
            </a:r>
          </a:p>
        </p:txBody>
      </p:sp>
      <p:sp>
        <p:nvSpPr>
          <p:cNvPr id="53" name="TextBox 52">
            <a:extLst>
              <a:ext uri="{FF2B5EF4-FFF2-40B4-BE49-F238E27FC236}">
                <a16:creationId xmlns:a16="http://schemas.microsoft.com/office/drawing/2014/main" id="{78E74886-810B-46A0-8251-773C1B010DB6}"/>
              </a:ext>
            </a:extLst>
          </p:cNvPr>
          <p:cNvSpPr txBox="1"/>
          <p:nvPr/>
        </p:nvSpPr>
        <p:spPr>
          <a:xfrm>
            <a:off x="5499100" y="2720279"/>
            <a:ext cx="3523399" cy="2584682"/>
          </a:xfrm>
          <a:prstGeom prst="rect">
            <a:avLst/>
          </a:prstGeom>
          <a:noFill/>
        </p:spPr>
        <p:txBody>
          <a:bodyPr wrap="square">
            <a:spAutoFit/>
          </a:bodyPr>
          <a:lstStyle/>
          <a:p>
            <a:pPr marL="225425" indent="-225425">
              <a:lnSpc>
                <a:spcPct val="80000"/>
              </a:lnSpc>
            </a:pPr>
            <a:r>
              <a:rPr lang="en-US" altLang="en-US" sz="2000" i="1" dirty="0"/>
              <a:t>M</a:t>
            </a:r>
            <a:r>
              <a:rPr lang="en-US" altLang="en-US" sz="2000" baseline="-25000" dirty="0"/>
              <a:t>1.2</a:t>
            </a:r>
            <a:r>
              <a:rPr lang="en-US" altLang="en-US" sz="2000" dirty="0"/>
              <a:t>= (</a:t>
            </a:r>
            <a:r>
              <a:rPr lang="en-US" altLang="en-US" sz="2000" i="1" dirty="0"/>
              <a:t>Q</a:t>
            </a:r>
            <a:r>
              <a:rPr lang="en-US" altLang="en-US" sz="2000" i="1" baseline="-25000" dirty="0"/>
              <a:t>1.2</a:t>
            </a:r>
            <a:r>
              <a:rPr lang="en-US" altLang="en-US" sz="2000" dirty="0"/>
              <a:t>, </a:t>
            </a:r>
            <a:r>
              <a:rPr lang="el-GR" altLang="en-US" sz="2000" dirty="0">
                <a:cs typeface="Arial" panose="020B0604020202020204" pitchFamily="34" charset="0"/>
              </a:rPr>
              <a:t>Σ</a:t>
            </a:r>
            <a:r>
              <a:rPr lang="en-US" altLang="en-US" sz="2000" baseline="-25000" dirty="0">
                <a:cs typeface="Arial" panose="020B0604020202020204" pitchFamily="34" charset="0"/>
              </a:rPr>
              <a:t>1.2</a:t>
            </a:r>
            <a:r>
              <a:rPr lang="en-US" altLang="en-US" sz="2000" dirty="0">
                <a:cs typeface="Arial" panose="020B0604020202020204" pitchFamily="34" charset="0"/>
              </a:rPr>
              <a:t>, </a:t>
            </a:r>
            <a:r>
              <a:rPr lang="en-US" altLang="en-US" sz="2000" i="1" dirty="0">
                <a:cs typeface="Arial" panose="020B0604020202020204" pitchFamily="34" charset="0"/>
                <a:sym typeface="Symbol" panose="05050102010706020507" pitchFamily="18" charset="2"/>
              </a:rPr>
              <a:t></a:t>
            </a:r>
            <a:r>
              <a:rPr lang="en-US" altLang="en-US" sz="2000" i="1" baseline="-25000" dirty="0">
                <a:cs typeface="Arial" panose="020B0604020202020204" pitchFamily="34" charset="0"/>
                <a:sym typeface="Symbol" panose="05050102010706020507" pitchFamily="18" charset="2"/>
              </a:rPr>
              <a:t>1.2</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q</a:t>
            </a:r>
            <a:r>
              <a:rPr lang="en-US" altLang="en-US" sz="2000" baseline="-25000" dirty="0">
                <a:cs typeface="Arial" panose="020B0604020202020204" pitchFamily="34" charset="0"/>
                <a:sym typeface="Symbol" panose="05050102010706020507" pitchFamily="18" charset="2"/>
              </a:rPr>
              <a:t>0.1.2</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F</a:t>
            </a:r>
            <a:r>
              <a:rPr lang="en-US" altLang="en-US" sz="2000" i="1" baseline="-25000" dirty="0">
                <a:cs typeface="Arial" panose="020B0604020202020204" pitchFamily="34" charset="0"/>
                <a:sym typeface="Symbol" panose="05050102010706020507" pitchFamily="18" charset="2"/>
              </a:rPr>
              <a:t>1.2</a:t>
            </a:r>
            <a:r>
              <a:rPr lang="en-US" altLang="en-US" sz="2000" dirty="0"/>
              <a:t>), </a:t>
            </a:r>
            <a:br>
              <a:rPr lang="en-US" altLang="en-US" sz="2000" dirty="0"/>
            </a:br>
            <a:r>
              <a:rPr lang="en-US" altLang="en-US" sz="2000" dirty="0"/>
              <a:t>where – </a:t>
            </a:r>
          </a:p>
          <a:p>
            <a:pPr marL="569913" lvl="1" indent="-230188">
              <a:lnSpc>
                <a:spcPct val="80000"/>
              </a:lnSpc>
            </a:pPr>
            <a:r>
              <a:rPr lang="en-US" altLang="en-US" i="1" dirty="0"/>
              <a:t>Q</a:t>
            </a:r>
            <a:r>
              <a:rPr lang="en-US" altLang="en-US" i="1" baseline="-25000" dirty="0"/>
              <a:t>1.2</a:t>
            </a:r>
            <a:r>
              <a:rPr lang="en-US" altLang="en-US" i="1" dirty="0"/>
              <a:t> </a:t>
            </a:r>
            <a:r>
              <a:rPr lang="en-US" altLang="en-US" dirty="0"/>
              <a:t>= {</a:t>
            </a:r>
            <a:r>
              <a:rPr lang="en-US" altLang="en-US" i="1" dirty="0"/>
              <a:t>p</a:t>
            </a:r>
            <a:r>
              <a:rPr lang="en-US" altLang="en-US" baseline="-25000" dirty="0"/>
              <a:t>1</a:t>
            </a:r>
            <a:r>
              <a:rPr lang="en-US" altLang="en-US" dirty="0"/>
              <a:t>,</a:t>
            </a:r>
            <a:r>
              <a:rPr lang="en-US" altLang="en-US" i="1" dirty="0"/>
              <a:t>p</a:t>
            </a:r>
            <a:r>
              <a:rPr lang="en-US" altLang="en-US" baseline="-25000" dirty="0"/>
              <a:t>2</a:t>
            </a:r>
            <a:r>
              <a:rPr lang="en-US" altLang="en-US" dirty="0"/>
              <a:t>,</a:t>
            </a:r>
            <a:r>
              <a:rPr lang="en-US" altLang="en-US" i="1" dirty="0"/>
              <a:t>p</a:t>
            </a:r>
            <a:r>
              <a:rPr lang="en-US" altLang="en-US" baseline="-25000" dirty="0"/>
              <a:t>3</a:t>
            </a:r>
            <a:r>
              <a:rPr lang="en-US" altLang="en-US" dirty="0"/>
              <a:t>},</a:t>
            </a:r>
          </a:p>
          <a:p>
            <a:pPr marL="569913" lvl="1" indent="-230188">
              <a:lnSpc>
                <a:spcPct val="80000"/>
              </a:lnSpc>
            </a:pPr>
            <a:r>
              <a:rPr lang="el-GR" altLang="en-US" dirty="0">
                <a:cs typeface="Arial" panose="020B0604020202020204" pitchFamily="34" charset="0"/>
              </a:rPr>
              <a:t>Σ</a:t>
            </a:r>
            <a:r>
              <a:rPr lang="en-US" altLang="en-US" i="1" baseline="-25000" dirty="0"/>
              <a:t>1.2</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cs typeface="Arial" panose="020B0604020202020204" pitchFamily="34" charset="0"/>
                <a:sym typeface="Symbol" panose="05050102010706020507" pitchFamily="18" charset="2"/>
              </a:rPr>
              <a:t>0.1</a:t>
            </a:r>
            <a:r>
              <a:rPr lang="en-US" altLang="en-US" baseline="-25000" dirty="0"/>
              <a:t>.2</a:t>
            </a:r>
            <a:r>
              <a:rPr lang="en-US" altLang="en-US" dirty="0"/>
              <a:t>  = </a:t>
            </a:r>
            <a:r>
              <a:rPr lang="en-US" altLang="en-US" i="1" dirty="0"/>
              <a:t>p</a:t>
            </a:r>
            <a:r>
              <a:rPr lang="en-US" altLang="en-US" baseline="-25000" dirty="0"/>
              <a:t>1</a:t>
            </a:r>
            <a:r>
              <a:rPr lang="en-US" altLang="en-US" dirty="0"/>
              <a:t>,</a:t>
            </a:r>
          </a:p>
          <a:p>
            <a:pPr marL="569913" lvl="1" indent="-230188">
              <a:lnSpc>
                <a:spcPct val="80000"/>
              </a:lnSpc>
            </a:pPr>
            <a:r>
              <a:rPr lang="en-US" altLang="en-US" i="1" dirty="0"/>
              <a:t>F</a:t>
            </a:r>
            <a:r>
              <a:rPr lang="en-US" altLang="en-US" i="1" baseline="-25000" dirty="0"/>
              <a:t>1.2</a:t>
            </a:r>
            <a:r>
              <a:rPr lang="en-US" altLang="en-US" dirty="0"/>
              <a:t>  = {</a:t>
            </a:r>
            <a:r>
              <a:rPr lang="en-US" altLang="en-US" i="1" dirty="0"/>
              <a:t>p</a:t>
            </a:r>
            <a:r>
              <a:rPr lang="en-US" altLang="en-US" baseline="-25000" dirty="0"/>
              <a:t>3</a:t>
            </a:r>
            <a:r>
              <a:rPr lang="en-US" altLang="en-US" dirty="0"/>
              <a:t>},</a:t>
            </a:r>
          </a:p>
          <a:p>
            <a:pPr marL="569913" lvl="1" indent="-230188">
              <a:lnSpc>
                <a:spcPct val="80000"/>
              </a:lnSpc>
            </a:pP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1.2</a:t>
            </a:r>
            <a:endParaRPr lang="en-US" altLang="en-US" dirty="0"/>
          </a:p>
          <a:p>
            <a:pPr marL="339725" lvl="1" indent="0">
              <a:lnSpc>
                <a:spcPct val="80000"/>
              </a:lnSpc>
              <a:buFont typeface="Wingdings" pitchFamily="2" charset="2"/>
              <a:buNone/>
            </a:pPr>
            <a:r>
              <a:rPr lang="en-US" altLang="en-US" i="1" u="sng" dirty="0">
                <a:cs typeface="Arial" panose="020B0604020202020204" pitchFamily="34" charset="0"/>
                <a:sym typeface="Symbol" panose="05050102010706020507" pitchFamily="18" charset="2"/>
              </a:rPr>
              <a:t> 	</a:t>
            </a:r>
            <a:r>
              <a:rPr lang="en-US" altLang="en-US" u="sng" dirty="0">
                <a:cs typeface="Arial" panose="020B0604020202020204" pitchFamily="34" charset="0"/>
                <a:sym typeface="Symbol" panose="05050102010706020507" pitchFamily="18" charset="2"/>
              </a:rPr>
              <a:t>|</a:t>
            </a:r>
            <a:r>
              <a:rPr lang="en-US" altLang="en-US" i="1" u="sng" dirty="0">
                <a:cs typeface="Arial" panose="020B0604020202020204" pitchFamily="34" charset="0"/>
                <a:sym typeface="Symbol" panose="05050102010706020507" pitchFamily="18" charset="2"/>
              </a:rPr>
              <a:t> </a:t>
            </a:r>
            <a:r>
              <a:rPr lang="en-US" altLang="en-US" u="sng" dirty="0">
                <a:cs typeface="Arial" panose="020B0604020202020204" pitchFamily="34" charset="0"/>
                <a:sym typeface="Symbol" panose="05050102010706020507" pitchFamily="18" charset="2"/>
              </a:rPr>
              <a:t>0 	1  </a:t>
            </a:r>
            <a:r>
              <a:rPr lang="en-US" altLang="en-US" u="sng" dirty="0">
                <a:solidFill>
                  <a:schemeClr val="bg1"/>
                </a:solidFill>
                <a:cs typeface="Arial" panose="020B0604020202020204" pitchFamily="34" charset="0"/>
                <a:sym typeface="Symbol" panose="05050102010706020507" pitchFamily="18" charset="2"/>
              </a:rPr>
              <a:t>.</a:t>
            </a:r>
            <a:br>
              <a:rPr lang="en-US" altLang="en-US" dirty="0">
                <a:cs typeface="Arial" panose="020B0604020202020204" pitchFamily="34" charset="0"/>
                <a:sym typeface="Symbol" panose="05050102010706020507" pitchFamily="18" charset="2"/>
              </a:rPr>
            </a:br>
            <a:r>
              <a:rPr lang="en-US" altLang="en-US" i="1" dirty="0">
                <a:cs typeface="Arial" panose="020B0604020202020204" pitchFamily="34" charset="0"/>
                <a:sym typeface="Symbol" panose="05050102010706020507" pitchFamily="18" charset="2"/>
              </a:rPr>
              <a:t>p</a:t>
            </a:r>
            <a:r>
              <a:rPr lang="en-US" altLang="en-US" baseline="-25000" dirty="0">
                <a:cs typeface="Arial" panose="020B0604020202020204" pitchFamily="34" charset="0"/>
                <a:sym typeface="Symbol" panose="05050102010706020507" pitchFamily="18" charset="2"/>
              </a:rPr>
              <a:t>1	</a:t>
            </a:r>
            <a:r>
              <a:rPr lang="en-US" altLang="en-US" dirty="0">
                <a:cs typeface="Arial" panose="020B0604020202020204" pitchFamily="34" charset="0"/>
                <a:sym typeface="Symbol" panose="05050102010706020507" pitchFamily="18" charset="2"/>
              </a:rPr>
              <a:t>| </a:t>
            </a:r>
            <a:r>
              <a:rPr lang="en-US" altLang="en-US" i="1" dirty="0"/>
              <a:t>p</a:t>
            </a:r>
            <a:r>
              <a:rPr lang="en-US" altLang="en-US" baseline="-25000" dirty="0"/>
              <a:t>2</a:t>
            </a:r>
            <a:r>
              <a:rPr lang="en-US" altLang="en-US" dirty="0">
                <a:cs typeface="Arial" panose="020B0604020202020204" pitchFamily="34" charset="0"/>
                <a:sym typeface="Symbol" panose="05050102010706020507" pitchFamily="18" charset="2"/>
              </a:rPr>
              <a:t>	</a:t>
            </a:r>
            <a:r>
              <a:rPr lang="en-US" altLang="en-US" i="1" dirty="0"/>
              <a:t>p</a:t>
            </a:r>
            <a:r>
              <a:rPr lang="en-US" altLang="en-US" baseline="-25000" dirty="0"/>
              <a:t>1</a:t>
            </a:r>
            <a:br>
              <a:rPr lang="en-US" altLang="en-US" dirty="0">
                <a:cs typeface="Arial" panose="020B0604020202020204" pitchFamily="34" charset="0"/>
                <a:sym typeface="Symbol" panose="05050102010706020507" pitchFamily="18" charset="2"/>
              </a:rPr>
            </a:br>
            <a:r>
              <a:rPr lang="en-US" altLang="en-US" i="1" dirty="0">
                <a:cs typeface="Arial" panose="020B0604020202020204" pitchFamily="34" charset="0"/>
                <a:sym typeface="Symbol" panose="05050102010706020507" pitchFamily="18" charset="2"/>
              </a:rPr>
              <a:t>p</a:t>
            </a:r>
            <a:r>
              <a:rPr lang="en-US" altLang="en-US" baseline="-25000" dirty="0">
                <a:cs typeface="Arial" panose="020B0604020202020204" pitchFamily="34" charset="0"/>
                <a:sym typeface="Symbol" panose="05050102010706020507" pitchFamily="18" charset="2"/>
              </a:rPr>
              <a:t>2	</a:t>
            </a:r>
            <a:r>
              <a:rPr lang="en-US" altLang="en-US" dirty="0">
                <a:cs typeface="Arial" panose="020B0604020202020204" pitchFamily="34" charset="0"/>
                <a:sym typeface="Symbol" panose="05050102010706020507" pitchFamily="18" charset="2"/>
              </a:rPr>
              <a:t>| </a:t>
            </a:r>
            <a:r>
              <a:rPr lang="en-US" altLang="en-US" i="1" dirty="0"/>
              <a:t>p</a:t>
            </a:r>
            <a:r>
              <a:rPr lang="en-US" altLang="en-US" baseline="-25000" dirty="0"/>
              <a:t>3</a:t>
            </a:r>
            <a:r>
              <a:rPr lang="en-US" altLang="en-US" dirty="0">
                <a:cs typeface="Arial" panose="020B0604020202020204" pitchFamily="34" charset="0"/>
                <a:sym typeface="Symbol" panose="05050102010706020507" pitchFamily="18" charset="2"/>
              </a:rPr>
              <a:t>	</a:t>
            </a:r>
            <a:r>
              <a:rPr lang="en-US" altLang="en-US" i="1" dirty="0"/>
              <a:t>p</a:t>
            </a:r>
            <a:r>
              <a:rPr lang="en-US" altLang="en-US" baseline="-25000" dirty="0"/>
              <a:t>2</a:t>
            </a:r>
            <a:br>
              <a:rPr lang="en-US" altLang="en-US" dirty="0">
                <a:cs typeface="Arial" panose="020B0604020202020204" pitchFamily="34" charset="0"/>
                <a:sym typeface="Symbol" panose="05050102010706020507" pitchFamily="18" charset="2"/>
              </a:rPr>
            </a:br>
            <a:r>
              <a:rPr lang="en-US" altLang="en-US" i="1" dirty="0">
                <a:cs typeface="Arial" panose="020B0604020202020204" pitchFamily="34" charset="0"/>
                <a:sym typeface="Symbol" panose="05050102010706020507" pitchFamily="18" charset="2"/>
              </a:rPr>
              <a:t>p</a:t>
            </a:r>
            <a:r>
              <a:rPr lang="en-US" altLang="en-US" baseline="-25000" dirty="0">
                <a:cs typeface="Arial" panose="020B0604020202020204" pitchFamily="34" charset="0"/>
                <a:sym typeface="Symbol" panose="05050102010706020507" pitchFamily="18" charset="2"/>
              </a:rPr>
              <a:t>3	</a:t>
            </a:r>
            <a:r>
              <a:rPr lang="en-US" altLang="en-US" dirty="0">
                <a:cs typeface="Arial" panose="020B0604020202020204" pitchFamily="34" charset="0"/>
                <a:sym typeface="Symbol" panose="05050102010706020507" pitchFamily="18" charset="2"/>
              </a:rPr>
              <a:t>| </a:t>
            </a:r>
            <a:r>
              <a:rPr lang="en-US" altLang="en-US" i="1" dirty="0"/>
              <a:t>p</a:t>
            </a:r>
            <a:r>
              <a:rPr lang="en-US" altLang="en-US" baseline="-25000" dirty="0"/>
              <a:t>3</a:t>
            </a:r>
            <a:r>
              <a:rPr lang="en-US" altLang="en-US" dirty="0">
                <a:cs typeface="Arial" panose="020B0604020202020204" pitchFamily="34" charset="0"/>
                <a:sym typeface="Symbol" panose="05050102010706020507" pitchFamily="18" charset="2"/>
              </a:rPr>
              <a:t>	</a:t>
            </a:r>
            <a:r>
              <a:rPr lang="en-US" altLang="en-US" i="1" dirty="0"/>
              <a:t>p</a:t>
            </a:r>
            <a:r>
              <a:rPr lang="en-US" altLang="en-US" baseline="-25000" dirty="0"/>
              <a:t>3</a:t>
            </a:r>
          </a:p>
        </p:txBody>
      </p:sp>
    </p:spTree>
    <p:extLst>
      <p:ext uri="{BB962C8B-B14F-4D97-AF65-F5344CB8AC3E}">
        <p14:creationId xmlns:p14="http://schemas.microsoft.com/office/powerpoint/2010/main" val="1697843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0-#ppt_w/2"/>
                                          </p:val>
                                        </p:tav>
                                        <p:tav tm="100000">
                                          <p:val>
                                            <p:strVal val="#ppt_x"/>
                                          </p:val>
                                        </p:tav>
                                      </p:tavLst>
                                    </p:anim>
                                    <p:anim calcmode="lin" valueType="num">
                                      <p:cBhvr additive="base">
                                        <p:cTn id="12" dur="500" fill="hold"/>
                                        <p:tgtEl>
                                          <p:spTgt spid="21"/>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8" fill="hold"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wheel(8)">
                                      <p:cBhvr>
                                        <p:cTn id="21" dur="1000"/>
                                        <p:tgtEl>
                                          <p:spTgt spid="22"/>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childTnLst>
                          </p:cTn>
                        </p:par>
                        <p:par>
                          <p:cTn id="25" fill="hold">
                            <p:stCondLst>
                              <p:cond delay="1000"/>
                            </p:stCondLst>
                            <p:childTnLst>
                              <p:par>
                                <p:cTn id="26" presetID="22" presetClass="entr" presetSubtype="4"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down)">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8" fill="hold" nodeType="click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wheel(8)">
                                      <p:cBhvr>
                                        <p:cTn id="33" dur="1000"/>
                                        <p:tgtEl>
                                          <p:spTgt spid="23"/>
                                        </p:tgtEl>
                                      </p:cBhvr>
                                    </p:animEffect>
                                  </p:childTnLst>
                                </p:cTn>
                              </p:par>
                            </p:childTnLst>
                          </p:cTn>
                        </p:par>
                        <p:par>
                          <p:cTn id="34" fill="hold">
                            <p:stCondLst>
                              <p:cond delay="1000"/>
                            </p:stCondLst>
                            <p:childTnLst>
                              <p:par>
                                <p:cTn id="35" presetID="1" presetClass="entr" presetSubtype="0" fill="hold" grpId="0" nodeType="afterEffect">
                                  <p:stCondLst>
                                    <p:cond delay="0"/>
                                  </p:stCondLst>
                                  <p:childTnLst>
                                    <p:set>
                                      <p:cBhvr>
                                        <p:cTn id="36" dur="1" fill="hold">
                                          <p:stCondLst>
                                            <p:cond delay="0"/>
                                          </p:stCondLst>
                                        </p:cTn>
                                        <p:tgtEl>
                                          <p:spTgt spid="44"/>
                                        </p:tgtEl>
                                        <p:attrNameLst>
                                          <p:attrName>style.visibility</p:attrName>
                                        </p:attrNameLst>
                                      </p:cBhvr>
                                      <p:to>
                                        <p:strVal val="visible"/>
                                      </p:to>
                                    </p:set>
                                  </p:childTnLst>
                                </p:cTn>
                              </p:par>
                            </p:childTnLst>
                          </p:cTn>
                        </p:par>
                        <p:par>
                          <p:cTn id="37" fill="hold">
                            <p:stCondLst>
                              <p:cond delay="1000"/>
                            </p:stCondLst>
                            <p:childTnLst>
                              <p:par>
                                <p:cTn id="38" presetID="22" presetClass="entr" presetSubtype="4" fill="hold" grpId="0" nodeType="after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down)">
                                      <p:cBhvr>
                                        <p:cTn id="40" dur="500"/>
                                        <p:tgtEl>
                                          <p:spTgt spid="12"/>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28"/>
                                        </p:tgtEl>
                                        <p:attrNameLst>
                                          <p:attrName>style.visibility</p:attrName>
                                        </p:attrNameLst>
                                      </p:cBhvr>
                                      <p:to>
                                        <p:strVal val="visible"/>
                                      </p:to>
                                    </p:set>
                                    <p:animEffect transition="in" filter="wipe(down)">
                                      <p:cBhvr>
                                        <p:cTn id="45" dur="500"/>
                                        <p:tgtEl>
                                          <p:spTgt spid="28"/>
                                        </p:tgtEl>
                                      </p:cBhvr>
                                    </p:animEffect>
                                  </p:childTnLst>
                                </p:cTn>
                              </p:par>
                            </p:childTnLst>
                          </p:cTn>
                        </p:par>
                      </p:childTnLst>
                    </p:cTn>
                  </p:par>
                  <p:par>
                    <p:cTn id="46" fill="hold">
                      <p:stCondLst>
                        <p:cond delay="indefinite"/>
                      </p:stCondLst>
                      <p:childTnLst>
                        <p:par>
                          <p:cTn id="47" fill="hold">
                            <p:stCondLst>
                              <p:cond delay="0"/>
                            </p:stCondLst>
                            <p:childTnLst>
                              <p:par>
                                <p:cTn id="48" presetID="21" presetClass="entr" presetSubtype="8" fill="hold" nodeType="click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wheel(8)">
                                      <p:cBhvr>
                                        <p:cTn id="50" dur="1000"/>
                                        <p:tgtEl>
                                          <p:spTgt spid="24"/>
                                        </p:tgtEl>
                                      </p:cBhvr>
                                    </p:animEffect>
                                  </p:childTnLst>
                                </p:cTn>
                              </p:par>
                            </p:childTnLst>
                          </p:cTn>
                        </p:par>
                        <p:par>
                          <p:cTn id="51" fill="hold">
                            <p:stCondLst>
                              <p:cond delay="1000"/>
                            </p:stCondLst>
                            <p:childTnLst>
                              <p:par>
                                <p:cTn id="52" presetID="1" presetClass="entr" presetSubtype="0" fill="hold" grpId="0" nodeType="afterEffect">
                                  <p:stCondLst>
                                    <p:cond delay="0"/>
                                  </p:stCondLst>
                                  <p:childTnLst>
                                    <p:set>
                                      <p:cBhvr>
                                        <p:cTn id="53" dur="1" fill="hold">
                                          <p:stCondLst>
                                            <p:cond delay="0"/>
                                          </p:stCondLst>
                                        </p:cTn>
                                        <p:tgtEl>
                                          <p:spTgt spid="8"/>
                                        </p:tgtEl>
                                        <p:attrNameLst>
                                          <p:attrName>style.visibility</p:attrName>
                                        </p:attrNameLst>
                                      </p:cBhvr>
                                      <p:to>
                                        <p:strVal val="visible"/>
                                      </p:to>
                                    </p:set>
                                  </p:childTnLst>
                                </p:cTn>
                              </p:par>
                            </p:childTnLst>
                          </p:cTn>
                        </p:par>
                        <p:par>
                          <p:cTn id="54" fill="hold">
                            <p:stCondLst>
                              <p:cond delay="1000"/>
                            </p:stCondLst>
                            <p:childTnLst>
                              <p:par>
                                <p:cTn id="55" presetID="22" presetClass="entr" presetSubtype="4" fill="hold" grpId="0" nodeType="after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wipe(down)">
                                      <p:cBhvr>
                                        <p:cTn id="57" dur="500"/>
                                        <p:tgtEl>
                                          <p:spTgt spid="15"/>
                                        </p:tgtEl>
                                      </p:cBhvr>
                                    </p:animEffect>
                                  </p:childTnLst>
                                </p:cTn>
                              </p:par>
                            </p:childTnLst>
                          </p:cTn>
                        </p:par>
                      </p:childTnLst>
                    </p:cTn>
                  </p:par>
                  <p:par>
                    <p:cTn id="58" fill="hold">
                      <p:stCondLst>
                        <p:cond delay="indefinite"/>
                      </p:stCondLst>
                      <p:childTnLst>
                        <p:par>
                          <p:cTn id="59" fill="hold">
                            <p:stCondLst>
                              <p:cond delay="0"/>
                            </p:stCondLst>
                            <p:childTnLst>
                              <p:par>
                                <p:cTn id="60" presetID="21" presetClass="entr" presetSubtype="8" fill="hold" nodeType="clickEffect">
                                  <p:stCondLst>
                                    <p:cond delay="0"/>
                                  </p:stCondLst>
                                  <p:childTnLst>
                                    <p:set>
                                      <p:cBhvr>
                                        <p:cTn id="61" dur="1" fill="hold">
                                          <p:stCondLst>
                                            <p:cond delay="0"/>
                                          </p:stCondLst>
                                        </p:cTn>
                                        <p:tgtEl>
                                          <p:spTgt spid="35"/>
                                        </p:tgtEl>
                                        <p:attrNameLst>
                                          <p:attrName>style.visibility</p:attrName>
                                        </p:attrNameLst>
                                      </p:cBhvr>
                                      <p:to>
                                        <p:strVal val="visible"/>
                                      </p:to>
                                    </p:set>
                                    <p:animEffect transition="in" filter="wheel(8)">
                                      <p:cBhvr>
                                        <p:cTn id="62" dur="1000"/>
                                        <p:tgtEl>
                                          <p:spTgt spid="35"/>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1" presetClass="entr" presetSubtype="8" fill="hold" nodeType="clickEffect">
                                  <p:stCondLst>
                                    <p:cond delay="0"/>
                                  </p:stCondLst>
                                  <p:childTnLst>
                                    <p:set>
                                      <p:cBhvr>
                                        <p:cTn id="70" dur="1" fill="hold">
                                          <p:stCondLst>
                                            <p:cond delay="0"/>
                                          </p:stCondLst>
                                        </p:cTn>
                                        <p:tgtEl>
                                          <p:spTgt spid="32"/>
                                        </p:tgtEl>
                                        <p:attrNameLst>
                                          <p:attrName>style.visibility</p:attrName>
                                        </p:attrNameLst>
                                      </p:cBhvr>
                                      <p:to>
                                        <p:strVal val="visible"/>
                                      </p:to>
                                    </p:set>
                                    <p:animEffect transition="in" filter="wheel(8)">
                                      <p:cBhvr>
                                        <p:cTn id="71" dur="1000"/>
                                        <p:tgtEl>
                                          <p:spTgt spid="32"/>
                                        </p:tgtEl>
                                      </p:cBhvr>
                                    </p:animEffect>
                                  </p:childTnLst>
                                </p:cTn>
                              </p:par>
                            </p:childTnLst>
                          </p:cTn>
                        </p:par>
                        <p:par>
                          <p:cTn id="72" fill="hold">
                            <p:stCondLst>
                              <p:cond delay="1000"/>
                            </p:stCondLst>
                            <p:childTnLst>
                              <p:par>
                                <p:cTn id="73" presetID="1" presetClass="entr" presetSubtype="0" fill="hold" grpId="0" nodeType="afterEffect">
                                  <p:stCondLst>
                                    <p:cond delay="0"/>
                                  </p:stCondLst>
                                  <p:childTnLst>
                                    <p:set>
                                      <p:cBhvr>
                                        <p:cTn id="74" dur="1" fill="hold">
                                          <p:stCondLst>
                                            <p:cond delay="0"/>
                                          </p:stCondLst>
                                        </p:cTn>
                                        <p:tgtEl>
                                          <p:spTgt spid="4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21" presetClass="entr" presetSubtype="8" fill="hold" nodeType="clickEffect">
                                  <p:stCondLst>
                                    <p:cond delay="0"/>
                                  </p:stCondLst>
                                  <p:childTnLst>
                                    <p:set>
                                      <p:cBhvr>
                                        <p:cTn id="78" dur="1" fill="hold">
                                          <p:stCondLst>
                                            <p:cond delay="0"/>
                                          </p:stCondLst>
                                        </p:cTn>
                                        <p:tgtEl>
                                          <p:spTgt spid="33"/>
                                        </p:tgtEl>
                                        <p:attrNameLst>
                                          <p:attrName>style.visibility</p:attrName>
                                        </p:attrNameLst>
                                      </p:cBhvr>
                                      <p:to>
                                        <p:strVal val="visible"/>
                                      </p:to>
                                    </p:set>
                                    <p:animEffect transition="in" filter="wheel(8)">
                                      <p:cBhvr>
                                        <p:cTn id="79" dur="1000"/>
                                        <p:tgtEl>
                                          <p:spTgt spid="33"/>
                                        </p:tgtEl>
                                      </p:cBhvr>
                                    </p:animEffect>
                                  </p:childTnLst>
                                </p:cTn>
                              </p:par>
                            </p:childTnLst>
                          </p:cTn>
                        </p:par>
                        <p:par>
                          <p:cTn id="80" fill="hold">
                            <p:stCondLst>
                              <p:cond delay="1000"/>
                            </p:stCondLst>
                            <p:childTnLst>
                              <p:par>
                                <p:cTn id="81" presetID="1" presetClass="entr" presetSubtype="0" fill="hold" grpId="0" nodeType="afterEffect">
                                  <p:stCondLst>
                                    <p:cond delay="0"/>
                                  </p:stCondLst>
                                  <p:childTnLst>
                                    <p:set>
                                      <p:cBhvr>
                                        <p:cTn id="82" dur="1" fill="hold">
                                          <p:stCondLst>
                                            <p:cond delay="0"/>
                                          </p:stCondLst>
                                        </p:cTn>
                                        <p:tgtEl>
                                          <p:spTgt spid="43"/>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21" presetClass="entr" presetSubtype="8" fill="hold" nodeType="clickEffect">
                                  <p:stCondLst>
                                    <p:cond delay="0"/>
                                  </p:stCondLst>
                                  <p:childTnLst>
                                    <p:set>
                                      <p:cBhvr>
                                        <p:cTn id="86" dur="1" fill="hold">
                                          <p:stCondLst>
                                            <p:cond delay="0"/>
                                          </p:stCondLst>
                                        </p:cTn>
                                        <p:tgtEl>
                                          <p:spTgt spid="34"/>
                                        </p:tgtEl>
                                        <p:attrNameLst>
                                          <p:attrName>style.visibility</p:attrName>
                                        </p:attrNameLst>
                                      </p:cBhvr>
                                      <p:to>
                                        <p:strVal val="visible"/>
                                      </p:to>
                                    </p:set>
                                    <p:animEffect transition="in" filter="wheel(8)">
                                      <p:cBhvr>
                                        <p:cTn id="87" dur="1000"/>
                                        <p:tgtEl>
                                          <p:spTgt spid="34"/>
                                        </p:tgtEl>
                                      </p:cBhvr>
                                    </p:animEffect>
                                  </p:childTnLst>
                                </p:cTn>
                              </p:par>
                            </p:childTnLst>
                          </p:cTn>
                        </p:par>
                        <p:par>
                          <p:cTn id="88" fill="hold">
                            <p:stCondLst>
                              <p:cond delay="1000"/>
                            </p:stCondLst>
                            <p:childTnLst>
                              <p:par>
                                <p:cTn id="89" presetID="1" presetClass="entr" presetSubtype="0" fill="hold" grpId="0" nodeType="afterEffect">
                                  <p:stCondLst>
                                    <p:cond delay="0"/>
                                  </p:stCondLst>
                                  <p:childTnLst>
                                    <p:set>
                                      <p:cBhvr>
                                        <p:cTn id="90" dur="1" fill="hold">
                                          <p:stCondLst>
                                            <p:cond delay="0"/>
                                          </p:stCondLst>
                                        </p:cTn>
                                        <p:tgtEl>
                                          <p:spTgt spid="45"/>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52"/>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16"/>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2" presetClass="entr" presetSubtype="8" fill="hold" nodeType="clickEffect">
                                  <p:stCondLst>
                                    <p:cond delay="0"/>
                                  </p:stCondLst>
                                  <p:childTnLst>
                                    <p:set>
                                      <p:cBhvr>
                                        <p:cTn id="102" dur="1" fill="hold">
                                          <p:stCondLst>
                                            <p:cond delay="0"/>
                                          </p:stCondLst>
                                        </p:cTn>
                                        <p:tgtEl>
                                          <p:spTgt spid="18"/>
                                        </p:tgtEl>
                                        <p:attrNameLst>
                                          <p:attrName>style.visibility</p:attrName>
                                        </p:attrNameLst>
                                      </p:cBhvr>
                                      <p:to>
                                        <p:strVal val="visible"/>
                                      </p:to>
                                    </p:set>
                                    <p:anim calcmode="lin" valueType="num">
                                      <p:cBhvr additive="base">
                                        <p:cTn id="103" dur="500" fill="hold"/>
                                        <p:tgtEl>
                                          <p:spTgt spid="18"/>
                                        </p:tgtEl>
                                        <p:attrNameLst>
                                          <p:attrName>ppt_x</p:attrName>
                                        </p:attrNameLst>
                                      </p:cBhvr>
                                      <p:tavLst>
                                        <p:tav tm="0">
                                          <p:val>
                                            <p:strVal val="0-#ppt_w/2"/>
                                          </p:val>
                                        </p:tav>
                                        <p:tav tm="100000">
                                          <p:val>
                                            <p:strVal val="#ppt_x"/>
                                          </p:val>
                                        </p:tav>
                                      </p:tavLst>
                                    </p:anim>
                                    <p:anim calcmode="lin" valueType="num">
                                      <p:cBhvr additive="base">
                                        <p:cTn id="104" dur="500" fill="hold"/>
                                        <p:tgtEl>
                                          <p:spTgt spid="18"/>
                                        </p:tgtEl>
                                        <p:attrNameLst>
                                          <p:attrName>ppt_y</p:attrName>
                                        </p:attrNameLst>
                                      </p:cBhvr>
                                      <p:tavLst>
                                        <p:tav tm="0">
                                          <p:val>
                                            <p:strVal val="#ppt_y"/>
                                          </p:val>
                                        </p:tav>
                                        <p:tav tm="100000">
                                          <p:val>
                                            <p:strVal val="#ppt_y"/>
                                          </p:val>
                                        </p:tav>
                                      </p:tavLst>
                                    </p:anim>
                                  </p:childTnLst>
                                </p:cTn>
                              </p:par>
                            </p:childTnLst>
                          </p:cTn>
                        </p:par>
                        <p:par>
                          <p:cTn id="105" fill="hold">
                            <p:stCondLst>
                              <p:cond delay="500"/>
                            </p:stCondLst>
                            <p:childTnLst>
                              <p:par>
                                <p:cTn id="106" presetID="22" presetClass="entr" presetSubtype="4" fill="hold" grpId="0" nodeType="afterEffect">
                                  <p:stCondLst>
                                    <p:cond delay="0"/>
                                  </p:stCondLst>
                                  <p:childTnLst>
                                    <p:set>
                                      <p:cBhvr>
                                        <p:cTn id="107" dur="1" fill="hold">
                                          <p:stCondLst>
                                            <p:cond delay="0"/>
                                          </p:stCondLst>
                                        </p:cTn>
                                        <p:tgtEl>
                                          <p:spTgt spid="13"/>
                                        </p:tgtEl>
                                        <p:attrNameLst>
                                          <p:attrName>style.visibility</p:attrName>
                                        </p:attrNameLst>
                                      </p:cBhvr>
                                      <p:to>
                                        <p:strVal val="visible"/>
                                      </p:to>
                                    </p:set>
                                    <p:animEffect transition="in" filter="wipe(down)">
                                      <p:cBhvr>
                                        <p:cTn id="108" dur="500"/>
                                        <p:tgtEl>
                                          <p:spTgt spid="13"/>
                                        </p:tgtEl>
                                      </p:cBhvr>
                                    </p:animEffect>
                                  </p:childTnLst>
                                </p:cTn>
                              </p:par>
                            </p:childTnLst>
                          </p:cTn>
                        </p:par>
                      </p:childTnLst>
                    </p:cTn>
                  </p:par>
                  <p:par>
                    <p:cTn id="109" fill="hold">
                      <p:stCondLst>
                        <p:cond delay="indefinite"/>
                      </p:stCondLst>
                      <p:childTnLst>
                        <p:par>
                          <p:cTn id="110" fill="hold">
                            <p:stCondLst>
                              <p:cond delay="0"/>
                            </p:stCondLst>
                            <p:childTnLst>
                              <p:par>
                                <p:cTn id="111" presetID="21" presetClass="entr" presetSubtype="8" fill="hold" nodeType="clickEffect">
                                  <p:stCondLst>
                                    <p:cond delay="0"/>
                                  </p:stCondLst>
                                  <p:childTnLst>
                                    <p:set>
                                      <p:cBhvr>
                                        <p:cTn id="112" dur="1" fill="hold">
                                          <p:stCondLst>
                                            <p:cond delay="0"/>
                                          </p:stCondLst>
                                        </p:cTn>
                                        <p:tgtEl>
                                          <p:spTgt spid="19"/>
                                        </p:tgtEl>
                                        <p:attrNameLst>
                                          <p:attrName>style.visibility</p:attrName>
                                        </p:attrNameLst>
                                      </p:cBhvr>
                                      <p:to>
                                        <p:strVal val="visible"/>
                                      </p:to>
                                    </p:set>
                                    <p:animEffect transition="in" filter="wheel(8)">
                                      <p:cBhvr>
                                        <p:cTn id="113" dur="1000"/>
                                        <p:tgtEl>
                                          <p:spTgt spid="19"/>
                                        </p:tgtEl>
                                      </p:cBhvr>
                                    </p:animEffect>
                                  </p:childTnLst>
                                </p:cTn>
                              </p:par>
                            </p:childTnLst>
                          </p:cTn>
                        </p:par>
                        <p:par>
                          <p:cTn id="114" fill="hold">
                            <p:stCondLst>
                              <p:cond delay="1000"/>
                            </p:stCondLst>
                            <p:childTnLst>
                              <p:par>
                                <p:cTn id="115" presetID="1" presetClass="entr" presetSubtype="0" fill="hold" grpId="0" nodeType="afterEffect">
                                  <p:stCondLst>
                                    <p:cond delay="0"/>
                                  </p:stCondLst>
                                  <p:childTnLst>
                                    <p:set>
                                      <p:cBhvr>
                                        <p:cTn id="116" dur="1" fill="hold">
                                          <p:stCondLst>
                                            <p:cond delay="0"/>
                                          </p:stCondLst>
                                        </p:cTn>
                                        <p:tgtEl>
                                          <p:spTgt spid="37"/>
                                        </p:tgtEl>
                                        <p:attrNameLst>
                                          <p:attrName>style.visibility</p:attrName>
                                        </p:attrNameLst>
                                      </p:cBhvr>
                                      <p:to>
                                        <p:strVal val="visible"/>
                                      </p:to>
                                    </p:set>
                                  </p:childTnLst>
                                </p:cTn>
                              </p:par>
                            </p:childTnLst>
                          </p:cTn>
                        </p:par>
                        <p:par>
                          <p:cTn id="117" fill="hold">
                            <p:stCondLst>
                              <p:cond delay="1000"/>
                            </p:stCondLst>
                            <p:childTnLst>
                              <p:par>
                                <p:cTn id="118" presetID="22" presetClass="entr" presetSubtype="4" fill="hold" grpId="0" nodeType="afterEffect">
                                  <p:stCondLst>
                                    <p:cond delay="0"/>
                                  </p:stCondLst>
                                  <p:childTnLst>
                                    <p:set>
                                      <p:cBhvr>
                                        <p:cTn id="119" dur="1" fill="hold">
                                          <p:stCondLst>
                                            <p:cond delay="0"/>
                                          </p:stCondLst>
                                        </p:cTn>
                                        <p:tgtEl>
                                          <p:spTgt spid="14"/>
                                        </p:tgtEl>
                                        <p:attrNameLst>
                                          <p:attrName>style.visibility</p:attrName>
                                        </p:attrNameLst>
                                      </p:cBhvr>
                                      <p:to>
                                        <p:strVal val="visible"/>
                                      </p:to>
                                    </p:set>
                                    <p:animEffect transition="in" filter="wipe(down)">
                                      <p:cBhvr>
                                        <p:cTn id="120" dur="500"/>
                                        <p:tgtEl>
                                          <p:spTgt spid="14"/>
                                        </p:tgtEl>
                                      </p:cBhvr>
                                    </p:animEffect>
                                  </p:childTnLst>
                                </p:cTn>
                              </p:par>
                            </p:childTnLst>
                          </p:cTn>
                        </p:par>
                      </p:childTnLst>
                    </p:cTn>
                  </p:par>
                  <p:par>
                    <p:cTn id="121" fill="hold">
                      <p:stCondLst>
                        <p:cond delay="indefinite"/>
                      </p:stCondLst>
                      <p:childTnLst>
                        <p:par>
                          <p:cTn id="122" fill="hold">
                            <p:stCondLst>
                              <p:cond delay="0"/>
                            </p:stCondLst>
                            <p:childTnLst>
                              <p:par>
                                <p:cTn id="123" presetID="21" presetClass="entr" presetSubtype="8" fill="hold" nodeType="clickEffect">
                                  <p:stCondLst>
                                    <p:cond delay="0"/>
                                  </p:stCondLst>
                                  <p:childTnLst>
                                    <p:set>
                                      <p:cBhvr>
                                        <p:cTn id="124" dur="1" fill="hold">
                                          <p:stCondLst>
                                            <p:cond delay="0"/>
                                          </p:stCondLst>
                                        </p:cTn>
                                        <p:tgtEl>
                                          <p:spTgt spid="20"/>
                                        </p:tgtEl>
                                        <p:attrNameLst>
                                          <p:attrName>style.visibility</p:attrName>
                                        </p:attrNameLst>
                                      </p:cBhvr>
                                      <p:to>
                                        <p:strVal val="visible"/>
                                      </p:to>
                                    </p:set>
                                    <p:animEffect transition="in" filter="wheel(8)">
                                      <p:cBhvr>
                                        <p:cTn id="125" dur="1000"/>
                                        <p:tgtEl>
                                          <p:spTgt spid="20"/>
                                        </p:tgtEl>
                                      </p:cBhvr>
                                    </p:animEffect>
                                  </p:childTnLst>
                                </p:cTn>
                              </p:par>
                            </p:childTnLst>
                          </p:cTn>
                        </p:par>
                        <p:par>
                          <p:cTn id="126" fill="hold">
                            <p:stCondLst>
                              <p:cond delay="1000"/>
                            </p:stCondLst>
                            <p:childTnLst>
                              <p:par>
                                <p:cTn id="127" presetID="1" presetClass="entr" presetSubtype="0" fill="hold" grpId="0" nodeType="afterEffect">
                                  <p:stCondLst>
                                    <p:cond delay="0"/>
                                  </p:stCondLst>
                                  <p:childTnLst>
                                    <p:set>
                                      <p:cBhvr>
                                        <p:cTn id="128" dur="1" fill="hold">
                                          <p:stCondLst>
                                            <p:cond delay="0"/>
                                          </p:stCondLst>
                                        </p:cTn>
                                        <p:tgtEl>
                                          <p:spTgt spid="39"/>
                                        </p:tgtEl>
                                        <p:attrNameLst>
                                          <p:attrName>style.visibility</p:attrName>
                                        </p:attrNameLst>
                                      </p:cBhvr>
                                      <p:to>
                                        <p:strVal val="visible"/>
                                      </p:to>
                                    </p:set>
                                  </p:childTnLst>
                                </p:cTn>
                              </p:par>
                            </p:childTnLst>
                          </p:cTn>
                        </p:par>
                        <p:par>
                          <p:cTn id="129" fill="hold">
                            <p:stCondLst>
                              <p:cond delay="1000"/>
                            </p:stCondLst>
                            <p:childTnLst>
                              <p:par>
                                <p:cTn id="130" presetID="22" presetClass="entr" presetSubtype="4" fill="hold" grpId="0" nodeType="afterEffect">
                                  <p:stCondLst>
                                    <p:cond delay="0"/>
                                  </p:stCondLst>
                                  <p:childTnLst>
                                    <p:set>
                                      <p:cBhvr>
                                        <p:cTn id="131" dur="1" fill="hold">
                                          <p:stCondLst>
                                            <p:cond delay="0"/>
                                          </p:stCondLst>
                                        </p:cTn>
                                        <p:tgtEl>
                                          <p:spTgt spid="9"/>
                                        </p:tgtEl>
                                        <p:attrNameLst>
                                          <p:attrName>style.visibility</p:attrName>
                                        </p:attrNameLst>
                                      </p:cBhvr>
                                      <p:to>
                                        <p:strVal val="visible"/>
                                      </p:to>
                                    </p:set>
                                    <p:animEffect transition="in" filter="wipe(down)">
                                      <p:cBhvr>
                                        <p:cTn id="132" dur="500"/>
                                        <p:tgtEl>
                                          <p:spTgt spid="9"/>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ntr" presetSubtype="4" fill="hold" grpId="0" nodeType="clickEffect">
                                  <p:stCondLst>
                                    <p:cond delay="0"/>
                                  </p:stCondLst>
                                  <p:childTnLst>
                                    <p:set>
                                      <p:cBhvr>
                                        <p:cTn id="136" dur="1" fill="hold">
                                          <p:stCondLst>
                                            <p:cond delay="0"/>
                                          </p:stCondLst>
                                        </p:cTn>
                                        <p:tgtEl>
                                          <p:spTgt spid="25"/>
                                        </p:tgtEl>
                                        <p:attrNameLst>
                                          <p:attrName>style.visibility</p:attrName>
                                        </p:attrNameLst>
                                      </p:cBhvr>
                                      <p:to>
                                        <p:strVal val="visible"/>
                                      </p:to>
                                    </p:set>
                                    <p:animEffect transition="in" filter="wipe(down)">
                                      <p:cBhvr>
                                        <p:cTn id="137" dur="500"/>
                                        <p:tgtEl>
                                          <p:spTgt spid="25"/>
                                        </p:tgtEl>
                                      </p:cBhvr>
                                    </p:animEffect>
                                  </p:childTnLst>
                                </p:cTn>
                              </p:par>
                            </p:childTnLst>
                          </p:cTn>
                        </p:par>
                      </p:childTnLst>
                    </p:cTn>
                  </p:par>
                  <p:par>
                    <p:cTn id="138" fill="hold">
                      <p:stCondLst>
                        <p:cond delay="indefinite"/>
                      </p:stCondLst>
                      <p:childTnLst>
                        <p:par>
                          <p:cTn id="139" fill="hold">
                            <p:stCondLst>
                              <p:cond delay="0"/>
                            </p:stCondLst>
                            <p:childTnLst>
                              <p:par>
                                <p:cTn id="140" presetID="21" presetClass="entr" presetSubtype="8" fill="hold" nodeType="clickEffect">
                                  <p:stCondLst>
                                    <p:cond delay="0"/>
                                  </p:stCondLst>
                                  <p:childTnLst>
                                    <p:set>
                                      <p:cBhvr>
                                        <p:cTn id="141" dur="1" fill="hold">
                                          <p:stCondLst>
                                            <p:cond delay="0"/>
                                          </p:stCondLst>
                                        </p:cTn>
                                        <p:tgtEl>
                                          <p:spTgt spid="31"/>
                                        </p:tgtEl>
                                        <p:attrNameLst>
                                          <p:attrName>style.visibility</p:attrName>
                                        </p:attrNameLst>
                                      </p:cBhvr>
                                      <p:to>
                                        <p:strVal val="visible"/>
                                      </p:to>
                                    </p:set>
                                    <p:animEffect transition="in" filter="wheel(8)">
                                      <p:cBhvr>
                                        <p:cTn id="142" dur="1000"/>
                                        <p:tgtEl>
                                          <p:spTgt spid="31"/>
                                        </p:tgtEl>
                                      </p:cBhvr>
                                    </p:animEffect>
                                  </p:childTnLst>
                                </p:cTn>
                              </p:par>
                            </p:childTnLst>
                          </p:cTn>
                        </p:par>
                        <p:par>
                          <p:cTn id="143" fill="hold">
                            <p:stCondLst>
                              <p:cond delay="1000"/>
                            </p:stCondLst>
                            <p:childTnLst>
                              <p:par>
                                <p:cTn id="144" presetID="1" presetClass="entr" presetSubtype="0" fill="hold" grpId="0" nodeType="afterEffect">
                                  <p:stCondLst>
                                    <p:cond delay="0"/>
                                  </p:stCondLst>
                                  <p:childTnLst>
                                    <p:set>
                                      <p:cBhvr>
                                        <p:cTn id="145" dur="1" fill="hold">
                                          <p:stCondLst>
                                            <p:cond delay="0"/>
                                          </p:stCondLst>
                                        </p:cTn>
                                        <p:tgtEl>
                                          <p:spTgt spid="40"/>
                                        </p:tgtEl>
                                        <p:attrNameLst>
                                          <p:attrName>style.visibility</p:attrName>
                                        </p:attrNameLst>
                                      </p:cBhvr>
                                      <p:to>
                                        <p:strVal val="visible"/>
                                      </p:to>
                                    </p:set>
                                  </p:childTnLst>
                                </p:cTn>
                              </p:par>
                            </p:childTnLst>
                          </p:cTn>
                        </p:par>
                      </p:childTnLst>
                    </p:cTn>
                  </p:par>
                  <p:par>
                    <p:cTn id="146" fill="hold">
                      <p:stCondLst>
                        <p:cond delay="indefinite"/>
                      </p:stCondLst>
                      <p:childTnLst>
                        <p:par>
                          <p:cTn id="147" fill="hold">
                            <p:stCondLst>
                              <p:cond delay="0"/>
                            </p:stCondLst>
                            <p:childTnLst>
                              <p:par>
                                <p:cTn id="148" presetID="21" presetClass="entr" presetSubtype="8" fill="hold" nodeType="clickEffect">
                                  <p:stCondLst>
                                    <p:cond delay="0"/>
                                  </p:stCondLst>
                                  <p:childTnLst>
                                    <p:set>
                                      <p:cBhvr>
                                        <p:cTn id="149" dur="1" fill="hold">
                                          <p:stCondLst>
                                            <p:cond delay="0"/>
                                          </p:stCondLst>
                                        </p:cTn>
                                        <p:tgtEl>
                                          <p:spTgt spid="29"/>
                                        </p:tgtEl>
                                        <p:attrNameLst>
                                          <p:attrName>style.visibility</p:attrName>
                                        </p:attrNameLst>
                                      </p:cBhvr>
                                      <p:to>
                                        <p:strVal val="visible"/>
                                      </p:to>
                                    </p:set>
                                    <p:animEffect transition="in" filter="wheel(8)">
                                      <p:cBhvr>
                                        <p:cTn id="150" dur="1000"/>
                                        <p:tgtEl>
                                          <p:spTgt spid="29"/>
                                        </p:tgtEl>
                                      </p:cBhvr>
                                    </p:animEffect>
                                  </p:childTnLst>
                                </p:cTn>
                              </p:par>
                            </p:childTnLst>
                          </p:cTn>
                        </p:par>
                        <p:par>
                          <p:cTn id="151" fill="hold">
                            <p:stCondLst>
                              <p:cond delay="1000"/>
                            </p:stCondLst>
                            <p:childTnLst>
                              <p:par>
                                <p:cTn id="152" presetID="1" presetClass="entr" presetSubtype="0" fill="hold" grpId="0" nodeType="afterEffect">
                                  <p:stCondLst>
                                    <p:cond delay="0"/>
                                  </p:stCondLst>
                                  <p:childTnLst>
                                    <p:set>
                                      <p:cBhvr>
                                        <p:cTn id="153" dur="1" fill="hold">
                                          <p:stCondLst>
                                            <p:cond delay="0"/>
                                          </p:stCondLst>
                                        </p:cTn>
                                        <p:tgtEl>
                                          <p:spTgt spid="36"/>
                                        </p:tgtEl>
                                        <p:attrNameLst>
                                          <p:attrName>style.visibility</p:attrName>
                                        </p:attrNameLst>
                                      </p:cBhvr>
                                      <p:to>
                                        <p:strVal val="visible"/>
                                      </p:to>
                                    </p:set>
                                  </p:childTnLst>
                                </p:cTn>
                              </p:par>
                            </p:childTnLst>
                          </p:cTn>
                        </p:par>
                      </p:childTnLst>
                    </p:cTn>
                  </p:par>
                  <p:par>
                    <p:cTn id="154" fill="hold">
                      <p:stCondLst>
                        <p:cond delay="indefinite"/>
                      </p:stCondLst>
                      <p:childTnLst>
                        <p:par>
                          <p:cTn id="155" fill="hold">
                            <p:stCondLst>
                              <p:cond delay="0"/>
                            </p:stCondLst>
                            <p:childTnLst>
                              <p:par>
                                <p:cTn id="156" presetID="21" presetClass="entr" presetSubtype="8" fill="hold" nodeType="clickEffect">
                                  <p:stCondLst>
                                    <p:cond delay="0"/>
                                  </p:stCondLst>
                                  <p:childTnLst>
                                    <p:set>
                                      <p:cBhvr>
                                        <p:cTn id="157" dur="1" fill="hold">
                                          <p:stCondLst>
                                            <p:cond delay="0"/>
                                          </p:stCondLst>
                                        </p:cTn>
                                        <p:tgtEl>
                                          <p:spTgt spid="30"/>
                                        </p:tgtEl>
                                        <p:attrNameLst>
                                          <p:attrName>style.visibility</p:attrName>
                                        </p:attrNameLst>
                                      </p:cBhvr>
                                      <p:to>
                                        <p:strVal val="visible"/>
                                      </p:to>
                                    </p:set>
                                    <p:animEffect transition="in" filter="wheel(8)">
                                      <p:cBhvr>
                                        <p:cTn id="158" dur="1000"/>
                                        <p:tgtEl>
                                          <p:spTgt spid="30"/>
                                        </p:tgtEl>
                                      </p:cBhvr>
                                    </p:animEffect>
                                  </p:childTnLst>
                                </p:cTn>
                              </p:par>
                            </p:childTnLst>
                          </p:cTn>
                        </p:par>
                        <p:par>
                          <p:cTn id="159" fill="hold">
                            <p:stCondLst>
                              <p:cond delay="1000"/>
                            </p:stCondLst>
                            <p:childTnLst>
                              <p:par>
                                <p:cTn id="160" presetID="1" presetClass="entr" presetSubtype="0" fill="hold" grpId="0" nodeType="afterEffect">
                                  <p:stCondLst>
                                    <p:cond delay="0"/>
                                  </p:stCondLst>
                                  <p:childTnLst>
                                    <p:set>
                                      <p:cBhvr>
                                        <p:cTn id="161" dur="1" fill="hold">
                                          <p:stCondLst>
                                            <p:cond delay="0"/>
                                          </p:stCondLst>
                                        </p:cTn>
                                        <p:tgtEl>
                                          <p:spTgt spid="38"/>
                                        </p:tgtEl>
                                        <p:attrNameLst>
                                          <p:attrName>style.visibility</p:attrName>
                                        </p:attrNameLst>
                                      </p:cBhvr>
                                      <p:to>
                                        <p:strVal val="visible"/>
                                      </p:to>
                                    </p:set>
                                  </p:childTnLst>
                                </p:cTn>
                              </p:par>
                            </p:childTnLst>
                          </p:cTn>
                        </p:par>
                      </p:childTnLst>
                    </p:cTn>
                  </p:par>
                  <p:par>
                    <p:cTn id="162" fill="hold">
                      <p:stCondLst>
                        <p:cond delay="indefinite"/>
                      </p:stCondLst>
                      <p:childTnLst>
                        <p:par>
                          <p:cTn id="163" fill="hold">
                            <p:stCondLst>
                              <p:cond delay="0"/>
                            </p:stCondLst>
                            <p:childTnLst>
                              <p:par>
                                <p:cTn id="164" presetID="1" presetClass="entr" presetSubtype="0" fill="hold" grpId="0" nodeType="clickEffect">
                                  <p:stCondLst>
                                    <p:cond delay="0"/>
                                  </p:stCondLst>
                                  <p:childTnLst>
                                    <p:set>
                                      <p:cBhvr>
                                        <p:cTn id="165"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animBg="1"/>
      <p:bldP spid="11" grpId="0" animBg="1"/>
      <p:bldP spid="12" grpId="0" animBg="1"/>
      <p:bldP spid="13" grpId="0" animBg="1"/>
      <p:bldP spid="14" grpId="0" animBg="1"/>
      <p:bldP spid="15" grpId="0" animBg="1"/>
      <p:bldP spid="16" grpId="0" animBg="1"/>
      <p:bldP spid="17" grpId="0" animBg="1"/>
      <p:bldP spid="25" grpId="0" animBg="1"/>
      <p:bldP spid="28" grpId="0" animBg="1"/>
      <p:bldP spid="36" grpId="0"/>
      <p:bldP spid="37" grpId="0"/>
      <p:bldP spid="38" grpId="0"/>
      <p:bldP spid="39" grpId="0"/>
      <p:bldP spid="40" grpId="0"/>
      <p:bldP spid="41" grpId="0"/>
      <p:bldP spid="42" grpId="0"/>
      <p:bldP spid="43" grpId="0"/>
      <p:bldP spid="44" grpId="0"/>
      <p:bldP spid="45" grpId="0"/>
      <p:bldP spid="46" grpId="0"/>
      <p:bldP spid="52" grpId="0"/>
      <p:bldP spid="5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1C15676-CCD9-44D0-8F20-BA2024E0DCD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6EBCABC-0181-43F8-B031-921B80C8FCFB}"/>
              </a:ext>
            </a:extLst>
          </p:cNvPr>
          <p:cNvSpPr>
            <a:spLocks noGrp="1"/>
          </p:cNvSpPr>
          <p:nvPr>
            <p:ph type="body" sz="quarter" idx="12"/>
          </p:nvPr>
        </p:nvSpPr>
        <p:spPr>
          <a:xfrm>
            <a:off x="0" y="35202"/>
            <a:ext cx="8324850" cy="693738"/>
          </a:xfrm>
        </p:spPr>
        <p:txBody>
          <a:bodyPr/>
          <a:lstStyle/>
          <a:p>
            <a:r>
              <a:rPr lang="en-US" sz="2400" cap="none" dirty="0">
                <a:solidFill>
                  <a:srgbClr val="FF0000"/>
                </a:solidFill>
              </a:rPr>
              <a:t>A1={w| w has exactly two </a:t>
            </a:r>
            <a:r>
              <a:rPr lang="en-US" sz="2400" b="0" i="1" cap="none" dirty="0">
                <a:solidFill>
                  <a:srgbClr val="FF0000"/>
                </a:solidFill>
              </a:rPr>
              <a:t>1</a:t>
            </a:r>
            <a:r>
              <a:rPr lang="en-US" sz="2400" cap="none" dirty="0">
                <a:solidFill>
                  <a:srgbClr val="FF0000"/>
                </a:solidFill>
              </a:rPr>
              <a:t>s or at least two </a:t>
            </a:r>
            <a:r>
              <a:rPr lang="en-US" sz="2400" b="0" i="1" cap="none" dirty="0">
                <a:solidFill>
                  <a:srgbClr val="FF0000"/>
                </a:solidFill>
              </a:rPr>
              <a:t>0</a:t>
            </a:r>
            <a:r>
              <a:rPr lang="en-US" sz="2400" cap="none" dirty="0">
                <a:solidFill>
                  <a:srgbClr val="FF0000"/>
                </a:solidFill>
              </a:rPr>
              <a:t>s} for ∑ = {0,1}.</a:t>
            </a:r>
          </a:p>
        </p:txBody>
      </p:sp>
      <p:sp>
        <p:nvSpPr>
          <p:cNvPr id="624" name="TextBox 623">
            <a:extLst>
              <a:ext uri="{FF2B5EF4-FFF2-40B4-BE49-F238E27FC236}">
                <a16:creationId xmlns:a16="http://schemas.microsoft.com/office/drawing/2014/main" id="{273EE813-8A2A-4AA9-A03E-11CCB8207376}"/>
              </a:ext>
            </a:extLst>
          </p:cNvPr>
          <p:cNvSpPr txBox="1"/>
          <p:nvPr/>
        </p:nvSpPr>
        <p:spPr>
          <a:xfrm>
            <a:off x="3592890"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25" name="TextBox 624">
            <a:extLst>
              <a:ext uri="{FF2B5EF4-FFF2-40B4-BE49-F238E27FC236}">
                <a16:creationId xmlns:a16="http://schemas.microsoft.com/office/drawing/2014/main" id="{81BC6668-30D2-4F81-94AA-E6F248BE3836}"/>
              </a:ext>
            </a:extLst>
          </p:cNvPr>
          <p:cNvSpPr txBox="1"/>
          <p:nvPr/>
        </p:nvSpPr>
        <p:spPr>
          <a:xfrm>
            <a:off x="3884623"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6" name="TextBox 625">
            <a:extLst>
              <a:ext uri="{FF2B5EF4-FFF2-40B4-BE49-F238E27FC236}">
                <a16:creationId xmlns:a16="http://schemas.microsoft.com/office/drawing/2014/main" id="{40A6F73E-C0A3-4AB2-A41E-899147BEBE1B}"/>
              </a:ext>
            </a:extLst>
          </p:cNvPr>
          <p:cNvSpPr txBox="1"/>
          <p:nvPr/>
        </p:nvSpPr>
        <p:spPr>
          <a:xfrm>
            <a:off x="3329436"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7" name="TextBox 626">
            <a:extLst>
              <a:ext uri="{FF2B5EF4-FFF2-40B4-BE49-F238E27FC236}">
                <a16:creationId xmlns:a16="http://schemas.microsoft.com/office/drawing/2014/main" id="{161E441B-3A73-4C67-9552-23FBCD2E83B2}"/>
              </a:ext>
            </a:extLst>
          </p:cNvPr>
          <p:cNvSpPr txBox="1"/>
          <p:nvPr/>
        </p:nvSpPr>
        <p:spPr>
          <a:xfrm>
            <a:off x="3677782" y="113790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29" name="TextBox 628">
            <a:extLst>
              <a:ext uri="{FF2B5EF4-FFF2-40B4-BE49-F238E27FC236}">
                <a16:creationId xmlns:a16="http://schemas.microsoft.com/office/drawing/2014/main" id="{A3E5279A-A38E-46D9-9F20-F74542EDEADC}"/>
              </a:ext>
            </a:extLst>
          </p:cNvPr>
          <p:cNvSpPr txBox="1"/>
          <p:nvPr/>
        </p:nvSpPr>
        <p:spPr>
          <a:xfrm>
            <a:off x="3372984"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46" name="TextBox 645">
            <a:extLst>
              <a:ext uri="{FF2B5EF4-FFF2-40B4-BE49-F238E27FC236}">
                <a16:creationId xmlns:a16="http://schemas.microsoft.com/office/drawing/2014/main" id="{613FBA4F-A08C-4BFA-92EB-AADB9F3994FB}"/>
              </a:ext>
            </a:extLst>
          </p:cNvPr>
          <p:cNvSpPr txBox="1"/>
          <p:nvPr/>
        </p:nvSpPr>
        <p:spPr>
          <a:xfrm>
            <a:off x="4903501"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47" name="TextBox 646">
            <a:extLst>
              <a:ext uri="{FF2B5EF4-FFF2-40B4-BE49-F238E27FC236}">
                <a16:creationId xmlns:a16="http://schemas.microsoft.com/office/drawing/2014/main" id="{F8422C52-0A0A-4CCE-A992-D8C8A3A9590B}"/>
              </a:ext>
            </a:extLst>
          </p:cNvPr>
          <p:cNvSpPr txBox="1"/>
          <p:nvPr/>
        </p:nvSpPr>
        <p:spPr>
          <a:xfrm>
            <a:off x="5195234"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8" name="TextBox 647">
            <a:extLst>
              <a:ext uri="{FF2B5EF4-FFF2-40B4-BE49-F238E27FC236}">
                <a16:creationId xmlns:a16="http://schemas.microsoft.com/office/drawing/2014/main" id="{EBC33751-D132-4360-B7A8-A2F65A12FBB7}"/>
              </a:ext>
            </a:extLst>
          </p:cNvPr>
          <p:cNvSpPr txBox="1"/>
          <p:nvPr/>
        </p:nvSpPr>
        <p:spPr>
          <a:xfrm>
            <a:off x="4640047"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3" name="TextBox 652">
            <a:extLst>
              <a:ext uri="{FF2B5EF4-FFF2-40B4-BE49-F238E27FC236}">
                <a16:creationId xmlns:a16="http://schemas.microsoft.com/office/drawing/2014/main" id="{D0BA69AC-FF8A-41F4-B731-3AE23418ABEB}"/>
              </a:ext>
            </a:extLst>
          </p:cNvPr>
          <p:cNvSpPr txBox="1"/>
          <p:nvPr/>
        </p:nvSpPr>
        <p:spPr>
          <a:xfrm>
            <a:off x="6124872" y="114909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54" name="TextBox 653">
            <a:extLst>
              <a:ext uri="{FF2B5EF4-FFF2-40B4-BE49-F238E27FC236}">
                <a16:creationId xmlns:a16="http://schemas.microsoft.com/office/drawing/2014/main" id="{59BEFD8A-DD7A-4674-A83E-93EE5F17D209}"/>
              </a:ext>
            </a:extLst>
          </p:cNvPr>
          <p:cNvSpPr txBox="1"/>
          <p:nvPr/>
        </p:nvSpPr>
        <p:spPr>
          <a:xfrm>
            <a:off x="6416605" y="114802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5" name="TextBox 654">
            <a:extLst>
              <a:ext uri="{FF2B5EF4-FFF2-40B4-BE49-F238E27FC236}">
                <a16:creationId xmlns:a16="http://schemas.microsoft.com/office/drawing/2014/main" id="{6E84CE6F-CDC3-4CC2-9A6F-1BFB5197E147}"/>
              </a:ext>
            </a:extLst>
          </p:cNvPr>
          <p:cNvSpPr txBox="1"/>
          <p:nvPr/>
        </p:nvSpPr>
        <p:spPr>
          <a:xfrm>
            <a:off x="5861418" y="114845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0" name="TextBox 659">
            <a:extLst>
              <a:ext uri="{FF2B5EF4-FFF2-40B4-BE49-F238E27FC236}">
                <a16:creationId xmlns:a16="http://schemas.microsoft.com/office/drawing/2014/main" id="{3E02A66D-7B31-4398-8269-2777577FCEDE}"/>
              </a:ext>
            </a:extLst>
          </p:cNvPr>
          <p:cNvSpPr txBox="1"/>
          <p:nvPr/>
        </p:nvSpPr>
        <p:spPr>
          <a:xfrm>
            <a:off x="3592890"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1" name="TextBox 660">
            <a:extLst>
              <a:ext uri="{FF2B5EF4-FFF2-40B4-BE49-F238E27FC236}">
                <a16:creationId xmlns:a16="http://schemas.microsoft.com/office/drawing/2014/main" id="{69808F87-8F8B-4484-AF8E-8883E9D75491}"/>
              </a:ext>
            </a:extLst>
          </p:cNvPr>
          <p:cNvSpPr txBox="1"/>
          <p:nvPr/>
        </p:nvSpPr>
        <p:spPr>
          <a:xfrm>
            <a:off x="3884623"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2" name="TextBox 661">
            <a:extLst>
              <a:ext uri="{FF2B5EF4-FFF2-40B4-BE49-F238E27FC236}">
                <a16:creationId xmlns:a16="http://schemas.microsoft.com/office/drawing/2014/main" id="{4D389C15-B09C-4917-88AE-B43896C73A46}"/>
              </a:ext>
            </a:extLst>
          </p:cNvPr>
          <p:cNvSpPr txBox="1"/>
          <p:nvPr/>
        </p:nvSpPr>
        <p:spPr>
          <a:xfrm>
            <a:off x="3329436"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3" name="TextBox 662">
            <a:extLst>
              <a:ext uri="{FF2B5EF4-FFF2-40B4-BE49-F238E27FC236}">
                <a16:creationId xmlns:a16="http://schemas.microsoft.com/office/drawing/2014/main" id="{E990102B-7897-450B-9C12-AE3F5D9BAEEF}"/>
              </a:ext>
            </a:extLst>
          </p:cNvPr>
          <p:cNvSpPr txBox="1"/>
          <p:nvPr/>
        </p:nvSpPr>
        <p:spPr>
          <a:xfrm>
            <a:off x="3677782" y="1373317"/>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5" name="TextBox 664">
            <a:extLst>
              <a:ext uri="{FF2B5EF4-FFF2-40B4-BE49-F238E27FC236}">
                <a16:creationId xmlns:a16="http://schemas.microsoft.com/office/drawing/2014/main" id="{447AD409-79BF-44D1-B139-16EDBE1A8FBA}"/>
              </a:ext>
            </a:extLst>
          </p:cNvPr>
          <p:cNvSpPr txBox="1"/>
          <p:nvPr/>
        </p:nvSpPr>
        <p:spPr>
          <a:xfrm>
            <a:off x="3372984"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67" name="TextBox 666">
            <a:extLst>
              <a:ext uri="{FF2B5EF4-FFF2-40B4-BE49-F238E27FC236}">
                <a16:creationId xmlns:a16="http://schemas.microsoft.com/office/drawing/2014/main" id="{64F08C8C-15FB-450D-B04A-4FDD4363466A}"/>
              </a:ext>
            </a:extLst>
          </p:cNvPr>
          <p:cNvSpPr txBox="1"/>
          <p:nvPr/>
        </p:nvSpPr>
        <p:spPr>
          <a:xfrm>
            <a:off x="4903501"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8" name="TextBox 667">
            <a:extLst>
              <a:ext uri="{FF2B5EF4-FFF2-40B4-BE49-F238E27FC236}">
                <a16:creationId xmlns:a16="http://schemas.microsoft.com/office/drawing/2014/main" id="{C182DDC9-22BF-41EB-99B7-8C937E6DEA9F}"/>
              </a:ext>
            </a:extLst>
          </p:cNvPr>
          <p:cNvSpPr txBox="1"/>
          <p:nvPr/>
        </p:nvSpPr>
        <p:spPr>
          <a:xfrm>
            <a:off x="5195234"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9" name="TextBox 668">
            <a:extLst>
              <a:ext uri="{FF2B5EF4-FFF2-40B4-BE49-F238E27FC236}">
                <a16:creationId xmlns:a16="http://schemas.microsoft.com/office/drawing/2014/main" id="{87D2A6D8-231F-4983-B9FA-6E0CD2844D55}"/>
              </a:ext>
            </a:extLst>
          </p:cNvPr>
          <p:cNvSpPr txBox="1"/>
          <p:nvPr/>
        </p:nvSpPr>
        <p:spPr>
          <a:xfrm>
            <a:off x="4640047"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4" name="TextBox 673">
            <a:extLst>
              <a:ext uri="{FF2B5EF4-FFF2-40B4-BE49-F238E27FC236}">
                <a16:creationId xmlns:a16="http://schemas.microsoft.com/office/drawing/2014/main" id="{C6C91335-7022-476E-8CFA-D1A5BA84EB90}"/>
              </a:ext>
            </a:extLst>
          </p:cNvPr>
          <p:cNvSpPr txBox="1"/>
          <p:nvPr/>
        </p:nvSpPr>
        <p:spPr>
          <a:xfrm>
            <a:off x="6124872" y="13845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75" name="TextBox 674">
            <a:extLst>
              <a:ext uri="{FF2B5EF4-FFF2-40B4-BE49-F238E27FC236}">
                <a16:creationId xmlns:a16="http://schemas.microsoft.com/office/drawing/2014/main" id="{435EFB5A-7708-4EB5-9400-ABF8068C6CBA}"/>
              </a:ext>
            </a:extLst>
          </p:cNvPr>
          <p:cNvSpPr txBox="1"/>
          <p:nvPr/>
        </p:nvSpPr>
        <p:spPr>
          <a:xfrm>
            <a:off x="6416605" y="13834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6" name="TextBox 675">
            <a:extLst>
              <a:ext uri="{FF2B5EF4-FFF2-40B4-BE49-F238E27FC236}">
                <a16:creationId xmlns:a16="http://schemas.microsoft.com/office/drawing/2014/main" id="{932ABBC8-948A-43C3-962D-E35B947E1FD6}"/>
              </a:ext>
            </a:extLst>
          </p:cNvPr>
          <p:cNvSpPr txBox="1"/>
          <p:nvPr/>
        </p:nvSpPr>
        <p:spPr>
          <a:xfrm>
            <a:off x="5861418" y="13838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1" name="TextBox 680">
            <a:extLst>
              <a:ext uri="{FF2B5EF4-FFF2-40B4-BE49-F238E27FC236}">
                <a16:creationId xmlns:a16="http://schemas.microsoft.com/office/drawing/2014/main" id="{28E91DE8-906F-43F4-9E4D-C4A1567D6AF5}"/>
              </a:ext>
            </a:extLst>
          </p:cNvPr>
          <p:cNvSpPr txBox="1"/>
          <p:nvPr/>
        </p:nvSpPr>
        <p:spPr>
          <a:xfrm>
            <a:off x="3592890"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2" name="TextBox 681">
            <a:extLst>
              <a:ext uri="{FF2B5EF4-FFF2-40B4-BE49-F238E27FC236}">
                <a16:creationId xmlns:a16="http://schemas.microsoft.com/office/drawing/2014/main" id="{FED4A895-79B9-4335-B1EA-8DA4C1D4087E}"/>
              </a:ext>
            </a:extLst>
          </p:cNvPr>
          <p:cNvSpPr txBox="1"/>
          <p:nvPr/>
        </p:nvSpPr>
        <p:spPr>
          <a:xfrm>
            <a:off x="3884623"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3" name="TextBox 682">
            <a:extLst>
              <a:ext uri="{FF2B5EF4-FFF2-40B4-BE49-F238E27FC236}">
                <a16:creationId xmlns:a16="http://schemas.microsoft.com/office/drawing/2014/main" id="{E293DB1A-AF1A-485E-8CCA-C87E76B0972B}"/>
              </a:ext>
            </a:extLst>
          </p:cNvPr>
          <p:cNvSpPr txBox="1"/>
          <p:nvPr/>
        </p:nvSpPr>
        <p:spPr>
          <a:xfrm>
            <a:off x="3329436"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4" name="TextBox 683">
            <a:extLst>
              <a:ext uri="{FF2B5EF4-FFF2-40B4-BE49-F238E27FC236}">
                <a16:creationId xmlns:a16="http://schemas.microsoft.com/office/drawing/2014/main" id="{8A0B19ED-D845-4827-B5DD-F737E985154F}"/>
              </a:ext>
            </a:extLst>
          </p:cNvPr>
          <p:cNvSpPr txBox="1"/>
          <p:nvPr/>
        </p:nvSpPr>
        <p:spPr>
          <a:xfrm>
            <a:off x="3677782"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86" name="TextBox 685">
            <a:extLst>
              <a:ext uri="{FF2B5EF4-FFF2-40B4-BE49-F238E27FC236}">
                <a16:creationId xmlns:a16="http://schemas.microsoft.com/office/drawing/2014/main" id="{56241588-E559-4638-8CE7-CB4E1BE33A77}"/>
              </a:ext>
            </a:extLst>
          </p:cNvPr>
          <p:cNvSpPr txBox="1"/>
          <p:nvPr/>
        </p:nvSpPr>
        <p:spPr>
          <a:xfrm>
            <a:off x="3372984"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88" name="TextBox 687">
            <a:extLst>
              <a:ext uri="{FF2B5EF4-FFF2-40B4-BE49-F238E27FC236}">
                <a16:creationId xmlns:a16="http://schemas.microsoft.com/office/drawing/2014/main" id="{F6F626FE-CDDB-4AB4-BFE6-BA5194789378}"/>
              </a:ext>
            </a:extLst>
          </p:cNvPr>
          <p:cNvSpPr txBox="1"/>
          <p:nvPr/>
        </p:nvSpPr>
        <p:spPr>
          <a:xfrm>
            <a:off x="4903501"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9" name="TextBox 688">
            <a:extLst>
              <a:ext uri="{FF2B5EF4-FFF2-40B4-BE49-F238E27FC236}">
                <a16:creationId xmlns:a16="http://schemas.microsoft.com/office/drawing/2014/main" id="{3B9CC06A-3A5E-4160-8EAE-37CCFAA084E0}"/>
              </a:ext>
            </a:extLst>
          </p:cNvPr>
          <p:cNvSpPr txBox="1"/>
          <p:nvPr/>
        </p:nvSpPr>
        <p:spPr>
          <a:xfrm>
            <a:off x="5195234"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0" name="TextBox 689">
            <a:extLst>
              <a:ext uri="{FF2B5EF4-FFF2-40B4-BE49-F238E27FC236}">
                <a16:creationId xmlns:a16="http://schemas.microsoft.com/office/drawing/2014/main" id="{7CDE0981-6F01-4779-8F90-B6FE8CC271B7}"/>
              </a:ext>
            </a:extLst>
          </p:cNvPr>
          <p:cNvSpPr txBox="1"/>
          <p:nvPr/>
        </p:nvSpPr>
        <p:spPr>
          <a:xfrm>
            <a:off x="4640047"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5" name="TextBox 694">
            <a:extLst>
              <a:ext uri="{FF2B5EF4-FFF2-40B4-BE49-F238E27FC236}">
                <a16:creationId xmlns:a16="http://schemas.microsoft.com/office/drawing/2014/main" id="{437E69A5-5FD1-4D63-B922-63467DB83044}"/>
              </a:ext>
            </a:extLst>
          </p:cNvPr>
          <p:cNvSpPr txBox="1"/>
          <p:nvPr/>
        </p:nvSpPr>
        <p:spPr>
          <a:xfrm>
            <a:off x="6124872" y="160581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96" name="TextBox 695">
            <a:extLst>
              <a:ext uri="{FF2B5EF4-FFF2-40B4-BE49-F238E27FC236}">
                <a16:creationId xmlns:a16="http://schemas.microsoft.com/office/drawing/2014/main" id="{48912239-0992-47B3-94EC-00D94DB76F3A}"/>
              </a:ext>
            </a:extLst>
          </p:cNvPr>
          <p:cNvSpPr txBox="1"/>
          <p:nvPr/>
        </p:nvSpPr>
        <p:spPr>
          <a:xfrm>
            <a:off x="6416605" y="160474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7" name="TextBox 696">
            <a:extLst>
              <a:ext uri="{FF2B5EF4-FFF2-40B4-BE49-F238E27FC236}">
                <a16:creationId xmlns:a16="http://schemas.microsoft.com/office/drawing/2014/main" id="{6F4348F9-038E-4277-939A-C3C5043D5216}"/>
              </a:ext>
            </a:extLst>
          </p:cNvPr>
          <p:cNvSpPr txBox="1"/>
          <p:nvPr/>
        </p:nvSpPr>
        <p:spPr>
          <a:xfrm>
            <a:off x="5861418" y="160518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2" name="TextBox 701">
            <a:extLst>
              <a:ext uri="{FF2B5EF4-FFF2-40B4-BE49-F238E27FC236}">
                <a16:creationId xmlns:a16="http://schemas.microsoft.com/office/drawing/2014/main" id="{B948AF58-2B8A-4A5B-8A35-4DADB86806E0}"/>
              </a:ext>
            </a:extLst>
          </p:cNvPr>
          <p:cNvSpPr txBox="1"/>
          <p:nvPr/>
        </p:nvSpPr>
        <p:spPr>
          <a:xfrm>
            <a:off x="3592890"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03" name="TextBox 702">
            <a:extLst>
              <a:ext uri="{FF2B5EF4-FFF2-40B4-BE49-F238E27FC236}">
                <a16:creationId xmlns:a16="http://schemas.microsoft.com/office/drawing/2014/main" id="{DCFE2641-D016-4E52-A2A9-232CB88CAEB9}"/>
              </a:ext>
            </a:extLst>
          </p:cNvPr>
          <p:cNvSpPr txBox="1"/>
          <p:nvPr/>
        </p:nvSpPr>
        <p:spPr>
          <a:xfrm>
            <a:off x="3884623"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4" name="TextBox 703">
            <a:extLst>
              <a:ext uri="{FF2B5EF4-FFF2-40B4-BE49-F238E27FC236}">
                <a16:creationId xmlns:a16="http://schemas.microsoft.com/office/drawing/2014/main" id="{DB618165-EB02-4544-B074-57D0F6707FE4}"/>
              </a:ext>
            </a:extLst>
          </p:cNvPr>
          <p:cNvSpPr txBox="1"/>
          <p:nvPr/>
        </p:nvSpPr>
        <p:spPr>
          <a:xfrm>
            <a:off x="3329436"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5" name="TextBox 704">
            <a:extLst>
              <a:ext uri="{FF2B5EF4-FFF2-40B4-BE49-F238E27FC236}">
                <a16:creationId xmlns:a16="http://schemas.microsoft.com/office/drawing/2014/main" id="{3E2BC1E4-FA67-4138-B1E2-4A29EFA4A60C}"/>
              </a:ext>
            </a:extLst>
          </p:cNvPr>
          <p:cNvSpPr txBox="1"/>
          <p:nvPr/>
        </p:nvSpPr>
        <p:spPr>
          <a:xfrm>
            <a:off x="3677782" y="1830041"/>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07" name="TextBox 706">
            <a:extLst>
              <a:ext uri="{FF2B5EF4-FFF2-40B4-BE49-F238E27FC236}">
                <a16:creationId xmlns:a16="http://schemas.microsoft.com/office/drawing/2014/main" id="{99029FCB-EA6E-432D-8055-DFFC84D09A98}"/>
              </a:ext>
            </a:extLst>
          </p:cNvPr>
          <p:cNvSpPr txBox="1"/>
          <p:nvPr/>
        </p:nvSpPr>
        <p:spPr>
          <a:xfrm>
            <a:off x="3372984"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9" name="TextBox 708">
            <a:extLst>
              <a:ext uri="{FF2B5EF4-FFF2-40B4-BE49-F238E27FC236}">
                <a16:creationId xmlns:a16="http://schemas.microsoft.com/office/drawing/2014/main" id="{CC36F0A4-AEB6-48CA-AD95-B6C6A1202CC6}"/>
              </a:ext>
            </a:extLst>
          </p:cNvPr>
          <p:cNvSpPr txBox="1"/>
          <p:nvPr/>
        </p:nvSpPr>
        <p:spPr>
          <a:xfrm>
            <a:off x="4903501"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0" name="TextBox 709">
            <a:extLst>
              <a:ext uri="{FF2B5EF4-FFF2-40B4-BE49-F238E27FC236}">
                <a16:creationId xmlns:a16="http://schemas.microsoft.com/office/drawing/2014/main" id="{7A20FA85-DE25-4268-8CFC-640798A83C81}"/>
              </a:ext>
            </a:extLst>
          </p:cNvPr>
          <p:cNvSpPr txBox="1"/>
          <p:nvPr/>
        </p:nvSpPr>
        <p:spPr>
          <a:xfrm>
            <a:off x="5195234"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1" name="TextBox 710">
            <a:extLst>
              <a:ext uri="{FF2B5EF4-FFF2-40B4-BE49-F238E27FC236}">
                <a16:creationId xmlns:a16="http://schemas.microsoft.com/office/drawing/2014/main" id="{9B77DA89-1FE4-458F-AA12-58F535DA1097}"/>
              </a:ext>
            </a:extLst>
          </p:cNvPr>
          <p:cNvSpPr txBox="1"/>
          <p:nvPr/>
        </p:nvSpPr>
        <p:spPr>
          <a:xfrm>
            <a:off x="4640047"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6" name="TextBox 715">
            <a:extLst>
              <a:ext uri="{FF2B5EF4-FFF2-40B4-BE49-F238E27FC236}">
                <a16:creationId xmlns:a16="http://schemas.microsoft.com/office/drawing/2014/main" id="{6BD6F7A9-9F78-4A15-AA6F-E7B3FE90AE50}"/>
              </a:ext>
            </a:extLst>
          </p:cNvPr>
          <p:cNvSpPr txBox="1"/>
          <p:nvPr/>
        </p:nvSpPr>
        <p:spPr>
          <a:xfrm>
            <a:off x="6124872" y="184122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7" name="TextBox 716">
            <a:extLst>
              <a:ext uri="{FF2B5EF4-FFF2-40B4-BE49-F238E27FC236}">
                <a16:creationId xmlns:a16="http://schemas.microsoft.com/office/drawing/2014/main" id="{CE195F8A-9E71-4CF7-BBF3-C7DF6CDE989D}"/>
              </a:ext>
            </a:extLst>
          </p:cNvPr>
          <p:cNvSpPr txBox="1"/>
          <p:nvPr/>
        </p:nvSpPr>
        <p:spPr>
          <a:xfrm>
            <a:off x="6416605" y="18401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8" name="TextBox 717">
            <a:extLst>
              <a:ext uri="{FF2B5EF4-FFF2-40B4-BE49-F238E27FC236}">
                <a16:creationId xmlns:a16="http://schemas.microsoft.com/office/drawing/2014/main" id="{858B67B5-49DD-41A6-A871-2D3F996BBAE7}"/>
              </a:ext>
            </a:extLst>
          </p:cNvPr>
          <p:cNvSpPr txBox="1"/>
          <p:nvPr/>
        </p:nvSpPr>
        <p:spPr>
          <a:xfrm>
            <a:off x="5861418" y="184059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3" name="TextBox 722">
            <a:extLst>
              <a:ext uri="{FF2B5EF4-FFF2-40B4-BE49-F238E27FC236}">
                <a16:creationId xmlns:a16="http://schemas.microsoft.com/office/drawing/2014/main" id="{4FF4E6C5-D800-46D2-8C95-87BDD3A3B89D}"/>
              </a:ext>
            </a:extLst>
          </p:cNvPr>
          <p:cNvSpPr txBox="1"/>
          <p:nvPr/>
        </p:nvSpPr>
        <p:spPr>
          <a:xfrm>
            <a:off x="3592890"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24" name="TextBox 723">
            <a:extLst>
              <a:ext uri="{FF2B5EF4-FFF2-40B4-BE49-F238E27FC236}">
                <a16:creationId xmlns:a16="http://schemas.microsoft.com/office/drawing/2014/main" id="{436D4C5B-6A56-4745-B6A9-B3D1E87299EC}"/>
              </a:ext>
            </a:extLst>
          </p:cNvPr>
          <p:cNvSpPr txBox="1"/>
          <p:nvPr/>
        </p:nvSpPr>
        <p:spPr>
          <a:xfrm>
            <a:off x="3884623"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5" name="TextBox 724">
            <a:extLst>
              <a:ext uri="{FF2B5EF4-FFF2-40B4-BE49-F238E27FC236}">
                <a16:creationId xmlns:a16="http://schemas.microsoft.com/office/drawing/2014/main" id="{6F3BC583-AE7F-41D8-8B78-7C82FD27DF94}"/>
              </a:ext>
            </a:extLst>
          </p:cNvPr>
          <p:cNvSpPr txBox="1"/>
          <p:nvPr/>
        </p:nvSpPr>
        <p:spPr>
          <a:xfrm>
            <a:off x="3329436"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6" name="TextBox 725">
            <a:extLst>
              <a:ext uri="{FF2B5EF4-FFF2-40B4-BE49-F238E27FC236}">
                <a16:creationId xmlns:a16="http://schemas.microsoft.com/office/drawing/2014/main" id="{CAEAE12B-80AD-4B46-A61B-F706BC38E186}"/>
              </a:ext>
            </a:extLst>
          </p:cNvPr>
          <p:cNvSpPr txBox="1"/>
          <p:nvPr/>
        </p:nvSpPr>
        <p:spPr>
          <a:xfrm>
            <a:off x="3677782" y="205092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28" name="TextBox 727">
            <a:extLst>
              <a:ext uri="{FF2B5EF4-FFF2-40B4-BE49-F238E27FC236}">
                <a16:creationId xmlns:a16="http://schemas.microsoft.com/office/drawing/2014/main" id="{60116BCA-4132-4C57-994A-BE1580AEBF6C}"/>
              </a:ext>
            </a:extLst>
          </p:cNvPr>
          <p:cNvSpPr txBox="1"/>
          <p:nvPr/>
        </p:nvSpPr>
        <p:spPr>
          <a:xfrm>
            <a:off x="3372984"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0" name="TextBox 729">
            <a:extLst>
              <a:ext uri="{FF2B5EF4-FFF2-40B4-BE49-F238E27FC236}">
                <a16:creationId xmlns:a16="http://schemas.microsoft.com/office/drawing/2014/main" id="{66746A15-A8D3-41E7-B6ED-45A471618712}"/>
              </a:ext>
            </a:extLst>
          </p:cNvPr>
          <p:cNvSpPr txBox="1"/>
          <p:nvPr/>
        </p:nvSpPr>
        <p:spPr>
          <a:xfrm>
            <a:off x="4903501"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1" name="TextBox 730">
            <a:extLst>
              <a:ext uri="{FF2B5EF4-FFF2-40B4-BE49-F238E27FC236}">
                <a16:creationId xmlns:a16="http://schemas.microsoft.com/office/drawing/2014/main" id="{7982AFEB-4D21-4A16-8147-37953482FE03}"/>
              </a:ext>
            </a:extLst>
          </p:cNvPr>
          <p:cNvSpPr txBox="1"/>
          <p:nvPr/>
        </p:nvSpPr>
        <p:spPr>
          <a:xfrm>
            <a:off x="5195234"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2" name="TextBox 731">
            <a:extLst>
              <a:ext uri="{FF2B5EF4-FFF2-40B4-BE49-F238E27FC236}">
                <a16:creationId xmlns:a16="http://schemas.microsoft.com/office/drawing/2014/main" id="{C3CE6AD8-0181-4650-92FE-56D3C9B63892}"/>
              </a:ext>
            </a:extLst>
          </p:cNvPr>
          <p:cNvSpPr txBox="1"/>
          <p:nvPr/>
        </p:nvSpPr>
        <p:spPr>
          <a:xfrm>
            <a:off x="4640047"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7" name="TextBox 736">
            <a:extLst>
              <a:ext uri="{FF2B5EF4-FFF2-40B4-BE49-F238E27FC236}">
                <a16:creationId xmlns:a16="http://schemas.microsoft.com/office/drawing/2014/main" id="{DE948E34-CB2F-4169-A7D1-E14094DCF5A5}"/>
              </a:ext>
            </a:extLst>
          </p:cNvPr>
          <p:cNvSpPr txBox="1"/>
          <p:nvPr/>
        </p:nvSpPr>
        <p:spPr>
          <a:xfrm>
            <a:off x="6124872" y="206210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8" name="TextBox 737">
            <a:extLst>
              <a:ext uri="{FF2B5EF4-FFF2-40B4-BE49-F238E27FC236}">
                <a16:creationId xmlns:a16="http://schemas.microsoft.com/office/drawing/2014/main" id="{392E11C7-1D86-44E8-86A1-0BF7B9452B59}"/>
              </a:ext>
            </a:extLst>
          </p:cNvPr>
          <p:cNvSpPr txBox="1"/>
          <p:nvPr/>
        </p:nvSpPr>
        <p:spPr>
          <a:xfrm>
            <a:off x="6416605" y="206104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9" name="TextBox 738">
            <a:extLst>
              <a:ext uri="{FF2B5EF4-FFF2-40B4-BE49-F238E27FC236}">
                <a16:creationId xmlns:a16="http://schemas.microsoft.com/office/drawing/2014/main" id="{B7448E7E-048A-4CEF-84DE-6A44D1383DE7}"/>
              </a:ext>
            </a:extLst>
          </p:cNvPr>
          <p:cNvSpPr txBox="1"/>
          <p:nvPr/>
        </p:nvSpPr>
        <p:spPr>
          <a:xfrm>
            <a:off x="5861418" y="206147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4" name="TextBox 743">
            <a:extLst>
              <a:ext uri="{FF2B5EF4-FFF2-40B4-BE49-F238E27FC236}">
                <a16:creationId xmlns:a16="http://schemas.microsoft.com/office/drawing/2014/main" id="{EBD0F1E7-6131-4C29-8BE9-B23D8FF5349A}"/>
              </a:ext>
            </a:extLst>
          </p:cNvPr>
          <p:cNvSpPr txBox="1"/>
          <p:nvPr/>
        </p:nvSpPr>
        <p:spPr>
          <a:xfrm>
            <a:off x="3592890"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45" name="TextBox 744">
            <a:extLst>
              <a:ext uri="{FF2B5EF4-FFF2-40B4-BE49-F238E27FC236}">
                <a16:creationId xmlns:a16="http://schemas.microsoft.com/office/drawing/2014/main" id="{058AAAC6-6B20-47AF-874A-306057509C59}"/>
              </a:ext>
            </a:extLst>
          </p:cNvPr>
          <p:cNvSpPr txBox="1"/>
          <p:nvPr/>
        </p:nvSpPr>
        <p:spPr>
          <a:xfrm>
            <a:off x="3884623"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6" name="TextBox 745">
            <a:extLst>
              <a:ext uri="{FF2B5EF4-FFF2-40B4-BE49-F238E27FC236}">
                <a16:creationId xmlns:a16="http://schemas.microsoft.com/office/drawing/2014/main" id="{CC9F794D-5AF3-457B-BB06-2AEED75B22C1}"/>
              </a:ext>
            </a:extLst>
          </p:cNvPr>
          <p:cNvSpPr txBox="1"/>
          <p:nvPr/>
        </p:nvSpPr>
        <p:spPr>
          <a:xfrm>
            <a:off x="3329436"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7" name="TextBox 746">
            <a:extLst>
              <a:ext uri="{FF2B5EF4-FFF2-40B4-BE49-F238E27FC236}">
                <a16:creationId xmlns:a16="http://schemas.microsoft.com/office/drawing/2014/main" id="{388CDCAD-7E7A-4C1E-B956-3C097A09FF2B}"/>
              </a:ext>
            </a:extLst>
          </p:cNvPr>
          <p:cNvSpPr txBox="1"/>
          <p:nvPr/>
        </p:nvSpPr>
        <p:spPr>
          <a:xfrm>
            <a:off x="3677782"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9" name="TextBox 748">
            <a:extLst>
              <a:ext uri="{FF2B5EF4-FFF2-40B4-BE49-F238E27FC236}">
                <a16:creationId xmlns:a16="http://schemas.microsoft.com/office/drawing/2014/main" id="{D29A3DDE-7277-48D6-A5DF-8E0DEA391F4A}"/>
              </a:ext>
            </a:extLst>
          </p:cNvPr>
          <p:cNvSpPr txBox="1"/>
          <p:nvPr/>
        </p:nvSpPr>
        <p:spPr>
          <a:xfrm>
            <a:off x="3372984"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1" name="TextBox 750">
            <a:extLst>
              <a:ext uri="{FF2B5EF4-FFF2-40B4-BE49-F238E27FC236}">
                <a16:creationId xmlns:a16="http://schemas.microsoft.com/office/drawing/2014/main" id="{94F30F39-E343-4967-8CBA-766B7C8250C6}"/>
              </a:ext>
            </a:extLst>
          </p:cNvPr>
          <p:cNvSpPr txBox="1"/>
          <p:nvPr/>
        </p:nvSpPr>
        <p:spPr>
          <a:xfrm>
            <a:off x="4903501"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2" name="TextBox 751">
            <a:extLst>
              <a:ext uri="{FF2B5EF4-FFF2-40B4-BE49-F238E27FC236}">
                <a16:creationId xmlns:a16="http://schemas.microsoft.com/office/drawing/2014/main" id="{AA04DD13-9B8E-42A3-B653-37F3E3EA65ED}"/>
              </a:ext>
            </a:extLst>
          </p:cNvPr>
          <p:cNvSpPr txBox="1"/>
          <p:nvPr/>
        </p:nvSpPr>
        <p:spPr>
          <a:xfrm>
            <a:off x="5195234"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3" name="TextBox 752">
            <a:extLst>
              <a:ext uri="{FF2B5EF4-FFF2-40B4-BE49-F238E27FC236}">
                <a16:creationId xmlns:a16="http://schemas.microsoft.com/office/drawing/2014/main" id="{6C956B74-B777-4FDB-A51F-17017AE23ED0}"/>
              </a:ext>
            </a:extLst>
          </p:cNvPr>
          <p:cNvSpPr txBox="1"/>
          <p:nvPr/>
        </p:nvSpPr>
        <p:spPr>
          <a:xfrm>
            <a:off x="4640047"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8" name="TextBox 757">
            <a:extLst>
              <a:ext uri="{FF2B5EF4-FFF2-40B4-BE49-F238E27FC236}">
                <a16:creationId xmlns:a16="http://schemas.microsoft.com/office/drawing/2014/main" id="{F26DD426-AB33-4F4F-9571-C0504FB4FE9A}"/>
              </a:ext>
            </a:extLst>
          </p:cNvPr>
          <p:cNvSpPr txBox="1"/>
          <p:nvPr/>
        </p:nvSpPr>
        <p:spPr>
          <a:xfrm>
            <a:off x="6124872" y="229752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9" name="TextBox 758">
            <a:extLst>
              <a:ext uri="{FF2B5EF4-FFF2-40B4-BE49-F238E27FC236}">
                <a16:creationId xmlns:a16="http://schemas.microsoft.com/office/drawing/2014/main" id="{C6BD6837-D840-49BB-8271-6A753B7B9395}"/>
              </a:ext>
            </a:extLst>
          </p:cNvPr>
          <p:cNvSpPr txBox="1"/>
          <p:nvPr/>
        </p:nvSpPr>
        <p:spPr>
          <a:xfrm>
            <a:off x="6416605" y="229645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0" name="TextBox 759">
            <a:extLst>
              <a:ext uri="{FF2B5EF4-FFF2-40B4-BE49-F238E27FC236}">
                <a16:creationId xmlns:a16="http://schemas.microsoft.com/office/drawing/2014/main" id="{49D36501-C996-4151-AC7C-225D6D75D9E9}"/>
              </a:ext>
            </a:extLst>
          </p:cNvPr>
          <p:cNvSpPr txBox="1"/>
          <p:nvPr/>
        </p:nvSpPr>
        <p:spPr>
          <a:xfrm>
            <a:off x="5861418" y="229688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5" name="TextBox 764">
            <a:extLst>
              <a:ext uri="{FF2B5EF4-FFF2-40B4-BE49-F238E27FC236}">
                <a16:creationId xmlns:a16="http://schemas.microsoft.com/office/drawing/2014/main" id="{B9B8BB18-DE15-4E67-8C8A-06EABAA0CBCC}"/>
              </a:ext>
            </a:extLst>
          </p:cNvPr>
          <p:cNvSpPr txBox="1"/>
          <p:nvPr/>
        </p:nvSpPr>
        <p:spPr>
          <a:xfrm>
            <a:off x="3592890"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66" name="TextBox 765">
            <a:extLst>
              <a:ext uri="{FF2B5EF4-FFF2-40B4-BE49-F238E27FC236}">
                <a16:creationId xmlns:a16="http://schemas.microsoft.com/office/drawing/2014/main" id="{ED397B8E-E649-43A9-BB3F-0A8DC845CECF}"/>
              </a:ext>
            </a:extLst>
          </p:cNvPr>
          <p:cNvSpPr txBox="1"/>
          <p:nvPr/>
        </p:nvSpPr>
        <p:spPr>
          <a:xfrm>
            <a:off x="3884623"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7" name="TextBox 766">
            <a:extLst>
              <a:ext uri="{FF2B5EF4-FFF2-40B4-BE49-F238E27FC236}">
                <a16:creationId xmlns:a16="http://schemas.microsoft.com/office/drawing/2014/main" id="{E5700B30-F049-4B7D-BA70-002AB64A4D25}"/>
              </a:ext>
            </a:extLst>
          </p:cNvPr>
          <p:cNvSpPr txBox="1"/>
          <p:nvPr/>
        </p:nvSpPr>
        <p:spPr>
          <a:xfrm>
            <a:off x="3329436"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8" name="TextBox 767">
            <a:extLst>
              <a:ext uri="{FF2B5EF4-FFF2-40B4-BE49-F238E27FC236}">
                <a16:creationId xmlns:a16="http://schemas.microsoft.com/office/drawing/2014/main" id="{9BAF9FCC-7C4D-412C-8367-90D13654A5DB}"/>
              </a:ext>
            </a:extLst>
          </p:cNvPr>
          <p:cNvSpPr txBox="1"/>
          <p:nvPr/>
        </p:nvSpPr>
        <p:spPr>
          <a:xfrm>
            <a:off x="3677782" y="2506206"/>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70" name="TextBox 769">
            <a:extLst>
              <a:ext uri="{FF2B5EF4-FFF2-40B4-BE49-F238E27FC236}">
                <a16:creationId xmlns:a16="http://schemas.microsoft.com/office/drawing/2014/main" id="{76C2C442-95D2-43E6-AC94-BEC0223AF9F4}"/>
              </a:ext>
            </a:extLst>
          </p:cNvPr>
          <p:cNvSpPr txBox="1"/>
          <p:nvPr/>
        </p:nvSpPr>
        <p:spPr>
          <a:xfrm>
            <a:off x="3372984"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2" name="TextBox 771">
            <a:extLst>
              <a:ext uri="{FF2B5EF4-FFF2-40B4-BE49-F238E27FC236}">
                <a16:creationId xmlns:a16="http://schemas.microsoft.com/office/drawing/2014/main" id="{F03884C7-E99B-4ACF-91F8-C6CAC09EA672}"/>
              </a:ext>
            </a:extLst>
          </p:cNvPr>
          <p:cNvSpPr txBox="1"/>
          <p:nvPr/>
        </p:nvSpPr>
        <p:spPr>
          <a:xfrm>
            <a:off x="4903501"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73" name="TextBox 772">
            <a:extLst>
              <a:ext uri="{FF2B5EF4-FFF2-40B4-BE49-F238E27FC236}">
                <a16:creationId xmlns:a16="http://schemas.microsoft.com/office/drawing/2014/main" id="{A4CDAE74-7FC7-4B3C-BD78-1C46365444FE}"/>
              </a:ext>
            </a:extLst>
          </p:cNvPr>
          <p:cNvSpPr txBox="1"/>
          <p:nvPr/>
        </p:nvSpPr>
        <p:spPr>
          <a:xfrm>
            <a:off x="5195234"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4" name="TextBox 773">
            <a:extLst>
              <a:ext uri="{FF2B5EF4-FFF2-40B4-BE49-F238E27FC236}">
                <a16:creationId xmlns:a16="http://schemas.microsoft.com/office/drawing/2014/main" id="{153D7A0F-A493-4B1E-AAD0-DF5B4EC8FB20}"/>
              </a:ext>
            </a:extLst>
          </p:cNvPr>
          <p:cNvSpPr txBox="1"/>
          <p:nvPr/>
        </p:nvSpPr>
        <p:spPr>
          <a:xfrm>
            <a:off x="4640047"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9" name="TextBox 778">
            <a:extLst>
              <a:ext uri="{FF2B5EF4-FFF2-40B4-BE49-F238E27FC236}">
                <a16:creationId xmlns:a16="http://schemas.microsoft.com/office/drawing/2014/main" id="{55578728-6C38-408E-A226-3AB7ABB5EB90}"/>
              </a:ext>
            </a:extLst>
          </p:cNvPr>
          <p:cNvSpPr txBox="1"/>
          <p:nvPr/>
        </p:nvSpPr>
        <p:spPr>
          <a:xfrm>
            <a:off x="6124872" y="25173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0" name="TextBox 779">
            <a:extLst>
              <a:ext uri="{FF2B5EF4-FFF2-40B4-BE49-F238E27FC236}">
                <a16:creationId xmlns:a16="http://schemas.microsoft.com/office/drawing/2014/main" id="{B2A785F2-F1F3-43EA-88B7-64E169D4606A}"/>
              </a:ext>
            </a:extLst>
          </p:cNvPr>
          <p:cNvSpPr txBox="1"/>
          <p:nvPr/>
        </p:nvSpPr>
        <p:spPr>
          <a:xfrm>
            <a:off x="6416605" y="25163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1" name="TextBox 780">
            <a:extLst>
              <a:ext uri="{FF2B5EF4-FFF2-40B4-BE49-F238E27FC236}">
                <a16:creationId xmlns:a16="http://schemas.microsoft.com/office/drawing/2014/main" id="{A7A4C7A5-B606-4CEF-AD4A-DB6AD4B34CD0}"/>
              </a:ext>
            </a:extLst>
          </p:cNvPr>
          <p:cNvSpPr txBox="1"/>
          <p:nvPr/>
        </p:nvSpPr>
        <p:spPr>
          <a:xfrm>
            <a:off x="5861418" y="25167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6" name="TextBox 785">
            <a:extLst>
              <a:ext uri="{FF2B5EF4-FFF2-40B4-BE49-F238E27FC236}">
                <a16:creationId xmlns:a16="http://schemas.microsoft.com/office/drawing/2014/main" id="{03441EA0-8F90-42CD-8855-011BAAE1A156}"/>
              </a:ext>
            </a:extLst>
          </p:cNvPr>
          <p:cNvSpPr txBox="1"/>
          <p:nvPr/>
        </p:nvSpPr>
        <p:spPr>
          <a:xfrm>
            <a:off x="3592890"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7" name="TextBox 786">
            <a:extLst>
              <a:ext uri="{FF2B5EF4-FFF2-40B4-BE49-F238E27FC236}">
                <a16:creationId xmlns:a16="http://schemas.microsoft.com/office/drawing/2014/main" id="{2A7CDEAD-B733-47F0-A7A0-44E0BA653C65}"/>
              </a:ext>
            </a:extLst>
          </p:cNvPr>
          <p:cNvSpPr txBox="1"/>
          <p:nvPr/>
        </p:nvSpPr>
        <p:spPr>
          <a:xfrm>
            <a:off x="3884623"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8" name="TextBox 787">
            <a:extLst>
              <a:ext uri="{FF2B5EF4-FFF2-40B4-BE49-F238E27FC236}">
                <a16:creationId xmlns:a16="http://schemas.microsoft.com/office/drawing/2014/main" id="{2F591A8E-1749-4043-8A78-AB657CC64AA8}"/>
              </a:ext>
            </a:extLst>
          </p:cNvPr>
          <p:cNvSpPr txBox="1"/>
          <p:nvPr/>
        </p:nvSpPr>
        <p:spPr>
          <a:xfrm>
            <a:off x="3329436"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9" name="TextBox 788">
            <a:extLst>
              <a:ext uri="{FF2B5EF4-FFF2-40B4-BE49-F238E27FC236}">
                <a16:creationId xmlns:a16="http://schemas.microsoft.com/office/drawing/2014/main" id="{ACA905C6-D3B2-4A44-8846-FB5AFB989007}"/>
              </a:ext>
            </a:extLst>
          </p:cNvPr>
          <p:cNvSpPr txBox="1"/>
          <p:nvPr/>
        </p:nvSpPr>
        <p:spPr>
          <a:xfrm>
            <a:off x="3677782" y="2741619"/>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91" name="TextBox 790">
            <a:extLst>
              <a:ext uri="{FF2B5EF4-FFF2-40B4-BE49-F238E27FC236}">
                <a16:creationId xmlns:a16="http://schemas.microsoft.com/office/drawing/2014/main" id="{B64D65BD-4C6C-4A93-A506-5D3305337B48}"/>
              </a:ext>
            </a:extLst>
          </p:cNvPr>
          <p:cNvSpPr txBox="1"/>
          <p:nvPr/>
        </p:nvSpPr>
        <p:spPr>
          <a:xfrm>
            <a:off x="3372984"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3" name="TextBox 792">
            <a:extLst>
              <a:ext uri="{FF2B5EF4-FFF2-40B4-BE49-F238E27FC236}">
                <a16:creationId xmlns:a16="http://schemas.microsoft.com/office/drawing/2014/main" id="{37109546-CF29-452B-BA5E-345B453827C1}"/>
              </a:ext>
            </a:extLst>
          </p:cNvPr>
          <p:cNvSpPr txBox="1"/>
          <p:nvPr/>
        </p:nvSpPr>
        <p:spPr>
          <a:xfrm>
            <a:off x="4903501"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94" name="TextBox 793">
            <a:extLst>
              <a:ext uri="{FF2B5EF4-FFF2-40B4-BE49-F238E27FC236}">
                <a16:creationId xmlns:a16="http://schemas.microsoft.com/office/drawing/2014/main" id="{89999466-B180-4ADA-A32B-4A79201F4E6C}"/>
              </a:ext>
            </a:extLst>
          </p:cNvPr>
          <p:cNvSpPr txBox="1"/>
          <p:nvPr/>
        </p:nvSpPr>
        <p:spPr>
          <a:xfrm>
            <a:off x="5195234"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5" name="TextBox 794">
            <a:extLst>
              <a:ext uri="{FF2B5EF4-FFF2-40B4-BE49-F238E27FC236}">
                <a16:creationId xmlns:a16="http://schemas.microsoft.com/office/drawing/2014/main" id="{42270B2C-4EBD-4115-ADF9-705298BFB4AF}"/>
              </a:ext>
            </a:extLst>
          </p:cNvPr>
          <p:cNvSpPr txBox="1"/>
          <p:nvPr/>
        </p:nvSpPr>
        <p:spPr>
          <a:xfrm>
            <a:off x="4640047"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0" name="TextBox 799">
            <a:extLst>
              <a:ext uri="{FF2B5EF4-FFF2-40B4-BE49-F238E27FC236}">
                <a16:creationId xmlns:a16="http://schemas.microsoft.com/office/drawing/2014/main" id="{457290B3-1628-41BA-B804-A2A3F8C5BCCD}"/>
              </a:ext>
            </a:extLst>
          </p:cNvPr>
          <p:cNvSpPr txBox="1"/>
          <p:nvPr/>
        </p:nvSpPr>
        <p:spPr>
          <a:xfrm>
            <a:off x="6124872" y="27528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1" name="TextBox 800">
            <a:extLst>
              <a:ext uri="{FF2B5EF4-FFF2-40B4-BE49-F238E27FC236}">
                <a16:creationId xmlns:a16="http://schemas.microsoft.com/office/drawing/2014/main" id="{03E4FCC6-5EF3-41F5-BDBC-39A178C58364}"/>
              </a:ext>
            </a:extLst>
          </p:cNvPr>
          <p:cNvSpPr txBox="1"/>
          <p:nvPr/>
        </p:nvSpPr>
        <p:spPr>
          <a:xfrm>
            <a:off x="6416605" y="27517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2" name="TextBox 801">
            <a:extLst>
              <a:ext uri="{FF2B5EF4-FFF2-40B4-BE49-F238E27FC236}">
                <a16:creationId xmlns:a16="http://schemas.microsoft.com/office/drawing/2014/main" id="{47227A7A-C706-406D-A74D-AB7AA218DE63}"/>
              </a:ext>
            </a:extLst>
          </p:cNvPr>
          <p:cNvSpPr txBox="1"/>
          <p:nvPr/>
        </p:nvSpPr>
        <p:spPr>
          <a:xfrm>
            <a:off x="5861418" y="27521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7" name="TextBox 806">
            <a:extLst>
              <a:ext uri="{FF2B5EF4-FFF2-40B4-BE49-F238E27FC236}">
                <a16:creationId xmlns:a16="http://schemas.microsoft.com/office/drawing/2014/main" id="{4CAE475E-658D-4723-A5E5-C7EB6B173553}"/>
              </a:ext>
            </a:extLst>
          </p:cNvPr>
          <p:cNvSpPr txBox="1"/>
          <p:nvPr/>
        </p:nvSpPr>
        <p:spPr>
          <a:xfrm>
            <a:off x="3592890"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8" name="TextBox 807">
            <a:extLst>
              <a:ext uri="{FF2B5EF4-FFF2-40B4-BE49-F238E27FC236}">
                <a16:creationId xmlns:a16="http://schemas.microsoft.com/office/drawing/2014/main" id="{8C23587A-7623-4B20-A0B8-30AFA41E6E59}"/>
              </a:ext>
            </a:extLst>
          </p:cNvPr>
          <p:cNvSpPr txBox="1"/>
          <p:nvPr/>
        </p:nvSpPr>
        <p:spPr>
          <a:xfrm>
            <a:off x="3884623"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9" name="TextBox 808">
            <a:extLst>
              <a:ext uri="{FF2B5EF4-FFF2-40B4-BE49-F238E27FC236}">
                <a16:creationId xmlns:a16="http://schemas.microsoft.com/office/drawing/2014/main" id="{8DF3DAA3-B82F-4D1E-9B0D-39F92A549D4A}"/>
              </a:ext>
            </a:extLst>
          </p:cNvPr>
          <p:cNvSpPr txBox="1"/>
          <p:nvPr/>
        </p:nvSpPr>
        <p:spPr>
          <a:xfrm>
            <a:off x="3329436"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0" name="TextBox 809">
            <a:extLst>
              <a:ext uri="{FF2B5EF4-FFF2-40B4-BE49-F238E27FC236}">
                <a16:creationId xmlns:a16="http://schemas.microsoft.com/office/drawing/2014/main" id="{2D6BF810-4082-4B4C-858B-592943CDEED7}"/>
              </a:ext>
            </a:extLst>
          </p:cNvPr>
          <p:cNvSpPr txBox="1"/>
          <p:nvPr/>
        </p:nvSpPr>
        <p:spPr>
          <a:xfrm>
            <a:off x="3677782"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2" name="TextBox 811">
            <a:extLst>
              <a:ext uri="{FF2B5EF4-FFF2-40B4-BE49-F238E27FC236}">
                <a16:creationId xmlns:a16="http://schemas.microsoft.com/office/drawing/2014/main" id="{648ACC21-1E13-4AB9-A0BF-5FBC37A3CB40}"/>
              </a:ext>
            </a:extLst>
          </p:cNvPr>
          <p:cNvSpPr txBox="1"/>
          <p:nvPr/>
        </p:nvSpPr>
        <p:spPr>
          <a:xfrm>
            <a:off x="3372984"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4" name="TextBox 813">
            <a:extLst>
              <a:ext uri="{FF2B5EF4-FFF2-40B4-BE49-F238E27FC236}">
                <a16:creationId xmlns:a16="http://schemas.microsoft.com/office/drawing/2014/main" id="{DD83F36A-70B6-47A3-B84C-FCF13F30ED90}"/>
              </a:ext>
            </a:extLst>
          </p:cNvPr>
          <p:cNvSpPr txBox="1"/>
          <p:nvPr/>
        </p:nvSpPr>
        <p:spPr>
          <a:xfrm>
            <a:off x="4903501"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15" name="TextBox 814">
            <a:extLst>
              <a:ext uri="{FF2B5EF4-FFF2-40B4-BE49-F238E27FC236}">
                <a16:creationId xmlns:a16="http://schemas.microsoft.com/office/drawing/2014/main" id="{FAA68133-0BFB-4CAB-9FAA-F252B061164C}"/>
              </a:ext>
            </a:extLst>
          </p:cNvPr>
          <p:cNvSpPr txBox="1"/>
          <p:nvPr/>
        </p:nvSpPr>
        <p:spPr>
          <a:xfrm>
            <a:off x="5195234"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6" name="TextBox 815">
            <a:extLst>
              <a:ext uri="{FF2B5EF4-FFF2-40B4-BE49-F238E27FC236}">
                <a16:creationId xmlns:a16="http://schemas.microsoft.com/office/drawing/2014/main" id="{ABEA389E-DB40-4156-B929-CA878E369E3D}"/>
              </a:ext>
            </a:extLst>
          </p:cNvPr>
          <p:cNvSpPr txBox="1"/>
          <p:nvPr/>
        </p:nvSpPr>
        <p:spPr>
          <a:xfrm>
            <a:off x="4640047"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1" name="TextBox 820">
            <a:extLst>
              <a:ext uri="{FF2B5EF4-FFF2-40B4-BE49-F238E27FC236}">
                <a16:creationId xmlns:a16="http://schemas.microsoft.com/office/drawing/2014/main" id="{FBB75A89-EAC8-4D01-A465-75EFC88D4393}"/>
              </a:ext>
            </a:extLst>
          </p:cNvPr>
          <p:cNvSpPr txBox="1"/>
          <p:nvPr/>
        </p:nvSpPr>
        <p:spPr>
          <a:xfrm>
            <a:off x="6124872" y="29741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2" name="TextBox 821">
            <a:extLst>
              <a:ext uri="{FF2B5EF4-FFF2-40B4-BE49-F238E27FC236}">
                <a16:creationId xmlns:a16="http://schemas.microsoft.com/office/drawing/2014/main" id="{761A9F10-B805-4429-B6CF-E46EBAC825AC}"/>
              </a:ext>
            </a:extLst>
          </p:cNvPr>
          <p:cNvSpPr txBox="1"/>
          <p:nvPr/>
        </p:nvSpPr>
        <p:spPr>
          <a:xfrm>
            <a:off x="6416605" y="29730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3" name="TextBox 822">
            <a:extLst>
              <a:ext uri="{FF2B5EF4-FFF2-40B4-BE49-F238E27FC236}">
                <a16:creationId xmlns:a16="http://schemas.microsoft.com/office/drawing/2014/main" id="{15ED9352-5560-4D88-853A-5E86E5F6DC8B}"/>
              </a:ext>
            </a:extLst>
          </p:cNvPr>
          <p:cNvSpPr txBox="1"/>
          <p:nvPr/>
        </p:nvSpPr>
        <p:spPr>
          <a:xfrm>
            <a:off x="5861418" y="29734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8" name="TextBox 827">
            <a:extLst>
              <a:ext uri="{FF2B5EF4-FFF2-40B4-BE49-F238E27FC236}">
                <a16:creationId xmlns:a16="http://schemas.microsoft.com/office/drawing/2014/main" id="{0CF79F6F-BD93-44C2-A906-79B1130D8076}"/>
              </a:ext>
            </a:extLst>
          </p:cNvPr>
          <p:cNvSpPr txBox="1"/>
          <p:nvPr/>
        </p:nvSpPr>
        <p:spPr>
          <a:xfrm>
            <a:off x="3592890"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9" name="TextBox 828">
            <a:extLst>
              <a:ext uri="{FF2B5EF4-FFF2-40B4-BE49-F238E27FC236}">
                <a16:creationId xmlns:a16="http://schemas.microsoft.com/office/drawing/2014/main" id="{59D35E80-3195-4EB4-9EDD-D39EAA0A288E}"/>
              </a:ext>
            </a:extLst>
          </p:cNvPr>
          <p:cNvSpPr txBox="1"/>
          <p:nvPr/>
        </p:nvSpPr>
        <p:spPr>
          <a:xfrm>
            <a:off x="3884623"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0" name="TextBox 829">
            <a:extLst>
              <a:ext uri="{FF2B5EF4-FFF2-40B4-BE49-F238E27FC236}">
                <a16:creationId xmlns:a16="http://schemas.microsoft.com/office/drawing/2014/main" id="{71DD52B4-0D6C-4065-8B4A-EF1C0706BF57}"/>
              </a:ext>
            </a:extLst>
          </p:cNvPr>
          <p:cNvSpPr txBox="1"/>
          <p:nvPr/>
        </p:nvSpPr>
        <p:spPr>
          <a:xfrm>
            <a:off x="3329436"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1" name="TextBox 830">
            <a:extLst>
              <a:ext uri="{FF2B5EF4-FFF2-40B4-BE49-F238E27FC236}">
                <a16:creationId xmlns:a16="http://schemas.microsoft.com/office/drawing/2014/main" id="{053D4D3C-2788-4FFE-927A-DB1A7269E179}"/>
              </a:ext>
            </a:extLst>
          </p:cNvPr>
          <p:cNvSpPr txBox="1"/>
          <p:nvPr/>
        </p:nvSpPr>
        <p:spPr>
          <a:xfrm>
            <a:off x="3677782" y="3198343"/>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33" name="TextBox 832">
            <a:extLst>
              <a:ext uri="{FF2B5EF4-FFF2-40B4-BE49-F238E27FC236}">
                <a16:creationId xmlns:a16="http://schemas.microsoft.com/office/drawing/2014/main" id="{0F4B004C-4F93-4207-9B76-F2FCCDD70693}"/>
              </a:ext>
            </a:extLst>
          </p:cNvPr>
          <p:cNvSpPr txBox="1"/>
          <p:nvPr/>
        </p:nvSpPr>
        <p:spPr>
          <a:xfrm>
            <a:off x="3372984"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35" name="TextBox 834">
            <a:extLst>
              <a:ext uri="{FF2B5EF4-FFF2-40B4-BE49-F238E27FC236}">
                <a16:creationId xmlns:a16="http://schemas.microsoft.com/office/drawing/2014/main" id="{BFF88151-7435-479F-B641-E42DA38334A4}"/>
              </a:ext>
            </a:extLst>
          </p:cNvPr>
          <p:cNvSpPr txBox="1"/>
          <p:nvPr/>
        </p:nvSpPr>
        <p:spPr>
          <a:xfrm>
            <a:off x="4903501"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36" name="TextBox 835">
            <a:extLst>
              <a:ext uri="{FF2B5EF4-FFF2-40B4-BE49-F238E27FC236}">
                <a16:creationId xmlns:a16="http://schemas.microsoft.com/office/drawing/2014/main" id="{EFD1FDFB-E4DF-4FA9-80BA-D7ACDA44F897}"/>
              </a:ext>
            </a:extLst>
          </p:cNvPr>
          <p:cNvSpPr txBox="1"/>
          <p:nvPr/>
        </p:nvSpPr>
        <p:spPr>
          <a:xfrm>
            <a:off x="5195234"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7" name="TextBox 836">
            <a:extLst>
              <a:ext uri="{FF2B5EF4-FFF2-40B4-BE49-F238E27FC236}">
                <a16:creationId xmlns:a16="http://schemas.microsoft.com/office/drawing/2014/main" id="{33EB9F87-29FA-4B45-92E9-A63C9AC841AC}"/>
              </a:ext>
            </a:extLst>
          </p:cNvPr>
          <p:cNvSpPr txBox="1"/>
          <p:nvPr/>
        </p:nvSpPr>
        <p:spPr>
          <a:xfrm>
            <a:off x="4640047"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2" name="TextBox 841">
            <a:extLst>
              <a:ext uri="{FF2B5EF4-FFF2-40B4-BE49-F238E27FC236}">
                <a16:creationId xmlns:a16="http://schemas.microsoft.com/office/drawing/2014/main" id="{B0D7043E-9B14-4C59-B5E3-F74F5B49C9A5}"/>
              </a:ext>
            </a:extLst>
          </p:cNvPr>
          <p:cNvSpPr txBox="1"/>
          <p:nvPr/>
        </p:nvSpPr>
        <p:spPr>
          <a:xfrm>
            <a:off x="6124872" y="320953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43" name="TextBox 842">
            <a:extLst>
              <a:ext uri="{FF2B5EF4-FFF2-40B4-BE49-F238E27FC236}">
                <a16:creationId xmlns:a16="http://schemas.microsoft.com/office/drawing/2014/main" id="{D472F295-4747-4BB6-A8B7-862ED7D1DBD6}"/>
              </a:ext>
            </a:extLst>
          </p:cNvPr>
          <p:cNvSpPr txBox="1"/>
          <p:nvPr/>
        </p:nvSpPr>
        <p:spPr>
          <a:xfrm>
            <a:off x="6416605" y="32084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4" name="TextBox 843">
            <a:extLst>
              <a:ext uri="{FF2B5EF4-FFF2-40B4-BE49-F238E27FC236}">
                <a16:creationId xmlns:a16="http://schemas.microsoft.com/office/drawing/2014/main" id="{5BCF2565-4F4F-42B8-81C1-51F6BC333776}"/>
              </a:ext>
            </a:extLst>
          </p:cNvPr>
          <p:cNvSpPr txBox="1"/>
          <p:nvPr/>
        </p:nvSpPr>
        <p:spPr>
          <a:xfrm>
            <a:off x="5861418" y="320889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9" name="TextBox 848">
            <a:extLst>
              <a:ext uri="{FF2B5EF4-FFF2-40B4-BE49-F238E27FC236}">
                <a16:creationId xmlns:a16="http://schemas.microsoft.com/office/drawing/2014/main" id="{4FF3DBC7-AF71-4720-9D38-4FC8ACEB0C06}"/>
              </a:ext>
            </a:extLst>
          </p:cNvPr>
          <p:cNvSpPr txBox="1"/>
          <p:nvPr/>
        </p:nvSpPr>
        <p:spPr>
          <a:xfrm>
            <a:off x="3592890"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0" name="TextBox 849">
            <a:extLst>
              <a:ext uri="{FF2B5EF4-FFF2-40B4-BE49-F238E27FC236}">
                <a16:creationId xmlns:a16="http://schemas.microsoft.com/office/drawing/2014/main" id="{D2D42E99-A975-44C2-BBE9-9A5CDE2A9B55}"/>
              </a:ext>
            </a:extLst>
          </p:cNvPr>
          <p:cNvSpPr txBox="1"/>
          <p:nvPr/>
        </p:nvSpPr>
        <p:spPr>
          <a:xfrm>
            <a:off x="3884623"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1" name="TextBox 850">
            <a:extLst>
              <a:ext uri="{FF2B5EF4-FFF2-40B4-BE49-F238E27FC236}">
                <a16:creationId xmlns:a16="http://schemas.microsoft.com/office/drawing/2014/main" id="{E4657921-5B76-4917-BD54-52E20A8D1FC3}"/>
              </a:ext>
            </a:extLst>
          </p:cNvPr>
          <p:cNvSpPr txBox="1"/>
          <p:nvPr/>
        </p:nvSpPr>
        <p:spPr>
          <a:xfrm>
            <a:off x="3329436"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2" name="TextBox 851">
            <a:extLst>
              <a:ext uri="{FF2B5EF4-FFF2-40B4-BE49-F238E27FC236}">
                <a16:creationId xmlns:a16="http://schemas.microsoft.com/office/drawing/2014/main" id="{3BB84358-F029-40BA-8E80-CF17644E005C}"/>
              </a:ext>
            </a:extLst>
          </p:cNvPr>
          <p:cNvSpPr txBox="1"/>
          <p:nvPr/>
        </p:nvSpPr>
        <p:spPr>
          <a:xfrm>
            <a:off x="3677782" y="3419222"/>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54" name="TextBox 853">
            <a:extLst>
              <a:ext uri="{FF2B5EF4-FFF2-40B4-BE49-F238E27FC236}">
                <a16:creationId xmlns:a16="http://schemas.microsoft.com/office/drawing/2014/main" id="{FA869771-EA0A-42C7-9B18-C865D99F570E}"/>
              </a:ext>
            </a:extLst>
          </p:cNvPr>
          <p:cNvSpPr txBox="1"/>
          <p:nvPr/>
        </p:nvSpPr>
        <p:spPr>
          <a:xfrm>
            <a:off x="3372984"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56" name="TextBox 855">
            <a:extLst>
              <a:ext uri="{FF2B5EF4-FFF2-40B4-BE49-F238E27FC236}">
                <a16:creationId xmlns:a16="http://schemas.microsoft.com/office/drawing/2014/main" id="{1AE81ECF-BE2F-439D-ABD5-BF4FAFEF4E57}"/>
              </a:ext>
            </a:extLst>
          </p:cNvPr>
          <p:cNvSpPr txBox="1"/>
          <p:nvPr/>
        </p:nvSpPr>
        <p:spPr>
          <a:xfrm>
            <a:off x="4903501"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7" name="TextBox 856">
            <a:extLst>
              <a:ext uri="{FF2B5EF4-FFF2-40B4-BE49-F238E27FC236}">
                <a16:creationId xmlns:a16="http://schemas.microsoft.com/office/drawing/2014/main" id="{F5044D48-F191-43FE-AAE2-2EF65422027F}"/>
              </a:ext>
            </a:extLst>
          </p:cNvPr>
          <p:cNvSpPr txBox="1"/>
          <p:nvPr/>
        </p:nvSpPr>
        <p:spPr>
          <a:xfrm>
            <a:off x="5195234"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8" name="TextBox 857">
            <a:extLst>
              <a:ext uri="{FF2B5EF4-FFF2-40B4-BE49-F238E27FC236}">
                <a16:creationId xmlns:a16="http://schemas.microsoft.com/office/drawing/2014/main" id="{35320BB3-F3C6-4F09-BB2D-35FE5E2F1145}"/>
              </a:ext>
            </a:extLst>
          </p:cNvPr>
          <p:cNvSpPr txBox="1"/>
          <p:nvPr/>
        </p:nvSpPr>
        <p:spPr>
          <a:xfrm>
            <a:off x="4640047"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3" name="TextBox 862">
            <a:extLst>
              <a:ext uri="{FF2B5EF4-FFF2-40B4-BE49-F238E27FC236}">
                <a16:creationId xmlns:a16="http://schemas.microsoft.com/office/drawing/2014/main" id="{2C0F7E91-637A-467A-81DA-ACC7CFAD4997}"/>
              </a:ext>
            </a:extLst>
          </p:cNvPr>
          <p:cNvSpPr txBox="1"/>
          <p:nvPr/>
        </p:nvSpPr>
        <p:spPr>
          <a:xfrm>
            <a:off x="6124872" y="34304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64" name="TextBox 863">
            <a:extLst>
              <a:ext uri="{FF2B5EF4-FFF2-40B4-BE49-F238E27FC236}">
                <a16:creationId xmlns:a16="http://schemas.microsoft.com/office/drawing/2014/main" id="{FA95A98A-43BE-4908-8E17-38BD63300C62}"/>
              </a:ext>
            </a:extLst>
          </p:cNvPr>
          <p:cNvSpPr txBox="1"/>
          <p:nvPr/>
        </p:nvSpPr>
        <p:spPr>
          <a:xfrm>
            <a:off x="6416605" y="34293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5" name="TextBox 864">
            <a:extLst>
              <a:ext uri="{FF2B5EF4-FFF2-40B4-BE49-F238E27FC236}">
                <a16:creationId xmlns:a16="http://schemas.microsoft.com/office/drawing/2014/main" id="{975C5AD3-A44C-476B-9A5B-8B48099FA8DA}"/>
              </a:ext>
            </a:extLst>
          </p:cNvPr>
          <p:cNvSpPr txBox="1"/>
          <p:nvPr/>
        </p:nvSpPr>
        <p:spPr>
          <a:xfrm>
            <a:off x="5861418" y="34297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0" name="TextBox 869">
            <a:extLst>
              <a:ext uri="{FF2B5EF4-FFF2-40B4-BE49-F238E27FC236}">
                <a16:creationId xmlns:a16="http://schemas.microsoft.com/office/drawing/2014/main" id="{ED5ECE8E-549D-4BA5-B3E6-E7290B9DE09F}"/>
              </a:ext>
            </a:extLst>
          </p:cNvPr>
          <p:cNvSpPr txBox="1"/>
          <p:nvPr/>
        </p:nvSpPr>
        <p:spPr>
          <a:xfrm>
            <a:off x="3592890"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1" name="TextBox 870">
            <a:extLst>
              <a:ext uri="{FF2B5EF4-FFF2-40B4-BE49-F238E27FC236}">
                <a16:creationId xmlns:a16="http://schemas.microsoft.com/office/drawing/2014/main" id="{A91B43C9-5805-46E1-926E-6006FAD82DDD}"/>
              </a:ext>
            </a:extLst>
          </p:cNvPr>
          <p:cNvSpPr txBox="1"/>
          <p:nvPr/>
        </p:nvSpPr>
        <p:spPr>
          <a:xfrm>
            <a:off x="3884623"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2" name="TextBox 871">
            <a:extLst>
              <a:ext uri="{FF2B5EF4-FFF2-40B4-BE49-F238E27FC236}">
                <a16:creationId xmlns:a16="http://schemas.microsoft.com/office/drawing/2014/main" id="{F919EA79-33B6-452B-9772-1F74DE8AF69F}"/>
              </a:ext>
            </a:extLst>
          </p:cNvPr>
          <p:cNvSpPr txBox="1"/>
          <p:nvPr/>
        </p:nvSpPr>
        <p:spPr>
          <a:xfrm>
            <a:off x="3329436"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3" name="TextBox 872">
            <a:extLst>
              <a:ext uri="{FF2B5EF4-FFF2-40B4-BE49-F238E27FC236}">
                <a16:creationId xmlns:a16="http://schemas.microsoft.com/office/drawing/2014/main" id="{9823C4CF-4E7D-4B8A-85AA-9F48BC3A2375}"/>
              </a:ext>
            </a:extLst>
          </p:cNvPr>
          <p:cNvSpPr txBox="1"/>
          <p:nvPr/>
        </p:nvSpPr>
        <p:spPr>
          <a:xfrm>
            <a:off x="3677782"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75" name="TextBox 874">
            <a:extLst>
              <a:ext uri="{FF2B5EF4-FFF2-40B4-BE49-F238E27FC236}">
                <a16:creationId xmlns:a16="http://schemas.microsoft.com/office/drawing/2014/main" id="{2CB290A8-CC5A-4634-B413-3167362B00E5}"/>
              </a:ext>
            </a:extLst>
          </p:cNvPr>
          <p:cNvSpPr txBox="1"/>
          <p:nvPr/>
        </p:nvSpPr>
        <p:spPr>
          <a:xfrm>
            <a:off x="3372984"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7" name="TextBox 876">
            <a:extLst>
              <a:ext uri="{FF2B5EF4-FFF2-40B4-BE49-F238E27FC236}">
                <a16:creationId xmlns:a16="http://schemas.microsoft.com/office/drawing/2014/main" id="{ECE4FE64-DA18-4975-A892-8568B4C9CF4C}"/>
              </a:ext>
            </a:extLst>
          </p:cNvPr>
          <p:cNvSpPr txBox="1"/>
          <p:nvPr/>
        </p:nvSpPr>
        <p:spPr>
          <a:xfrm>
            <a:off x="4903501"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8" name="TextBox 877">
            <a:extLst>
              <a:ext uri="{FF2B5EF4-FFF2-40B4-BE49-F238E27FC236}">
                <a16:creationId xmlns:a16="http://schemas.microsoft.com/office/drawing/2014/main" id="{8C809123-02F2-47E8-BACC-B41215036413}"/>
              </a:ext>
            </a:extLst>
          </p:cNvPr>
          <p:cNvSpPr txBox="1"/>
          <p:nvPr/>
        </p:nvSpPr>
        <p:spPr>
          <a:xfrm>
            <a:off x="5195234"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9" name="TextBox 878">
            <a:extLst>
              <a:ext uri="{FF2B5EF4-FFF2-40B4-BE49-F238E27FC236}">
                <a16:creationId xmlns:a16="http://schemas.microsoft.com/office/drawing/2014/main" id="{6DC85C9B-4FC7-4BAD-A098-CEECE026E461}"/>
              </a:ext>
            </a:extLst>
          </p:cNvPr>
          <p:cNvSpPr txBox="1"/>
          <p:nvPr/>
        </p:nvSpPr>
        <p:spPr>
          <a:xfrm>
            <a:off x="4640047"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4" name="TextBox 883">
            <a:extLst>
              <a:ext uri="{FF2B5EF4-FFF2-40B4-BE49-F238E27FC236}">
                <a16:creationId xmlns:a16="http://schemas.microsoft.com/office/drawing/2014/main" id="{A5761037-6877-4A9F-ACD2-A4496C3949CA}"/>
              </a:ext>
            </a:extLst>
          </p:cNvPr>
          <p:cNvSpPr txBox="1"/>
          <p:nvPr/>
        </p:nvSpPr>
        <p:spPr>
          <a:xfrm>
            <a:off x="6124872" y="366582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85" name="TextBox 884">
            <a:extLst>
              <a:ext uri="{FF2B5EF4-FFF2-40B4-BE49-F238E27FC236}">
                <a16:creationId xmlns:a16="http://schemas.microsoft.com/office/drawing/2014/main" id="{5D054FEC-4597-4B72-B66B-EB59E59462AF}"/>
              </a:ext>
            </a:extLst>
          </p:cNvPr>
          <p:cNvSpPr txBox="1"/>
          <p:nvPr/>
        </p:nvSpPr>
        <p:spPr>
          <a:xfrm>
            <a:off x="6416605" y="366475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6" name="TextBox 885">
            <a:extLst>
              <a:ext uri="{FF2B5EF4-FFF2-40B4-BE49-F238E27FC236}">
                <a16:creationId xmlns:a16="http://schemas.microsoft.com/office/drawing/2014/main" id="{6BBEFFD6-705F-4B71-BC2C-774411F3DD44}"/>
              </a:ext>
            </a:extLst>
          </p:cNvPr>
          <p:cNvSpPr txBox="1"/>
          <p:nvPr/>
        </p:nvSpPr>
        <p:spPr>
          <a:xfrm>
            <a:off x="5861418" y="366518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91" name="TextBox 890">
            <a:extLst>
              <a:ext uri="{FF2B5EF4-FFF2-40B4-BE49-F238E27FC236}">
                <a16:creationId xmlns:a16="http://schemas.microsoft.com/office/drawing/2014/main" id="{259AE11A-E8A0-4E36-924E-714A79D1A510}"/>
              </a:ext>
            </a:extLst>
          </p:cNvPr>
          <p:cNvSpPr txBox="1"/>
          <p:nvPr/>
        </p:nvSpPr>
        <p:spPr>
          <a:xfrm>
            <a:off x="271046" y="2493991"/>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1</a:t>
            </a:r>
            <a:endParaRPr lang="en-US" dirty="0"/>
          </a:p>
        </p:txBody>
      </p:sp>
      <p:sp>
        <p:nvSpPr>
          <p:cNvPr id="892" name="TextBox 891">
            <a:extLst>
              <a:ext uri="{FF2B5EF4-FFF2-40B4-BE49-F238E27FC236}">
                <a16:creationId xmlns:a16="http://schemas.microsoft.com/office/drawing/2014/main" id="{44DA837E-6C27-4895-B537-BE41F4E46131}"/>
              </a:ext>
            </a:extLst>
          </p:cNvPr>
          <p:cNvSpPr txBox="1"/>
          <p:nvPr/>
        </p:nvSpPr>
        <p:spPr>
          <a:xfrm>
            <a:off x="757586" y="2493991"/>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1</a:t>
            </a:r>
            <a:endParaRPr lang="en-US" dirty="0"/>
          </a:p>
        </p:txBody>
      </p:sp>
      <p:sp>
        <p:nvSpPr>
          <p:cNvPr id="893" name="TextBox 892">
            <a:extLst>
              <a:ext uri="{FF2B5EF4-FFF2-40B4-BE49-F238E27FC236}">
                <a16:creationId xmlns:a16="http://schemas.microsoft.com/office/drawing/2014/main" id="{AD94A1D4-ADE8-489B-A403-A028863807CE}"/>
              </a:ext>
            </a:extLst>
          </p:cNvPr>
          <p:cNvSpPr txBox="1"/>
          <p:nvPr/>
        </p:nvSpPr>
        <p:spPr>
          <a:xfrm>
            <a:off x="1150552" y="250731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4" name="TextBox 893">
            <a:extLst>
              <a:ext uri="{FF2B5EF4-FFF2-40B4-BE49-F238E27FC236}">
                <a16:creationId xmlns:a16="http://schemas.microsoft.com/office/drawing/2014/main" id="{45549A94-D4A8-44D5-B113-60412855128B}"/>
              </a:ext>
            </a:extLst>
          </p:cNvPr>
          <p:cNvSpPr txBox="1"/>
          <p:nvPr/>
        </p:nvSpPr>
        <p:spPr>
          <a:xfrm>
            <a:off x="271046" y="2676871"/>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5" name="TextBox 894">
            <a:extLst>
              <a:ext uri="{FF2B5EF4-FFF2-40B4-BE49-F238E27FC236}">
                <a16:creationId xmlns:a16="http://schemas.microsoft.com/office/drawing/2014/main" id="{44AF9FFD-9997-41DD-8D6D-7E5193A1E6CC}"/>
              </a:ext>
            </a:extLst>
          </p:cNvPr>
          <p:cNvSpPr txBox="1"/>
          <p:nvPr/>
        </p:nvSpPr>
        <p:spPr>
          <a:xfrm>
            <a:off x="757586" y="2676871"/>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6" name="TextBox 895">
            <a:extLst>
              <a:ext uri="{FF2B5EF4-FFF2-40B4-BE49-F238E27FC236}">
                <a16:creationId xmlns:a16="http://schemas.microsoft.com/office/drawing/2014/main" id="{2117323E-F7A1-49D6-A04D-983B20FB4341}"/>
              </a:ext>
            </a:extLst>
          </p:cNvPr>
          <p:cNvSpPr txBox="1"/>
          <p:nvPr/>
        </p:nvSpPr>
        <p:spPr>
          <a:xfrm>
            <a:off x="1150552" y="269019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6" name="TextBox 905">
            <a:extLst>
              <a:ext uri="{FF2B5EF4-FFF2-40B4-BE49-F238E27FC236}">
                <a16:creationId xmlns:a16="http://schemas.microsoft.com/office/drawing/2014/main" id="{8E9342C5-D38D-4D8A-831A-16729F7A5FE2}"/>
              </a:ext>
            </a:extLst>
          </p:cNvPr>
          <p:cNvSpPr txBox="1"/>
          <p:nvPr/>
        </p:nvSpPr>
        <p:spPr>
          <a:xfrm>
            <a:off x="271046" y="2874991"/>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7" name="TextBox 906">
            <a:extLst>
              <a:ext uri="{FF2B5EF4-FFF2-40B4-BE49-F238E27FC236}">
                <a16:creationId xmlns:a16="http://schemas.microsoft.com/office/drawing/2014/main" id="{C847EAFF-886D-460F-B471-9DD702F3BD60}"/>
              </a:ext>
            </a:extLst>
          </p:cNvPr>
          <p:cNvSpPr txBox="1"/>
          <p:nvPr/>
        </p:nvSpPr>
        <p:spPr>
          <a:xfrm>
            <a:off x="757586" y="2874991"/>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8" name="TextBox 907">
            <a:extLst>
              <a:ext uri="{FF2B5EF4-FFF2-40B4-BE49-F238E27FC236}">
                <a16:creationId xmlns:a16="http://schemas.microsoft.com/office/drawing/2014/main" id="{8DB833F1-3960-48AB-AEDA-24EB6430FF3B}"/>
              </a:ext>
            </a:extLst>
          </p:cNvPr>
          <p:cNvSpPr txBox="1"/>
          <p:nvPr/>
        </p:nvSpPr>
        <p:spPr>
          <a:xfrm>
            <a:off x="1150552" y="288831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09" name="TextBox 908">
            <a:extLst>
              <a:ext uri="{FF2B5EF4-FFF2-40B4-BE49-F238E27FC236}">
                <a16:creationId xmlns:a16="http://schemas.microsoft.com/office/drawing/2014/main" id="{FE84D351-594D-4D92-9C6E-8DEFBAA67A4E}"/>
              </a:ext>
            </a:extLst>
          </p:cNvPr>
          <p:cNvSpPr txBox="1"/>
          <p:nvPr/>
        </p:nvSpPr>
        <p:spPr>
          <a:xfrm>
            <a:off x="271046" y="3057871"/>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0" name="TextBox 909">
            <a:extLst>
              <a:ext uri="{FF2B5EF4-FFF2-40B4-BE49-F238E27FC236}">
                <a16:creationId xmlns:a16="http://schemas.microsoft.com/office/drawing/2014/main" id="{0DE47F2A-17BE-44B4-B5C2-C13F02FFDC39}"/>
              </a:ext>
            </a:extLst>
          </p:cNvPr>
          <p:cNvSpPr txBox="1"/>
          <p:nvPr/>
        </p:nvSpPr>
        <p:spPr>
          <a:xfrm>
            <a:off x="757586" y="3057871"/>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1" name="TextBox 910">
            <a:extLst>
              <a:ext uri="{FF2B5EF4-FFF2-40B4-BE49-F238E27FC236}">
                <a16:creationId xmlns:a16="http://schemas.microsoft.com/office/drawing/2014/main" id="{DC35E320-B2F8-4A57-8A20-E30BEDAB9BAE}"/>
              </a:ext>
            </a:extLst>
          </p:cNvPr>
          <p:cNvSpPr txBox="1"/>
          <p:nvPr/>
        </p:nvSpPr>
        <p:spPr>
          <a:xfrm>
            <a:off x="1150552" y="307119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2" name="TextBox 911">
            <a:extLst>
              <a:ext uri="{FF2B5EF4-FFF2-40B4-BE49-F238E27FC236}">
                <a16:creationId xmlns:a16="http://schemas.microsoft.com/office/drawing/2014/main" id="{188452B2-ECF2-45D3-92A0-A9E697BB2FE7}"/>
              </a:ext>
            </a:extLst>
          </p:cNvPr>
          <p:cNvSpPr txBox="1"/>
          <p:nvPr/>
        </p:nvSpPr>
        <p:spPr>
          <a:xfrm>
            <a:off x="271046" y="513348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1</a:t>
            </a:r>
            <a:endParaRPr lang="en-US" dirty="0"/>
          </a:p>
        </p:txBody>
      </p:sp>
      <p:sp>
        <p:nvSpPr>
          <p:cNvPr id="913" name="TextBox 912">
            <a:extLst>
              <a:ext uri="{FF2B5EF4-FFF2-40B4-BE49-F238E27FC236}">
                <a16:creationId xmlns:a16="http://schemas.microsoft.com/office/drawing/2014/main" id="{3C57508E-3CD2-46CA-953E-E6854638A436}"/>
              </a:ext>
            </a:extLst>
          </p:cNvPr>
          <p:cNvSpPr txBox="1"/>
          <p:nvPr/>
        </p:nvSpPr>
        <p:spPr>
          <a:xfrm>
            <a:off x="757586" y="513348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4" name="TextBox 913">
            <a:extLst>
              <a:ext uri="{FF2B5EF4-FFF2-40B4-BE49-F238E27FC236}">
                <a16:creationId xmlns:a16="http://schemas.microsoft.com/office/drawing/2014/main" id="{0CCAFD30-7E1E-4046-B1F9-154F79847FEB}"/>
              </a:ext>
            </a:extLst>
          </p:cNvPr>
          <p:cNvSpPr txBox="1"/>
          <p:nvPr/>
        </p:nvSpPr>
        <p:spPr>
          <a:xfrm>
            <a:off x="1150552" y="514681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1</a:t>
            </a:r>
            <a:endParaRPr lang="en-US" dirty="0"/>
          </a:p>
        </p:txBody>
      </p:sp>
      <p:sp>
        <p:nvSpPr>
          <p:cNvPr id="915" name="TextBox 914">
            <a:extLst>
              <a:ext uri="{FF2B5EF4-FFF2-40B4-BE49-F238E27FC236}">
                <a16:creationId xmlns:a16="http://schemas.microsoft.com/office/drawing/2014/main" id="{AF783BB2-8D16-450E-93E1-1FDE976FCA26}"/>
              </a:ext>
            </a:extLst>
          </p:cNvPr>
          <p:cNvSpPr txBox="1"/>
          <p:nvPr/>
        </p:nvSpPr>
        <p:spPr>
          <a:xfrm>
            <a:off x="271046" y="531636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6" name="TextBox 915">
            <a:extLst>
              <a:ext uri="{FF2B5EF4-FFF2-40B4-BE49-F238E27FC236}">
                <a16:creationId xmlns:a16="http://schemas.microsoft.com/office/drawing/2014/main" id="{A0287A20-0838-488B-A788-DE3634D8F0B5}"/>
              </a:ext>
            </a:extLst>
          </p:cNvPr>
          <p:cNvSpPr txBox="1"/>
          <p:nvPr/>
        </p:nvSpPr>
        <p:spPr>
          <a:xfrm>
            <a:off x="757586" y="531636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17" name="TextBox 916">
            <a:extLst>
              <a:ext uri="{FF2B5EF4-FFF2-40B4-BE49-F238E27FC236}">
                <a16:creationId xmlns:a16="http://schemas.microsoft.com/office/drawing/2014/main" id="{3AC7764A-7BED-4E45-86E1-8AE23A5F17A8}"/>
              </a:ext>
            </a:extLst>
          </p:cNvPr>
          <p:cNvSpPr txBox="1"/>
          <p:nvPr/>
        </p:nvSpPr>
        <p:spPr>
          <a:xfrm>
            <a:off x="1150552" y="532969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8" name="TextBox 917">
            <a:extLst>
              <a:ext uri="{FF2B5EF4-FFF2-40B4-BE49-F238E27FC236}">
                <a16:creationId xmlns:a16="http://schemas.microsoft.com/office/drawing/2014/main" id="{173195CA-E1B9-4225-84E0-E8FEAFE04FCF}"/>
              </a:ext>
            </a:extLst>
          </p:cNvPr>
          <p:cNvSpPr txBox="1"/>
          <p:nvPr/>
        </p:nvSpPr>
        <p:spPr>
          <a:xfrm>
            <a:off x="271046" y="551448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19" name="TextBox 918">
            <a:extLst>
              <a:ext uri="{FF2B5EF4-FFF2-40B4-BE49-F238E27FC236}">
                <a16:creationId xmlns:a16="http://schemas.microsoft.com/office/drawing/2014/main" id="{436AA6F4-A204-4104-BBC4-8481DFDF9415}"/>
              </a:ext>
            </a:extLst>
          </p:cNvPr>
          <p:cNvSpPr txBox="1"/>
          <p:nvPr/>
        </p:nvSpPr>
        <p:spPr>
          <a:xfrm>
            <a:off x="757586" y="551448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20" name="TextBox 919">
            <a:extLst>
              <a:ext uri="{FF2B5EF4-FFF2-40B4-BE49-F238E27FC236}">
                <a16:creationId xmlns:a16="http://schemas.microsoft.com/office/drawing/2014/main" id="{783F1B65-9F08-47FC-A37A-C22758A9F796}"/>
              </a:ext>
            </a:extLst>
          </p:cNvPr>
          <p:cNvSpPr txBox="1"/>
          <p:nvPr/>
        </p:nvSpPr>
        <p:spPr>
          <a:xfrm>
            <a:off x="1150552" y="552781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21" name="TextBox 920">
            <a:extLst>
              <a:ext uri="{FF2B5EF4-FFF2-40B4-BE49-F238E27FC236}">
                <a16:creationId xmlns:a16="http://schemas.microsoft.com/office/drawing/2014/main" id="{69439B3B-02EB-43A2-ADD4-65138AB0F508}"/>
              </a:ext>
            </a:extLst>
          </p:cNvPr>
          <p:cNvSpPr txBox="1"/>
          <p:nvPr/>
        </p:nvSpPr>
        <p:spPr>
          <a:xfrm>
            <a:off x="271046" y="2188487"/>
            <a:ext cx="574708"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r>
              <a:rPr lang="en-US" altLang="en-US" sz="1800" baseline="-25000" dirty="0">
                <a:cs typeface="Arial" panose="020B0604020202020204" pitchFamily="34" charset="0"/>
                <a:sym typeface="Symbol" panose="05050102010706020507" pitchFamily="18" charset="2"/>
              </a:rPr>
              <a:t>1.1</a:t>
            </a:r>
            <a:endParaRPr lang="en-US" dirty="0"/>
          </a:p>
        </p:txBody>
      </p:sp>
      <p:sp>
        <p:nvSpPr>
          <p:cNvPr id="922" name="TextBox 921">
            <a:extLst>
              <a:ext uri="{FF2B5EF4-FFF2-40B4-BE49-F238E27FC236}">
                <a16:creationId xmlns:a16="http://schemas.microsoft.com/office/drawing/2014/main" id="{4F5A48DF-8416-43B4-8DC9-FBBB8816DC3E}"/>
              </a:ext>
            </a:extLst>
          </p:cNvPr>
          <p:cNvSpPr txBox="1"/>
          <p:nvPr/>
        </p:nvSpPr>
        <p:spPr>
          <a:xfrm>
            <a:off x="757586" y="218848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23" name="TextBox 922">
            <a:extLst>
              <a:ext uri="{FF2B5EF4-FFF2-40B4-BE49-F238E27FC236}">
                <a16:creationId xmlns:a16="http://schemas.microsoft.com/office/drawing/2014/main" id="{EC436E8E-38FA-417D-B1C7-D3E8AA8C5E8F}"/>
              </a:ext>
            </a:extLst>
          </p:cNvPr>
          <p:cNvSpPr txBox="1"/>
          <p:nvPr/>
        </p:nvSpPr>
        <p:spPr>
          <a:xfrm>
            <a:off x="1150552" y="220181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25" name="Straight Connector 924">
            <a:extLst>
              <a:ext uri="{FF2B5EF4-FFF2-40B4-BE49-F238E27FC236}">
                <a16:creationId xmlns:a16="http://schemas.microsoft.com/office/drawing/2014/main" id="{74A360E6-8E25-429E-8642-0ED8287FF3DA}"/>
              </a:ext>
            </a:extLst>
          </p:cNvPr>
          <p:cNvCxnSpPr/>
          <p:nvPr/>
        </p:nvCxnSpPr>
        <p:spPr>
          <a:xfrm>
            <a:off x="752179" y="2201815"/>
            <a:ext cx="0" cy="122538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27" name="Straight Connector 926">
            <a:extLst>
              <a:ext uri="{FF2B5EF4-FFF2-40B4-BE49-F238E27FC236}">
                <a16:creationId xmlns:a16="http://schemas.microsoft.com/office/drawing/2014/main" id="{359215A4-8FDD-4714-A68C-739D6A5466B2}"/>
              </a:ext>
            </a:extLst>
          </p:cNvPr>
          <p:cNvCxnSpPr/>
          <p:nvPr/>
        </p:nvCxnSpPr>
        <p:spPr>
          <a:xfrm>
            <a:off x="255806" y="2557819"/>
            <a:ext cx="1360639" cy="1332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928" name="TextBox 927">
            <a:extLst>
              <a:ext uri="{FF2B5EF4-FFF2-40B4-BE49-F238E27FC236}">
                <a16:creationId xmlns:a16="http://schemas.microsoft.com/office/drawing/2014/main" id="{1F15A844-A6F4-4429-9FE5-02195B55FCE8}"/>
              </a:ext>
            </a:extLst>
          </p:cNvPr>
          <p:cNvSpPr txBox="1"/>
          <p:nvPr/>
        </p:nvSpPr>
        <p:spPr>
          <a:xfrm>
            <a:off x="271046" y="4830184"/>
            <a:ext cx="574708"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r>
              <a:rPr lang="en-US" altLang="en-US" sz="1800" baseline="-25000" dirty="0">
                <a:cs typeface="Arial" panose="020B0604020202020204" pitchFamily="34" charset="0"/>
                <a:sym typeface="Symbol" panose="05050102010706020507" pitchFamily="18" charset="2"/>
              </a:rPr>
              <a:t>1.2</a:t>
            </a:r>
            <a:endParaRPr lang="en-US" dirty="0"/>
          </a:p>
        </p:txBody>
      </p:sp>
      <p:sp>
        <p:nvSpPr>
          <p:cNvPr id="929" name="TextBox 928">
            <a:extLst>
              <a:ext uri="{FF2B5EF4-FFF2-40B4-BE49-F238E27FC236}">
                <a16:creationId xmlns:a16="http://schemas.microsoft.com/office/drawing/2014/main" id="{C00332F1-624C-4D38-95BD-1EA5A73208E2}"/>
              </a:ext>
            </a:extLst>
          </p:cNvPr>
          <p:cNvSpPr txBox="1"/>
          <p:nvPr/>
        </p:nvSpPr>
        <p:spPr>
          <a:xfrm>
            <a:off x="757586" y="483018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0" name="TextBox 929">
            <a:extLst>
              <a:ext uri="{FF2B5EF4-FFF2-40B4-BE49-F238E27FC236}">
                <a16:creationId xmlns:a16="http://schemas.microsoft.com/office/drawing/2014/main" id="{F7C7DD71-DCE9-441E-A9AA-ACA33C8F621A}"/>
              </a:ext>
            </a:extLst>
          </p:cNvPr>
          <p:cNvSpPr txBox="1"/>
          <p:nvPr/>
        </p:nvSpPr>
        <p:spPr>
          <a:xfrm>
            <a:off x="1150552" y="4843512"/>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1" name="Straight Connector 930">
            <a:extLst>
              <a:ext uri="{FF2B5EF4-FFF2-40B4-BE49-F238E27FC236}">
                <a16:creationId xmlns:a16="http://schemas.microsoft.com/office/drawing/2014/main" id="{2B79E427-AB65-43B6-A87D-168DF4859738}"/>
              </a:ext>
            </a:extLst>
          </p:cNvPr>
          <p:cNvCxnSpPr/>
          <p:nvPr/>
        </p:nvCxnSpPr>
        <p:spPr>
          <a:xfrm>
            <a:off x="752179" y="4843512"/>
            <a:ext cx="0" cy="122538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2" name="Straight Connector 931">
            <a:extLst>
              <a:ext uri="{FF2B5EF4-FFF2-40B4-BE49-F238E27FC236}">
                <a16:creationId xmlns:a16="http://schemas.microsoft.com/office/drawing/2014/main" id="{718A07C0-83FD-4E74-BC09-DE52F1D58D66}"/>
              </a:ext>
            </a:extLst>
          </p:cNvPr>
          <p:cNvCxnSpPr/>
          <p:nvPr/>
        </p:nvCxnSpPr>
        <p:spPr>
          <a:xfrm>
            <a:off x="255806" y="5199516"/>
            <a:ext cx="1360639" cy="1332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933" name="TextBox 932">
            <a:extLst>
              <a:ext uri="{FF2B5EF4-FFF2-40B4-BE49-F238E27FC236}">
                <a16:creationId xmlns:a16="http://schemas.microsoft.com/office/drawing/2014/main" id="{A5EA9B47-2C94-4629-B176-796CD9F7C1A4}"/>
              </a:ext>
            </a:extLst>
          </p:cNvPr>
          <p:cNvSpPr txBox="1"/>
          <p:nvPr/>
        </p:nvSpPr>
        <p:spPr>
          <a:xfrm>
            <a:off x="3527556" y="802610"/>
            <a:ext cx="574708"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endParaRPr lang="en-US" dirty="0"/>
          </a:p>
        </p:txBody>
      </p:sp>
      <p:sp>
        <p:nvSpPr>
          <p:cNvPr id="934" name="TextBox 933">
            <a:extLst>
              <a:ext uri="{FF2B5EF4-FFF2-40B4-BE49-F238E27FC236}">
                <a16:creationId xmlns:a16="http://schemas.microsoft.com/office/drawing/2014/main" id="{A24E5720-EC5E-4E5D-A776-E606EA9C05FC}"/>
              </a:ext>
            </a:extLst>
          </p:cNvPr>
          <p:cNvSpPr txBox="1"/>
          <p:nvPr/>
        </p:nvSpPr>
        <p:spPr>
          <a:xfrm>
            <a:off x="4711940" y="803581"/>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5" name="TextBox 934">
            <a:extLst>
              <a:ext uri="{FF2B5EF4-FFF2-40B4-BE49-F238E27FC236}">
                <a16:creationId xmlns:a16="http://schemas.microsoft.com/office/drawing/2014/main" id="{B40BEEB6-B39E-4169-BB88-C3A7673929B7}"/>
              </a:ext>
            </a:extLst>
          </p:cNvPr>
          <p:cNvSpPr txBox="1"/>
          <p:nvPr/>
        </p:nvSpPr>
        <p:spPr>
          <a:xfrm>
            <a:off x="5960605" y="846418"/>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6" name="Straight Connector 935">
            <a:extLst>
              <a:ext uri="{FF2B5EF4-FFF2-40B4-BE49-F238E27FC236}">
                <a16:creationId xmlns:a16="http://schemas.microsoft.com/office/drawing/2014/main" id="{F1AC4AEC-4311-420D-BFAA-B03B5677CAAD}"/>
              </a:ext>
            </a:extLst>
          </p:cNvPr>
          <p:cNvCxnSpPr>
            <a:cxnSpLocks/>
          </p:cNvCxnSpPr>
          <p:nvPr/>
        </p:nvCxnSpPr>
        <p:spPr>
          <a:xfrm>
            <a:off x="4173627" y="815938"/>
            <a:ext cx="0" cy="322933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7" name="Straight Connector 936">
            <a:extLst>
              <a:ext uri="{FF2B5EF4-FFF2-40B4-BE49-F238E27FC236}">
                <a16:creationId xmlns:a16="http://schemas.microsoft.com/office/drawing/2014/main" id="{F9A61F51-E0D5-4BDC-B585-B0153A8AF7AD}"/>
              </a:ext>
            </a:extLst>
          </p:cNvPr>
          <p:cNvCxnSpPr>
            <a:cxnSpLocks/>
          </p:cNvCxnSpPr>
          <p:nvPr/>
        </p:nvCxnSpPr>
        <p:spPr>
          <a:xfrm>
            <a:off x="3082038" y="1231420"/>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6" name="Straight Connector 255">
            <a:extLst>
              <a:ext uri="{FF2B5EF4-FFF2-40B4-BE49-F238E27FC236}">
                <a16:creationId xmlns:a16="http://schemas.microsoft.com/office/drawing/2014/main" id="{0B19B789-EB39-4C9E-8CAB-82C2AB8385B1}"/>
              </a:ext>
            </a:extLst>
          </p:cNvPr>
          <p:cNvCxnSpPr>
            <a:cxnSpLocks/>
          </p:cNvCxnSpPr>
          <p:nvPr/>
        </p:nvCxnSpPr>
        <p:spPr>
          <a:xfrm>
            <a:off x="3082038" y="4057496"/>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57" name="TextBox 256">
            <a:extLst>
              <a:ext uri="{FF2B5EF4-FFF2-40B4-BE49-F238E27FC236}">
                <a16:creationId xmlns:a16="http://schemas.microsoft.com/office/drawing/2014/main" id="{8523F4CC-19EA-4DBA-B236-338113012AA4}"/>
              </a:ext>
            </a:extLst>
          </p:cNvPr>
          <p:cNvSpPr txBox="1"/>
          <p:nvPr/>
        </p:nvSpPr>
        <p:spPr>
          <a:xfrm>
            <a:off x="3372984" y="4321555"/>
            <a:ext cx="1530515" cy="646331"/>
          </a:xfrm>
          <a:prstGeom prst="rect">
            <a:avLst/>
          </a:prstGeom>
          <a:noFill/>
          <a:ln>
            <a:solidFill>
              <a:schemeClr val="tx1"/>
            </a:solidFill>
          </a:ln>
        </p:spPr>
        <p:txBody>
          <a:bodyPr wrap="square">
            <a:spAutoFit/>
          </a:bodyPr>
          <a:lstStyle/>
          <a:p>
            <a:r>
              <a:rPr lang="en-US" altLang="en-US" b="1" i="1" dirty="0">
                <a:cs typeface="Arial" panose="020B0604020202020204" pitchFamily="34" charset="0"/>
                <a:sym typeface="Symbol" panose="05050102010706020507" pitchFamily="18" charset="2"/>
              </a:rPr>
              <a:t>Q </a:t>
            </a:r>
            <a:r>
              <a:rPr lang="en-US" altLang="en-US" b="1" dirty="0">
                <a:cs typeface="Arial" panose="020B0604020202020204" pitchFamily="34" charset="0"/>
                <a:sym typeface="Symbol" panose="05050102010706020507" pitchFamily="18" charset="2"/>
              </a:rPr>
              <a:t>=</a:t>
            </a:r>
            <a:r>
              <a:rPr lang="en-US" altLang="en-US" b="1" i="1" dirty="0">
                <a:cs typeface="Arial" panose="020B0604020202020204" pitchFamily="34" charset="0"/>
                <a:sym typeface="Symbol" panose="05050102010706020507" pitchFamily="18" charset="2"/>
              </a:rPr>
              <a:t> Q</a:t>
            </a:r>
            <a:r>
              <a:rPr lang="en-US" altLang="en-US" b="1" baseline="-25000" dirty="0">
                <a:cs typeface="Arial" panose="020B0604020202020204" pitchFamily="34" charset="0"/>
                <a:sym typeface="Symbol" panose="05050102010706020507" pitchFamily="18" charset="2"/>
              </a:rPr>
              <a:t>1.1</a:t>
            </a:r>
            <a:r>
              <a:rPr lang="en-US" altLang="en-US" b="1" i="1" dirty="0">
                <a:cs typeface="Arial" panose="020B0604020202020204" pitchFamily="34" charset="0"/>
                <a:sym typeface="Symbol" panose="05050102010706020507" pitchFamily="18" charset="2"/>
              </a:rPr>
              <a:t> × Q</a:t>
            </a:r>
            <a:r>
              <a:rPr lang="en-US" altLang="en-US" b="1" baseline="-25000" dirty="0">
                <a:cs typeface="Arial" panose="020B0604020202020204" pitchFamily="34" charset="0"/>
                <a:sym typeface="Symbol" panose="05050102010706020507" pitchFamily="18" charset="2"/>
              </a:rPr>
              <a:t>1.2</a:t>
            </a:r>
            <a:r>
              <a:rPr lang="en-US" altLang="en-US" b="1" dirty="0">
                <a:cs typeface="Arial" panose="020B0604020202020204" pitchFamily="34" charset="0"/>
                <a:sym typeface="Symbol" panose="05050102010706020507" pitchFamily="18" charset="2"/>
              </a:rPr>
              <a:t> </a:t>
            </a:r>
          </a:p>
          <a:p>
            <a:pPr algn="ctr"/>
            <a:r>
              <a:rPr lang="en-US" altLang="en-US" b="1" dirty="0">
                <a:cs typeface="Arial" panose="020B0604020202020204" pitchFamily="34" charset="0"/>
                <a:sym typeface="Symbol" panose="05050102010706020507" pitchFamily="18" charset="2"/>
              </a:rPr>
              <a:t>(Tuples)</a:t>
            </a:r>
          </a:p>
        </p:txBody>
      </p:sp>
      <p:cxnSp>
        <p:nvCxnSpPr>
          <p:cNvPr id="5" name="Straight Arrow Connector 4">
            <a:extLst>
              <a:ext uri="{FF2B5EF4-FFF2-40B4-BE49-F238E27FC236}">
                <a16:creationId xmlns:a16="http://schemas.microsoft.com/office/drawing/2014/main" id="{B70B1DB5-473E-45FE-875C-77F16E855DE5}"/>
              </a:ext>
            </a:extLst>
          </p:cNvPr>
          <p:cNvCxnSpPr>
            <a:cxnSpLocks/>
          </p:cNvCxnSpPr>
          <p:nvPr/>
        </p:nvCxnSpPr>
        <p:spPr>
          <a:xfrm flipV="1">
            <a:off x="3749041" y="4069082"/>
            <a:ext cx="0" cy="252471"/>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67" name="TextBox 266">
            <a:extLst>
              <a:ext uri="{FF2B5EF4-FFF2-40B4-BE49-F238E27FC236}">
                <a16:creationId xmlns:a16="http://schemas.microsoft.com/office/drawing/2014/main" id="{A6B3A51C-0157-49FB-8F9D-26153F2DD096}"/>
              </a:ext>
            </a:extLst>
          </p:cNvPr>
          <p:cNvSpPr txBox="1"/>
          <p:nvPr/>
        </p:nvSpPr>
        <p:spPr>
          <a:xfrm>
            <a:off x="7035424" y="832362"/>
            <a:ext cx="1529456" cy="317074"/>
          </a:xfrm>
          <a:prstGeom prst="rect">
            <a:avLst/>
          </a:prstGeom>
          <a:noFill/>
          <a:ln>
            <a:solidFill>
              <a:schemeClr val="tx1"/>
            </a:solidFill>
          </a:ln>
        </p:spPr>
        <p:txBody>
          <a:bodyPr wrap="square">
            <a:spAutoFit/>
          </a:bodyPr>
          <a:lstStyle/>
          <a:p>
            <a:pPr marL="112713" indent="-230188">
              <a:lnSpc>
                <a:spcPct val="80000"/>
              </a:lnSpc>
            </a:pPr>
            <a:r>
              <a:rPr lang="el-GR" altLang="en-US" b="1" dirty="0">
                <a:cs typeface="Arial" panose="020B0604020202020204" pitchFamily="34" charset="0"/>
              </a:rPr>
              <a:t>Σ</a:t>
            </a:r>
            <a:r>
              <a:rPr lang="en-US" altLang="en-US" b="1" dirty="0">
                <a:cs typeface="Arial" panose="020B0604020202020204" pitchFamily="34" charset="0"/>
              </a:rPr>
              <a:t>  = </a:t>
            </a:r>
            <a:r>
              <a:rPr lang="el-GR" altLang="en-US" b="1" dirty="0">
                <a:cs typeface="Arial" panose="020B0604020202020204" pitchFamily="34" charset="0"/>
              </a:rPr>
              <a:t>Σ</a:t>
            </a:r>
            <a:r>
              <a:rPr lang="en-US" altLang="en-US" b="1" baseline="-25000" dirty="0"/>
              <a:t>1.1</a:t>
            </a:r>
            <a:r>
              <a:rPr lang="en-US" altLang="en-US" b="1" dirty="0">
                <a:cs typeface="Arial" panose="020B0604020202020204" pitchFamily="34" charset="0"/>
              </a:rPr>
              <a:t>  </a:t>
            </a:r>
            <a:r>
              <a:rPr lang="en-US" altLang="en-US" b="1" dirty="0">
                <a:cs typeface="Arial" panose="020B0604020202020204" pitchFamily="34" charset="0"/>
                <a:sym typeface="Symbol" panose="05050102010706020507" pitchFamily="18" charset="2"/>
              </a:rPr>
              <a:t> </a:t>
            </a:r>
            <a:r>
              <a:rPr lang="el-GR" altLang="en-US" b="1" dirty="0">
                <a:cs typeface="Arial" panose="020B0604020202020204" pitchFamily="34" charset="0"/>
              </a:rPr>
              <a:t>Σ</a:t>
            </a:r>
            <a:r>
              <a:rPr lang="en-US" altLang="en-US" b="1" baseline="-25000" dirty="0"/>
              <a:t>1.2</a:t>
            </a:r>
            <a:r>
              <a:rPr lang="en-US" altLang="en-US" b="1" dirty="0">
                <a:cs typeface="Arial" panose="020B0604020202020204" pitchFamily="34" charset="0"/>
              </a:rPr>
              <a:t> </a:t>
            </a:r>
          </a:p>
        </p:txBody>
      </p:sp>
      <p:cxnSp>
        <p:nvCxnSpPr>
          <p:cNvPr id="268" name="Straight Arrow Connector 267">
            <a:extLst>
              <a:ext uri="{FF2B5EF4-FFF2-40B4-BE49-F238E27FC236}">
                <a16:creationId xmlns:a16="http://schemas.microsoft.com/office/drawing/2014/main" id="{0B5235A3-78CF-4101-A502-459BCD47866B}"/>
              </a:ext>
            </a:extLst>
          </p:cNvPr>
          <p:cNvCxnSpPr>
            <a:cxnSpLocks/>
          </p:cNvCxnSpPr>
          <p:nvPr/>
        </p:nvCxnSpPr>
        <p:spPr>
          <a:xfrm flipH="1">
            <a:off x="6540925" y="1035025"/>
            <a:ext cx="494500" cy="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71" name="TextBox 270">
            <a:extLst>
              <a:ext uri="{FF2B5EF4-FFF2-40B4-BE49-F238E27FC236}">
                <a16:creationId xmlns:a16="http://schemas.microsoft.com/office/drawing/2014/main" id="{C96963ED-99EB-4F3D-B214-DF1E099C42A7}"/>
              </a:ext>
            </a:extLst>
          </p:cNvPr>
          <p:cNvSpPr txBox="1"/>
          <p:nvPr/>
        </p:nvSpPr>
        <p:spPr>
          <a:xfrm>
            <a:off x="-59814" y="808573"/>
            <a:ext cx="3400146" cy="1476686"/>
          </a:xfrm>
          <a:prstGeom prst="rect">
            <a:avLst/>
          </a:prstGeom>
          <a:noFill/>
        </p:spPr>
        <p:txBody>
          <a:bodyPr wrap="square">
            <a:spAutoFit/>
          </a:bodyPr>
          <a:lstStyle/>
          <a:p>
            <a:pPr marL="225425" indent="-225425">
              <a:lnSpc>
                <a:spcPct val="80000"/>
              </a:lnSpc>
            </a:pPr>
            <a:r>
              <a:rPr lang="en-US" altLang="en-US" i="1" dirty="0"/>
              <a:t>M</a:t>
            </a:r>
            <a:r>
              <a:rPr lang="en-US" altLang="en-US" baseline="-25000" dirty="0"/>
              <a:t>1.1</a:t>
            </a:r>
            <a:r>
              <a:rPr lang="en-US" altLang="en-US" dirty="0"/>
              <a:t>= (</a:t>
            </a:r>
            <a:r>
              <a:rPr lang="en-US" altLang="en-US" i="1" dirty="0"/>
              <a:t>Q</a:t>
            </a:r>
            <a:r>
              <a:rPr lang="en-US" altLang="en-US" i="1" baseline="-25000" dirty="0"/>
              <a:t>1.1</a:t>
            </a:r>
            <a:r>
              <a:rPr lang="en-US" altLang="en-US" dirty="0"/>
              <a:t>, </a:t>
            </a:r>
            <a:r>
              <a:rPr lang="el-GR" altLang="en-US" dirty="0">
                <a:cs typeface="Arial" panose="020B0604020202020204" pitchFamily="34" charset="0"/>
              </a:rPr>
              <a:t>Σ</a:t>
            </a:r>
            <a:r>
              <a:rPr lang="en-US" altLang="en-US" baseline="-25000" dirty="0">
                <a:cs typeface="Arial" panose="020B0604020202020204" pitchFamily="34" charset="0"/>
              </a:rPr>
              <a:t>1.1</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0.1.1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1.1</a:t>
            </a:r>
            <a:r>
              <a:rPr lang="en-US" altLang="en-US" dirty="0"/>
              <a:t>), </a:t>
            </a:r>
            <a:br>
              <a:rPr lang="en-US" altLang="en-US" dirty="0"/>
            </a:br>
            <a:r>
              <a:rPr lang="en-US" altLang="en-US" dirty="0"/>
              <a:t>where – </a:t>
            </a:r>
          </a:p>
          <a:p>
            <a:pPr marL="569913" lvl="1" indent="-230188">
              <a:lnSpc>
                <a:spcPct val="80000"/>
              </a:lnSpc>
            </a:pPr>
            <a:r>
              <a:rPr lang="en-US" altLang="en-US" i="1" dirty="0"/>
              <a:t>Q</a:t>
            </a:r>
            <a:r>
              <a:rPr lang="en-US" altLang="en-US" baseline="-25000" dirty="0"/>
              <a:t>1.1</a:t>
            </a:r>
            <a:r>
              <a:rPr lang="en-US" altLang="en-US" i="1" dirty="0"/>
              <a:t>   </a:t>
            </a:r>
            <a:r>
              <a:rPr lang="en-US" altLang="en-US" dirty="0"/>
              <a:t>= {</a:t>
            </a:r>
            <a:r>
              <a:rPr lang="en-US" altLang="en-US" i="1" dirty="0"/>
              <a:t>q</a:t>
            </a:r>
            <a:r>
              <a:rPr lang="en-US" altLang="en-US" baseline="-25000" dirty="0"/>
              <a:t>1</a:t>
            </a:r>
            <a:r>
              <a:rPr lang="en-US" altLang="en-US" dirty="0"/>
              <a:t>,</a:t>
            </a:r>
            <a:r>
              <a:rPr lang="en-US" altLang="en-US" i="1" dirty="0"/>
              <a:t>q</a:t>
            </a:r>
            <a:r>
              <a:rPr lang="en-US" altLang="en-US" baseline="-25000" dirty="0"/>
              <a:t>2</a:t>
            </a:r>
            <a:r>
              <a:rPr lang="en-US" altLang="en-US" dirty="0"/>
              <a:t>,</a:t>
            </a:r>
            <a:r>
              <a:rPr lang="en-US" altLang="en-US" i="1" dirty="0"/>
              <a:t>q</a:t>
            </a:r>
            <a:r>
              <a:rPr lang="en-US" altLang="en-US" baseline="-25000" dirty="0"/>
              <a:t>3</a:t>
            </a:r>
            <a:r>
              <a:rPr lang="en-US" altLang="en-US" dirty="0"/>
              <a:t> ,</a:t>
            </a:r>
            <a:r>
              <a:rPr lang="en-US" altLang="en-US" i="1" dirty="0"/>
              <a:t>q</a:t>
            </a:r>
            <a:r>
              <a:rPr lang="en-US" altLang="en-US" baseline="-25000" dirty="0"/>
              <a:t>4</a:t>
            </a:r>
            <a:r>
              <a:rPr lang="en-US" altLang="en-US" dirty="0"/>
              <a:t>},</a:t>
            </a:r>
          </a:p>
          <a:p>
            <a:pPr marL="569913" lvl="1" indent="-230188">
              <a:lnSpc>
                <a:spcPct val="80000"/>
              </a:lnSpc>
            </a:pPr>
            <a:r>
              <a:rPr lang="el-GR" altLang="en-US" dirty="0">
                <a:cs typeface="Arial" panose="020B0604020202020204" pitchFamily="34" charset="0"/>
              </a:rPr>
              <a:t>Σ</a:t>
            </a:r>
            <a:r>
              <a:rPr lang="en-US" altLang="en-US" baseline="-25000" dirty="0"/>
              <a:t>1.1</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t>0.1.1</a:t>
            </a:r>
            <a:r>
              <a:rPr lang="en-US" altLang="en-US" dirty="0"/>
              <a:t>  = </a:t>
            </a:r>
            <a:r>
              <a:rPr lang="en-US" altLang="en-US" i="1" dirty="0"/>
              <a:t>q</a:t>
            </a:r>
            <a:r>
              <a:rPr lang="en-US" altLang="en-US" baseline="-25000" dirty="0"/>
              <a:t>1</a:t>
            </a:r>
            <a:r>
              <a:rPr lang="en-US" altLang="en-US" dirty="0"/>
              <a:t>,</a:t>
            </a:r>
          </a:p>
          <a:p>
            <a:pPr marL="569913" lvl="1" indent="-230188">
              <a:lnSpc>
                <a:spcPct val="80000"/>
              </a:lnSpc>
            </a:pPr>
            <a:r>
              <a:rPr lang="en-US" altLang="en-US" i="1" dirty="0"/>
              <a:t>F</a:t>
            </a:r>
            <a:r>
              <a:rPr lang="en-US" altLang="en-US" baseline="-25000" dirty="0"/>
              <a:t>1.1</a:t>
            </a:r>
            <a:r>
              <a:rPr lang="en-US" altLang="en-US" dirty="0"/>
              <a:t>    = {</a:t>
            </a:r>
            <a:r>
              <a:rPr lang="en-US" altLang="en-US" i="1" dirty="0"/>
              <a:t>q</a:t>
            </a:r>
            <a:r>
              <a:rPr lang="en-US" altLang="en-US" baseline="-25000" dirty="0"/>
              <a:t>3</a:t>
            </a:r>
            <a:r>
              <a:rPr lang="en-US" altLang="en-US" dirty="0"/>
              <a:t>},</a:t>
            </a:r>
          </a:p>
        </p:txBody>
      </p:sp>
      <p:sp>
        <p:nvSpPr>
          <p:cNvPr id="272" name="TextBox 271">
            <a:extLst>
              <a:ext uri="{FF2B5EF4-FFF2-40B4-BE49-F238E27FC236}">
                <a16:creationId xmlns:a16="http://schemas.microsoft.com/office/drawing/2014/main" id="{CEF67011-F299-496A-8AA1-1B958D49D6E6}"/>
              </a:ext>
            </a:extLst>
          </p:cNvPr>
          <p:cNvSpPr txBox="1"/>
          <p:nvPr/>
        </p:nvSpPr>
        <p:spPr>
          <a:xfrm>
            <a:off x="-58475" y="3437588"/>
            <a:ext cx="3107859" cy="1427442"/>
          </a:xfrm>
          <a:prstGeom prst="rect">
            <a:avLst/>
          </a:prstGeom>
          <a:noFill/>
        </p:spPr>
        <p:txBody>
          <a:bodyPr wrap="square">
            <a:spAutoFit/>
          </a:bodyPr>
          <a:lstStyle/>
          <a:p>
            <a:pPr marL="225425" indent="-225425">
              <a:lnSpc>
                <a:spcPct val="80000"/>
              </a:lnSpc>
            </a:pPr>
            <a:r>
              <a:rPr lang="en-US" altLang="en-US" i="1" dirty="0"/>
              <a:t>M</a:t>
            </a:r>
            <a:r>
              <a:rPr lang="en-US" altLang="en-US" baseline="-25000" dirty="0"/>
              <a:t>1.2</a:t>
            </a:r>
            <a:r>
              <a:rPr lang="en-US" altLang="en-US" dirty="0"/>
              <a:t>= (</a:t>
            </a:r>
            <a:r>
              <a:rPr lang="en-US" altLang="en-US" i="1" dirty="0"/>
              <a:t>Q</a:t>
            </a:r>
            <a:r>
              <a:rPr lang="en-US" altLang="en-US" i="1" baseline="-25000" dirty="0"/>
              <a:t>1.2</a:t>
            </a:r>
            <a:r>
              <a:rPr lang="en-US" altLang="en-US" dirty="0"/>
              <a:t>, </a:t>
            </a:r>
            <a:r>
              <a:rPr lang="el-GR" altLang="en-US" dirty="0">
                <a:cs typeface="Arial" panose="020B0604020202020204" pitchFamily="34" charset="0"/>
              </a:rPr>
              <a:t>Σ</a:t>
            </a:r>
            <a:r>
              <a:rPr lang="en-US" altLang="en-US" baseline="-25000" dirty="0">
                <a:cs typeface="Arial" panose="020B0604020202020204" pitchFamily="34" charset="0"/>
              </a:rPr>
              <a:t>1.2</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0.1.2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1.2</a:t>
            </a:r>
            <a:r>
              <a:rPr lang="en-US" altLang="en-US" dirty="0"/>
              <a:t>), </a:t>
            </a:r>
            <a:br>
              <a:rPr lang="en-US" altLang="en-US" dirty="0"/>
            </a:br>
            <a:r>
              <a:rPr lang="en-US" altLang="en-US" dirty="0"/>
              <a:t>where – </a:t>
            </a:r>
          </a:p>
          <a:p>
            <a:pPr marL="569913" lvl="1" indent="-230188">
              <a:lnSpc>
                <a:spcPct val="80000"/>
              </a:lnSpc>
            </a:pPr>
            <a:r>
              <a:rPr lang="en-US" altLang="en-US" i="1" dirty="0"/>
              <a:t>Q</a:t>
            </a:r>
            <a:r>
              <a:rPr lang="en-US" altLang="en-US" i="1" baseline="-25000" dirty="0"/>
              <a:t>1.2</a:t>
            </a:r>
            <a:r>
              <a:rPr lang="en-US" altLang="en-US" i="1" dirty="0"/>
              <a:t> </a:t>
            </a:r>
            <a:r>
              <a:rPr lang="en-US" altLang="en-US" dirty="0"/>
              <a:t>= {</a:t>
            </a:r>
            <a:r>
              <a:rPr lang="en-US" altLang="en-US" i="1" dirty="0"/>
              <a:t>p</a:t>
            </a:r>
            <a:r>
              <a:rPr lang="en-US" altLang="en-US" baseline="-25000" dirty="0"/>
              <a:t>1</a:t>
            </a:r>
            <a:r>
              <a:rPr lang="en-US" altLang="en-US" dirty="0"/>
              <a:t>,</a:t>
            </a:r>
            <a:r>
              <a:rPr lang="en-US" altLang="en-US" i="1" dirty="0"/>
              <a:t>p</a:t>
            </a:r>
            <a:r>
              <a:rPr lang="en-US" altLang="en-US" baseline="-25000" dirty="0"/>
              <a:t>2</a:t>
            </a:r>
            <a:r>
              <a:rPr lang="en-US" altLang="en-US" dirty="0"/>
              <a:t>,</a:t>
            </a:r>
            <a:r>
              <a:rPr lang="en-US" altLang="en-US" i="1" dirty="0"/>
              <a:t>p</a:t>
            </a:r>
            <a:r>
              <a:rPr lang="en-US" altLang="en-US" baseline="-25000" dirty="0"/>
              <a:t>3</a:t>
            </a:r>
            <a:r>
              <a:rPr lang="en-US" altLang="en-US" dirty="0"/>
              <a:t>},</a:t>
            </a:r>
          </a:p>
          <a:p>
            <a:pPr marL="569913" lvl="1" indent="-230188">
              <a:lnSpc>
                <a:spcPct val="80000"/>
              </a:lnSpc>
            </a:pPr>
            <a:r>
              <a:rPr lang="el-GR" altLang="en-US" dirty="0">
                <a:cs typeface="Arial" panose="020B0604020202020204" pitchFamily="34" charset="0"/>
              </a:rPr>
              <a:t>Σ</a:t>
            </a:r>
            <a:r>
              <a:rPr lang="en-US" altLang="en-US" i="1" baseline="-25000" dirty="0"/>
              <a:t>1.2</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cs typeface="Arial" panose="020B0604020202020204" pitchFamily="34" charset="0"/>
                <a:sym typeface="Symbol" panose="05050102010706020507" pitchFamily="18" charset="2"/>
              </a:rPr>
              <a:t>0.1</a:t>
            </a:r>
            <a:r>
              <a:rPr lang="en-US" altLang="en-US" baseline="-25000" dirty="0"/>
              <a:t>.2</a:t>
            </a:r>
            <a:r>
              <a:rPr lang="en-US" altLang="en-US" dirty="0"/>
              <a:t>  = </a:t>
            </a:r>
            <a:r>
              <a:rPr lang="en-US" altLang="en-US" i="1" dirty="0"/>
              <a:t>p</a:t>
            </a:r>
            <a:r>
              <a:rPr lang="en-US" altLang="en-US" baseline="-25000" dirty="0"/>
              <a:t>1</a:t>
            </a:r>
            <a:r>
              <a:rPr lang="en-US" altLang="en-US" dirty="0"/>
              <a:t>,</a:t>
            </a:r>
          </a:p>
          <a:p>
            <a:pPr marL="569913" lvl="1" indent="-230188">
              <a:lnSpc>
                <a:spcPct val="80000"/>
              </a:lnSpc>
            </a:pPr>
            <a:r>
              <a:rPr lang="en-US" altLang="en-US" i="1" dirty="0"/>
              <a:t>F</a:t>
            </a:r>
            <a:r>
              <a:rPr lang="en-US" altLang="en-US" i="1" baseline="-25000" dirty="0"/>
              <a:t>1.2</a:t>
            </a:r>
            <a:r>
              <a:rPr lang="en-US" altLang="en-US" dirty="0"/>
              <a:t>  = {</a:t>
            </a:r>
            <a:r>
              <a:rPr lang="en-US" altLang="en-US" i="1" dirty="0"/>
              <a:t>p</a:t>
            </a:r>
            <a:r>
              <a:rPr lang="en-US" altLang="en-US" baseline="-25000" dirty="0"/>
              <a:t>3</a:t>
            </a:r>
            <a:r>
              <a:rPr lang="en-US" altLang="en-US" dirty="0"/>
              <a:t>},</a:t>
            </a:r>
          </a:p>
        </p:txBody>
      </p:sp>
    </p:spTree>
    <p:extLst>
      <p:ext uri="{BB962C8B-B14F-4D97-AF65-F5344CB8AC3E}">
        <p14:creationId xmlns:p14="http://schemas.microsoft.com/office/powerpoint/2010/main" val="3474483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3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3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3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3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67"/>
                                        </p:tgtEl>
                                        <p:attrNameLst>
                                          <p:attrName>style.visibility</p:attrName>
                                        </p:attrNameLst>
                                      </p:cBhvr>
                                      <p:to>
                                        <p:strVal val="visible"/>
                                      </p:to>
                                    </p:set>
                                  </p:childTnLst>
                                </p:cTn>
                              </p:par>
                              <p:par>
                                <p:cTn id="21" presetID="21" presetClass="entr" presetSubtype="8" fill="hold" nodeType="withEffect">
                                  <p:stCondLst>
                                    <p:cond delay="0"/>
                                  </p:stCondLst>
                                  <p:childTnLst>
                                    <p:set>
                                      <p:cBhvr>
                                        <p:cTn id="22" dur="1" fill="hold">
                                          <p:stCondLst>
                                            <p:cond delay="0"/>
                                          </p:stCondLst>
                                        </p:cTn>
                                        <p:tgtEl>
                                          <p:spTgt spid="268"/>
                                        </p:tgtEl>
                                        <p:attrNameLst>
                                          <p:attrName>style.visibility</p:attrName>
                                        </p:attrNameLst>
                                      </p:cBhvr>
                                      <p:to>
                                        <p:strVal val="visible"/>
                                      </p:to>
                                    </p:set>
                                    <p:animEffect transition="in" filter="wheel(8)">
                                      <p:cBhvr>
                                        <p:cTn id="23" dur="1000"/>
                                        <p:tgtEl>
                                          <p:spTgt spid="268"/>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624"/>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625"/>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626"/>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646"/>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647"/>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648"/>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653"/>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654"/>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655"/>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660"/>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661"/>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662"/>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667"/>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668"/>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669"/>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674"/>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675"/>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676"/>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681"/>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682"/>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683"/>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688"/>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689"/>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690"/>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695"/>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696"/>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697"/>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702"/>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703"/>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704"/>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709"/>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710"/>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711"/>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716"/>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717"/>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718"/>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723"/>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724"/>
                                        </p:tgtEl>
                                        <p:attrNameLst>
                                          <p:attrName>style.visibility</p:attrName>
                                        </p:attrNameLst>
                                      </p:cBhvr>
                                      <p:to>
                                        <p:strVal val="visible"/>
                                      </p:to>
                                    </p:set>
                                  </p:childTnLst>
                                </p:cTn>
                              </p:par>
                              <p:par>
                                <p:cTn id="102" presetID="1" presetClass="entr" presetSubtype="0" fill="hold" grpId="0" nodeType="withEffect">
                                  <p:stCondLst>
                                    <p:cond delay="0"/>
                                  </p:stCondLst>
                                  <p:childTnLst>
                                    <p:set>
                                      <p:cBhvr>
                                        <p:cTn id="103" dur="1" fill="hold">
                                          <p:stCondLst>
                                            <p:cond delay="0"/>
                                          </p:stCondLst>
                                        </p:cTn>
                                        <p:tgtEl>
                                          <p:spTgt spid="725"/>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730"/>
                                        </p:tgtEl>
                                        <p:attrNameLst>
                                          <p:attrName>style.visibility</p:attrName>
                                        </p:attrNameLst>
                                      </p:cBhvr>
                                      <p:to>
                                        <p:strVal val="visible"/>
                                      </p:to>
                                    </p:set>
                                  </p:childTnLst>
                                </p:cTn>
                              </p:par>
                              <p:par>
                                <p:cTn id="106" presetID="1" presetClass="entr" presetSubtype="0" fill="hold" grpId="0" nodeType="withEffect">
                                  <p:stCondLst>
                                    <p:cond delay="0"/>
                                  </p:stCondLst>
                                  <p:childTnLst>
                                    <p:set>
                                      <p:cBhvr>
                                        <p:cTn id="107" dur="1" fill="hold">
                                          <p:stCondLst>
                                            <p:cond delay="0"/>
                                          </p:stCondLst>
                                        </p:cTn>
                                        <p:tgtEl>
                                          <p:spTgt spid="731"/>
                                        </p:tgtEl>
                                        <p:attrNameLst>
                                          <p:attrName>style.visibility</p:attrName>
                                        </p:attrNameLst>
                                      </p:cBhvr>
                                      <p:to>
                                        <p:strVal val="visible"/>
                                      </p:to>
                                    </p:set>
                                  </p:childTnLst>
                                </p:cTn>
                              </p:par>
                              <p:par>
                                <p:cTn id="108" presetID="1" presetClass="entr" presetSubtype="0" fill="hold" grpId="0" nodeType="withEffect">
                                  <p:stCondLst>
                                    <p:cond delay="0"/>
                                  </p:stCondLst>
                                  <p:childTnLst>
                                    <p:set>
                                      <p:cBhvr>
                                        <p:cTn id="109" dur="1" fill="hold">
                                          <p:stCondLst>
                                            <p:cond delay="0"/>
                                          </p:stCondLst>
                                        </p:cTn>
                                        <p:tgtEl>
                                          <p:spTgt spid="732"/>
                                        </p:tgtEl>
                                        <p:attrNameLst>
                                          <p:attrName>style.visibility</p:attrName>
                                        </p:attrNameLst>
                                      </p:cBhvr>
                                      <p:to>
                                        <p:strVal val="visible"/>
                                      </p:to>
                                    </p:set>
                                  </p:childTnLst>
                                </p:cTn>
                              </p:par>
                              <p:par>
                                <p:cTn id="110" presetID="1" presetClass="entr" presetSubtype="0" fill="hold" grpId="0" nodeType="withEffect">
                                  <p:stCondLst>
                                    <p:cond delay="0"/>
                                  </p:stCondLst>
                                  <p:childTnLst>
                                    <p:set>
                                      <p:cBhvr>
                                        <p:cTn id="111" dur="1" fill="hold">
                                          <p:stCondLst>
                                            <p:cond delay="0"/>
                                          </p:stCondLst>
                                        </p:cTn>
                                        <p:tgtEl>
                                          <p:spTgt spid="737"/>
                                        </p:tgtEl>
                                        <p:attrNameLst>
                                          <p:attrName>style.visibility</p:attrName>
                                        </p:attrNameLst>
                                      </p:cBhvr>
                                      <p:to>
                                        <p:strVal val="visible"/>
                                      </p:to>
                                    </p:set>
                                  </p:childTnLst>
                                </p:cTn>
                              </p:par>
                              <p:par>
                                <p:cTn id="112" presetID="1" presetClass="entr" presetSubtype="0" fill="hold" grpId="0" nodeType="withEffect">
                                  <p:stCondLst>
                                    <p:cond delay="0"/>
                                  </p:stCondLst>
                                  <p:childTnLst>
                                    <p:set>
                                      <p:cBhvr>
                                        <p:cTn id="113" dur="1" fill="hold">
                                          <p:stCondLst>
                                            <p:cond delay="0"/>
                                          </p:stCondLst>
                                        </p:cTn>
                                        <p:tgtEl>
                                          <p:spTgt spid="738"/>
                                        </p:tgtEl>
                                        <p:attrNameLst>
                                          <p:attrName>style.visibility</p:attrName>
                                        </p:attrNameLst>
                                      </p:cBhvr>
                                      <p:to>
                                        <p:strVal val="visible"/>
                                      </p:to>
                                    </p:set>
                                  </p:childTnLst>
                                </p:cTn>
                              </p:par>
                              <p:par>
                                <p:cTn id="114" presetID="1" presetClass="entr" presetSubtype="0" fill="hold" grpId="0" nodeType="withEffect">
                                  <p:stCondLst>
                                    <p:cond delay="0"/>
                                  </p:stCondLst>
                                  <p:childTnLst>
                                    <p:set>
                                      <p:cBhvr>
                                        <p:cTn id="115" dur="1" fill="hold">
                                          <p:stCondLst>
                                            <p:cond delay="0"/>
                                          </p:stCondLst>
                                        </p:cTn>
                                        <p:tgtEl>
                                          <p:spTgt spid="739"/>
                                        </p:tgtEl>
                                        <p:attrNameLst>
                                          <p:attrName>style.visibility</p:attrName>
                                        </p:attrNameLst>
                                      </p:cBhvr>
                                      <p:to>
                                        <p:strVal val="visible"/>
                                      </p:to>
                                    </p:set>
                                  </p:childTnLst>
                                </p:cTn>
                              </p:par>
                              <p:par>
                                <p:cTn id="116" presetID="1" presetClass="entr" presetSubtype="0" fill="hold" grpId="0" nodeType="withEffect">
                                  <p:stCondLst>
                                    <p:cond delay="0"/>
                                  </p:stCondLst>
                                  <p:childTnLst>
                                    <p:set>
                                      <p:cBhvr>
                                        <p:cTn id="117" dur="1" fill="hold">
                                          <p:stCondLst>
                                            <p:cond delay="0"/>
                                          </p:stCondLst>
                                        </p:cTn>
                                        <p:tgtEl>
                                          <p:spTgt spid="744"/>
                                        </p:tgtEl>
                                        <p:attrNameLst>
                                          <p:attrName>style.visibility</p:attrName>
                                        </p:attrNameLst>
                                      </p:cBhvr>
                                      <p:to>
                                        <p:strVal val="visible"/>
                                      </p:to>
                                    </p:set>
                                  </p:childTnLst>
                                </p:cTn>
                              </p:par>
                              <p:par>
                                <p:cTn id="118" presetID="1" presetClass="entr" presetSubtype="0" fill="hold" grpId="0" nodeType="withEffect">
                                  <p:stCondLst>
                                    <p:cond delay="0"/>
                                  </p:stCondLst>
                                  <p:childTnLst>
                                    <p:set>
                                      <p:cBhvr>
                                        <p:cTn id="119" dur="1" fill="hold">
                                          <p:stCondLst>
                                            <p:cond delay="0"/>
                                          </p:stCondLst>
                                        </p:cTn>
                                        <p:tgtEl>
                                          <p:spTgt spid="745"/>
                                        </p:tgtEl>
                                        <p:attrNameLst>
                                          <p:attrName>style.visibility</p:attrName>
                                        </p:attrNameLst>
                                      </p:cBhvr>
                                      <p:to>
                                        <p:strVal val="visible"/>
                                      </p:to>
                                    </p:set>
                                  </p:childTnLst>
                                </p:cTn>
                              </p:par>
                              <p:par>
                                <p:cTn id="120" presetID="1" presetClass="entr" presetSubtype="0" fill="hold" grpId="0" nodeType="withEffect">
                                  <p:stCondLst>
                                    <p:cond delay="0"/>
                                  </p:stCondLst>
                                  <p:childTnLst>
                                    <p:set>
                                      <p:cBhvr>
                                        <p:cTn id="121" dur="1" fill="hold">
                                          <p:stCondLst>
                                            <p:cond delay="0"/>
                                          </p:stCondLst>
                                        </p:cTn>
                                        <p:tgtEl>
                                          <p:spTgt spid="746"/>
                                        </p:tgtEl>
                                        <p:attrNameLst>
                                          <p:attrName>style.visibility</p:attrName>
                                        </p:attrNameLst>
                                      </p:cBhvr>
                                      <p:to>
                                        <p:strVal val="visible"/>
                                      </p:to>
                                    </p:set>
                                  </p:childTnLst>
                                </p:cTn>
                              </p:par>
                              <p:par>
                                <p:cTn id="122" presetID="1" presetClass="entr" presetSubtype="0" fill="hold" grpId="0" nodeType="withEffect">
                                  <p:stCondLst>
                                    <p:cond delay="0"/>
                                  </p:stCondLst>
                                  <p:childTnLst>
                                    <p:set>
                                      <p:cBhvr>
                                        <p:cTn id="123" dur="1" fill="hold">
                                          <p:stCondLst>
                                            <p:cond delay="0"/>
                                          </p:stCondLst>
                                        </p:cTn>
                                        <p:tgtEl>
                                          <p:spTgt spid="751"/>
                                        </p:tgtEl>
                                        <p:attrNameLst>
                                          <p:attrName>style.visibility</p:attrName>
                                        </p:attrNameLst>
                                      </p:cBhvr>
                                      <p:to>
                                        <p:strVal val="visible"/>
                                      </p:to>
                                    </p:set>
                                  </p:childTnLst>
                                </p:cTn>
                              </p:par>
                              <p:par>
                                <p:cTn id="124" presetID="1" presetClass="entr" presetSubtype="0" fill="hold" grpId="0" nodeType="withEffect">
                                  <p:stCondLst>
                                    <p:cond delay="0"/>
                                  </p:stCondLst>
                                  <p:childTnLst>
                                    <p:set>
                                      <p:cBhvr>
                                        <p:cTn id="125" dur="1" fill="hold">
                                          <p:stCondLst>
                                            <p:cond delay="0"/>
                                          </p:stCondLst>
                                        </p:cTn>
                                        <p:tgtEl>
                                          <p:spTgt spid="752"/>
                                        </p:tgtEl>
                                        <p:attrNameLst>
                                          <p:attrName>style.visibility</p:attrName>
                                        </p:attrNameLst>
                                      </p:cBhvr>
                                      <p:to>
                                        <p:strVal val="visible"/>
                                      </p:to>
                                    </p:set>
                                  </p:childTnLst>
                                </p:cTn>
                              </p:par>
                              <p:par>
                                <p:cTn id="126" presetID="1" presetClass="entr" presetSubtype="0" fill="hold" grpId="0" nodeType="withEffect">
                                  <p:stCondLst>
                                    <p:cond delay="0"/>
                                  </p:stCondLst>
                                  <p:childTnLst>
                                    <p:set>
                                      <p:cBhvr>
                                        <p:cTn id="127" dur="1" fill="hold">
                                          <p:stCondLst>
                                            <p:cond delay="0"/>
                                          </p:stCondLst>
                                        </p:cTn>
                                        <p:tgtEl>
                                          <p:spTgt spid="753"/>
                                        </p:tgtEl>
                                        <p:attrNameLst>
                                          <p:attrName>style.visibility</p:attrName>
                                        </p:attrNameLst>
                                      </p:cBhvr>
                                      <p:to>
                                        <p:strVal val="visible"/>
                                      </p:to>
                                    </p:set>
                                  </p:childTnLst>
                                </p:cTn>
                              </p:par>
                              <p:par>
                                <p:cTn id="128" presetID="1" presetClass="entr" presetSubtype="0" fill="hold" grpId="0" nodeType="withEffect">
                                  <p:stCondLst>
                                    <p:cond delay="0"/>
                                  </p:stCondLst>
                                  <p:childTnLst>
                                    <p:set>
                                      <p:cBhvr>
                                        <p:cTn id="129" dur="1" fill="hold">
                                          <p:stCondLst>
                                            <p:cond delay="0"/>
                                          </p:stCondLst>
                                        </p:cTn>
                                        <p:tgtEl>
                                          <p:spTgt spid="758"/>
                                        </p:tgtEl>
                                        <p:attrNameLst>
                                          <p:attrName>style.visibility</p:attrName>
                                        </p:attrNameLst>
                                      </p:cBhvr>
                                      <p:to>
                                        <p:strVal val="visible"/>
                                      </p:to>
                                    </p:set>
                                  </p:childTnLst>
                                </p:cTn>
                              </p:par>
                              <p:par>
                                <p:cTn id="130" presetID="1" presetClass="entr" presetSubtype="0" fill="hold" grpId="0" nodeType="withEffect">
                                  <p:stCondLst>
                                    <p:cond delay="0"/>
                                  </p:stCondLst>
                                  <p:childTnLst>
                                    <p:set>
                                      <p:cBhvr>
                                        <p:cTn id="131" dur="1" fill="hold">
                                          <p:stCondLst>
                                            <p:cond delay="0"/>
                                          </p:stCondLst>
                                        </p:cTn>
                                        <p:tgtEl>
                                          <p:spTgt spid="759"/>
                                        </p:tgtEl>
                                        <p:attrNameLst>
                                          <p:attrName>style.visibility</p:attrName>
                                        </p:attrNameLst>
                                      </p:cBhvr>
                                      <p:to>
                                        <p:strVal val="visible"/>
                                      </p:to>
                                    </p:set>
                                  </p:childTnLst>
                                </p:cTn>
                              </p:par>
                              <p:par>
                                <p:cTn id="132" presetID="1" presetClass="entr" presetSubtype="0" fill="hold" grpId="0" nodeType="withEffect">
                                  <p:stCondLst>
                                    <p:cond delay="0"/>
                                  </p:stCondLst>
                                  <p:childTnLst>
                                    <p:set>
                                      <p:cBhvr>
                                        <p:cTn id="133" dur="1" fill="hold">
                                          <p:stCondLst>
                                            <p:cond delay="0"/>
                                          </p:stCondLst>
                                        </p:cTn>
                                        <p:tgtEl>
                                          <p:spTgt spid="760"/>
                                        </p:tgtEl>
                                        <p:attrNameLst>
                                          <p:attrName>style.visibility</p:attrName>
                                        </p:attrNameLst>
                                      </p:cBhvr>
                                      <p:to>
                                        <p:strVal val="visible"/>
                                      </p:to>
                                    </p:set>
                                  </p:childTnLst>
                                </p:cTn>
                              </p:par>
                              <p:par>
                                <p:cTn id="134" presetID="1" presetClass="entr" presetSubtype="0" fill="hold" grpId="0" nodeType="withEffect">
                                  <p:stCondLst>
                                    <p:cond delay="0"/>
                                  </p:stCondLst>
                                  <p:childTnLst>
                                    <p:set>
                                      <p:cBhvr>
                                        <p:cTn id="135" dur="1" fill="hold">
                                          <p:stCondLst>
                                            <p:cond delay="0"/>
                                          </p:stCondLst>
                                        </p:cTn>
                                        <p:tgtEl>
                                          <p:spTgt spid="765"/>
                                        </p:tgtEl>
                                        <p:attrNameLst>
                                          <p:attrName>style.visibility</p:attrName>
                                        </p:attrNameLst>
                                      </p:cBhvr>
                                      <p:to>
                                        <p:strVal val="visible"/>
                                      </p:to>
                                    </p:set>
                                  </p:childTnLst>
                                </p:cTn>
                              </p:par>
                              <p:par>
                                <p:cTn id="136" presetID="1" presetClass="entr" presetSubtype="0" fill="hold" grpId="0" nodeType="withEffect">
                                  <p:stCondLst>
                                    <p:cond delay="0"/>
                                  </p:stCondLst>
                                  <p:childTnLst>
                                    <p:set>
                                      <p:cBhvr>
                                        <p:cTn id="137" dur="1" fill="hold">
                                          <p:stCondLst>
                                            <p:cond delay="0"/>
                                          </p:stCondLst>
                                        </p:cTn>
                                        <p:tgtEl>
                                          <p:spTgt spid="766"/>
                                        </p:tgtEl>
                                        <p:attrNameLst>
                                          <p:attrName>style.visibility</p:attrName>
                                        </p:attrNameLst>
                                      </p:cBhvr>
                                      <p:to>
                                        <p:strVal val="visible"/>
                                      </p:to>
                                    </p:set>
                                  </p:childTnLst>
                                </p:cTn>
                              </p:par>
                              <p:par>
                                <p:cTn id="138" presetID="1" presetClass="entr" presetSubtype="0" fill="hold" grpId="0" nodeType="withEffect">
                                  <p:stCondLst>
                                    <p:cond delay="0"/>
                                  </p:stCondLst>
                                  <p:childTnLst>
                                    <p:set>
                                      <p:cBhvr>
                                        <p:cTn id="139" dur="1" fill="hold">
                                          <p:stCondLst>
                                            <p:cond delay="0"/>
                                          </p:stCondLst>
                                        </p:cTn>
                                        <p:tgtEl>
                                          <p:spTgt spid="767"/>
                                        </p:tgtEl>
                                        <p:attrNameLst>
                                          <p:attrName>style.visibility</p:attrName>
                                        </p:attrNameLst>
                                      </p:cBhvr>
                                      <p:to>
                                        <p:strVal val="visible"/>
                                      </p:to>
                                    </p:set>
                                  </p:childTnLst>
                                </p:cTn>
                              </p:par>
                              <p:par>
                                <p:cTn id="140" presetID="1" presetClass="entr" presetSubtype="0" fill="hold" grpId="0" nodeType="withEffect">
                                  <p:stCondLst>
                                    <p:cond delay="0"/>
                                  </p:stCondLst>
                                  <p:childTnLst>
                                    <p:set>
                                      <p:cBhvr>
                                        <p:cTn id="141" dur="1" fill="hold">
                                          <p:stCondLst>
                                            <p:cond delay="0"/>
                                          </p:stCondLst>
                                        </p:cTn>
                                        <p:tgtEl>
                                          <p:spTgt spid="772"/>
                                        </p:tgtEl>
                                        <p:attrNameLst>
                                          <p:attrName>style.visibility</p:attrName>
                                        </p:attrNameLst>
                                      </p:cBhvr>
                                      <p:to>
                                        <p:strVal val="visible"/>
                                      </p:to>
                                    </p:set>
                                  </p:childTnLst>
                                </p:cTn>
                              </p:par>
                              <p:par>
                                <p:cTn id="142" presetID="1" presetClass="entr" presetSubtype="0" fill="hold" grpId="0" nodeType="withEffect">
                                  <p:stCondLst>
                                    <p:cond delay="0"/>
                                  </p:stCondLst>
                                  <p:childTnLst>
                                    <p:set>
                                      <p:cBhvr>
                                        <p:cTn id="143" dur="1" fill="hold">
                                          <p:stCondLst>
                                            <p:cond delay="0"/>
                                          </p:stCondLst>
                                        </p:cTn>
                                        <p:tgtEl>
                                          <p:spTgt spid="773"/>
                                        </p:tgtEl>
                                        <p:attrNameLst>
                                          <p:attrName>style.visibility</p:attrName>
                                        </p:attrNameLst>
                                      </p:cBhvr>
                                      <p:to>
                                        <p:strVal val="visible"/>
                                      </p:to>
                                    </p:set>
                                  </p:childTnLst>
                                </p:cTn>
                              </p:par>
                              <p:par>
                                <p:cTn id="144" presetID="1" presetClass="entr" presetSubtype="0" fill="hold" grpId="0" nodeType="withEffect">
                                  <p:stCondLst>
                                    <p:cond delay="0"/>
                                  </p:stCondLst>
                                  <p:childTnLst>
                                    <p:set>
                                      <p:cBhvr>
                                        <p:cTn id="145" dur="1" fill="hold">
                                          <p:stCondLst>
                                            <p:cond delay="0"/>
                                          </p:stCondLst>
                                        </p:cTn>
                                        <p:tgtEl>
                                          <p:spTgt spid="774"/>
                                        </p:tgtEl>
                                        <p:attrNameLst>
                                          <p:attrName>style.visibility</p:attrName>
                                        </p:attrNameLst>
                                      </p:cBhvr>
                                      <p:to>
                                        <p:strVal val="visible"/>
                                      </p:to>
                                    </p:set>
                                  </p:childTnLst>
                                </p:cTn>
                              </p:par>
                              <p:par>
                                <p:cTn id="146" presetID="1" presetClass="entr" presetSubtype="0" fill="hold" grpId="0" nodeType="withEffect">
                                  <p:stCondLst>
                                    <p:cond delay="0"/>
                                  </p:stCondLst>
                                  <p:childTnLst>
                                    <p:set>
                                      <p:cBhvr>
                                        <p:cTn id="147" dur="1" fill="hold">
                                          <p:stCondLst>
                                            <p:cond delay="0"/>
                                          </p:stCondLst>
                                        </p:cTn>
                                        <p:tgtEl>
                                          <p:spTgt spid="779"/>
                                        </p:tgtEl>
                                        <p:attrNameLst>
                                          <p:attrName>style.visibility</p:attrName>
                                        </p:attrNameLst>
                                      </p:cBhvr>
                                      <p:to>
                                        <p:strVal val="visible"/>
                                      </p:to>
                                    </p:set>
                                  </p:childTnLst>
                                </p:cTn>
                              </p:par>
                              <p:par>
                                <p:cTn id="148" presetID="1" presetClass="entr" presetSubtype="0" fill="hold" grpId="0" nodeType="withEffect">
                                  <p:stCondLst>
                                    <p:cond delay="0"/>
                                  </p:stCondLst>
                                  <p:childTnLst>
                                    <p:set>
                                      <p:cBhvr>
                                        <p:cTn id="149" dur="1" fill="hold">
                                          <p:stCondLst>
                                            <p:cond delay="0"/>
                                          </p:stCondLst>
                                        </p:cTn>
                                        <p:tgtEl>
                                          <p:spTgt spid="780"/>
                                        </p:tgtEl>
                                        <p:attrNameLst>
                                          <p:attrName>style.visibility</p:attrName>
                                        </p:attrNameLst>
                                      </p:cBhvr>
                                      <p:to>
                                        <p:strVal val="visible"/>
                                      </p:to>
                                    </p:set>
                                  </p:childTnLst>
                                </p:cTn>
                              </p:par>
                              <p:par>
                                <p:cTn id="150" presetID="1" presetClass="entr" presetSubtype="0" fill="hold" grpId="0" nodeType="withEffect">
                                  <p:stCondLst>
                                    <p:cond delay="0"/>
                                  </p:stCondLst>
                                  <p:childTnLst>
                                    <p:set>
                                      <p:cBhvr>
                                        <p:cTn id="151" dur="1" fill="hold">
                                          <p:stCondLst>
                                            <p:cond delay="0"/>
                                          </p:stCondLst>
                                        </p:cTn>
                                        <p:tgtEl>
                                          <p:spTgt spid="781"/>
                                        </p:tgtEl>
                                        <p:attrNameLst>
                                          <p:attrName>style.visibility</p:attrName>
                                        </p:attrNameLst>
                                      </p:cBhvr>
                                      <p:to>
                                        <p:strVal val="visible"/>
                                      </p:to>
                                    </p:set>
                                  </p:childTnLst>
                                </p:cTn>
                              </p:par>
                              <p:par>
                                <p:cTn id="152" presetID="1" presetClass="entr" presetSubtype="0" fill="hold" grpId="0" nodeType="withEffect">
                                  <p:stCondLst>
                                    <p:cond delay="0"/>
                                  </p:stCondLst>
                                  <p:childTnLst>
                                    <p:set>
                                      <p:cBhvr>
                                        <p:cTn id="153" dur="1" fill="hold">
                                          <p:stCondLst>
                                            <p:cond delay="0"/>
                                          </p:stCondLst>
                                        </p:cTn>
                                        <p:tgtEl>
                                          <p:spTgt spid="786"/>
                                        </p:tgtEl>
                                        <p:attrNameLst>
                                          <p:attrName>style.visibility</p:attrName>
                                        </p:attrNameLst>
                                      </p:cBhvr>
                                      <p:to>
                                        <p:strVal val="visible"/>
                                      </p:to>
                                    </p:set>
                                  </p:childTnLst>
                                </p:cTn>
                              </p:par>
                              <p:par>
                                <p:cTn id="154" presetID="1" presetClass="entr" presetSubtype="0" fill="hold" grpId="0" nodeType="withEffect">
                                  <p:stCondLst>
                                    <p:cond delay="0"/>
                                  </p:stCondLst>
                                  <p:childTnLst>
                                    <p:set>
                                      <p:cBhvr>
                                        <p:cTn id="155" dur="1" fill="hold">
                                          <p:stCondLst>
                                            <p:cond delay="0"/>
                                          </p:stCondLst>
                                        </p:cTn>
                                        <p:tgtEl>
                                          <p:spTgt spid="787"/>
                                        </p:tgtEl>
                                        <p:attrNameLst>
                                          <p:attrName>style.visibility</p:attrName>
                                        </p:attrNameLst>
                                      </p:cBhvr>
                                      <p:to>
                                        <p:strVal val="visible"/>
                                      </p:to>
                                    </p:set>
                                  </p:childTnLst>
                                </p:cTn>
                              </p:par>
                              <p:par>
                                <p:cTn id="156" presetID="1" presetClass="entr" presetSubtype="0" fill="hold" grpId="0" nodeType="withEffect">
                                  <p:stCondLst>
                                    <p:cond delay="0"/>
                                  </p:stCondLst>
                                  <p:childTnLst>
                                    <p:set>
                                      <p:cBhvr>
                                        <p:cTn id="157" dur="1" fill="hold">
                                          <p:stCondLst>
                                            <p:cond delay="0"/>
                                          </p:stCondLst>
                                        </p:cTn>
                                        <p:tgtEl>
                                          <p:spTgt spid="788"/>
                                        </p:tgtEl>
                                        <p:attrNameLst>
                                          <p:attrName>style.visibility</p:attrName>
                                        </p:attrNameLst>
                                      </p:cBhvr>
                                      <p:to>
                                        <p:strVal val="visible"/>
                                      </p:to>
                                    </p:set>
                                  </p:childTnLst>
                                </p:cTn>
                              </p:par>
                              <p:par>
                                <p:cTn id="158" presetID="1" presetClass="entr" presetSubtype="0" fill="hold" grpId="0" nodeType="withEffect">
                                  <p:stCondLst>
                                    <p:cond delay="0"/>
                                  </p:stCondLst>
                                  <p:childTnLst>
                                    <p:set>
                                      <p:cBhvr>
                                        <p:cTn id="159" dur="1" fill="hold">
                                          <p:stCondLst>
                                            <p:cond delay="0"/>
                                          </p:stCondLst>
                                        </p:cTn>
                                        <p:tgtEl>
                                          <p:spTgt spid="793"/>
                                        </p:tgtEl>
                                        <p:attrNameLst>
                                          <p:attrName>style.visibility</p:attrName>
                                        </p:attrNameLst>
                                      </p:cBhvr>
                                      <p:to>
                                        <p:strVal val="visible"/>
                                      </p:to>
                                    </p:set>
                                  </p:childTnLst>
                                </p:cTn>
                              </p:par>
                              <p:par>
                                <p:cTn id="160" presetID="1" presetClass="entr" presetSubtype="0" fill="hold" grpId="0" nodeType="withEffect">
                                  <p:stCondLst>
                                    <p:cond delay="0"/>
                                  </p:stCondLst>
                                  <p:childTnLst>
                                    <p:set>
                                      <p:cBhvr>
                                        <p:cTn id="161" dur="1" fill="hold">
                                          <p:stCondLst>
                                            <p:cond delay="0"/>
                                          </p:stCondLst>
                                        </p:cTn>
                                        <p:tgtEl>
                                          <p:spTgt spid="794"/>
                                        </p:tgtEl>
                                        <p:attrNameLst>
                                          <p:attrName>style.visibility</p:attrName>
                                        </p:attrNameLst>
                                      </p:cBhvr>
                                      <p:to>
                                        <p:strVal val="visible"/>
                                      </p:to>
                                    </p:set>
                                  </p:childTnLst>
                                </p:cTn>
                              </p:par>
                              <p:par>
                                <p:cTn id="162" presetID="1" presetClass="entr" presetSubtype="0" fill="hold" grpId="0" nodeType="withEffect">
                                  <p:stCondLst>
                                    <p:cond delay="0"/>
                                  </p:stCondLst>
                                  <p:childTnLst>
                                    <p:set>
                                      <p:cBhvr>
                                        <p:cTn id="163" dur="1" fill="hold">
                                          <p:stCondLst>
                                            <p:cond delay="0"/>
                                          </p:stCondLst>
                                        </p:cTn>
                                        <p:tgtEl>
                                          <p:spTgt spid="795"/>
                                        </p:tgtEl>
                                        <p:attrNameLst>
                                          <p:attrName>style.visibility</p:attrName>
                                        </p:attrNameLst>
                                      </p:cBhvr>
                                      <p:to>
                                        <p:strVal val="visible"/>
                                      </p:to>
                                    </p:set>
                                  </p:childTnLst>
                                </p:cTn>
                              </p:par>
                              <p:par>
                                <p:cTn id="164" presetID="1" presetClass="entr" presetSubtype="0" fill="hold" grpId="0" nodeType="withEffect">
                                  <p:stCondLst>
                                    <p:cond delay="0"/>
                                  </p:stCondLst>
                                  <p:childTnLst>
                                    <p:set>
                                      <p:cBhvr>
                                        <p:cTn id="165" dur="1" fill="hold">
                                          <p:stCondLst>
                                            <p:cond delay="0"/>
                                          </p:stCondLst>
                                        </p:cTn>
                                        <p:tgtEl>
                                          <p:spTgt spid="800"/>
                                        </p:tgtEl>
                                        <p:attrNameLst>
                                          <p:attrName>style.visibility</p:attrName>
                                        </p:attrNameLst>
                                      </p:cBhvr>
                                      <p:to>
                                        <p:strVal val="visible"/>
                                      </p:to>
                                    </p:set>
                                  </p:childTnLst>
                                </p:cTn>
                              </p:par>
                              <p:par>
                                <p:cTn id="166" presetID="1" presetClass="entr" presetSubtype="0" fill="hold" grpId="0" nodeType="withEffect">
                                  <p:stCondLst>
                                    <p:cond delay="0"/>
                                  </p:stCondLst>
                                  <p:childTnLst>
                                    <p:set>
                                      <p:cBhvr>
                                        <p:cTn id="167" dur="1" fill="hold">
                                          <p:stCondLst>
                                            <p:cond delay="0"/>
                                          </p:stCondLst>
                                        </p:cTn>
                                        <p:tgtEl>
                                          <p:spTgt spid="801"/>
                                        </p:tgtEl>
                                        <p:attrNameLst>
                                          <p:attrName>style.visibility</p:attrName>
                                        </p:attrNameLst>
                                      </p:cBhvr>
                                      <p:to>
                                        <p:strVal val="visible"/>
                                      </p:to>
                                    </p:set>
                                  </p:childTnLst>
                                </p:cTn>
                              </p:par>
                              <p:par>
                                <p:cTn id="168" presetID="1" presetClass="entr" presetSubtype="0" fill="hold" grpId="0" nodeType="withEffect">
                                  <p:stCondLst>
                                    <p:cond delay="0"/>
                                  </p:stCondLst>
                                  <p:childTnLst>
                                    <p:set>
                                      <p:cBhvr>
                                        <p:cTn id="169" dur="1" fill="hold">
                                          <p:stCondLst>
                                            <p:cond delay="0"/>
                                          </p:stCondLst>
                                        </p:cTn>
                                        <p:tgtEl>
                                          <p:spTgt spid="802"/>
                                        </p:tgtEl>
                                        <p:attrNameLst>
                                          <p:attrName>style.visibility</p:attrName>
                                        </p:attrNameLst>
                                      </p:cBhvr>
                                      <p:to>
                                        <p:strVal val="visible"/>
                                      </p:to>
                                    </p:set>
                                  </p:childTnLst>
                                </p:cTn>
                              </p:par>
                              <p:par>
                                <p:cTn id="170" presetID="1" presetClass="entr" presetSubtype="0" fill="hold" grpId="0" nodeType="withEffect">
                                  <p:stCondLst>
                                    <p:cond delay="0"/>
                                  </p:stCondLst>
                                  <p:childTnLst>
                                    <p:set>
                                      <p:cBhvr>
                                        <p:cTn id="171" dur="1" fill="hold">
                                          <p:stCondLst>
                                            <p:cond delay="0"/>
                                          </p:stCondLst>
                                        </p:cTn>
                                        <p:tgtEl>
                                          <p:spTgt spid="807"/>
                                        </p:tgtEl>
                                        <p:attrNameLst>
                                          <p:attrName>style.visibility</p:attrName>
                                        </p:attrNameLst>
                                      </p:cBhvr>
                                      <p:to>
                                        <p:strVal val="visible"/>
                                      </p:to>
                                    </p:set>
                                  </p:childTnLst>
                                </p:cTn>
                              </p:par>
                              <p:par>
                                <p:cTn id="172" presetID="1" presetClass="entr" presetSubtype="0" fill="hold" grpId="0" nodeType="withEffect">
                                  <p:stCondLst>
                                    <p:cond delay="0"/>
                                  </p:stCondLst>
                                  <p:childTnLst>
                                    <p:set>
                                      <p:cBhvr>
                                        <p:cTn id="173" dur="1" fill="hold">
                                          <p:stCondLst>
                                            <p:cond delay="0"/>
                                          </p:stCondLst>
                                        </p:cTn>
                                        <p:tgtEl>
                                          <p:spTgt spid="808"/>
                                        </p:tgtEl>
                                        <p:attrNameLst>
                                          <p:attrName>style.visibility</p:attrName>
                                        </p:attrNameLst>
                                      </p:cBhvr>
                                      <p:to>
                                        <p:strVal val="visible"/>
                                      </p:to>
                                    </p:set>
                                  </p:childTnLst>
                                </p:cTn>
                              </p:par>
                              <p:par>
                                <p:cTn id="174" presetID="1" presetClass="entr" presetSubtype="0" fill="hold" grpId="0" nodeType="withEffect">
                                  <p:stCondLst>
                                    <p:cond delay="0"/>
                                  </p:stCondLst>
                                  <p:childTnLst>
                                    <p:set>
                                      <p:cBhvr>
                                        <p:cTn id="175" dur="1" fill="hold">
                                          <p:stCondLst>
                                            <p:cond delay="0"/>
                                          </p:stCondLst>
                                        </p:cTn>
                                        <p:tgtEl>
                                          <p:spTgt spid="809"/>
                                        </p:tgtEl>
                                        <p:attrNameLst>
                                          <p:attrName>style.visibility</p:attrName>
                                        </p:attrNameLst>
                                      </p:cBhvr>
                                      <p:to>
                                        <p:strVal val="visible"/>
                                      </p:to>
                                    </p:set>
                                  </p:childTnLst>
                                </p:cTn>
                              </p:par>
                              <p:par>
                                <p:cTn id="176" presetID="1" presetClass="entr" presetSubtype="0" fill="hold" grpId="0" nodeType="withEffect">
                                  <p:stCondLst>
                                    <p:cond delay="0"/>
                                  </p:stCondLst>
                                  <p:childTnLst>
                                    <p:set>
                                      <p:cBhvr>
                                        <p:cTn id="177" dur="1" fill="hold">
                                          <p:stCondLst>
                                            <p:cond delay="0"/>
                                          </p:stCondLst>
                                        </p:cTn>
                                        <p:tgtEl>
                                          <p:spTgt spid="814"/>
                                        </p:tgtEl>
                                        <p:attrNameLst>
                                          <p:attrName>style.visibility</p:attrName>
                                        </p:attrNameLst>
                                      </p:cBhvr>
                                      <p:to>
                                        <p:strVal val="visible"/>
                                      </p:to>
                                    </p:set>
                                  </p:childTnLst>
                                </p:cTn>
                              </p:par>
                              <p:par>
                                <p:cTn id="178" presetID="1" presetClass="entr" presetSubtype="0" fill="hold" grpId="0" nodeType="withEffect">
                                  <p:stCondLst>
                                    <p:cond delay="0"/>
                                  </p:stCondLst>
                                  <p:childTnLst>
                                    <p:set>
                                      <p:cBhvr>
                                        <p:cTn id="179" dur="1" fill="hold">
                                          <p:stCondLst>
                                            <p:cond delay="0"/>
                                          </p:stCondLst>
                                        </p:cTn>
                                        <p:tgtEl>
                                          <p:spTgt spid="815"/>
                                        </p:tgtEl>
                                        <p:attrNameLst>
                                          <p:attrName>style.visibility</p:attrName>
                                        </p:attrNameLst>
                                      </p:cBhvr>
                                      <p:to>
                                        <p:strVal val="visible"/>
                                      </p:to>
                                    </p:set>
                                  </p:childTnLst>
                                </p:cTn>
                              </p:par>
                              <p:par>
                                <p:cTn id="180" presetID="1" presetClass="entr" presetSubtype="0" fill="hold" grpId="0" nodeType="withEffect">
                                  <p:stCondLst>
                                    <p:cond delay="0"/>
                                  </p:stCondLst>
                                  <p:childTnLst>
                                    <p:set>
                                      <p:cBhvr>
                                        <p:cTn id="181" dur="1" fill="hold">
                                          <p:stCondLst>
                                            <p:cond delay="0"/>
                                          </p:stCondLst>
                                        </p:cTn>
                                        <p:tgtEl>
                                          <p:spTgt spid="816"/>
                                        </p:tgtEl>
                                        <p:attrNameLst>
                                          <p:attrName>style.visibility</p:attrName>
                                        </p:attrNameLst>
                                      </p:cBhvr>
                                      <p:to>
                                        <p:strVal val="visible"/>
                                      </p:to>
                                    </p:set>
                                  </p:childTnLst>
                                </p:cTn>
                              </p:par>
                              <p:par>
                                <p:cTn id="182" presetID="1" presetClass="entr" presetSubtype="0" fill="hold" grpId="0" nodeType="withEffect">
                                  <p:stCondLst>
                                    <p:cond delay="0"/>
                                  </p:stCondLst>
                                  <p:childTnLst>
                                    <p:set>
                                      <p:cBhvr>
                                        <p:cTn id="183" dur="1" fill="hold">
                                          <p:stCondLst>
                                            <p:cond delay="0"/>
                                          </p:stCondLst>
                                        </p:cTn>
                                        <p:tgtEl>
                                          <p:spTgt spid="821"/>
                                        </p:tgtEl>
                                        <p:attrNameLst>
                                          <p:attrName>style.visibility</p:attrName>
                                        </p:attrNameLst>
                                      </p:cBhvr>
                                      <p:to>
                                        <p:strVal val="visible"/>
                                      </p:to>
                                    </p:set>
                                  </p:childTnLst>
                                </p:cTn>
                              </p:par>
                              <p:par>
                                <p:cTn id="184" presetID="1" presetClass="entr" presetSubtype="0" fill="hold" grpId="0" nodeType="withEffect">
                                  <p:stCondLst>
                                    <p:cond delay="0"/>
                                  </p:stCondLst>
                                  <p:childTnLst>
                                    <p:set>
                                      <p:cBhvr>
                                        <p:cTn id="185" dur="1" fill="hold">
                                          <p:stCondLst>
                                            <p:cond delay="0"/>
                                          </p:stCondLst>
                                        </p:cTn>
                                        <p:tgtEl>
                                          <p:spTgt spid="822"/>
                                        </p:tgtEl>
                                        <p:attrNameLst>
                                          <p:attrName>style.visibility</p:attrName>
                                        </p:attrNameLst>
                                      </p:cBhvr>
                                      <p:to>
                                        <p:strVal val="visible"/>
                                      </p:to>
                                    </p:set>
                                  </p:childTnLst>
                                </p:cTn>
                              </p:par>
                              <p:par>
                                <p:cTn id="186" presetID="1" presetClass="entr" presetSubtype="0" fill="hold" grpId="0" nodeType="withEffect">
                                  <p:stCondLst>
                                    <p:cond delay="0"/>
                                  </p:stCondLst>
                                  <p:childTnLst>
                                    <p:set>
                                      <p:cBhvr>
                                        <p:cTn id="187" dur="1" fill="hold">
                                          <p:stCondLst>
                                            <p:cond delay="0"/>
                                          </p:stCondLst>
                                        </p:cTn>
                                        <p:tgtEl>
                                          <p:spTgt spid="823"/>
                                        </p:tgtEl>
                                        <p:attrNameLst>
                                          <p:attrName>style.visibility</p:attrName>
                                        </p:attrNameLst>
                                      </p:cBhvr>
                                      <p:to>
                                        <p:strVal val="visible"/>
                                      </p:to>
                                    </p:set>
                                  </p:childTnLst>
                                </p:cTn>
                              </p:par>
                              <p:par>
                                <p:cTn id="188" presetID="1" presetClass="entr" presetSubtype="0" fill="hold" grpId="0" nodeType="withEffect">
                                  <p:stCondLst>
                                    <p:cond delay="0"/>
                                  </p:stCondLst>
                                  <p:childTnLst>
                                    <p:set>
                                      <p:cBhvr>
                                        <p:cTn id="189" dur="1" fill="hold">
                                          <p:stCondLst>
                                            <p:cond delay="0"/>
                                          </p:stCondLst>
                                        </p:cTn>
                                        <p:tgtEl>
                                          <p:spTgt spid="828"/>
                                        </p:tgtEl>
                                        <p:attrNameLst>
                                          <p:attrName>style.visibility</p:attrName>
                                        </p:attrNameLst>
                                      </p:cBhvr>
                                      <p:to>
                                        <p:strVal val="visible"/>
                                      </p:to>
                                    </p:set>
                                  </p:childTnLst>
                                </p:cTn>
                              </p:par>
                              <p:par>
                                <p:cTn id="190" presetID="1" presetClass="entr" presetSubtype="0" fill="hold" grpId="0" nodeType="withEffect">
                                  <p:stCondLst>
                                    <p:cond delay="0"/>
                                  </p:stCondLst>
                                  <p:childTnLst>
                                    <p:set>
                                      <p:cBhvr>
                                        <p:cTn id="191" dur="1" fill="hold">
                                          <p:stCondLst>
                                            <p:cond delay="0"/>
                                          </p:stCondLst>
                                        </p:cTn>
                                        <p:tgtEl>
                                          <p:spTgt spid="829"/>
                                        </p:tgtEl>
                                        <p:attrNameLst>
                                          <p:attrName>style.visibility</p:attrName>
                                        </p:attrNameLst>
                                      </p:cBhvr>
                                      <p:to>
                                        <p:strVal val="visible"/>
                                      </p:to>
                                    </p:set>
                                  </p:childTnLst>
                                </p:cTn>
                              </p:par>
                              <p:par>
                                <p:cTn id="192" presetID="1" presetClass="entr" presetSubtype="0" fill="hold" grpId="0" nodeType="withEffect">
                                  <p:stCondLst>
                                    <p:cond delay="0"/>
                                  </p:stCondLst>
                                  <p:childTnLst>
                                    <p:set>
                                      <p:cBhvr>
                                        <p:cTn id="193" dur="1" fill="hold">
                                          <p:stCondLst>
                                            <p:cond delay="0"/>
                                          </p:stCondLst>
                                        </p:cTn>
                                        <p:tgtEl>
                                          <p:spTgt spid="830"/>
                                        </p:tgtEl>
                                        <p:attrNameLst>
                                          <p:attrName>style.visibility</p:attrName>
                                        </p:attrNameLst>
                                      </p:cBhvr>
                                      <p:to>
                                        <p:strVal val="visible"/>
                                      </p:to>
                                    </p:set>
                                  </p:childTnLst>
                                </p:cTn>
                              </p:par>
                              <p:par>
                                <p:cTn id="194" presetID="1" presetClass="entr" presetSubtype="0" fill="hold" grpId="0" nodeType="withEffect">
                                  <p:stCondLst>
                                    <p:cond delay="0"/>
                                  </p:stCondLst>
                                  <p:childTnLst>
                                    <p:set>
                                      <p:cBhvr>
                                        <p:cTn id="195" dur="1" fill="hold">
                                          <p:stCondLst>
                                            <p:cond delay="0"/>
                                          </p:stCondLst>
                                        </p:cTn>
                                        <p:tgtEl>
                                          <p:spTgt spid="835"/>
                                        </p:tgtEl>
                                        <p:attrNameLst>
                                          <p:attrName>style.visibility</p:attrName>
                                        </p:attrNameLst>
                                      </p:cBhvr>
                                      <p:to>
                                        <p:strVal val="visible"/>
                                      </p:to>
                                    </p:set>
                                  </p:childTnLst>
                                </p:cTn>
                              </p:par>
                              <p:par>
                                <p:cTn id="196" presetID="1" presetClass="entr" presetSubtype="0" fill="hold" grpId="0" nodeType="withEffect">
                                  <p:stCondLst>
                                    <p:cond delay="0"/>
                                  </p:stCondLst>
                                  <p:childTnLst>
                                    <p:set>
                                      <p:cBhvr>
                                        <p:cTn id="197" dur="1" fill="hold">
                                          <p:stCondLst>
                                            <p:cond delay="0"/>
                                          </p:stCondLst>
                                        </p:cTn>
                                        <p:tgtEl>
                                          <p:spTgt spid="836"/>
                                        </p:tgtEl>
                                        <p:attrNameLst>
                                          <p:attrName>style.visibility</p:attrName>
                                        </p:attrNameLst>
                                      </p:cBhvr>
                                      <p:to>
                                        <p:strVal val="visible"/>
                                      </p:to>
                                    </p:set>
                                  </p:childTnLst>
                                </p:cTn>
                              </p:par>
                              <p:par>
                                <p:cTn id="198" presetID="1" presetClass="entr" presetSubtype="0" fill="hold" grpId="0" nodeType="withEffect">
                                  <p:stCondLst>
                                    <p:cond delay="0"/>
                                  </p:stCondLst>
                                  <p:childTnLst>
                                    <p:set>
                                      <p:cBhvr>
                                        <p:cTn id="199" dur="1" fill="hold">
                                          <p:stCondLst>
                                            <p:cond delay="0"/>
                                          </p:stCondLst>
                                        </p:cTn>
                                        <p:tgtEl>
                                          <p:spTgt spid="837"/>
                                        </p:tgtEl>
                                        <p:attrNameLst>
                                          <p:attrName>style.visibility</p:attrName>
                                        </p:attrNameLst>
                                      </p:cBhvr>
                                      <p:to>
                                        <p:strVal val="visible"/>
                                      </p:to>
                                    </p:set>
                                  </p:childTnLst>
                                </p:cTn>
                              </p:par>
                              <p:par>
                                <p:cTn id="200" presetID="1" presetClass="entr" presetSubtype="0" fill="hold" grpId="0" nodeType="withEffect">
                                  <p:stCondLst>
                                    <p:cond delay="0"/>
                                  </p:stCondLst>
                                  <p:childTnLst>
                                    <p:set>
                                      <p:cBhvr>
                                        <p:cTn id="201" dur="1" fill="hold">
                                          <p:stCondLst>
                                            <p:cond delay="0"/>
                                          </p:stCondLst>
                                        </p:cTn>
                                        <p:tgtEl>
                                          <p:spTgt spid="842"/>
                                        </p:tgtEl>
                                        <p:attrNameLst>
                                          <p:attrName>style.visibility</p:attrName>
                                        </p:attrNameLst>
                                      </p:cBhvr>
                                      <p:to>
                                        <p:strVal val="visible"/>
                                      </p:to>
                                    </p:set>
                                  </p:childTnLst>
                                </p:cTn>
                              </p:par>
                              <p:par>
                                <p:cTn id="202" presetID="1" presetClass="entr" presetSubtype="0" fill="hold" grpId="0" nodeType="withEffect">
                                  <p:stCondLst>
                                    <p:cond delay="0"/>
                                  </p:stCondLst>
                                  <p:childTnLst>
                                    <p:set>
                                      <p:cBhvr>
                                        <p:cTn id="203" dur="1" fill="hold">
                                          <p:stCondLst>
                                            <p:cond delay="0"/>
                                          </p:stCondLst>
                                        </p:cTn>
                                        <p:tgtEl>
                                          <p:spTgt spid="843"/>
                                        </p:tgtEl>
                                        <p:attrNameLst>
                                          <p:attrName>style.visibility</p:attrName>
                                        </p:attrNameLst>
                                      </p:cBhvr>
                                      <p:to>
                                        <p:strVal val="visible"/>
                                      </p:to>
                                    </p:set>
                                  </p:childTnLst>
                                </p:cTn>
                              </p:par>
                              <p:par>
                                <p:cTn id="204" presetID="1" presetClass="entr" presetSubtype="0" fill="hold" grpId="0" nodeType="withEffect">
                                  <p:stCondLst>
                                    <p:cond delay="0"/>
                                  </p:stCondLst>
                                  <p:childTnLst>
                                    <p:set>
                                      <p:cBhvr>
                                        <p:cTn id="205" dur="1" fill="hold">
                                          <p:stCondLst>
                                            <p:cond delay="0"/>
                                          </p:stCondLst>
                                        </p:cTn>
                                        <p:tgtEl>
                                          <p:spTgt spid="844"/>
                                        </p:tgtEl>
                                        <p:attrNameLst>
                                          <p:attrName>style.visibility</p:attrName>
                                        </p:attrNameLst>
                                      </p:cBhvr>
                                      <p:to>
                                        <p:strVal val="visible"/>
                                      </p:to>
                                    </p:set>
                                  </p:childTnLst>
                                </p:cTn>
                              </p:par>
                              <p:par>
                                <p:cTn id="206" presetID="1" presetClass="entr" presetSubtype="0" fill="hold" grpId="0" nodeType="withEffect">
                                  <p:stCondLst>
                                    <p:cond delay="0"/>
                                  </p:stCondLst>
                                  <p:childTnLst>
                                    <p:set>
                                      <p:cBhvr>
                                        <p:cTn id="207" dur="1" fill="hold">
                                          <p:stCondLst>
                                            <p:cond delay="0"/>
                                          </p:stCondLst>
                                        </p:cTn>
                                        <p:tgtEl>
                                          <p:spTgt spid="849"/>
                                        </p:tgtEl>
                                        <p:attrNameLst>
                                          <p:attrName>style.visibility</p:attrName>
                                        </p:attrNameLst>
                                      </p:cBhvr>
                                      <p:to>
                                        <p:strVal val="visible"/>
                                      </p:to>
                                    </p:set>
                                  </p:childTnLst>
                                </p:cTn>
                              </p:par>
                              <p:par>
                                <p:cTn id="208" presetID="1" presetClass="entr" presetSubtype="0" fill="hold" grpId="0" nodeType="withEffect">
                                  <p:stCondLst>
                                    <p:cond delay="0"/>
                                  </p:stCondLst>
                                  <p:childTnLst>
                                    <p:set>
                                      <p:cBhvr>
                                        <p:cTn id="209" dur="1" fill="hold">
                                          <p:stCondLst>
                                            <p:cond delay="0"/>
                                          </p:stCondLst>
                                        </p:cTn>
                                        <p:tgtEl>
                                          <p:spTgt spid="850"/>
                                        </p:tgtEl>
                                        <p:attrNameLst>
                                          <p:attrName>style.visibility</p:attrName>
                                        </p:attrNameLst>
                                      </p:cBhvr>
                                      <p:to>
                                        <p:strVal val="visible"/>
                                      </p:to>
                                    </p:set>
                                  </p:childTnLst>
                                </p:cTn>
                              </p:par>
                              <p:par>
                                <p:cTn id="210" presetID="1" presetClass="entr" presetSubtype="0" fill="hold" grpId="0" nodeType="withEffect">
                                  <p:stCondLst>
                                    <p:cond delay="0"/>
                                  </p:stCondLst>
                                  <p:childTnLst>
                                    <p:set>
                                      <p:cBhvr>
                                        <p:cTn id="211" dur="1" fill="hold">
                                          <p:stCondLst>
                                            <p:cond delay="0"/>
                                          </p:stCondLst>
                                        </p:cTn>
                                        <p:tgtEl>
                                          <p:spTgt spid="851"/>
                                        </p:tgtEl>
                                        <p:attrNameLst>
                                          <p:attrName>style.visibility</p:attrName>
                                        </p:attrNameLst>
                                      </p:cBhvr>
                                      <p:to>
                                        <p:strVal val="visible"/>
                                      </p:to>
                                    </p:set>
                                  </p:childTnLst>
                                </p:cTn>
                              </p:par>
                              <p:par>
                                <p:cTn id="212" presetID="1" presetClass="entr" presetSubtype="0" fill="hold" grpId="0" nodeType="withEffect">
                                  <p:stCondLst>
                                    <p:cond delay="0"/>
                                  </p:stCondLst>
                                  <p:childTnLst>
                                    <p:set>
                                      <p:cBhvr>
                                        <p:cTn id="213" dur="1" fill="hold">
                                          <p:stCondLst>
                                            <p:cond delay="0"/>
                                          </p:stCondLst>
                                        </p:cTn>
                                        <p:tgtEl>
                                          <p:spTgt spid="856"/>
                                        </p:tgtEl>
                                        <p:attrNameLst>
                                          <p:attrName>style.visibility</p:attrName>
                                        </p:attrNameLst>
                                      </p:cBhvr>
                                      <p:to>
                                        <p:strVal val="visible"/>
                                      </p:to>
                                    </p:set>
                                  </p:childTnLst>
                                </p:cTn>
                              </p:par>
                              <p:par>
                                <p:cTn id="214" presetID="1" presetClass="entr" presetSubtype="0" fill="hold" grpId="0" nodeType="withEffect">
                                  <p:stCondLst>
                                    <p:cond delay="0"/>
                                  </p:stCondLst>
                                  <p:childTnLst>
                                    <p:set>
                                      <p:cBhvr>
                                        <p:cTn id="215" dur="1" fill="hold">
                                          <p:stCondLst>
                                            <p:cond delay="0"/>
                                          </p:stCondLst>
                                        </p:cTn>
                                        <p:tgtEl>
                                          <p:spTgt spid="857"/>
                                        </p:tgtEl>
                                        <p:attrNameLst>
                                          <p:attrName>style.visibility</p:attrName>
                                        </p:attrNameLst>
                                      </p:cBhvr>
                                      <p:to>
                                        <p:strVal val="visible"/>
                                      </p:to>
                                    </p:set>
                                  </p:childTnLst>
                                </p:cTn>
                              </p:par>
                              <p:par>
                                <p:cTn id="216" presetID="1" presetClass="entr" presetSubtype="0" fill="hold" grpId="0" nodeType="withEffect">
                                  <p:stCondLst>
                                    <p:cond delay="0"/>
                                  </p:stCondLst>
                                  <p:childTnLst>
                                    <p:set>
                                      <p:cBhvr>
                                        <p:cTn id="217" dur="1" fill="hold">
                                          <p:stCondLst>
                                            <p:cond delay="0"/>
                                          </p:stCondLst>
                                        </p:cTn>
                                        <p:tgtEl>
                                          <p:spTgt spid="858"/>
                                        </p:tgtEl>
                                        <p:attrNameLst>
                                          <p:attrName>style.visibility</p:attrName>
                                        </p:attrNameLst>
                                      </p:cBhvr>
                                      <p:to>
                                        <p:strVal val="visible"/>
                                      </p:to>
                                    </p:set>
                                  </p:childTnLst>
                                </p:cTn>
                              </p:par>
                              <p:par>
                                <p:cTn id="218" presetID="1" presetClass="entr" presetSubtype="0" fill="hold" grpId="0" nodeType="withEffect">
                                  <p:stCondLst>
                                    <p:cond delay="0"/>
                                  </p:stCondLst>
                                  <p:childTnLst>
                                    <p:set>
                                      <p:cBhvr>
                                        <p:cTn id="219" dur="1" fill="hold">
                                          <p:stCondLst>
                                            <p:cond delay="0"/>
                                          </p:stCondLst>
                                        </p:cTn>
                                        <p:tgtEl>
                                          <p:spTgt spid="863"/>
                                        </p:tgtEl>
                                        <p:attrNameLst>
                                          <p:attrName>style.visibility</p:attrName>
                                        </p:attrNameLst>
                                      </p:cBhvr>
                                      <p:to>
                                        <p:strVal val="visible"/>
                                      </p:to>
                                    </p:set>
                                  </p:childTnLst>
                                </p:cTn>
                              </p:par>
                              <p:par>
                                <p:cTn id="220" presetID="1" presetClass="entr" presetSubtype="0" fill="hold" grpId="0" nodeType="withEffect">
                                  <p:stCondLst>
                                    <p:cond delay="0"/>
                                  </p:stCondLst>
                                  <p:childTnLst>
                                    <p:set>
                                      <p:cBhvr>
                                        <p:cTn id="221" dur="1" fill="hold">
                                          <p:stCondLst>
                                            <p:cond delay="0"/>
                                          </p:stCondLst>
                                        </p:cTn>
                                        <p:tgtEl>
                                          <p:spTgt spid="864"/>
                                        </p:tgtEl>
                                        <p:attrNameLst>
                                          <p:attrName>style.visibility</p:attrName>
                                        </p:attrNameLst>
                                      </p:cBhvr>
                                      <p:to>
                                        <p:strVal val="visible"/>
                                      </p:to>
                                    </p:set>
                                  </p:childTnLst>
                                </p:cTn>
                              </p:par>
                              <p:par>
                                <p:cTn id="222" presetID="1" presetClass="entr" presetSubtype="0" fill="hold" grpId="0" nodeType="withEffect">
                                  <p:stCondLst>
                                    <p:cond delay="0"/>
                                  </p:stCondLst>
                                  <p:childTnLst>
                                    <p:set>
                                      <p:cBhvr>
                                        <p:cTn id="223" dur="1" fill="hold">
                                          <p:stCondLst>
                                            <p:cond delay="0"/>
                                          </p:stCondLst>
                                        </p:cTn>
                                        <p:tgtEl>
                                          <p:spTgt spid="865"/>
                                        </p:tgtEl>
                                        <p:attrNameLst>
                                          <p:attrName>style.visibility</p:attrName>
                                        </p:attrNameLst>
                                      </p:cBhvr>
                                      <p:to>
                                        <p:strVal val="visible"/>
                                      </p:to>
                                    </p:set>
                                  </p:childTnLst>
                                </p:cTn>
                              </p:par>
                              <p:par>
                                <p:cTn id="224" presetID="1" presetClass="entr" presetSubtype="0" fill="hold" grpId="0" nodeType="withEffect">
                                  <p:stCondLst>
                                    <p:cond delay="0"/>
                                  </p:stCondLst>
                                  <p:childTnLst>
                                    <p:set>
                                      <p:cBhvr>
                                        <p:cTn id="225" dur="1" fill="hold">
                                          <p:stCondLst>
                                            <p:cond delay="0"/>
                                          </p:stCondLst>
                                        </p:cTn>
                                        <p:tgtEl>
                                          <p:spTgt spid="870"/>
                                        </p:tgtEl>
                                        <p:attrNameLst>
                                          <p:attrName>style.visibility</p:attrName>
                                        </p:attrNameLst>
                                      </p:cBhvr>
                                      <p:to>
                                        <p:strVal val="visible"/>
                                      </p:to>
                                    </p:set>
                                  </p:childTnLst>
                                </p:cTn>
                              </p:par>
                              <p:par>
                                <p:cTn id="226" presetID="1" presetClass="entr" presetSubtype="0" fill="hold" grpId="0" nodeType="withEffect">
                                  <p:stCondLst>
                                    <p:cond delay="0"/>
                                  </p:stCondLst>
                                  <p:childTnLst>
                                    <p:set>
                                      <p:cBhvr>
                                        <p:cTn id="227" dur="1" fill="hold">
                                          <p:stCondLst>
                                            <p:cond delay="0"/>
                                          </p:stCondLst>
                                        </p:cTn>
                                        <p:tgtEl>
                                          <p:spTgt spid="871"/>
                                        </p:tgtEl>
                                        <p:attrNameLst>
                                          <p:attrName>style.visibility</p:attrName>
                                        </p:attrNameLst>
                                      </p:cBhvr>
                                      <p:to>
                                        <p:strVal val="visible"/>
                                      </p:to>
                                    </p:set>
                                  </p:childTnLst>
                                </p:cTn>
                              </p:par>
                              <p:par>
                                <p:cTn id="228" presetID="1" presetClass="entr" presetSubtype="0" fill="hold" grpId="0" nodeType="withEffect">
                                  <p:stCondLst>
                                    <p:cond delay="0"/>
                                  </p:stCondLst>
                                  <p:childTnLst>
                                    <p:set>
                                      <p:cBhvr>
                                        <p:cTn id="229" dur="1" fill="hold">
                                          <p:stCondLst>
                                            <p:cond delay="0"/>
                                          </p:stCondLst>
                                        </p:cTn>
                                        <p:tgtEl>
                                          <p:spTgt spid="872"/>
                                        </p:tgtEl>
                                        <p:attrNameLst>
                                          <p:attrName>style.visibility</p:attrName>
                                        </p:attrNameLst>
                                      </p:cBhvr>
                                      <p:to>
                                        <p:strVal val="visible"/>
                                      </p:to>
                                    </p:set>
                                  </p:childTnLst>
                                </p:cTn>
                              </p:par>
                              <p:par>
                                <p:cTn id="230" presetID="1" presetClass="entr" presetSubtype="0" fill="hold" grpId="0" nodeType="withEffect">
                                  <p:stCondLst>
                                    <p:cond delay="0"/>
                                  </p:stCondLst>
                                  <p:childTnLst>
                                    <p:set>
                                      <p:cBhvr>
                                        <p:cTn id="231" dur="1" fill="hold">
                                          <p:stCondLst>
                                            <p:cond delay="0"/>
                                          </p:stCondLst>
                                        </p:cTn>
                                        <p:tgtEl>
                                          <p:spTgt spid="877"/>
                                        </p:tgtEl>
                                        <p:attrNameLst>
                                          <p:attrName>style.visibility</p:attrName>
                                        </p:attrNameLst>
                                      </p:cBhvr>
                                      <p:to>
                                        <p:strVal val="visible"/>
                                      </p:to>
                                    </p:set>
                                  </p:childTnLst>
                                </p:cTn>
                              </p:par>
                              <p:par>
                                <p:cTn id="232" presetID="1" presetClass="entr" presetSubtype="0" fill="hold" grpId="0" nodeType="withEffect">
                                  <p:stCondLst>
                                    <p:cond delay="0"/>
                                  </p:stCondLst>
                                  <p:childTnLst>
                                    <p:set>
                                      <p:cBhvr>
                                        <p:cTn id="233" dur="1" fill="hold">
                                          <p:stCondLst>
                                            <p:cond delay="0"/>
                                          </p:stCondLst>
                                        </p:cTn>
                                        <p:tgtEl>
                                          <p:spTgt spid="878"/>
                                        </p:tgtEl>
                                        <p:attrNameLst>
                                          <p:attrName>style.visibility</p:attrName>
                                        </p:attrNameLst>
                                      </p:cBhvr>
                                      <p:to>
                                        <p:strVal val="visible"/>
                                      </p:to>
                                    </p:set>
                                  </p:childTnLst>
                                </p:cTn>
                              </p:par>
                              <p:par>
                                <p:cTn id="234" presetID="1" presetClass="entr" presetSubtype="0" fill="hold" grpId="0" nodeType="withEffect">
                                  <p:stCondLst>
                                    <p:cond delay="0"/>
                                  </p:stCondLst>
                                  <p:childTnLst>
                                    <p:set>
                                      <p:cBhvr>
                                        <p:cTn id="235" dur="1" fill="hold">
                                          <p:stCondLst>
                                            <p:cond delay="0"/>
                                          </p:stCondLst>
                                        </p:cTn>
                                        <p:tgtEl>
                                          <p:spTgt spid="879"/>
                                        </p:tgtEl>
                                        <p:attrNameLst>
                                          <p:attrName>style.visibility</p:attrName>
                                        </p:attrNameLst>
                                      </p:cBhvr>
                                      <p:to>
                                        <p:strVal val="visible"/>
                                      </p:to>
                                    </p:set>
                                  </p:childTnLst>
                                </p:cTn>
                              </p:par>
                              <p:par>
                                <p:cTn id="236" presetID="1" presetClass="entr" presetSubtype="0" fill="hold" grpId="0" nodeType="withEffect">
                                  <p:stCondLst>
                                    <p:cond delay="0"/>
                                  </p:stCondLst>
                                  <p:childTnLst>
                                    <p:set>
                                      <p:cBhvr>
                                        <p:cTn id="237" dur="1" fill="hold">
                                          <p:stCondLst>
                                            <p:cond delay="0"/>
                                          </p:stCondLst>
                                        </p:cTn>
                                        <p:tgtEl>
                                          <p:spTgt spid="884"/>
                                        </p:tgtEl>
                                        <p:attrNameLst>
                                          <p:attrName>style.visibility</p:attrName>
                                        </p:attrNameLst>
                                      </p:cBhvr>
                                      <p:to>
                                        <p:strVal val="visible"/>
                                      </p:to>
                                    </p:set>
                                  </p:childTnLst>
                                </p:cTn>
                              </p:par>
                              <p:par>
                                <p:cTn id="238" presetID="1" presetClass="entr" presetSubtype="0" fill="hold" grpId="0" nodeType="withEffect">
                                  <p:stCondLst>
                                    <p:cond delay="0"/>
                                  </p:stCondLst>
                                  <p:childTnLst>
                                    <p:set>
                                      <p:cBhvr>
                                        <p:cTn id="239" dur="1" fill="hold">
                                          <p:stCondLst>
                                            <p:cond delay="0"/>
                                          </p:stCondLst>
                                        </p:cTn>
                                        <p:tgtEl>
                                          <p:spTgt spid="885"/>
                                        </p:tgtEl>
                                        <p:attrNameLst>
                                          <p:attrName>style.visibility</p:attrName>
                                        </p:attrNameLst>
                                      </p:cBhvr>
                                      <p:to>
                                        <p:strVal val="visible"/>
                                      </p:to>
                                    </p:set>
                                  </p:childTnLst>
                                </p:cTn>
                              </p:par>
                              <p:par>
                                <p:cTn id="240" presetID="1" presetClass="entr" presetSubtype="0" fill="hold" grpId="0" nodeType="withEffect">
                                  <p:stCondLst>
                                    <p:cond delay="0"/>
                                  </p:stCondLst>
                                  <p:childTnLst>
                                    <p:set>
                                      <p:cBhvr>
                                        <p:cTn id="241" dur="1" fill="hold">
                                          <p:stCondLst>
                                            <p:cond delay="0"/>
                                          </p:stCondLst>
                                        </p:cTn>
                                        <p:tgtEl>
                                          <p:spTgt spid="886"/>
                                        </p:tgtEl>
                                        <p:attrNameLst>
                                          <p:attrName>style.visibility</p:attrName>
                                        </p:attrNameLst>
                                      </p:cBhvr>
                                      <p:to>
                                        <p:strVal val="visible"/>
                                      </p:to>
                                    </p:set>
                                  </p:childTnLst>
                                </p:cTn>
                              </p:par>
                            </p:childTnLst>
                          </p:cTn>
                        </p:par>
                      </p:childTnLst>
                    </p:cTn>
                  </p:par>
                  <p:par>
                    <p:cTn id="242" fill="hold">
                      <p:stCondLst>
                        <p:cond delay="indefinite"/>
                      </p:stCondLst>
                      <p:childTnLst>
                        <p:par>
                          <p:cTn id="243" fill="hold">
                            <p:stCondLst>
                              <p:cond delay="0"/>
                            </p:stCondLst>
                            <p:childTnLst>
                              <p:par>
                                <p:cTn id="244" presetID="1" presetClass="entr" presetSubtype="0" fill="hold" grpId="0" nodeType="clickEffect">
                                  <p:stCondLst>
                                    <p:cond delay="0"/>
                                  </p:stCondLst>
                                  <p:childTnLst>
                                    <p:set>
                                      <p:cBhvr>
                                        <p:cTn id="245" dur="1" fill="hold">
                                          <p:stCondLst>
                                            <p:cond delay="0"/>
                                          </p:stCondLst>
                                        </p:cTn>
                                        <p:tgtEl>
                                          <p:spTgt spid="257"/>
                                        </p:tgtEl>
                                        <p:attrNameLst>
                                          <p:attrName>style.visibility</p:attrName>
                                        </p:attrNameLst>
                                      </p:cBhvr>
                                      <p:to>
                                        <p:strVal val="visible"/>
                                      </p:to>
                                    </p:set>
                                  </p:childTnLst>
                                </p:cTn>
                              </p:par>
                              <p:par>
                                <p:cTn id="246" presetID="21" presetClass="entr" presetSubtype="8" fill="hold" nodeType="withEffect">
                                  <p:stCondLst>
                                    <p:cond delay="0"/>
                                  </p:stCondLst>
                                  <p:childTnLst>
                                    <p:set>
                                      <p:cBhvr>
                                        <p:cTn id="247" dur="1" fill="hold">
                                          <p:stCondLst>
                                            <p:cond delay="0"/>
                                          </p:stCondLst>
                                        </p:cTn>
                                        <p:tgtEl>
                                          <p:spTgt spid="5"/>
                                        </p:tgtEl>
                                        <p:attrNameLst>
                                          <p:attrName>style.visibility</p:attrName>
                                        </p:attrNameLst>
                                      </p:cBhvr>
                                      <p:to>
                                        <p:strVal val="visible"/>
                                      </p:to>
                                    </p:set>
                                    <p:animEffect transition="in" filter="wheel(8)">
                                      <p:cBhvr>
                                        <p:cTn id="248" dur="1000"/>
                                        <p:tgtEl>
                                          <p:spTgt spid="5"/>
                                        </p:tgtEl>
                                      </p:cBhvr>
                                    </p:animEffect>
                                  </p:childTnLst>
                                </p:cTn>
                              </p:par>
                            </p:childTnLst>
                          </p:cTn>
                        </p:par>
                      </p:childTnLst>
                    </p:cTn>
                  </p:par>
                  <p:par>
                    <p:cTn id="249" fill="hold">
                      <p:stCondLst>
                        <p:cond delay="indefinite"/>
                      </p:stCondLst>
                      <p:childTnLst>
                        <p:par>
                          <p:cTn id="250" fill="hold">
                            <p:stCondLst>
                              <p:cond delay="0"/>
                            </p:stCondLst>
                            <p:childTnLst>
                              <p:par>
                                <p:cTn id="251" presetID="1" presetClass="entr" presetSubtype="0" fill="hold" grpId="0" nodeType="clickEffect">
                                  <p:stCondLst>
                                    <p:cond delay="0"/>
                                  </p:stCondLst>
                                  <p:iterate type="wd">
                                    <p:tmAbs val="500"/>
                                  </p:iterate>
                                  <p:childTnLst>
                                    <p:set>
                                      <p:cBhvr>
                                        <p:cTn id="252" dur="1" fill="hold">
                                          <p:stCondLst>
                                            <p:cond delay="0"/>
                                          </p:stCondLst>
                                        </p:cTn>
                                        <p:tgtEl>
                                          <p:spTgt spid="629"/>
                                        </p:tgtEl>
                                        <p:attrNameLst>
                                          <p:attrName>style.visibility</p:attrName>
                                        </p:attrNameLst>
                                      </p:cBhvr>
                                      <p:to>
                                        <p:strVal val="visible"/>
                                      </p:to>
                                    </p:set>
                                  </p:childTnLst>
                                </p:cTn>
                              </p:par>
                            </p:childTnLst>
                          </p:cTn>
                        </p:par>
                        <p:par>
                          <p:cTn id="253" fill="hold">
                            <p:stCondLst>
                              <p:cond delay="0"/>
                            </p:stCondLst>
                            <p:childTnLst>
                              <p:par>
                                <p:cTn id="254" presetID="1" presetClass="entr" presetSubtype="0" fill="hold" grpId="0" nodeType="afterEffect">
                                  <p:stCondLst>
                                    <p:cond delay="0"/>
                                  </p:stCondLst>
                                  <p:iterate type="wd">
                                    <p:tmAbs val="500"/>
                                  </p:iterate>
                                  <p:childTnLst>
                                    <p:set>
                                      <p:cBhvr>
                                        <p:cTn id="255" dur="1" fill="hold">
                                          <p:stCondLst>
                                            <p:cond delay="0"/>
                                          </p:stCondLst>
                                        </p:cTn>
                                        <p:tgtEl>
                                          <p:spTgt spid="665"/>
                                        </p:tgtEl>
                                        <p:attrNameLst>
                                          <p:attrName>style.visibility</p:attrName>
                                        </p:attrNameLst>
                                      </p:cBhvr>
                                      <p:to>
                                        <p:strVal val="visible"/>
                                      </p:to>
                                    </p:set>
                                  </p:childTnLst>
                                </p:cTn>
                              </p:par>
                            </p:childTnLst>
                          </p:cTn>
                        </p:par>
                        <p:par>
                          <p:cTn id="256" fill="hold">
                            <p:stCondLst>
                              <p:cond delay="0"/>
                            </p:stCondLst>
                            <p:childTnLst>
                              <p:par>
                                <p:cTn id="257" presetID="1" presetClass="entr" presetSubtype="0" fill="hold" grpId="0" nodeType="afterEffect">
                                  <p:stCondLst>
                                    <p:cond delay="0"/>
                                  </p:stCondLst>
                                  <p:iterate type="wd">
                                    <p:tmAbs val="500"/>
                                  </p:iterate>
                                  <p:childTnLst>
                                    <p:set>
                                      <p:cBhvr>
                                        <p:cTn id="258" dur="1" fill="hold">
                                          <p:stCondLst>
                                            <p:cond delay="0"/>
                                          </p:stCondLst>
                                        </p:cTn>
                                        <p:tgtEl>
                                          <p:spTgt spid="686"/>
                                        </p:tgtEl>
                                        <p:attrNameLst>
                                          <p:attrName>style.visibility</p:attrName>
                                        </p:attrNameLst>
                                      </p:cBhvr>
                                      <p:to>
                                        <p:strVal val="visible"/>
                                      </p:to>
                                    </p:set>
                                  </p:childTnLst>
                                </p:cTn>
                              </p:par>
                            </p:childTnLst>
                          </p:cTn>
                        </p:par>
                      </p:childTnLst>
                    </p:cTn>
                  </p:par>
                  <p:par>
                    <p:cTn id="259" fill="hold">
                      <p:stCondLst>
                        <p:cond delay="indefinite"/>
                      </p:stCondLst>
                      <p:childTnLst>
                        <p:par>
                          <p:cTn id="260" fill="hold">
                            <p:stCondLst>
                              <p:cond delay="0"/>
                            </p:stCondLst>
                            <p:childTnLst>
                              <p:par>
                                <p:cTn id="261" presetID="1" presetClass="entr" presetSubtype="0" fill="hold" grpId="0" nodeType="clickEffect">
                                  <p:stCondLst>
                                    <p:cond delay="0"/>
                                  </p:stCondLst>
                                  <p:childTnLst>
                                    <p:set>
                                      <p:cBhvr>
                                        <p:cTn id="262" dur="1" fill="hold">
                                          <p:stCondLst>
                                            <p:cond delay="0"/>
                                          </p:stCondLst>
                                        </p:cTn>
                                        <p:tgtEl>
                                          <p:spTgt spid="627"/>
                                        </p:tgtEl>
                                        <p:attrNameLst>
                                          <p:attrName>style.visibility</p:attrName>
                                        </p:attrNameLst>
                                      </p:cBhvr>
                                      <p:to>
                                        <p:strVal val="visible"/>
                                      </p:to>
                                    </p:set>
                                  </p:childTnLst>
                                </p:cTn>
                              </p:par>
                            </p:childTnLst>
                          </p:cTn>
                        </p:par>
                        <p:par>
                          <p:cTn id="263" fill="hold">
                            <p:stCondLst>
                              <p:cond delay="0"/>
                            </p:stCondLst>
                            <p:childTnLst>
                              <p:par>
                                <p:cTn id="264" presetID="1" presetClass="entr" presetSubtype="0" fill="hold" grpId="0" nodeType="afterEffect">
                                  <p:stCondLst>
                                    <p:cond delay="200"/>
                                  </p:stCondLst>
                                  <p:iterate type="wd">
                                    <p:tmAbs val="500"/>
                                  </p:iterate>
                                  <p:childTnLst>
                                    <p:set>
                                      <p:cBhvr>
                                        <p:cTn id="265" dur="1" fill="hold">
                                          <p:stCondLst>
                                            <p:cond delay="0"/>
                                          </p:stCondLst>
                                        </p:cTn>
                                        <p:tgtEl>
                                          <p:spTgt spid="663"/>
                                        </p:tgtEl>
                                        <p:attrNameLst>
                                          <p:attrName>style.visibility</p:attrName>
                                        </p:attrNameLst>
                                      </p:cBhvr>
                                      <p:to>
                                        <p:strVal val="visible"/>
                                      </p:to>
                                    </p:set>
                                  </p:childTnLst>
                                </p:cTn>
                              </p:par>
                            </p:childTnLst>
                          </p:cTn>
                        </p:par>
                        <p:par>
                          <p:cTn id="266" fill="hold">
                            <p:stCondLst>
                              <p:cond delay="200"/>
                            </p:stCondLst>
                            <p:childTnLst>
                              <p:par>
                                <p:cTn id="267" presetID="1" presetClass="entr" presetSubtype="0" fill="hold" grpId="0" nodeType="afterEffect">
                                  <p:stCondLst>
                                    <p:cond delay="200"/>
                                  </p:stCondLst>
                                  <p:iterate type="wd">
                                    <p:tmAbs val="500"/>
                                  </p:iterate>
                                  <p:childTnLst>
                                    <p:set>
                                      <p:cBhvr>
                                        <p:cTn id="268" dur="1" fill="hold">
                                          <p:stCondLst>
                                            <p:cond delay="0"/>
                                          </p:stCondLst>
                                        </p:cTn>
                                        <p:tgtEl>
                                          <p:spTgt spid="684"/>
                                        </p:tgtEl>
                                        <p:attrNameLst>
                                          <p:attrName>style.visibility</p:attrName>
                                        </p:attrNameLst>
                                      </p:cBhvr>
                                      <p:to>
                                        <p:strVal val="visible"/>
                                      </p:to>
                                    </p:set>
                                  </p:childTnLst>
                                </p:cTn>
                              </p:par>
                            </p:childTnLst>
                          </p:cTn>
                        </p:par>
                      </p:childTnLst>
                    </p:cTn>
                  </p:par>
                  <p:par>
                    <p:cTn id="269" fill="hold">
                      <p:stCondLst>
                        <p:cond delay="indefinite"/>
                      </p:stCondLst>
                      <p:childTnLst>
                        <p:par>
                          <p:cTn id="270" fill="hold">
                            <p:stCondLst>
                              <p:cond delay="0"/>
                            </p:stCondLst>
                            <p:childTnLst>
                              <p:par>
                                <p:cTn id="271" presetID="1" presetClass="entr" presetSubtype="0" fill="hold" grpId="0" nodeType="clickEffect">
                                  <p:stCondLst>
                                    <p:cond delay="0"/>
                                  </p:stCondLst>
                                  <p:iterate type="wd">
                                    <p:tmAbs val="500"/>
                                  </p:iterate>
                                  <p:childTnLst>
                                    <p:set>
                                      <p:cBhvr>
                                        <p:cTn id="272" dur="1" fill="hold">
                                          <p:stCondLst>
                                            <p:cond delay="0"/>
                                          </p:stCondLst>
                                        </p:cTn>
                                        <p:tgtEl>
                                          <p:spTgt spid="707"/>
                                        </p:tgtEl>
                                        <p:attrNameLst>
                                          <p:attrName>style.visibility</p:attrName>
                                        </p:attrNameLst>
                                      </p:cBhvr>
                                      <p:to>
                                        <p:strVal val="visible"/>
                                      </p:to>
                                    </p:set>
                                  </p:childTnLst>
                                </p:cTn>
                              </p:par>
                            </p:childTnLst>
                          </p:cTn>
                        </p:par>
                        <p:par>
                          <p:cTn id="273" fill="hold">
                            <p:stCondLst>
                              <p:cond delay="0"/>
                            </p:stCondLst>
                            <p:childTnLst>
                              <p:par>
                                <p:cTn id="274" presetID="1" presetClass="entr" presetSubtype="0" fill="hold" grpId="0" nodeType="afterEffect">
                                  <p:stCondLst>
                                    <p:cond delay="0"/>
                                  </p:stCondLst>
                                  <p:iterate type="wd">
                                    <p:tmAbs val="500"/>
                                  </p:iterate>
                                  <p:childTnLst>
                                    <p:set>
                                      <p:cBhvr>
                                        <p:cTn id="275" dur="1" fill="hold">
                                          <p:stCondLst>
                                            <p:cond delay="0"/>
                                          </p:stCondLst>
                                        </p:cTn>
                                        <p:tgtEl>
                                          <p:spTgt spid="728"/>
                                        </p:tgtEl>
                                        <p:attrNameLst>
                                          <p:attrName>style.visibility</p:attrName>
                                        </p:attrNameLst>
                                      </p:cBhvr>
                                      <p:to>
                                        <p:strVal val="visible"/>
                                      </p:to>
                                    </p:set>
                                  </p:childTnLst>
                                </p:cTn>
                              </p:par>
                            </p:childTnLst>
                          </p:cTn>
                        </p:par>
                        <p:par>
                          <p:cTn id="276" fill="hold">
                            <p:stCondLst>
                              <p:cond delay="0"/>
                            </p:stCondLst>
                            <p:childTnLst>
                              <p:par>
                                <p:cTn id="277" presetID="1" presetClass="entr" presetSubtype="0" fill="hold" grpId="0" nodeType="afterEffect">
                                  <p:stCondLst>
                                    <p:cond delay="0"/>
                                  </p:stCondLst>
                                  <p:iterate type="wd">
                                    <p:tmAbs val="500"/>
                                  </p:iterate>
                                  <p:childTnLst>
                                    <p:set>
                                      <p:cBhvr>
                                        <p:cTn id="278" dur="1" fill="hold">
                                          <p:stCondLst>
                                            <p:cond delay="0"/>
                                          </p:stCondLst>
                                        </p:cTn>
                                        <p:tgtEl>
                                          <p:spTgt spid="749"/>
                                        </p:tgtEl>
                                        <p:attrNameLst>
                                          <p:attrName>style.visibility</p:attrName>
                                        </p:attrNameLst>
                                      </p:cBhvr>
                                      <p:to>
                                        <p:strVal val="visible"/>
                                      </p:to>
                                    </p:set>
                                  </p:childTnLst>
                                </p:cTn>
                              </p:par>
                            </p:childTnLst>
                          </p:cTn>
                        </p:par>
                      </p:childTnLst>
                    </p:cTn>
                  </p:par>
                  <p:par>
                    <p:cTn id="279" fill="hold">
                      <p:stCondLst>
                        <p:cond delay="indefinite"/>
                      </p:stCondLst>
                      <p:childTnLst>
                        <p:par>
                          <p:cTn id="280" fill="hold">
                            <p:stCondLst>
                              <p:cond delay="0"/>
                            </p:stCondLst>
                            <p:childTnLst>
                              <p:par>
                                <p:cTn id="281" presetID="1" presetClass="entr" presetSubtype="0" fill="hold" grpId="0" nodeType="clickEffect">
                                  <p:stCondLst>
                                    <p:cond delay="0"/>
                                  </p:stCondLst>
                                  <p:iterate type="wd">
                                    <p:tmAbs val="500"/>
                                  </p:iterate>
                                  <p:childTnLst>
                                    <p:set>
                                      <p:cBhvr>
                                        <p:cTn id="282" dur="1" fill="hold">
                                          <p:stCondLst>
                                            <p:cond delay="0"/>
                                          </p:stCondLst>
                                        </p:cTn>
                                        <p:tgtEl>
                                          <p:spTgt spid="705"/>
                                        </p:tgtEl>
                                        <p:attrNameLst>
                                          <p:attrName>style.visibility</p:attrName>
                                        </p:attrNameLst>
                                      </p:cBhvr>
                                      <p:to>
                                        <p:strVal val="visible"/>
                                      </p:to>
                                    </p:set>
                                  </p:childTnLst>
                                </p:cTn>
                              </p:par>
                            </p:childTnLst>
                          </p:cTn>
                        </p:par>
                        <p:par>
                          <p:cTn id="283" fill="hold">
                            <p:stCondLst>
                              <p:cond delay="0"/>
                            </p:stCondLst>
                            <p:childTnLst>
                              <p:par>
                                <p:cTn id="284" presetID="1" presetClass="entr" presetSubtype="0" fill="hold" grpId="0" nodeType="afterEffect">
                                  <p:stCondLst>
                                    <p:cond delay="200"/>
                                  </p:stCondLst>
                                  <p:iterate type="wd">
                                    <p:tmAbs val="500"/>
                                  </p:iterate>
                                  <p:childTnLst>
                                    <p:set>
                                      <p:cBhvr>
                                        <p:cTn id="285" dur="1" fill="hold">
                                          <p:stCondLst>
                                            <p:cond delay="0"/>
                                          </p:stCondLst>
                                        </p:cTn>
                                        <p:tgtEl>
                                          <p:spTgt spid="726"/>
                                        </p:tgtEl>
                                        <p:attrNameLst>
                                          <p:attrName>style.visibility</p:attrName>
                                        </p:attrNameLst>
                                      </p:cBhvr>
                                      <p:to>
                                        <p:strVal val="visible"/>
                                      </p:to>
                                    </p:set>
                                  </p:childTnLst>
                                </p:cTn>
                              </p:par>
                            </p:childTnLst>
                          </p:cTn>
                        </p:par>
                        <p:par>
                          <p:cTn id="286" fill="hold">
                            <p:stCondLst>
                              <p:cond delay="200"/>
                            </p:stCondLst>
                            <p:childTnLst>
                              <p:par>
                                <p:cTn id="287" presetID="1" presetClass="entr" presetSubtype="0" fill="hold" grpId="0" nodeType="afterEffect">
                                  <p:stCondLst>
                                    <p:cond delay="200"/>
                                  </p:stCondLst>
                                  <p:iterate type="wd">
                                    <p:tmAbs val="500"/>
                                  </p:iterate>
                                  <p:childTnLst>
                                    <p:set>
                                      <p:cBhvr>
                                        <p:cTn id="288" dur="1" fill="hold">
                                          <p:stCondLst>
                                            <p:cond delay="0"/>
                                          </p:stCondLst>
                                        </p:cTn>
                                        <p:tgtEl>
                                          <p:spTgt spid="747"/>
                                        </p:tgtEl>
                                        <p:attrNameLst>
                                          <p:attrName>style.visibility</p:attrName>
                                        </p:attrNameLst>
                                      </p:cBhvr>
                                      <p:to>
                                        <p:strVal val="visible"/>
                                      </p:to>
                                    </p:set>
                                  </p:childTnLst>
                                </p:cTn>
                              </p:par>
                            </p:childTnLst>
                          </p:cTn>
                        </p:par>
                      </p:childTnLst>
                    </p:cTn>
                  </p:par>
                  <p:par>
                    <p:cTn id="289" fill="hold">
                      <p:stCondLst>
                        <p:cond delay="indefinite"/>
                      </p:stCondLst>
                      <p:childTnLst>
                        <p:par>
                          <p:cTn id="290" fill="hold">
                            <p:stCondLst>
                              <p:cond delay="0"/>
                            </p:stCondLst>
                            <p:childTnLst>
                              <p:par>
                                <p:cTn id="291" presetID="1" presetClass="entr" presetSubtype="0" fill="hold" grpId="0" nodeType="clickEffect">
                                  <p:stCondLst>
                                    <p:cond delay="0"/>
                                  </p:stCondLst>
                                  <p:iterate type="wd">
                                    <p:tmAbs val="500"/>
                                  </p:iterate>
                                  <p:childTnLst>
                                    <p:set>
                                      <p:cBhvr>
                                        <p:cTn id="292" dur="1" fill="hold">
                                          <p:stCondLst>
                                            <p:cond delay="0"/>
                                          </p:stCondLst>
                                        </p:cTn>
                                        <p:tgtEl>
                                          <p:spTgt spid="770"/>
                                        </p:tgtEl>
                                        <p:attrNameLst>
                                          <p:attrName>style.visibility</p:attrName>
                                        </p:attrNameLst>
                                      </p:cBhvr>
                                      <p:to>
                                        <p:strVal val="visible"/>
                                      </p:to>
                                    </p:set>
                                  </p:childTnLst>
                                </p:cTn>
                              </p:par>
                            </p:childTnLst>
                          </p:cTn>
                        </p:par>
                        <p:par>
                          <p:cTn id="293" fill="hold">
                            <p:stCondLst>
                              <p:cond delay="0"/>
                            </p:stCondLst>
                            <p:childTnLst>
                              <p:par>
                                <p:cTn id="294" presetID="1" presetClass="entr" presetSubtype="0" fill="hold" grpId="0" nodeType="afterEffect">
                                  <p:stCondLst>
                                    <p:cond delay="0"/>
                                  </p:stCondLst>
                                  <p:iterate type="wd">
                                    <p:tmAbs val="500"/>
                                  </p:iterate>
                                  <p:childTnLst>
                                    <p:set>
                                      <p:cBhvr>
                                        <p:cTn id="295" dur="1" fill="hold">
                                          <p:stCondLst>
                                            <p:cond delay="0"/>
                                          </p:stCondLst>
                                        </p:cTn>
                                        <p:tgtEl>
                                          <p:spTgt spid="791"/>
                                        </p:tgtEl>
                                        <p:attrNameLst>
                                          <p:attrName>style.visibility</p:attrName>
                                        </p:attrNameLst>
                                      </p:cBhvr>
                                      <p:to>
                                        <p:strVal val="visible"/>
                                      </p:to>
                                    </p:set>
                                  </p:childTnLst>
                                </p:cTn>
                              </p:par>
                            </p:childTnLst>
                          </p:cTn>
                        </p:par>
                        <p:par>
                          <p:cTn id="296" fill="hold">
                            <p:stCondLst>
                              <p:cond delay="0"/>
                            </p:stCondLst>
                            <p:childTnLst>
                              <p:par>
                                <p:cTn id="297" presetID="1" presetClass="entr" presetSubtype="0" fill="hold" grpId="0" nodeType="afterEffect">
                                  <p:stCondLst>
                                    <p:cond delay="0"/>
                                  </p:stCondLst>
                                  <p:iterate type="wd">
                                    <p:tmAbs val="500"/>
                                  </p:iterate>
                                  <p:childTnLst>
                                    <p:set>
                                      <p:cBhvr>
                                        <p:cTn id="298" dur="1" fill="hold">
                                          <p:stCondLst>
                                            <p:cond delay="0"/>
                                          </p:stCondLst>
                                        </p:cTn>
                                        <p:tgtEl>
                                          <p:spTgt spid="812"/>
                                        </p:tgtEl>
                                        <p:attrNameLst>
                                          <p:attrName>style.visibility</p:attrName>
                                        </p:attrNameLst>
                                      </p:cBhvr>
                                      <p:to>
                                        <p:strVal val="visible"/>
                                      </p:to>
                                    </p:set>
                                  </p:childTnLst>
                                </p:cTn>
                              </p:par>
                            </p:childTnLst>
                          </p:cTn>
                        </p:par>
                      </p:childTnLst>
                    </p:cTn>
                  </p:par>
                  <p:par>
                    <p:cTn id="299" fill="hold">
                      <p:stCondLst>
                        <p:cond delay="indefinite"/>
                      </p:stCondLst>
                      <p:childTnLst>
                        <p:par>
                          <p:cTn id="300" fill="hold">
                            <p:stCondLst>
                              <p:cond delay="0"/>
                            </p:stCondLst>
                            <p:childTnLst>
                              <p:par>
                                <p:cTn id="301" presetID="1" presetClass="entr" presetSubtype="0" fill="hold" grpId="0" nodeType="clickEffect">
                                  <p:stCondLst>
                                    <p:cond delay="0"/>
                                  </p:stCondLst>
                                  <p:iterate type="wd">
                                    <p:tmAbs val="500"/>
                                  </p:iterate>
                                  <p:childTnLst>
                                    <p:set>
                                      <p:cBhvr>
                                        <p:cTn id="302" dur="1" fill="hold">
                                          <p:stCondLst>
                                            <p:cond delay="0"/>
                                          </p:stCondLst>
                                        </p:cTn>
                                        <p:tgtEl>
                                          <p:spTgt spid="768"/>
                                        </p:tgtEl>
                                        <p:attrNameLst>
                                          <p:attrName>style.visibility</p:attrName>
                                        </p:attrNameLst>
                                      </p:cBhvr>
                                      <p:to>
                                        <p:strVal val="visible"/>
                                      </p:to>
                                    </p:set>
                                  </p:childTnLst>
                                </p:cTn>
                              </p:par>
                            </p:childTnLst>
                          </p:cTn>
                        </p:par>
                        <p:par>
                          <p:cTn id="303" fill="hold">
                            <p:stCondLst>
                              <p:cond delay="0"/>
                            </p:stCondLst>
                            <p:childTnLst>
                              <p:par>
                                <p:cTn id="304" presetID="1" presetClass="entr" presetSubtype="0" fill="hold" grpId="0" nodeType="afterEffect">
                                  <p:stCondLst>
                                    <p:cond delay="200"/>
                                  </p:stCondLst>
                                  <p:iterate type="wd">
                                    <p:tmAbs val="500"/>
                                  </p:iterate>
                                  <p:childTnLst>
                                    <p:set>
                                      <p:cBhvr>
                                        <p:cTn id="305" dur="1" fill="hold">
                                          <p:stCondLst>
                                            <p:cond delay="0"/>
                                          </p:stCondLst>
                                        </p:cTn>
                                        <p:tgtEl>
                                          <p:spTgt spid="789"/>
                                        </p:tgtEl>
                                        <p:attrNameLst>
                                          <p:attrName>style.visibility</p:attrName>
                                        </p:attrNameLst>
                                      </p:cBhvr>
                                      <p:to>
                                        <p:strVal val="visible"/>
                                      </p:to>
                                    </p:set>
                                  </p:childTnLst>
                                </p:cTn>
                              </p:par>
                            </p:childTnLst>
                          </p:cTn>
                        </p:par>
                        <p:par>
                          <p:cTn id="306" fill="hold">
                            <p:stCondLst>
                              <p:cond delay="200"/>
                            </p:stCondLst>
                            <p:childTnLst>
                              <p:par>
                                <p:cTn id="307" presetID="1" presetClass="entr" presetSubtype="0" fill="hold" grpId="0" nodeType="afterEffect">
                                  <p:stCondLst>
                                    <p:cond delay="200"/>
                                  </p:stCondLst>
                                  <p:iterate type="wd">
                                    <p:tmAbs val="500"/>
                                  </p:iterate>
                                  <p:childTnLst>
                                    <p:set>
                                      <p:cBhvr>
                                        <p:cTn id="308" dur="1" fill="hold">
                                          <p:stCondLst>
                                            <p:cond delay="0"/>
                                          </p:stCondLst>
                                        </p:cTn>
                                        <p:tgtEl>
                                          <p:spTgt spid="810"/>
                                        </p:tgtEl>
                                        <p:attrNameLst>
                                          <p:attrName>style.visibility</p:attrName>
                                        </p:attrNameLst>
                                      </p:cBhvr>
                                      <p:to>
                                        <p:strVal val="visible"/>
                                      </p:to>
                                    </p:set>
                                  </p:childTnLst>
                                </p:cTn>
                              </p:par>
                            </p:childTnLst>
                          </p:cTn>
                        </p:par>
                      </p:childTnLst>
                    </p:cTn>
                  </p:par>
                  <p:par>
                    <p:cTn id="309" fill="hold">
                      <p:stCondLst>
                        <p:cond delay="indefinite"/>
                      </p:stCondLst>
                      <p:childTnLst>
                        <p:par>
                          <p:cTn id="310" fill="hold">
                            <p:stCondLst>
                              <p:cond delay="0"/>
                            </p:stCondLst>
                            <p:childTnLst>
                              <p:par>
                                <p:cTn id="311" presetID="1" presetClass="entr" presetSubtype="0" fill="hold" grpId="0" nodeType="clickEffect">
                                  <p:stCondLst>
                                    <p:cond delay="0"/>
                                  </p:stCondLst>
                                  <p:iterate type="wd">
                                    <p:tmAbs val="500"/>
                                  </p:iterate>
                                  <p:childTnLst>
                                    <p:set>
                                      <p:cBhvr>
                                        <p:cTn id="312" dur="1" fill="hold">
                                          <p:stCondLst>
                                            <p:cond delay="0"/>
                                          </p:stCondLst>
                                        </p:cTn>
                                        <p:tgtEl>
                                          <p:spTgt spid="833"/>
                                        </p:tgtEl>
                                        <p:attrNameLst>
                                          <p:attrName>style.visibility</p:attrName>
                                        </p:attrNameLst>
                                      </p:cBhvr>
                                      <p:to>
                                        <p:strVal val="visible"/>
                                      </p:to>
                                    </p:set>
                                  </p:childTnLst>
                                </p:cTn>
                              </p:par>
                            </p:childTnLst>
                          </p:cTn>
                        </p:par>
                        <p:par>
                          <p:cTn id="313" fill="hold">
                            <p:stCondLst>
                              <p:cond delay="0"/>
                            </p:stCondLst>
                            <p:childTnLst>
                              <p:par>
                                <p:cTn id="314" presetID="1" presetClass="entr" presetSubtype="0" fill="hold" grpId="0" nodeType="afterEffect">
                                  <p:stCondLst>
                                    <p:cond delay="0"/>
                                  </p:stCondLst>
                                  <p:iterate type="wd">
                                    <p:tmAbs val="500"/>
                                  </p:iterate>
                                  <p:childTnLst>
                                    <p:set>
                                      <p:cBhvr>
                                        <p:cTn id="315" dur="1" fill="hold">
                                          <p:stCondLst>
                                            <p:cond delay="0"/>
                                          </p:stCondLst>
                                        </p:cTn>
                                        <p:tgtEl>
                                          <p:spTgt spid="854"/>
                                        </p:tgtEl>
                                        <p:attrNameLst>
                                          <p:attrName>style.visibility</p:attrName>
                                        </p:attrNameLst>
                                      </p:cBhvr>
                                      <p:to>
                                        <p:strVal val="visible"/>
                                      </p:to>
                                    </p:set>
                                  </p:childTnLst>
                                </p:cTn>
                              </p:par>
                            </p:childTnLst>
                          </p:cTn>
                        </p:par>
                        <p:par>
                          <p:cTn id="316" fill="hold">
                            <p:stCondLst>
                              <p:cond delay="0"/>
                            </p:stCondLst>
                            <p:childTnLst>
                              <p:par>
                                <p:cTn id="317" presetID="1" presetClass="entr" presetSubtype="0" fill="hold" grpId="0" nodeType="afterEffect">
                                  <p:stCondLst>
                                    <p:cond delay="0"/>
                                  </p:stCondLst>
                                  <p:iterate type="wd">
                                    <p:tmAbs val="500"/>
                                  </p:iterate>
                                  <p:childTnLst>
                                    <p:set>
                                      <p:cBhvr>
                                        <p:cTn id="318" dur="1" fill="hold">
                                          <p:stCondLst>
                                            <p:cond delay="0"/>
                                          </p:stCondLst>
                                        </p:cTn>
                                        <p:tgtEl>
                                          <p:spTgt spid="875"/>
                                        </p:tgtEl>
                                        <p:attrNameLst>
                                          <p:attrName>style.visibility</p:attrName>
                                        </p:attrNameLst>
                                      </p:cBhvr>
                                      <p:to>
                                        <p:strVal val="visible"/>
                                      </p:to>
                                    </p:set>
                                  </p:childTnLst>
                                </p:cTn>
                              </p:par>
                            </p:childTnLst>
                          </p:cTn>
                        </p:par>
                      </p:childTnLst>
                    </p:cTn>
                  </p:par>
                  <p:par>
                    <p:cTn id="319" fill="hold">
                      <p:stCondLst>
                        <p:cond delay="indefinite"/>
                      </p:stCondLst>
                      <p:childTnLst>
                        <p:par>
                          <p:cTn id="320" fill="hold">
                            <p:stCondLst>
                              <p:cond delay="0"/>
                            </p:stCondLst>
                            <p:childTnLst>
                              <p:par>
                                <p:cTn id="321" presetID="1" presetClass="entr" presetSubtype="0" fill="hold" grpId="0" nodeType="clickEffect">
                                  <p:stCondLst>
                                    <p:cond delay="0"/>
                                  </p:stCondLst>
                                  <p:iterate type="wd">
                                    <p:tmAbs val="500"/>
                                  </p:iterate>
                                  <p:childTnLst>
                                    <p:set>
                                      <p:cBhvr>
                                        <p:cTn id="322" dur="1" fill="hold">
                                          <p:stCondLst>
                                            <p:cond delay="0"/>
                                          </p:stCondLst>
                                        </p:cTn>
                                        <p:tgtEl>
                                          <p:spTgt spid="831"/>
                                        </p:tgtEl>
                                        <p:attrNameLst>
                                          <p:attrName>style.visibility</p:attrName>
                                        </p:attrNameLst>
                                      </p:cBhvr>
                                      <p:to>
                                        <p:strVal val="visible"/>
                                      </p:to>
                                    </p:set>
                                  </p:childTnLst>
                                </p:cTn>
                              </p:par>
                            </p:childTnLst>
                          </p:cTn>
                        </p:par>
                        <p:par>
                          <p:cTn id="323" fill="hold">
                            <p:stCondLst>
                              <p:cond delay="0"/>
                            </p:stCondLst>
                            <p:childTnLst>
                              <p:par>
                                <p:cTn id="324" presetID="1" presetClass="entr" presetSubtype="0" fill="hold" grpId="0" nodeType="afterEffect">
                                  <p:stCondLst>
                                    <p:cond delay="200"/>
                                  </p:stCondLst>
                                  <p:iterate type="wd">
                                    <p:tmAbs val="500"/>
                                  </p:iterate>
                                  <p:childTnLst>
                                    <p:set>
                                      <p:cBhvr>
                                        <p:cTn id="325" dur="1" fill="hold">
                                          <p:stCondLst>
                                            <p:cond delay="0"/>
                                          </p:stCondLst>
                                        </p:cTn>
                                        <p:tgtEl>
                                          <p:spTgt spid="852"/>
                                        </p:tgtEl>
                                        <p:attrNameLst>
                                          <p:attrName>style.visibility</p:attrName>
                                        </p:attrNameLst>
                                      </p:cBhvr>
                                      <p:to>
                                        <p:strVal val="visible"/>
                                      </p:to>
                                    </p:set>
                                  </p:childTnLst>
                                </p:cTn>
                              </p:par>
                            </p:childTnLst>
                          </p:cTn>
                        </p:par>
                        <p:par>
                          <p:cTn id="326" fill="hold">
                            <p:stCondLst>
                              <p:cond delay="200"/>
                            </p:stCondLst>
                            <p:childTnLst>
                              <p:par>
                                <p:cTn id="327" presetID="1" presetClass="entr" presetSubtype="0" fill="hold" grpId="0" nodeType="afterEffect">
                                  <p:stCondLst>
                                    <p:cond delay="200"/>
                                  </p:stCondLst>
                                  <p:iterate type="wd">
                                    <p:tmAbs val="500"/>
                                  </p:iterate>
                                  <p:childTnLst>
                                    <p:set>
                                      <p:cBhvr>
                                        <p:cTn id="328" dur="1" fill="hold">
                                          <p:stCondLst>
                                            <p:cond delay="0"/>
                                          </p:stCondLst>
                                        </p:cTn>
                                        <p:tgtEl>
                                          <p:spTgt spid="8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 grpId="0"/>
      <p:bldP spid="625" grpId="0"/>
      <p:bldP spid="626" grpId="0"/>
      <p:bldP spid="627" grpId="0"/>
      <p:bldP spid="629" grpId="0"/>
      <p:bldP spid="646" grpId="0"/>
      <p:bldP spid="647" grpId="0"/>
      <p:bldP spid="648" grpId="0"/>
      <p:bldP spid="653" grpId="0"/>
      <p:bldP spid="654" grpId="0"/>
      <p:bldP spid="655" grpId="0"/>
      <p:bldP spid="660" grpId="0"/>
      <p:bldP spid="661" grpId="0"/>
      <p:bldP spid="662" grpId="0"/>
      <p:bldP spid="663" grpId="0"/>
      <p:bldP spid="665" grpId="0"/>
      <p:bldP spid="667" grpId="0"/>
      <p:bldP spid="668" grpId="0"/>
      <p:bldP spid="669" grpId="0"/>
      <p:bldP spid="674" grpId="0"/>
      <p:bldP spid="675" grpId="0"/>
      <p:bldP spid="676" grpId="0"/>
      <p:bldP spid="681" grpId="0"/>
      <p:bldP spid="682" grpId="0"/>
      <p:bldP spid="683" grpId="0"/>
      <p:bldP spid="684" grpId="0"/>
      <p:bldP spid="686" grpId="0"/>
      <p:bldP spid="688" grpId="0"/>
      <p:bldP spid="689" grpId="0"/>
      <p:bldP spid="690" grpId="0"/>
      <p:bldP spid="695" grpId="0"/>
      <p:bldP spid="696" grpId="0"/>
      <p:bldP spid="697" grpId="0"/>
      <p:bldP spid="702" grpId="0"/>
      <p:bldP spid="703" grpId="0"/>
      <p:bldP spid="704" grpId="0"/>
      <p:bldP spid="705" grpId="0"/>
      <p:bldP spid="707" grpId="0"/>
      <p:bldP spid="709" grpId="0"/>
      <p:bldP spid="710" grpId="0"/>
      <p:bldP spid="711" grpId="0"/>
      <p:bldP spid="716" grpId="0"/>
      <p:bldP spid="717" grpId="0"/>
      <p:bldP spid="718" grpId="0"/>
      <p:bldP spid="723" grpId="0"/>
      <p:bldP spid="724" grpId="0"/>
      <p:bldP spid="725" grpId="0"/>
      <p:bldP spid="726" grpId="0"/>
      <p:bldP spid="728" grpId="0"/>
      <p:bldP spid="730" grpId="0"/>
      <p:bldP spid="731" grpId="0"/>
      <p:bldP spid="732" grpId="0"/>
      <p:bldP spid="737" grpId="0"/>
      <p:bldP spid="738" grpId="0"/>
      <p:bldP spid="739" grpId="0"/>
      <p:bldP spid="744" grpId="0"/>
      <p:bldP spid="745" grpId="0"/>
      <p:bldP spid="746" grpId="0"/>
      <p:bldP spid="747" grpId="0"/>
      <p:bldP spid="749" grpId="0"/>
      <p:bldP spid="751" grpId="0"/>
      <p:bldP spid="752" grpId="0"/>
      <p:bldP spid="753" grpId="0"/>
      <p:bldP spid="758" grpId="0"/>
      <p:bldP spid="759" grpId="0"/>
      <p:bldP spid="760" grpId="0"/>
      <p:bldP spid="765" grpId="0"/>
      <p:bldP spid="766" grpId="0"/>
      <p:bldP spid="767" grpId="0"/>
      <p:bldP spid="768" grpId="0"/>
      <p:bldP spid="770" grpId="0"/>
      <p:bldP spid="772" grpId="0"/>
      <p:bldP spid="773" grpId="0"/>
      <p:bldP spid="774" grpId="0"/>
      <p:bldP spid="779" grpId="0"/>
      <p:bldP spid="780" grpId="0"/>
      <p:bldP spid="781" grpId="0"/>
      <p:bldP spid="786" grpId="0"/>
      <p:bldP spid="787" grpId="0"/>
      <p:bldP spid="788" grpId="0"/>
      <p:bldP spid="789" grpId="0"/>
      <p:bldP spid="791" grpId="0"/>
      <p:bldP spid="793" grpId="0"/>
      <p:bldP spid="794" grpId="0"/>
      <p:bldP spid="795" grpId="0"/>
      <p:bldP spid="800" grpId="0"/>
      <p:bldP spid="801" grpId="0"/>
      <p:bldP spid="802" grpId="0"/>
      <p:bldP spid="807" grpId="0"/>
      <p:bldP spid="808" grpId="0"/>
      <p:bldP spid="809" grpId="0"/>
      <p:bldP spid="810" grpId="0"/>
      <p:bldP spid="812" grpId="0"/>
      <p:bldP spid="814" grpId="0"/>
      <p:bldP spid="815" grpId="0"/>
      <p:bldP spid="816" grpId="0"/>
      <p:bldP spid="821" grpId="0"/>
      <p:bldP spid="822" grpId="0"/>
      <p:bldP spid="823" grpId="0"/>
      <p:bldP spid="828" grpId="0"/>
      <p:bldP spid="829" grpId="0"/>
      <p:bldP spid="830" grpId="0"/>
      <p:bldP spid="831" grpId="0"/>
      <p:bldP spid="833" grpId="0"/>
      <p:bldP spid="835" grpId="0"/>
      <p:bldP spid="836" grpId="0"/>
      <p:bldP spid="837" grpId="0"/>
      <p:bldP spid="842" grpId="0"/>
      <p:bldP spid="843" grpId="0"/>
      <p:bldP spid="844" grpId="0"/>
      <p:bldP spid="849" grpId="0"/>
      <p:bldP spid="850" grpId="0"/>
      <p:bldP spid="851" grpId="0"/>
      <p:bldP spid="852" grpId="0"/>
      <p:bldP spid="854" grpId="0"/>
      <p:bldP spid="856" grpId="0"/>
      <p:bldP spid="857" grpId="0"/>
      <p:bldP spid="858" grpId="0"/>
      <p:bldP spid="863" grpId="0"/>
      <p:bldP spid="864" grpId="0"/>
      <p:bldP spid="865" grpId="0"/>
      <p:bldP spid="870" grpId="0"/>
      <p:bldP spid="871" grpId="0"/>
      <p:bldP spid="872" grpId="0"/>
      <p:bldP spid="873" grpId="0"/>
      <p:bldP spid="875" grpId="0"/>
      <p:bldP spid="877" grpId="0"/>
      <p:bldP spid="878" grpId="0"/>
      <p:bldP spid="879" grpId="0"/>
      <p:bldP spid="884" grpId="0"/>
      <p:bldP spid="885" grpId="0"/>
      <p:bldP spid="886" grpId="0"/>
      <p:bldP spid="933" grpId="0"/>
      <p:bldP spid="934" grpId="0"/>
      <p:bldP spid="935" grpId="0"/>
      <p:bldP spid="257" grpId="0" animBg="1"/>
      <p:bldP spid="26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1C15676-CCD9-44D0-8F20-BA2024E0DCD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6EBCABC-0181-43F8-B031-921B80C8FCFB}"/>
              </a:ext>
            </a:extLst>
          </p:cNvPr>
          <p:cNvSpPr>
            <a:spLocks noGrp="1"/>
          </p:cNvSpPr>
          <p:nvPr>
            <p:ph type="body" sz="quarter" idx="12"/>
          </p:nvPr>
        </p:nvSpPr>
        <p:spPr>
          <a:xfrm>
            <a:off x="0" y="35202"/>
            <a:ext cx="8324850" cy="693738"/>
          </a:xfrm>
        </p:spPr>
        <p:txBody>
          <a:bodyPr/>
          <a:lstStyle/>
          <a:p>
            <a:pPr marL="0" marR="0" lvl="0" indent="0"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None/>
              <a:tabLst/>
              <a:defRPr/>
            </a:pPr>
            <a:r>
              <a:rPr kumimoji="0" lang="en-US" sz="2400" b="1" i="0" u="none" strike="noStrike" kern="1200" cap="none" spc="0" normalizeH="0" baseline="0" noProof="0" dirty="0">
                <a:ln>
                  <a:noFill/>
                </a:ln>
                <a:solidFill>
                  <a:srgbClr val="FF0000"/>
                </a:solidFill>
                <a:effectLst/>
                <a:uLnTx/>
                <a:uFillTx/>
                <a:latin typeface="Corbel"/>
                <a:ea typeface="+mn-ea"/>
                <a:cs typeface="+mn-cs"/>
              </a:rPr>
              <a:t>A1={w| w has exactly two </a:t>
            </a:r>
            <a:r>
              <a:rPr kumimoji="0" lang="en-US" sz="2400" b="0" i="1" u="none" strike="noStrike" kern="1200" cap="none" spc="0" normalizeH="0" baseline="0" noProof="0" dirty="0">
                <a:ln>
                  <a:noFill/>
                </a:ln>
                <a:solidFill>
                  <a:srgbClr val="FF0000"/>
                </a:solidFill>
                <a:effectLst/>
                <a:uLnTx/>
                <a:uFillTx/>
                <a:latin typeface="Corbel"/>
                <a:ea typeface="+mn-ea"/>
                <a:cs typeface="+mn-cs"/>
              </a:rPr>
              <a:t>1</a:t>
            </a:r>
            <a:r>
              <a:rPr kumimoji="0" lang="en-US" sz="2400" b="1" i="0" u="none" strike="noStrike" kern="1200" cap="none" spc="0" normalizeH="0" baseline="0" noProof="0" dirty="0">
                <a:ln>
                  <a:noFill/>
                </a:ln>
                <a:solidFill>
                  <a:srgbClr val="FF0000"/>
                </a:solidFill>
                <a:effectLst/>
                <a:uLnTx/>
                <a:uFillTx/>
                <a:latin typeface="Corbel"/>
                <a:ea typeface="+mn-ea"/>
                <a:cs typeface="+mn-cs"/>
              </a:rPr>
              <a:t>s or at least two </a:t>
            </a:r>
            <a:r>
              <a:rPr kumimoji="0" lang="en-US" sz="2400" b="0" i="1" u="none" strike="noStrike" kern="1200" cap="none" spc="0" normalizeH="0" baseline="0" noProof="0" dirty="0">
                <a:ln>
                  <a:noFill/>
                </a:ln>
                <a:solidFill>
                  <a:srgbClr val="FF0000"/>
                </a:solidFill>
                <a:effectLst/>
                <a:uLnTx/>
                <a:uFillTx/>
                <a:latin typeface="Corbel"/>
                <a:ea typeface="+mn-ea"/>
                <a:cs typeface="+mn-cs"/>
              </a:rPr>
              <a:t>0</a:t>
            </a:r>
            <a:r>
              <a:rPr kumimoji="0" lang="en-US" sz="2400" b="1" i="0" u="none" strike="noStrike" kern="1200" cap="none" spc="0" normalizeH="0" baseline="0" noProof="0" dirty="0">
                <a:ln>
                  <a:noFill/>
                </a:ln>
                <a:solidFill>
                  <a:srgbClr val="FF0000"/>
                </a:solidFill>
                <a:effectLst/>
                <a:uLnTx/>
                <a:uFillTx/>
                <a:latin typeface="Corbel"/>
                <a:ea typeface="+mn-ea"/>
                <a:cs typeface="+mn-cs"/>
              </a:rPr>
              <a:t>s} for ∑ = {0,1}.</a:t>
            </a:r>
          </a:p>
        </p:txBody>
      </p:sp>
      <p:sp>
        <p:nvSpPr>
          <p:cNvPr id="624" name="TextBox 623">
            <a:extLst>
              <a:ext uri="{FF2B5EF4-FFF2-40B4-BE49-F238E27FC236}">
                <a16:creationId xmlns:a16="http://schemas.microsoft.com/office/drawing/2014/main" id="{273EE813-8A2A-4AA9-A03E-11CCB8207376}"/>
              </a:ext>
            </a:extLst>
          </p:cNvPr>
          <p:cNvSpPr txBox="1"/>
          <p:nvPr/>
        </p:nvSpPr>
        <p:spPr>
          <a:xfrm>
            <a:off x="3592890"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25" name="TextBox 624">
            <a:extLst>
              <a:ext uri="{FF2B5EF4-FFF2-40B4-BE49-F238E27FC236}">
                <a16:creationId xmlns:a16="http://schemas.microsoft.com/office/drawing/2014/main" id="{81BC6668-30D2-4F81-94AA-E6F248BE3836}"/>
              </a:ext>
            </a:extLst>
          </p:cNvPr>
          <p:cNvSpPr txBox="1"/>
          <p:nvPr/>
        </p:nvSpPr>
        <p:spPr>
          <a:xfrm>
            <a:off x="3884623"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6" name="TextBox 625">
            <a:extLst>
              <a:ext uri="{FF2B5EF4-FFF2-40B4-BE49-F238E27FC236}">
                <a16:creationId xmlns:a16="http://schemas.microsoft.com/office/drawing/2014/main" id="{40A6F73E-C0A3-4AB2-A41E-899147BEBE1B}"/>
              </a:ext>
            </a:extLst>
          </p:cNvPr>
          <p:cNvSpPr txBox="1"/>
          <p:nvPr/>
        </p:nvSpPr>
        <p:spPr>
          <a:xfrm>
            <a:off x="3329436"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7" name="TextBox 626">
            <a:extLst>
              <a:ext uri="{FF2B5EF4-FFF2-40B4-BE49-F238E27FC236}">
                <a16:creationId xmlns:a16="http://schemas.microsoft.com/office/drawing/2014/main" id="{161E441B-3A73-4C67-9552-23FBCD2E83B2}"/>
              </a:ext>
            </a:extLst>
          </p:cNvPr>
          <p:cNvSpPr txBox="1"/>
          <p:nvPr/>
        </p:nvSpPr>
        <p:spPr>
          <a:xfrm>
            <a:off x="3677782" y="113790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29" name="TextBox 628">
            <a:extLst>
              <a:ext uri="{FF2B5EF4-FFF2-40B4-BE49-F238E27FC236}">
                <a16:creationId xmlns:a16="http://schemas.microsoft.com/office/drawing/2014/main" id="{A3E5279A-A38E-46D9-9F20-F74542EDEADC}"/>
              </a:ext>
            </a:extLst>
          </p:cNvPr>
          <p:cNvSpPr txBox="1"/>
          <p:nvPr/>
        </p:nvSpPr>
        <p:spPr>
          <a:xfrm>
            <a:off x="3372984"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46" name="TextBox 645">
            <a:extLst>
              <a:ext uri="{FF2B5EF4-FFF2-40B4-BE49-F238E27FC236}">
                <a16:creationId xmlns:a16="http://schemas.microsoft.com/office/drawing/2014/main" id="{613FBA4F-A08C-4BFA-92EB-AADB9F3994FB}"/>
              </a:ext>
            </a:extLst>
          </p:cNvPr>
          <p:cNvSpPr txBox="1"/>
          <p:nvPr/>
        </p:nvSpPr>
        <p:spPr>
          <a:xfrm>
            <a:off x="4903501"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47" name="TextBox 646">
            <a:extLst>
              <a:ext uri="{FF2B5EF4-FFF2-40B4-BE49-F238E27FC236}">
                <a16:creationId xmlns:a16="http://schemas.microsoft.com/office/drawing/2014/main" id="{F8422C52-0A0A-4CCE-A992-D8C8A3A9590B}"/>
              </a:ext>
            </a:extLst>
          </p:cNvPr>
          <p:cNvSpPr txBox="1"/>
          <p:nvPr/>
        </p:nvSpPr>
        <p:spPr>
          <a:xfrm>
            <a:off x="5195234"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8" name="TextBox 647">
            <a:extLst>
              <a:ext uri="{FF2B5EF4-FFF2-40B4-BE49-F238E27FC236}">
                <a16:creationId xmlns:a16="http://schemas.microsoft.com/office/drawing/2014/main" id="{EBC33751-D132-4360-B7A8-A2F65A12FBB7}"/>
              </a:ext>
            </a:extLst>
          </p:cNvPr>
          <p:cNvSpPr txBox="1"/>
          <p:nvPr/>
        </p:nvSpPr>
        <p:spPr>
          <a:xfrm>
            <a:off x="4640047"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1" name="TextBox 650">
            <a:extLst>
              <a:ext uri="{FF2B5EF4-FFF2-40B4-BE49-F238E27FC236}">
                <a16:creationId xmlns:a16="http://schemas.microsoft.com/office/drawing/2014/main" id="{125F8B8C-370A-49F0-A086-DD4C5F680344}"/>
              </a:ext>
            </a:extLst>
          </p:cNvPr>
          <p:cNvSpPr txBox="1"/>
          <p:nvPr/>
        </p:nvSpPr>
        <p:spPr>
          <a:xfrm>
            <a:off x="4683595"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3" name="TextBox 652">
            <a:extLst>
              <a:ext uri="{FF2B5EF4-FFF2-40B4-BE49-F238E27FC236}">
                <a16:creationId xmlns:a16="http://schemas.microsoft.com/office/drawing/2014/main" id="{D0BA69AC-FF8A-41F4-B731-3AE23418ABEB}"/>
              </a:ext>
            </a:extLst>
          </p:cNvPr>
          <p:cNvSpPr txBox="1"/>
          <p:nvPr/>
        </p:nvSpPr>
        <p:spPr>
          <a:xfrm>
            <a:off x="6124872" y="114909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54" name="TextBox 653">
            <a:extLst>
              <a:ext uri="{FF2B5EF4-FFF2-40B4-BE49-F238E27FC236}">
                <a16:creationId xmlns:a16="http://schemas.microsoft.com/office/drawing/2014/main" id="{59BEFD8A-DD7A-4674-A83E-93EE5F17D209}"/>
              </a:ext>
            </a:extLst>
          </p:cNvPr>
          <p:cNvSpPr txBox="1"/>
          <p:nvPr/>
        </p:nvSpPr>
        <p:spPr>
          <a:xfrm>
            <a:off x="6416605" y="114802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5" name="TextBox 654">
            <a:extLst>
              <a:ext uri="{FF2B5EF4-FFF2-40B4-BE49-F238E27FC236}">
                <a16:creationId xmlns:a16="http://schemas.microsoft.com/office/drawing/2014/main" id="{6E84CE6F-CDC3-4CC2-9A6F-1BFB5197E147}"/>
              </a:ext>
            </a:extLst>
          </p:cNvPr>
          <p:cNvSpPr txBox="1"/>
          <p:nvPr/>
        </p:nvSpPr>
        <p:spPr>
          <a:xfrm>
            <a:off x="5861418" y="114845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8" name="TextBox 657">
            <a:extLst>
              <a:ext uri="{FF2B5EF4-FFF2-40B4-BE49-F238E27FC236}">
                <a16:creationId xmlns:a16="http://schemas.microsoft.com/office/drawing/2014/main" id="{CAE0A693-FE34-4B1D-9030-C0022F71C8E9}"/>
              </a:ext>
            </a:extLst>
          </p:cNvPr>
          <p:cNvSpPr txBox="1"/>
          <p:nvPr/>
        </p:nvSpPr>
        <p:spPr>
          <a:xfrm>
            <a:off x="5904966" y="1126715"/>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0" name="TextBox 659">
            <a:extLst>
              <a:ext uri="{FF2B5EF4-FFF2-40B4-BE49-F238E27FC236}">
                <a16:creationId xmlns:a16="http://schemas.microsoft.com/office/drawing/2014/main" id="{3E02A66D-7B31-4398-8269-2777577FCEDE}"/>
              </a:ext>
            </a:extLst>
          </p:cNvPr>
          <p:cNvSpPr txBox="1"/>
          <p:nvPr/>
        </p:nvSpPr>
        <p:spPr>
          <a:xfrm>
            <a:off x="3592890"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1" name="TextBox 660">
            <a:extLst>
              <a:ext uri="{FF2B5EF4-FFF2-40B4-BE49-F238E27FC236}">
                <a16:creationId xmlns:a16="http://schemas.microsoft.com/office/drawing/2014/main" id="{69808F87-8F8B-4484-AF8E-8883E9D75491}"/>
              </a:ext>
            </a:extLst>
          </p:cNvPr>
          <p:cNvSpPr txBox="1"/>
          <p:nvPr/>
        </p:nvSpPr>
        <p:spPr>
          <a:xfrm>
            <a:off x="3884623"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2" name="TextBox 661">
            <a:extLst>
              <a:ext uri="{FF2B5EF4-FFF2-40B4-BE49-F238E27FC236}">
                <a16:creationId xmlns:a16="http://schemas.microsoft.com/office/drawing/2014/main" id="{4D389C15-B09C-4917-88AE-B43896C73A46}"/>
              </a:ext>
            </a:extLst>
          </p:cNvPr>
          <p:cNvSpPr txBox="1"/>
          <p:nvPr/>
        </p:nvSpPr>
        <p:spPr>
          <a:xfrm>
            <a:off x="3329436"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3" name="TextBox 662">
            <a:extLst>
              <a:ext uri="{FF2B5EF4-FFF2-40B4-BE49-F238E27FC236}">
                <a16:creationId xmlns:a16="http://schemas.microsoft.com/office/drawing/2014/main" id="{E990102B-7897-450B-9C12-AE3F5D9BAEEF}"/>
              </a:ext>
            </a:extLst>
          </p:cNvPr>
          <p:cNvSpPr txBox="1"/>
          <p:nvPr/>
        </p:nvSpPr>
        <p:spPr>
          <a:xfrm>
            <a:off x="3677782" y="1373317"/>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5" name="TextBox 664">
            <a:extLst>
              <a:ext uri="{FF2B5EF4-FFF2-40B4-BE49-F238E27FC236}">
                <a16:creationId xmlns:a16="http://schemas.microsoft.com/office/drawing/2014/main" id="{447AD409-79BF-44D1-B139-16EDBE1A8FBA}"/>
              </a:ext>
            </a:extLst>
          </p:cNvPr>
          <p:cNvSpPr txBox="1"/>
          <p:nvPr/>
        </p:nvSpPr>
        <p:spPr>
          <a:xfrm>
            <a:off x="3372984"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67" name="TextBox 666">
            <a:extLst>
              <a:ext uri="{FF2B5EF4-FFF2-40B4-BE49-F238E27FC236}">
                <a16:creationId xmlns:a16="http://schemas.microsoft.com/office/drawing/2014/main" id="{64F08C8C-15FB-450D-B04A-4FDD4363466A}"/>
              </a:ext>
            </a:extLst>
          </p:cNvPr>
          <p:cNvSpPr txBox="1"/>
          <p:nvPr/>
        </p:nvSpPr>
        <p:spPr>
          <a:xfrm>
            <a:off x="4903501"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8" name="TextBox 667">
            <a:extLst>
              <a:ext uri="{FF2B5EF4-FFF2-40B4-BE49-F238E27FC236}">
                <a16:creationId xmlns:a16="http://schemas.microsoft.com/office/drawing/2014/main" id="{C182DDC9-22BF-41EB-99B7-8C937E6DEA9F}"/>
              </a:ext>
            </a:extLst>
          </p:cNvPr>
          <p:cNvSpPr txBox="1"/>
          <p:nvPr/>
        </p:nvSpPr>
        <p:spPr>
          <a:xfrm>
            <a:off x="5195234"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9" name="TextBox 668">
            <a:extLst>
              <a:ext uri="{FF2B5EF4-FFF2-40B4-BE49-F238E27FC236}">
                <a16:creationId xmlns:a16="http://schemas.microsoft.com/office/drawing/2014/main" id="{87D2A6D8-231F-4983-B9FA-6E0CD2844D55}"/>
              </a:ext>
            </a:extLst>
          </p:cNvPr>
          <p:cNvSpPr txBox="1"/>
          <p:nvPr/>
        </p:nvSpPr>
        <p:spPr>
          <a:xfrm>
            <a:off x="4640047"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2" name="TextBox 671">
            <a:extLst>
              <a:ext uri="{FF2B5EF4-FFF2-40B4-BE49-F238E27FC236}">
                <a16:creationId xmlns:a16="http://schemas.microsoft.com/office/drawing/2014/main" id="{C4DE596A-5B73-4763-83DB-27A7F192A35E}"/>
              </a:ext>
            </a:extLst>
          </p:cNvPr>
          <p:cNvSpPr txBox="1"/>
          <p:nvPr/>
        </p:nvSpPr>
        <p:spPr>
          <a:xfrm>
            <a:off x="4683595"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74" name="TextBox 673">
            <a:extLst>
              <a:ext uri="{FF2B5EF4-FFF2-40B4-BE49-F238E27FC236}">
                <a16:creationId xmlns:a16="http://schemas.microsoft.com/office/drawing/2014/main" id="{C6C91335-7022-476E-8CFA-D1A5BA84EB90}"/>
              </a:ext>
            </a:extLst>
          </p:cNvPr>
          <p:cNvSpPr txBox="1"/>
          <p:nvPr/>
        </p:nvSpPr>
        <p:spPr>
          <a:xfrm>
            <a:off x="6124872" y="13845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75" name="TextBox 674">
            <a:extLst>
              <a:ext uri="{FF2B5EF4-FFF2-40B4-BE49-F238E27FC236}">
                <a16:creationId xmlns:a16="http://schemas.microsoft.com/office/drawing/2014/main" id="{435EFB5A-7708-4EB5-9400-ABF8068C6CBA}"/>
              </a:ext>
            </a:extLst>
          </p:cNvPr>
          <p:cNvSpPr txBox="1"/>
          <p:nvPr/>
        </p:nvSpPr>
        <p:spPr>
          <a:xfrm>
            <a:off x="6416605" y="13834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6" name="TextBox 675">
            <a:extLst>
              <a:ext uri="{FF2B5EF4-FFF2-40B4-BE49-F238E27FC236}">
                <a16:creationId xmlns:a16="http://schemas.microsoft.com/office/drawing/2014/main" id="{932ABBC8-948A-43C3-962D-E35B947E1FD6}"/>
              </a:ext>
            </a:extLst>
          </p:cNvPr>
          <p:cNvSpPr txBox="1"/>
          <p:nvPr/>
        </p:nvSpPr>
        <p:spPr>
          <a:xfrm>
            <a:off x="5861418" y="13838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9" name="TextBox 678">
            <a:extLst>
              <a:ext uri="{FF2B5EF4-FFF2-40B4-BE49-F238E27FC236}">
                <a16:creationId xmlns:a16="http://schemas.microsoft.com/office/drawing/2014/main" id="{226ECC10-BC66-4E99-A068-15F2396D4470}"/>
              </a:ext>
            </a:extLst>
          </p:cNvPr>
          <p:cNvSpPr txBox="1"/>
          <p:nvPr/>
        </p:nvSpPr>
        <p:spPr>
          <a:xfrm>
            <a:off x="5904966" y="1362128"/>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81" name="TextBox 680">
            <a:extLst>
              <a:ext uri="{FF2B5EF4-FFF2-40B4-BE49-F238E27FC236}">
                <a16:creationId xmlns:a16="http://schemas.microsoft.com/office/drawing/2014/main" id="{28E91DE8-906F-43F4-9E4D-C4A1567D6AF5}"/>
              </a:ext>
            </a:extLst>
          </p:cNvPr>
          <p:cNvSpPr txBox="1"/>
          <p:nvPr/>
        </p:nvSpPr>
        <p:spPr>
          <a:xfrm>
            <a:off x="3592890"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2" name="TextBox 681">
            <a:extLst>
              <a:ext uri="{FF2B5EF4-FFF2-40B4-BE49-F238E27FC236}">
                <a16:creationId xmlns:a16="http://schemas.microsoft.com/office/drawing/2014/main" id="{FED4A895-79B9-4335-B1EA-8DA4C1D4087E}"/>
              </a:ext>
            </a:extLst>
          </p:cNvPr>
          <p:cNvSpPr txBox="1"/>
          <p:nvPr/>
        </p:nvSpPr>
        <p:spPr>
          <a:xfrm>
            <a:off x="3884623"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3" name="TextBox 682">
            <a:extLst>
              <a:ext uri="{FF2B5EF4-FFF2-40B4-BE49-F238E27FC236}">
                <a16:creationId xmlns:a16="http://schemas.microsoft.com/office/drawing/2014/main" id="{E293DB1A-AF1A-485E-8CCA-C87E76B0972B}"/>
              </a:ext>
            </a:extLst>
          </p:cNvPr>
          <p:cNvSpPr txBox="1"/>
          <p:nvPr/>
        </p:nvSpPr>
        <p:spPr>
          <a:xfrm>
            <a:off x="3329436"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4" name="TextBox 683">
            <a:extLst>
              <a:ext uri="{FF2B5EF4-FFF2-40B4-BE49-F238E27FC236}">
                <a16:creationId xmlns:a16="http://schemas.microsoft.com/office/drawing/2014/main" id="{8A0B19ED-D845-4827-B5DD-F737E985154F}"/>
              </a:ext>
            </a:extLst>
          </p:cNvPr>
          <p:cNvSpPr txBox="1"/>
          <p:nvPr/>
        </p:nvSpPr>
        <p:spPr>
          <a:xfrm>
            <a:off x="3677782"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86" name="TextBox 685">
            <a:extLst>
              <a:ext uri="{FF2B5EF4-FFF2-40B4-BE49-F238E27FC236}">
                <a16:creationId xmlns:a16="http://schemas.microsoft.com/office/drawing/2014/main" id="{56241588-E559-4638-8CE7-CB4E1BE33A77}"/>
              </a:ext>
            </a:extLst>
          </p:cNvPr>
          <p:cNvSpPr txBox="1"/>
          <p:nvPr/>
        </p:nvSpPr>
        <p:spPr>
          <a:xfrm>
            <a:off x="3372984"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88" name="TextBox 687">
            <a:extLst>
              <a:ext uri="{FF2B5EF4-FFF2-40B4-BE49-F238E27FC236}">
                <a16:creationId xmlns:a16="http://schemas.microsoft.com/office/drawing/2014/main" id="{F6F626FE-CDDB-4AB4-BFE6-BA5194789378}"/>
              </a:ext>
            </a:extLst>
          </p:cNvPr>
          <p:cNvSpPr txBox="1"/>
          <p:nvPr/>
        </p:nvSpPr>
        <p:spPr>
          <a:xfrm>
            <a:off x="4903501"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9" name="TextBox 688">
            <a:extLst>
              <a:ext uri="{FF2B5EF4-FFF2-40B4-BE49-F238E27FC236}">
                <a16:creationId xmlns:a16="http://schemas.microsoft.com/office/drawing/2014/main" id="{3B9CC06A-3A5E-4160-8EAE-37CCFAA084E0}"/>
              </a:ext>
            </a:extLst>
          </p:cNvPr>
          <p:cNvSpPr txBox="1"/>
          <p:nvPr/>
        </p:nvSpPr>
        <p:spPr>
          <a:xfrm>
            <a:off x="5195234"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0" name="TextBox 689">
            <a:extLst>
              <a:ext uri="{FF2B5EF4-FFF2-40B4-BE49-F238E27FC236}">
                <a16:creationId xmlns:a16="http://schemas.microsoft.com/office/drawing/2014/main" id="{7CDE0981-6F01-4779-8F90-B6FE8CC271B7}"/>
              </a:ext>
            </a:extLst>
          </p:cNvPr>
          <p:cNvSpPr txBox="1"/>
          <p:nvPr/>
        </p:nvSpPr>
        <p:spPr>
          <a:xfrm>
            <a:off x="4640047"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3" name="TextBox 692">
            <a:extLst>
              <a:ext uri="{FF2B5EF4-FFF2-40B4-BE49-F238E27FC236}">
                <a16:creationId xmlns:a16="http://schemas.microsoft.com/office/drawing/2014/main" id="{131E96A1-C4D6-4E93-BF36-F3D3AFD4A2CF}"/>
              </a:ext>
            </a:extLst>
          </p:cNvPr>
          <p:cNvSpPr txBox="1"/>
          <p:nvPr/>
        </p:nvSpPr>
        <p:spPr>
          <a:xfrm>
            <a:off x="4683595"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95" name="TextBox 694">
            <a:extLst>
              <a:ext uri="{FF2B5EF4-FFF2-40B4-BE49-F238E27FC236}">
                <a16:creationId xmlns:a16="http://schemas.microsoft.com/office/drawing/2014/main" id="{437E69A5-5FD1-4D63-B922-63467DB83044}"/>
              </a:ext>
            </a:extLst>
          </p:cNvPr>
          <p:cNvSpPr txBox="1"/>
          <p:nvPr/>
        </p:nvSpPr>
        <p:spPr>
          <a:xfrm>
            <a:off x="6124872" y="160581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96" name="TextBox 695">
            <a:extLst>
              <a:ext uri="{FF2B5EF4-FFF2-40B4-BE49-F238E27FC236}">
                <a16:creationId xmlns:a16="http://schemas.microsoft.com/office/drawing/2014/main" id="{48912239-0992-47B3-94EC-00D94DB76F3A}"/>
              </a:ext>
            </a:extLst>
          </p:cNvPr>
          <p:cNvSpPr txBox="1"/>
          <p:nvPr/>
        </p:nvSpPr>
        <p:spPr>
          <a:xfrm>
            <a:off x="6416605" y="160474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7" name="TextBox 696">
            <a:extLst>
              <a:ext uri="{FF2B5EF4-FFF2-40B4-BE49-F238E27FC236}">
                <a16:creationId xmlns:a16="http://schemas.microsoft.com/office/drawing/2014/main" id="{6F4348F9-038E-4277-939A-C3C5043D5216}"/>
              </a:ext>
            </a:extLst>
          </p:cNvPr>
          <p:cNvSpPr txBox="1"/>
          <p:nvPr/>
        </p:nvSpPr>
        <p:spPr>
          <a:xfrm>
            <a:off x="5861418" y="160518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0" name="TextBox 699">
            <a:extLst>
              <a:ext uri="{FF2B5EF4-FFF2-40B4-BE49-F238E27FC236}">
                <a16:creationId xmlns:a16="http://schemas.microsoft.com/office/drawing/2014/main" id="{7B12DF74-800A-4770-A6A5-096B6C122DA3}"/>
              </a:ext>
            </a:extLst>
          </p:cNvPr>
          <p:cNvSpPr txBox="1"/>
          <p:nvPr/>
        </p:nvSpPr>
        <p:spPr>
          <a:xfrm>
            <a:off x="5904966" y="1583439"/>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2" name="TextBox 701">
            <a:extLst>
              <a:ext uri="{FF2B5EF4-FFF2-40B4-BE49-F238E27FC236}">
                <a16:creationId xmlns:a16="http://schemas.microsoft.com/office/drawing/2014/main" id="{B948AF58-2B8A-4A5B-8A35-4DADB86806E0}"/>
              </a:ext>
            </a:extLst>
          </p:cNvPr>
          <p:cNvSpPr txBox="1"/>
          <p:nvPr/>
        </p:nvSpPr>
        <p:spPr>
          <a:xfrm>
            <a:off x="3592890"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03" name="TextBox 702">
            <a:extLst>
              <a:ext uri="{FF2B5EF4-FFF2-40B4-BE49-F238E27FC236}">
                <a16:creationId xmlns:a16="http://schemas.microsoft.com/office/drawing/2014/main" id="{DCFE2641-D016-4E52-A2A9-232CB88CAEB9}"/>
              </a:ext>
            </a:extLst>
          </p:cNvPr>
          <p:cNvSpPr txBox="1"/>
          <p:nvPr/>
        </p:nvSpPr>
        <p:spPr>
          <a:xfrm>
            <a:off x="3884623"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4" name="TextBox 703">
            <a:extLst>
              <a:ext uri="{FF2B5EF4-FFF2-40B4-BE49-F238E27FC236}">
                <a16:creationId xmlns:a16="http://schemas.microsoft.com/office/drawing/2014/main" id="{DB618165-EB02-4544-B074-57D0F6707FE4}"/>
              </a:ext>
            </a:extLst>
          </p:cNvPr>
          <p:cNvSpPr txBox="1"/>
          <p:nvPr/>
        </p:nvSpPr>
        <p:spPr>
          <a:xfrm>
            <a:off x="3329436"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5" name="TextBox 704">
            <a:extLst>
              <a:ext uri="{FF2B5EF4-FFF2-40B4-BE49-F238E27FC236}">
                <a16:creationId xmlns:a16="http://schemas.microsoft.com/office/drawing/2014/main" id="{3E2BC1E4-FA67-4138-B1E2-4A29EFA4A60C}"/>
              </a:ext>
            </a:extLst>
          </p:cNvPr>
          <p:cNvSpPr txBox="1"/>
          <p:nvPr/>
        </p:nvSpPr>
        <p:spPr>
          <a:xfrm>
            <a:off x="3677782" y="1830041"/>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07" name="TextBox 706">
            <a:extLst>
              <a:ext uri="{FF2B5EF4-FFF2-40B4-BE49-F238E27FC236}">
                <a16:creationId xmlns:a16="http://schemas.microsoft.com/office/drawing/2014/main" id="{99029FCB-EA6E-432D-8055-DFFC84D09A98}"/>
              </a:ext>
            </a:extLst>
          </p:cNvPr>
          <p:cNvSpPr txBox="1"/>
          <p:nvPr/>
        </p:nvSpPr>
        <p:spPr>
          <a:xfrm>
            <a:off x="3372984"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9" name="TextBox 708">
            <a:extLst>
              <a:ext uri="{FF2B5EF4-FFF2-40B4-BE49-F238E27FC236}">
                <a16:creationId xmlns:a16="http://schemas.microsoft.com/office/drawing/2014/main" id="{CC36F0A4-AEB6-48CA-AD95-B6C6A1202CC6}"/>
              </a:ext>
            </a:extLst>
          </p:cNvPr>
          <p:cNvSpPr txBox="1"/>
          <p:nvPr/>
        </p:nvSpPr>
        <p:spPr>
          <a:xfrm>
            <a:off x="4903501"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0" name="TextBox 709">
            <a:extLst>
              <a:ext uri="{FF2B5EF4-FFF2-40B4-BE49-F238E27FC236}">
                <a16:creationId xmlns:a16="http://schemas.microsoft.com/office/drawing/2014/main" id="{7A20FA85-DE25-4268-8CFC-640798A83C81}"/>
              </a:ext>
            </a:extLst>
          </p:cNvPr>
          <p:cNvSpPr txBox="1"/>
          <p:nvPr/>
        </p:nvSpPr>
        <p:spPr>
          <a:xfrm>
            <a:off x="5195234"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1" name="TextBox 710">
            <a:extLst>
              <a:ext uri="{FF2B5EF4-FFF2-40B4-BE49-F238E27FC236}">
                <a16:creationId xmlns:a16="http://schemas.microsoft.com/office/drawing/2014/main" id="{9B77DA89-1FE4-458F-AA12-58F535DA1097}"/>
              </a:ext>
            </a:extLst>
          </p:cNvPr>
          <p:cNvSpPr txBox="1"/>
          <p:nvPr/>
        </p:nvSpPr>
        <p:spPr>
          <a:xfrm>
            <a:off x="4640047"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4" name="TextBox 713">
            <a:extLst>
              <a:ext uri="{FF2B5EF4-FFF2-40B4-BE49-F238E27FC236}">
                <a16:creationId xmlns:a16="http://schemas.microsoft.com/office/drawing/2014/main" id="{3A88771C-814A-4240-A95C-784C072D1502}"/>
              </a:ext>
            </a:extLst>
          </p:cNvPr>
          <p:cNvSpPr txBox="1"/>
          <p:nvPr/>
        </p:nvSpPr>
        <p:spPr>
          <a:xfrm>
            <a:off x="4683595"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6" name="TextBox 715">
            <a:extLst>
              <a:ext uri="{FF2B5EF4-FFF2-40B4-BE49-F238E27FC236}">
                <a16:creationId xmlns:a16="http://schemas.microsoft.com/office/drawing/2014/main" id="{6BD6F7A9-9F78-4A15-AA6F-E7B3FE90AE50}"/>
              </a:ext>
            </a:extLst>
          </p:cNvPr>
          <p:cNvSpPr txBox="1"/>
          <p:nvPr/>
        </p:nvSpPr>
        <p:spPr>
          <a:xfrm>
            <a:off x="6124872" y="184122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7" name="TextBox 716">
            <a:extLst>
              <a:ext uri="{FF2B5EF4-FFF2-40B4-BE49-F238E27FC236}">
                <a16:creationId xmlns:a16="http://schemas.microsoft.com/office/drawing/2014/main" id="{CE195F8A-9E71-4CF7-BBF3-C7DF6CDE989D}"/>
              </a:ext>
            </a:extLst>
          </p:cNvPr>
          <p:cNvSpPr txBox="1"/>
          <p:nvPr/>
        </p:nvSpPr>
        <p:spPr>
          <a:xfrm>
            <a:off x="6416605" y="18401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8" name="TextBox 717">
            <a:extLst>
              <a:ext uri="{FF2B5EF4-FFF2-40B4-BE49-F238E27FC236}">
                <a16:creationId xmlns:a16="http://schemas.microsoft.com/office/drawing/2014/main" id="{858B67B5-49DD-41A6-A871-2D3F996BBAE7}"/>
              </a:ext>
            </a:extLst>
          </p:cNvPr>
          <p:cNvSpPr txBox="1"/>
          <p:nvPr/>
        </p:nvSpPr>
        <p:spPr>
          <a:xfrm>
            <a:off x="5861418" y="184059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1" name="TextBox 720">
            <a:extLst>
              <a:ext uri="{FF2B5EF4-FFF2-40B4-BE49-F238E27FC236}">
                <a16:creationId xmlns:a16="http://schemas.microsoft.com/office/drawing/2014/main" id="{5AE35D9F-F387-409C-8DC6-731363D6F741}"/>
              </a:ext>
            </a:extLst>
          </p:cNvPr>
          <p:cNvSpPr txBox="1"/>
          <p:nvPr/>
        </p:nvSpPr>
        <p:spPr>
          <a:xfrm>
            <a:off x="5904966" y="1818852"/>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23" name="TextBox 722">
            <a:extLst>
              <a:ext uri="{FF2B5EF4-FFF2-40B4-BE49-F238E27FC236}">
                <a16:creationId xmlns:a16="http://schemas.microsoft.com/office/drawing/2014/main" id="{4FF4E6C5-D800-46D2-8C95-87BDD3A3B89D}"/>
              </a:ext>
            </a:extLst>
          </p:cNvPr>
          <p:cNvSpPr txBox="1"/>
          <p:nvPr/>
        </p:nvSpPr>
        <p:spPr>
          <a:xfrm>
            <a:off x="3592890"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24" name="TextBox 723">
            <a:extLst>
              <a:ext uri="{FF2B5EF4-FFF2-40B4-BE49-F238E27FC236}">
                <a16:creationId xmlns:a16="http://schemas.microsoft.com/office/drawing/2014/main" id="{436D4C5B-6A56-4745-B6A9-B3D1E87299EC}"/>
              </a:ext>
            </a:extLst>
          </p:cNvPr>
          <p:cNvSpPr txBox="1"/>
          <p:nvPr/>
        </p:nvSpPr>
        <p:spPr>
          <a:xfrm>
            <a:off x="3884623"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5" name="TextBox 724">
            <a:extLst>
              <a:ext uri="{FF2B5EF4-FFF2-40B4-BE49-F238E27FC236}">
                <a16:creationId xmlns:a16="http://schemas.microsoft.com/office/drawing/2014/main" id="{6F3BC583-AE7F-41D8-8B78-7C82FD27DF94}"/>
              </a:ext>
            </a:extLst>
          </p:cNvPr>
          <p:cNvSpPr txBox="1"/>
          <p:nvPr/>
        </p:nvSpPr>
        <p:spPr>
          <a:xfrm>
            <a:off x="3329436"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6" name="TextBox 725">
            <a:extLst>
              <a:ext uri="{FF2B5EF4-FFF2-40B4-BE49-F238E27FC236}">
                <a16:creationId xmlns:a16="http://schemas.microsoft.com/office/drawing/2014/main" id="{CAEAE12B-80AD-4B46-A61B-F706BC38E186}"/>
              </a:ext>
            </a:extLst>
          </p:cNvPr>
          <p:cNvSpPr txBox="1"/>
          <p:nvPr/>
        </p:nvSpPr>
        <p:spPr>
          <a:xfrm>
            <a:off x="3677782" y="205092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28" name="TextBox 727">
            <a:extLst>
              <a:ext uri="{FF2B5EF4-FFF2-40B4-BE49-F238E27FC236}">
                <a16:creationId xmlns:a16="http://schemas.microsoft.com/office/drawing/2014/main" id="{60116BCA-4132-4C57-994A-BE1580AEBF6C}"/>
              </a:ext>
            </a:extLst>
          </p:cNvPr>
          <p:cNvSpPr txBox="1"/>
          <p:nvPr/>
        </p:nvSpPr>
        <p:spPr>
          <a:xfrm>
            <a:off x="3372984"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0" name="TextBox 729">
            <a:extLst>
              <a:ext uri="{FF2B5EF4-FFF2-40B4-BE49-F238E27FC236}">
                <a16:creationId xmlns:a16="http://schemas.microsoft.com/office/drawing/2014/main" id="{66746A15-A8D3-41E7-B6ED-45A471618712}"/>
              </a:ext>
            </a:extLst>
          </p:cNvPr>
          <p:cNvSpPr txBox="1"/>
          <p:nvPr/>
        </p:nvSpPr>
        <p:spPr>
          <a:xfrm>
            <a:off x="4903501"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1" name="TextBox 730">
            <a:extLst>
              <a:ext uri="{FF2B5EF4-FFF2-40B4-BE49-F238E27FC236}">
                <a16:creationId xmlns:a16="http://schemas.microsoft.com/office/drawing/2014/main" id="{7982AFEB-4D21-4A16-8147-37953482FE03}"/>
              </a:ext>
            </a:extLst>
          </p:cNvPr>
          <p:cNvSpPr txBox="1"/>
          <p:nvPr/>
        </p:nvSpPr>
        <p:spPr>
          <a:xfrm>
            <a:off x="5195234"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2" name="TextBox 731">
            <a:extLst>
              <a:ext uri="{FF2B5EF4-FFF2-40B4-BE49-F238E27FC236}">
                <a16:creationId xmlns:a16="http://schemas.microsoft.com/office/drawing/2014/main" id="{C3CE6AD8-0181-4650-92FE-56D3C9B63892}"/>
              </a:ext>
            </a:extLst>
          </p:cNvPr>
          <p:cNvSpPr txBox="1"/>
          <p:nvPr/>
        </p:nvSpPr>
        <p:spPr>
          <a:xfrm>
            <a:off x="4640047"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5" name="TextBox 734">
            <a:extLst>
              <a:ext uri="{FF2B5EF4-FFF2-40B4-BE49-F238E27FC236}">
                <a16:creationId xmlns:a16="http://schemas.microsoft.com/office/drawing/2014/main" id="{EB405412-5BF1-4E41-A166-2D337791D618}"/>
              </a:ext>
            </a:extLst>
          </p:cNvPr>
          <p:cNvSpPr txBox="1"/>
          <p:nvPr/>
        </p:nvSpPr>
        <p:spPr>
          <a:xfrm>
            <a:off x="4683595"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7" name="TextBox 736">
            <a:extLst>
              <a:ext uri="{FF2B5EF4-FFF2-40B4-BE49-F238E27FC236}">
                <a16:creationId xmlns:a16="http://schemas.microsoft.com/office/drawing/2014/main" id="{DE948E34-CB2F-4169-A7D1-E14094DCF5A5}"/>
              </a:ext>
            </a:extLst>
          </p:cNvPr>
          <p:cNvSpPr txBox="1"/>
          <p:nvPr/>
        </p:nvSpPr>
        <p:spPr>
          <a:xfrm>
            <a:off x="6124872" y="206210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8" name="TextBox 737">
            <a:extLst>
              <a:ext uri="{FF2B5EF4-FFF2-40B4-BE49-F238E27FC236}">
                <a16:creationId xmlns:a16="http://schemas.microsoft.com/office/drawing/2014/main" id="{392E11C7-1D86-44E8-86A1-0BF7B9452B59}"/>
              </a:ext>
            </a:extLst>
          </p:cNvPr>
          <p:cNvSpPr txBox="1"/>
          <p:nvPr/>
        </p:nvSpPr>
        <p:spPr>
          <a:xfrm>
            <a:off x="6416605" y="206104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9" name="TextBox 738">
            <a:extLst>
              <a:ext uri="{FF2B5EF4-FFF2-40B4-BE49-F238E27FC236}">
                <a16:creationId xmlns:a16="http://schemas.microsoft.com/office/drawing/2014/main" id="{B7448E7E-048A-4CEF-84DE-6A44D1383DE7}"/>
              </a:ext>
            </a:extLst>
          </p:cNvPr>
          <p:cNvSpPr txBox="1"/>
          <p:nvPr/>
        </p:nvSpPr>
        <p:spPr>
          <a:xfrm>
            <a:off x="5861418" y="206147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2" name="TextBox 741">
            <a:extLst>
              <a:ext uri="{FF2B5EF4-FFF2-40B4-BE49-F238E27FC236}">
                <a16:creationId xmlns:a16="http://schemas.microsoft.com/office/drawing/2014/main" id="{E2177E65-4F81-4281-A432-D647CD4EF817}"/>
              </a:ext>
            </a:extLst>
          </p:cNvPr>
          <p:cNvSpPr txBox="1"/>
          <p:nvPr/>
        </p:nvSpPr>
        <p:spPr>
          <a:xfrm>
            <a:off x="5904966" y="2039731"/>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4" name="TextBox 743">
            <a:extLst>
              <a:ext uri="{FF2B5EF4-FFF2-40B4-BE49-F238E27FC236}">
                <a16:creationId xmlns:a16="http://schemas.microsoft.com/office/drawing/2014/main" id="{EBD0F1E7-6131-4C29-8BE9-B23D8FF5349A}"/>
              </a:ext>
            </a:extLst>
          </p:cNvPr>
          <p:cNvSpPr txBox="1"/>
          <p:nvPr/>
        </p:nvSpPr>
        <p:spPr>
          <a:xfrm>
            <a:off x="3592890"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45" name="TextBox 744">
            <a:extLst>
              <a:ext uri="{FF2B5EF4-FFF2-40B4-BE49-F238E27FC236}">
                <a16:creationId xmlns:a16="http://schemas.microsoft.com/office/drawing/2014/main" id="{058AAAC6-6B20-47AF-874A-306057509C59}"/>
              </a:ext>
            </a:extLst>
          </p:cNvPr>
          <p:cNvSpPr txBox="1"/>
          <p:nvPr/>
        </p:nvSpPr>
        <p:spPr>
          <a:xfrm>
            <a:off x="3884623"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6" name="TextBox 745">
            <a:extLst>
              <a:ext uri="{FF2B5EF4-FFF2-40B4-BE49-F238E27FC236}">
                <a16:creationId xmlns:a16="http://schemas.microsoft.com/office/drawing/2014/main" id="{CC9F794D-5AF3-457B-BB06-2AEED75B22C1}"/>
              </a:ext>
            </a:extLst>
          </p:cNvPr>
          <p:cNvSpPr txBox="1"/>
          <p:nvPr/>
        </p:nvSpPr>
        <p:spPr>
          <a:xfrm>
            <a:off x="3329436"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7" name="TextBox 746">
            <a:extLst>
              <a:ext uri="{FF2B5EF4-FFF2-40B4-BE49-F238E27FC236}">
                <a16:creationId xmlns:a16="http://schemas.microsoft.com/office/drawing/2014/main" id="{388CDCAD-7E7A-4C1E-B956-3C097A09FF2B}"/>
              </a:ext>
            </a:extLst>
          </p:cNvPr>
          <p:cNvSpPr txBox="1"/>
          <p:nvPr/>
        </p:nvSpPr>
        <p:spPr>
          <a:xfrm>
            <a:off x="3677782"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9" name="TextBox 748">
            <a:extLst>
              <a:ext uri="{FF2B5EF4-FFF2-40B4-BE49-F238E27FC236}">
                <a16:creationId xmlns:a16="http://schemas.microsoft.com/office/drawing/2014/main" id="{D29A3DDE-7277-48D6-A5DF-8E0DEA391F4A}"/>
              </a:ext>
            </a:extLst>
          </p:cNvPr>
          <p:cNvSpPr txBox="1"/>
          <p:nvPr/>
        </p:nvSpPr>
        <p:spPr>
          <a:xfrm>
            <a:off x="3372984"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1" name="TextBox 750">
            <a:extLst>
              <a:ext uri="{FF2B5EF4-FFF2-40B4-BE49-F238E27FC236}">
                <a16:creationId xmlns:a16="http://schemas.microsoft.com/office/drawing/2014/main" id="{94F30F39-E343-4967-8CBA-766B7C8250C6}"/>
              </a:ext>
            </a:extLst>
          </p:cNvPr>
          <p:cNvSpPr txBox="1"/>
          <p:nvPr/>
        </p:nvSpPr>
        <p:spPr>
          <a:xfrm>
            <a:off x="4903501"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2" name="TextBox 751">
            <a:extLst>
              <a:ext uri="{FF2B5EF4-FFF2-40B4-BE49-F238E27FC236}">
                <a16:creationId xmlns:a16="http://schemas.microsoft.com/office/drawing/2014/main" id="{AA04DD13-9B8E-42A3-B653-37F3E3EA65ED}"/>
              </a:ext>
            </a:extLst>
          </p:cNvPr>
          <p:cNvSpPr txBox="1"/>
          <p:nvPr/>
        </p:nvSpPr>
        <p:spPr>
          <a:xfrm>
            <a:off x="5195234"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3" name="TextBox 752">
            <a:extLst>
              <a:ext uri="{FF2B5EF4-FFF2-40B4-BE49-F238E27FC236}">
                <a16:creationId xmlns:a16="http://schemas.microsoft.com/office/drawing/2014/main" id="{6C956B74-B777-4FDB-A51F-17017AE23ED0}"/>
              </a:ext>
            </a:extLst>
          </p:cNvPr>
          <p:cNvSpPr txBox="1"/>
          <p:nvPr/>
        </p:nvSpPr>
        <p:spPr>
          <a:xfrm>
            <a:off x="4640047"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6" name="TextBox 755">
            <a:extLst>
              <a:ext uri="{FF2B5EF4-FFF2-40B4-BE49-F238E27FC236}">
                <a16:creationId xmlns:a16="http://schemas.microsoft.com/office/drawing/2014/main" id="{C8F5698F-2E0E-4F6B-A36F-7A91C6C61101}"/>
              </a:ext>
            </a:extLst>
          </p:cNvPr>
          <p:cNvSpPr txBox="1"/>
          <p:nvPr/>
        </p:nvSpPr>
        <p:spPr>
          <a:xfrm>
            <a:off x="4683595"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8" name="TextBox 757">
            <a:extLst>
              <a:ext uri="{FF2B5EF4-FFF2-40B4-BE49-F238E27FC236}">
                <a16:creationId xmlns:a16="http://schemas.microsoft.com/office/drawing/2014/main" id="{F26DD426-AB33-4F4F-9571-C0504FB4FE9A}"/>
              </a:ext>
            </a:extLst>
          </p:cNvPr>
          <p:cNvSpPr txBox="1"/>
          <p:nvPr/>
        </p:nvSpPr>
        <p:spPr>
          <a:xfrm>
            <a:off x="6124872" y="229752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9" name="TextBox 758">
            <a:extLst>
              <a:ext uri="{FF2B5EF4-FFF2-40B4-BE49-F238E27FC236}">
                <a16:creationId xmlns:a16="http://schemas.microsoft.com/office/drawing/2014/main" id="{C6BD6837-D840-49BB-8271-6A753B7B9395}"/>
              </a:ext>
            </a:extLst>
          </p:cNvPr>
          <p:cNvSpPr txBox="1"/>
          <p:nvPr/>
        </p:nvSpPr>
        <p:spPr>
          <a:xfrm>
            <a:off x="6416605" y="229645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0" name="TextBox 759">
            <a:extLst>
              <a:ext uri="{FF2B5EF4-FFF2-40B4-BE49-F238E27FC236}">
                <a16:creationId xmlns:a16="http://schemas.microsoft.com/office/drawing/2014/main" id="{49D36501-C996-4151-AC7C-225D6D75D9E9}"/>
              </a:ext>
            </a:extLst>
          </p:cNvPr>
          <p:cNvSpPr txBox="1"/>
          <p:nvPr/>
        </p:nvSpPr>
        <p:spPr>
          <a:xfrm>
            <a:off x="5861418" y="229688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3" name="TextBox 762">
            <a:extLst>
              <a:ext uri="{FF2B5EF4-FFF2-40B4-BE49-F238E27FC236}">
                <a16:creationId xmlns:a16="http://schemas.microsoft.com/office/drawing/2014/main" id="{539A3022-031B-4418-BBFC-55E34559341B}"/>
              </a:ext>
            </a:extLst>
          </p:cNvPr>
          <p:cNvSpPr txBox="1"/>
          <p:nvPr/>
        </p:nvSpPr>
        <p:spPr>
          <a:xfrm>
            <a:off x="5904966" y="2275144"/>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5" name="TextBox 764">
            <a:extLst>
              <a:ext uri="{FF2B5EF4-FFF2-40B4-BE49-F238E27FC236}">
                <a16:creationId xmlns:a16="http://schemas.microsoft.com/office/drawing/2014/main" id="{B9B8BB18-DE15-4E67-8C8A-06EABAA0CBCC}"/>
              </a:ext>
            </a:extLst>
          </p:cNvPr>
          <p:cNvSpPr txBox="1"/>
          <p:nvPr/>
        </p:nvSpPr>
        <p:spPr>
          <a:xfrm>
            <a:off x="3592890"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66" name="TextBox 765">
            <a:extLst>
              <a:ext uri="{FF2B5EF4-FFF2-40B4-BE49-F238E27FC236}">
                <a16:creationId xmlns:a16="http://schemas.microsoft.com/office/drawing/2014/main" id="{ED397B8E-E649-43A9-BB3F-0A8DC845CECF}"/>
              </a:ext>
            </a:extLst>
          </p:cNvPr>
          <p:cNvSpPr txBox="1"/>
          <p:nvPr/>
        </p:nvSpPr>
        <p:spPr>
          <a:xfrm>
            <a:off x="3884623"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7" name="TextBox 766">
            <a:extLst>
              <a:ext uri="{FF2B5EF4-FFF2-40B4-BE49-F238E27FC236}">
                <a16:creationId xmlns:a16="http://schemas.microsoft.com/office/drawing/2014/main" id="{E5700B30-F049-4B7D-BA70-002AB64A4D25}"/>
              </a:ext>
            </a:extLst>
          </p:cNvPr>
          <p:cNvSpPr txBox="1"/>
          <p:nvPr/>
        </p:nvSpPr>
        <p:spPr>
          <a:xfrm>
            <a:off x="3329436"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8" name="TextBox 767">
            <a:extLst>
              <a:ext uri="{FF2B5EF4-FFF2-40B4-BE49-F238E27FC236}">
                <a16:creationId xmlns:a16="http://schemas.microsoft.com/office/drawing/2014/main" id="{9BAF9FCC-7C4D-412C-8367-90D13654A5DB}"/>
              </a:ext>
            </a:extLst>
          </p:cNvPr>
          <p:cNvSpPr txBox="1"/>
          <p:nvPr/>
        </p:nvSpPr>
        <p:spPr>
          <a:xfrm>
            <a:off x="3677782" y="2506206"/>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70" name="TextBox 769">
            <a:extLst>
              <a:ext uri="{FF2B5EF4-FFF2-40B4-BE49-F238E27FC236}">
                <a16:creationId xmlns:a16="http://schemas.microsoft.com/office/drawing/2014/main" id="{76C2C442-95D2-43E6-AC94-BEC0223AF9F4}"/>
              </a:ext>
            </a:extLst>
          </p:cNvPr>
          <p:cNvSpPr txBox="1"/>
          <p:nvPr/>
        </p:nvSpPr>
        <p:spPr>
          <a:xfrm>
            <a:off x="3372984"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2" name="TextBox 771">
            <a:extLst>
              <a:ext uri="{FF2B5EF4-FFF2-40B4-BE49-F238E27FC236}">
                <a16:creationId xmlns:a16="http://schemas.microsoft.com/office/drawing/2014/main" id="{F03884C7-E99B-4ACF-91F8-C6CAC09EA672}"/>
              </a:ext>
            </a:extLst>
          </p:cNvPr>
          <p:cNvSpPr txBox="1"/>
          <p:nvPr/>
        </p:nvSpPr>
        <p:spPr>
          <a:xfrm>
            <a:off x="4903501"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73" name="TextBox 772">
            <a:extLst>
              <a:ext uri="{FF2B5EF4-FFF2-40B4-BE49-F238E27FC236}">
                <a16:creationId xmlns:a16="http://schemas.microsoft.com/office/drawing/2014/main" id="{A4CDAE74-7FC7-4B3C-BD78-1C46365444FE}"/>
              </a:ext>
            </a:extLst>
          </p:cNvPr>
          <p:cNvSpPr txBox="1"/>
          <p:nvPr/>
        </p:nvSpPr>
        <p:spPr>
          <a:xfrm>
            <a:off x="5195234"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4" name="TextBox 773">
            <a:extLst>
              <a:ext uri="{FF2B5EF4-FFF2-40B4-BE49-F238E27FC236}">
                <a16:creationId xmlns:a16="http://schemas.microsoft.com/office/drawing/2014/main" id="{153D7A0F-A493-4B1E-AAD0-DF5B4EC8FB20}"/>
              </a:ext>
            </a:extLst>
          </p:cNvPr>
          <p:cNvSpPr txBox="1"/>
          <p:nvPr/>
        </p:nvSpPr>
        <p:spPr>
          <a:xfrm>
            <a:off x="4640047"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7" name="TextBox 776">
            <a:extLst>
              <a:ext uri="{FF2B5EF4-FFF2-40B4-BE49-F238E27FC236}">
                <a16:creationId xmlns:a16="http://schemas.microsoft.com/office/drawing/2014/main" id="{EA942712-6698-4060-96C4-460CE0013803}"/>
              </a:ext>
            </a:extLst>
          </p:cNvPr>
          <p:cNvSpPr txBox="1"/>
          <p:nvPr/>
        </p:nvSpPr>
        <p:spPr>
          <a:xfrm>
            <a:off x="4683595"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9" name="TextBox 778">
            <a:extLst>
              <a:ext uri="{FF2B5EF4-FFF2-40B4-BE49-F238E27FC236}">
                <a16:creationId xmlns:a16="http://schemas.microsoft.com/office/drawing/2014/main" id="{55578728-6C38-408E-A226-3AB7ABB5EB90}"/>
              </a:ext>
            </a:extLst>
          </p:cNvPr>
          <p:cNvSpPr txBox="1"/>
          <p:nvPr/>
        </p:nvSpPr>
        <p:spPr>
          <a:xfrm>
            <a:off x="6124872" y="25173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0" name="TextBox 779">
            <a:extLst>
              <a:ext uri="{FF2B5EF4-FFF2-40B4-BE49-F238E27FC236}">
                <a16:creationId xmlns:a16="http://schemas.microsoft.com/office/drawing/2014/main" id="{B2A785F2-F1F3-43EA-88B7-64E169D4606A}"/>
              </a:ext>
            </a:extLst>
          </p:cNvPr>
          <p:cNvSpPr txBox="1"/>
          <p:nvPr/>
        </p:nvSpPr>
        <p:spPr>
          <a:xfrm>
            <a:off x="6416605" y="25163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1" name="TextBox 780">
            <a:extLst>
              <a:ext uri="{FF2B5EF4-FFF2-40B4-BE49-F238E27FC236}">
                <a16:creationId xmlns:a16="http://schemas.microsoft.com/office/drawing/2014/main" id="{A7A4C7A5-B606-4CEF-AD4A-DB6AD4B34CD0}"/>
              </a:ext>
            </a:extLst>
          </p:cNvPr>
          <p:cNvSpPr txBox="1"/>
          <p:nvPr/>
        </p:nvSpPr>
        <p:spPr>
          <a:xfrm>
            <a:off x="5861418" y="25167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4" name="TextBox 783">
            <a:extLst>
              <a:ext uri="{FF2B5EF4-FFF2-40B4-BE49-F238E27FC236}">
                <a16:creationId xmlns:a16="http://schemas.microsoft.com/office/drawing/2014/main" id="{415FCD19-4C10-4EFD-B8F7-D1C8F1C52E1A}"/>
              </a:ext>
            </a:extLst>
          </p:cNvPr>
          <p:cNvSpPr txBox="1"/>
          <p:nvPr/>
        </p:nvSpPr>
        <p:spPr>
          <a:xfrm>
            <a:off x="5904966" y="2495017"/>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786" name="TextBox 785">
            <a:extLst>
              <a:ext uri="{FF2B5EF4-FFF2-40B4-BE49-F238E27FC236}">
                <a16:creationId xmlns:a16="http://schemas.microsoft.com/office/drawing/2014/main" id="{03441EA0-8F90-42CD-8855-011BAAE1A156}"/>
              </a:ext>
            </a:extLst>
          </p:cNvPr>
          <p:cNvSpPr txBox="1"/>
          <p:nvPr/>
        </p:nvSpPr>
        <p:spPr>
          <a:xfrm>
            <a:off x="3592890"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7" name="TextBox 786">
            <a:extLst>
              <a:ext uri="{FF2B5EF4-FFF2-40B4-BE49-F238E27FC236}">
                <a16:creationId xmlns:a16="http://schemas.microsoft.com/office/drawing/2014/main" id="{2A7CDEAD-B733-47F0-A7A0-44E0BA653C65}"/>
              </a:ext>
            </a:extLst>
          </p:cNvPr>
          <p:cNvSpPr txBox="1"/>
          <p:nvPr/>
        </p:nvSpPr>
        <p:spPr>
          <a:xfrm>
            <a:off x="3884623"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8" name="TextBox 787">
            <a:extLst>
              <a:ext uri="{FF2B5EF4-FFF2-40B4-BE49-F238E27FC236}">
                <a16:creationId xmlns:a16="http://schemas.microsoft.com/office/drawing/2014/main" id="{2F591A8E-1749-4043-8A78-AB657CC64AA8}"/>
              </a:ext>
            </a:extLst>
          </p:cNvPr>
          <p:cNvSpPr txBox="1"/>
          <p:nvPr/>
        </p:nvSpPr>
        <p:spPr>
          <a:xfrm>
            <a:off x="3329436"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9" name="TextBox 788">
            <a:extLst>
              <a:ext uri="{FF2B5EF4-FFF2-40B4-BE49-F238E27FC236}">
                <a16:creationId xmlns:a16="http://schemas.microsoft.com/office/drawing/2014/main" id="{ACA905C6-D3B2-4A44-8846-FB5AFB989007}"/>
              </a:ext>
            </a:extLst>
          </p:cNvPr>
          <p:cNvSpPr txBox="1"/>
          <p:nvPr/>
        </p:nvSpPr>
        <p:spPr>
          <a:xfrm>
            <a:off x="3677782" y="2741619"/>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91" name="TextBox 790">
            <a:extLst>
              <a:ext uri="{FF2B5EF4-FFF2-40B4-BE49-F238E27FC236}">
                <a16:creationId xmlns:a16="http://schemas.microsoft.com/office/drawing/2014/main" id="{B64D65BD-4C6C-4A93-A506-5D3305337B48}"/>
              </a:ext>
            </a:extLst>
          </p:cNvPr>
          <p:cNvSpPr txBox="1"/>
          <p:nvPr/>
        </p:nvSpPr>
        <p:spPr>
          <a:xfrm>
            <a:off x="3372984"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3" name="TextBox 792">
            <a:extLst>
              <a:ext uri="{FF2B5EF4-FFF2-40B4-BE49-F238E27FC236}">
                <a16:creationId xmlns:a16="http://schemas.microsoft.com/office/drawing/2014/main" id="{37109546-CF29-452B-BA5E-345B453827C1}"/>
              </a:ext>
            </a:extLst>
          </p:cNvPr>
          <p:cNvSpPr txBox="1"/>
          <p:nvPr/>
        </p:nvSpPr>
        <p:spPr>
          <a:xfrm>
            <a:off x="4903501"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94" name="TextBox 793">
            <a:extLst>
              <a:ext uri="{FF2B5EF4-FFF2-40B4-BE49-F238E27FC236}">
                <a16:creationId xmlns:a16="http://schemas.microsoft.com/office/drawing/2014/main" id="{89999466-B180-4ADA-A32B-4A79201F4E6C}"/>
              </a:ext>
            </a:extLst>
          </p:cNvPr>
          <p:cNvSpPr txBox="1"/>
          <p:nvPr/>
        </p:nvSpPr>
        <p:spPr>
          <a:xfrm>
            <a:off x="5195234"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5" name="TextBox 794">
            <a:extLst>
              <a:ext uri="{FF2B5EF4-FFF2-40B4-BE49-F238E27FC236}">
                <a16:creationId xmlns:a16="http://schemas.microsoft.com/office/drawing/2014/main" id="{42270B2C-4EBD-4115-ADF9-705298BFB4AF}"/>
              </a:ext>
            </a:extLst>
          </p:cNvPr>
          <p:cNvSpPr txBox="1"/>
          <p:nvPr/>
        </p:nvSpPr>
        <p:spPr>
          <a:xfrm>
            <a:off x="4640047"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8" name="TextBox 797">
            <a:extLst>
              <a:ext uri="{FF2B5EF4-FFF2-40B4-BE49-F238E27FC236}">
                <a16:creationId xmlns:a16="http://schemas.microsoft.com/office/drawing/2014/main" id="{380C75AB-9034-4520-A863-0FD2A81C4EBD}"/>
              </a:ext>
            </a:extLst>
          </p:cNvPr>
          <p:cNvSpPr txBox="1"/>
          <p:nvPr/>
        </p:nvSpPr>
        <p:spPr>
          <a:xfrm>
            <a:off x="4683595"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00" name="TextBox 799">
            <a:extLst>
              <a:ext uri="{FF2B5EF4-FFF2-40B4-BE49-F238E27FC236}">
                <a16:creationId xmlns:a16="http://schemas.microsoft.com/office/drawing/2014/main" id="{457290B3-1628-41BA-B804-A2A3F8C5BCCD}"/>
              </a:ext>
            </a:extLst>
          </p:cNvPr>
          <p:cNvSpPr txBox="1"/>
          <p:nvPr/>
        </p:nvSpPr>
        <p:spPr>
          <a:xfrm>
            <a:off x="6124872" y="27528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1" name="TextBox 800">
            <a:extLst>
              <a:ext uri="{FF2B5EF4-FFF2-40B4-BE49-F238E27FC236}">
                <a16:creationId xmlns:a16="http://schemas.microsoft.com/office/drawing/2014/main" id="{03E4FCC6-5EF3-41F5-BDBC-39A178C58364}"/>
              </a:ext>
            </a:extLst>
          </p:cNvPr>
          <p:cNvSpPr txBox="1"/>
          <p:nvPr/>
        </p:nvSpPr>
        <p:spPr>
          <a:xfrm>
            <a:off x="6416605" y="27517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2" name="TextBox 801">
            <a:extLst>
              <a:ext uri="{FF2B5EF4-FFF2-40B4-BE49-F238E27FC236}">
                <a16:creationId xmlns:a16="http://schemas.microsoft.com/office/drawing/2014/main" id="{47227A7A-C706-406D-A74D-AB7AA218DE63}"/>
              </a:ext>
            </a:extLst>
          </p:cNvPr>
          <p:cNvSpPr txBox="1"/>
          <p:nvPr/>
        </p:nvSpPr>
        <p:spPr>
          <a:xfrm>
            <a:off x="5861418" y="27521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5" name="TextBox 804">
            <a:extLst>
              <a:ext uri="{FF2B5EF4-FFF2-40B4-BE49-F238E27FC236}">
                <a16:creationId xmlns:a16="http://schemas.microsoft.com/office/drawing/2014/main" id="{50AA1365-0C85-48CA-995B-2DC91703003F}"/>
              </a:ext>
            </a:extLst>
          </p:cNvPr>
          <p:cNvSpPr txBox="1"/>
          <p:nvPr/>
        </p:nvSpPr>
        <p:spPr>
          <a:xfrm>
            <a:off x="5904966" y="2730430"/>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07" name="TextBox 806">
            <a:extLst>
              <a:ext uri="{FF2B5EF4-FFF2-40B4-BE49-F238E27FC236}">
                <a16:creationId xmlns:a16="http://schemas.microsoft.com/office/drawing/2014/main" id="{4CAE475E-658D-4723-A5E5-C7EB6B173553}"/>
              </a:ext>
            </a:extLst>
          </p:cNvPr>
          <p:cNvSpPr txBox="1"/>
          <p:nvPr/>
        </p:nvSpPr>
        <p:spPr>
          <a:xfrm>
            <a:off x="3592890"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8" name="TextBox 807">
            <a:extLst>
              <a:ext uri="{FF2B5EF4-FFF2-40B4-BE49-F238E27FC236}">
                <a16:creationId xmlns:a16="http://schemas.microsoft.com/office/drawing/2014/main" id="{8C23587A-7623-4B20-A0B8-30AFA41E6E59}"/>
              </a:ext>
            </a:extLst>
          </p:cNvPr>
          <p:cNvSpPr txBox="1"/>
          <p:nvPr/>
        </p:nvSpPr>
        <p:spPr>
          <a:xfrm>
            <a:off x="3884623"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9" name="TextBox 808">
            <a:extLst>
              <a:ext uri="{FF2B5EF4-FFF2-40B4-BE49-F238E27FC236}">
                <a16:creationId xmlns:a16="http://schemas.microsoft.com/office/drawing/2014/main" id="{8DF3DAA3-B82F-4D1E-9B0D-39F92A549D4A}"/>
              </a:ext>
            </a:extLst>
          </p:cNvPr>
          <p:cNvSpPr txBox="1"/>
          <p:nvPr/>
        </p:nvSpPr>
        <p:spPr>
          <a:xfrm>
            <a:off x="3329436"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0" name="TextBox 809">
            <a:extLst>
              <a:ext uri="{FF2B5EF4-FFF2-40B4-BE49-F238E27FC236}">
                <a16:creationId xmlns:a16="http://schemas.microsoft.com/office/drawing/2014/main" id="{2D6BF810-4082-4B4C-858B-592943CDEED7}"/>
              </a:ext>
            </a:extLst>
          </p:cNvPr>
          <p:cNvSpPr txBox="1"/>
          <p:nvPr/>
        </p:nvSpPr>
        <p:spPr>
          <a:xfrm>
            <a:off x="3677782"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2" name="TextBox 811">
            <a:extLst>
              <a:ext uri="{FF2B5EF4-FFF2-40B4-BE49-F238E27FC236}">
                <a16:creationId xmlns:a16="http://schemas.microsoft.com/office/drawing/2014/main" id="{648ACC21-1E13-4AB9-A0BF-5FBC37A3CB40}"/>
              </a:ext>
            </a:extLst>
          </p:cNvPr>
          <p:cNvSpPr txBox="1"/>
          <p:nvPr/>
        </p:nvSpPr>
        <p:spPr>
          <a:xfrm>
            <a:off x="3372984"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4" name="TextBox 813">
            <a:extLst>
              <a:ext uri="{FF2B5EF4-FFF2-40B4-BE49-F238E27FC236}">
                <a16:creationId xmlns:a16="http://schemas.microsoft.com/office/drawing/2014/main" id="{DD83F36A-70B6-47A3-B84C-FCF13F30ED90}"/>
              </a:ext>
            </a:extLst>
          </p:cNvPr>
          <p:cNvSpPr txBox="1"/>
          <p:nvPr/>
        </p:nvSpPr>
        <p:spPr>
          <a:xfrm>
            <a:off x="4903501"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15" name="TextBox 814">
            <a:extLst>
              <a:ext uri="{FF2B5EF4-FFF2-40B4-BE49-F238E27FC236}">
                <a16:creationId xmlns:a16="http://schemas.microsoft.com/office/drawing/2014/main" id="{FAA68133-0BFB-4CAB-9FAA-F252B061164C}"/>
              </a:ext>
            </a:extLst>
          </p:cNvPr>
          <p:cNvSpPr txBox="1"/>
          <p:nvPr/>
        </p:nvSpPr>
        <p:spPr>
          <a:xfrm>
            <a:off x="5195234"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6" name="TextBox 815">
            <a:extLst>
              <a:ext uri="{FF2B5EF4-FFF2-40B4-BE49-F238E27FC236}">
                <a16:creationId xmlns:a16="http://schemas.microsoft.com/office/drawing/2014/main" id="{ABEA389E-DB40-4156-B929-CA878E369E3D}"/>
              </a:ext>
            </a:extLst>
          </p:cNvPr>
          <p:cNvSpPr txBox="1"/>
          <p:nvPr/>
        </p:nvSpPr>
        <p:spPr>
          <a:xfrm>
            <a:off x="4640047"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9" name="TextBox 818">
            <a:extLst>
              <a:ext uri="{FF2B5EF4-FFF2-40B4-BE49-F238E27FC236}">
                <a16:creationId xmlns:a16="http://schemas.microsoft.com/office/drawing/2014/main" id="{38E3DD39-0829-49C5-B55D-7CB2E7FD2FF1}"/>
              </a:ext>
            </a:extLst>
          </p:cNvPr>
          <p:cNvSpPr txBox="1"/>
          <p:nvPr/>
        </p:nvSpPr>
        <p:spPr>
          <a:xfrm>
            <a:off x="4683595"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1" name="TextBox 820">
            <a:extLst>
              <a:ext uri="{FF2B5EF4-FFF2-40B4-BE49-F238E27FC236}">
                <a16:creationId xmlns:a16="http://schemas.microsoft.com/office/drawing/2014/main" id="{FBB75A89-EAC8-4D01-A465-75EFC88D4393}"/>
              </a:ext>
            </a:extLst>
          </p:cNvPr>
          <p:cNvSpPr txBox="1"/>
          <p:nvPr/>
        </p:nvSpPr>
        <p:spPr>
          <a:xfrm>
            <a:off x="6124872" y="29741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2" name="TextBox 821">
            <a:extLst>
              <a:ext uri="{FF2B5EF4-FFF2-40B4-BE49-F238E27FC236}">
                <a16:creationId xmlns:a16="http://schemas.microsoft.com/office/drawing/2014/main" id="{761A9F10-B805-4429-B6CF-E46EBAC825AC}"/>
              </a:ext>
            </a:extLst>
          </p:cNvPr>
          <p:cNvSpPr txBox="1"/>
          <p:nvPr/>
        </p:nvSpPr>
        <p:spPr>
          <a:xfrm>
            <a:off x="6416605" y="29730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3" name="TextBox 822">
            <a:extLst>
              <a:ext uri="{FF2B5EF4-FFF2-40B4-BE49-F238E27FC236}">
                <a16:creationId xmlns:a16="http://schemas.microsoft.com/office/drawing/2014/main" id="{15ED9352-5560-4D88-853A-5E86E5F6DC8B}"/>
              </a:ext>
            </a:extLst>
          </p:cNvPr>
          <p:cNvSpPr txBox="1"/>
          <p:nvPr/>
        </p:nvSpPr>
        <p:spPr>
          <a:xfrm>
            <a:off x="5861418" y="29734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6" name="TextBox 825">
            <a:extLst>
              <a:ext uri="{FF2B5EF4-FFF2-40B4-BE49-F238E27FC236}">
                <a16:creationId xmlns:a16="http://schemas.microsoft.com/office/drawing/2014/main" id="{3F9FA764-0CDD-4687-A730-9B6BDE935E6E}"/>
              </a:ext>
            </a:extLst>
          </p:cNvPr>
          <p:cNvSpPr txBox="1"/>
          <p:nvPr/>
        </p:nvSpPr>
        <p:spPr>
          <a:xfrm>
            <a:off x="5904966" y="2951741"/>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28" name="TextBox 827">
            <a:extLst>
              <a:ext uri="{FF2B5EF4-FFF2-40B4-BE49-F238E27FC236}">
                <a16:creationId xmlns:a16="http://schemas.microsoft.com/office/drawing/2014/main" id="{0CF79F6F-BD93-44C2-A906-79B1130D8076}"/>
              </a:ext>
            </a:extLst>
          </p:cNvPr>
          <p:cNvSpPr txBox="1"/>
          <p:nvPr/>
        </p:nvSpPr>
        <p:spPr>
          <a:xfrm>
            <a:off x="3592890"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9" name="TextBox 828">
            <a:extLst>
              <a:ext uri="{FF2B5EF4-FFF2-40B4-BE49-F238E27FC236}">
                <a16:creationId xmlns:a16="http://schemas.microsoft.com/office/drawing/2014/main" id="{59D35E80-3195-4EB4-9EDD-D39EAA0A288E}"/>
              </a:ext>
            </a:extLst>
          </p:cNvPr>
          <p:cNvSpPr txBox="1"/>
          <p:nvPr/>
        </p:nvSpPr>
        <p:spPr>
          <a:xfrm>
            <a:off x="3884623"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0" name="TextBox 829">
            <a:extLst>
              <a:ext uri="{FF2B5EF4-FFF2-40B4-BE49-F238E27FC236}">
                <a16:creationId xmlns:a16="http://schemas.microsoft.com/office/drawing/2014/main" id="{71DD52B4-0D6C-4065-8B4A-EF1C0706BF57}"/>
              </a:ext>
            </a:extLst>
          </p:cNvPr>
          <p:cNvSpPr txBox="1"/>
          <p:nvPr/>
        </p:nvSpPr>
        <p:spPr>
          <a:xfrm>
            <a:off x="3329436"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1" name="TextBox 830">
            <a:extLst>
              <a:ext uri="{FF2B5EF4-FFF2-40B4-BE49-F238E27FC236}">
                <a16:creationId xmlns:a16="http://schemas.microsoft.com/office/drawing/2014/main" id="{053D4D3C-2788-4FFE-927A-DB1A7269E179}"/>
              </a:ext>
            </a:extLst>
          </p:cNvPr>
          <p:cNvSpPr txBox="1"/>
          <p:nvPr/>
        </p:nvSpPr>
        <p:spPr>
          <a:xfrm>
            <a:off x="3677782" y="3198343"/>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33" name="TextBox 832">
            <a:extLst>
              <a:ext uri="{FF2B5EF4-FFF2-40B4-BE49-F238E27FC236}">
                <a16:creationId xmlns:a16="http://schemas.microsoft.com/office/drawing/2014/main" id="{0F4B004C-4F93-4207-9B76-F2FCCDD70693}"/>
              </a:ext>
            </a:extLst>
          </p:cNvPr>
          <p:cNvSpPr txBox="1"/>
          <p:nvPr/>
        </p:nvSpPr>
        <p:spPr>
          <a:xfrm>
            <a:off x="3372984"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35" name="TextBox 834">
            <a:extLst>
              <a:ext uri="{FF2B5EF4-FFF2-40B4-BE49-F238E27FC236}">
                <a16:creationId xmlns:a16="http://schemas.microsoft.com/office/drawing/2014/main" id="{BFF88151-7435-479F-B641-E42DA38334A4}"/>
              </a:ext>
            </a:extLst>
          </p:cNvPr>
          <p:cNvSpPr txBox="1"/>
          <p:nvPr/>
        </p:nvSpPr>
        <p:spPr>
          <a:xfrm>
            <a:off x="4903501"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36" name="TextBox 835">
            <a:extLst>
              <a:ext uri="{FF2B5EF4-FFF2-40B4-BE49-F238E27FC236}">
                <a16:creationId xmlns:a16="http://schemas.microsoft.com/office/drawing/2014/main" id="{EFD1FDFB-E4DF-4FA9-80BA-D7ACDA44F897}"/>
              </a:ext>
            </a:extLst>
          </p:cNvPr>
          <p:cNvSpPr txBox="1"/>
          <p:nvPr/>
        </p:nvSpPr>
        <p:spPr>
          <a:xfrm>
            <a:off x="5195234"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7" name="TextBox 836">
            <a:extLst>
              <a:ext uri="{FF2B5EF4-FFF2-40B4-BE49-F238E27FC236}">
                <a16:creationId xmlns:a16="http://schemas.microsoft.com/office/drawing/2014/main" id="{33EB9F87-29FA-4B45-92E9-A63C9AC841AC}"/>
              </a:ext>
            </a:extLst>
          </p:cNvPr>
          <p:cNvSpPr txBox="1"/>
          <p:nvPr/>
        </p:nvSpPr>
        <p:spPr>
          <a:xfrm>
            <a:off x="4640047"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0" name="TextBox 839">
            <a:extLst>
              <a:ext uri="{FF2B5EF4-FFF2-40B4-BE49-F238E27FC236}">
                <a16:creationId xmlns:a16="http://schemas.microsoft.com/office/drawing/2014/main" id="{688C3FFF-602E-495F-A26E-193F4D22AFC9}"/>
              </a:ext>
            </a:extLst>
          </p:cNvPr>
          <p:cNvSpPr txBox="1"/>
          <p:nvPr/>
        </p:nvSpPr>
        <p:spPr>
          <a:xfrm>
            <a:off x="4683595"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2" name="TextBox 841">
            <a:extLst>
              <a:ext uri="{FF2B5EF4-FFF2-40B4-BE49-F238E27FC236}">
                <a16:creationId xmlns:a16="http://schemas.microsoft.com/office/drawing/2014/main" id="{B0D7043E-9B14-4C59-B5E3-F74F5B49C9A5}"/>
              </a:ext>
            </a:extLst>
          </p:cNvPr>
          <p:cNvSpPr txBox="1"/>
          <p:nvPr/>
        </p:nvSpPr>
        <p:spPr>
          <a:xfrm>
            <a:off x="6124872" y="320953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43" name="TextBox 842">
            <a:extLst>
              <a:ext uri="{FF2B5EF4-FFF2-40B4-BE49-F238E27FC236}">
                <a16:creationId xmlns:a16="http://schemas.microsoft.com/office/drawing/2014/main" id="{D472F295-4747-4BB6-A8B7-862ED7D1DBD6}"/>
              </a:ext>
            </a:extLst>
          </p:cNvPr>
          <p:cNvSpPr txBox="1"/>
          <p:nvPr/>
        </p:nvSpPr>
        <p:spPr>
          <a:xfrm>
            <a:off x="6416605" y="32084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4" name="TextBox 843">
            <a:extLst>
              <a:ext uri="{FF2B5EF4-FFF2-40B4-BE49-F238E27FC236}">
                <a16:creationId xmlns:a16="http://schemas.microsoft.com/office/drawing/2014/main" id="{5BCF2565-4F4F-42B8-81C1-51F6BC333776}"/>
              </a:ext>
            </a:extLst>
          </p:cNvPr>
          <p:cNvSpPr txBox="1"/>
          <p:nvPr/>
        </p:nvSpPr>
        <p:spPr>
          <a:xfrm>
            <a:off x="5861418" y="320889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7" name="TextBox 846">
            <a:extLst>
              <a:ext uri="{FF2B5EF4-FFF2-40B4-BE49-F238E27FC236}">
                <a16:creationId xmlns:a16="http://schemas.microsoft.com/office/drawing/2014/main" id="{EB23260B-46A6-4EF4-8DA2-C170F5FD55A0}"/>
              </a:ext>
            </a:extLst>
          </p:cNvPr>
          <p:cNvSpPr txBox="1"/>
          <p:nvPr/>
        </p:nvSpPr>
        <p:spPr>
          <a:xfrm>
            <a:off x="5904966" y="3187154"/>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9" name="TextBox 848">
            <a:extLst>
              <a:ext uri="{FF2B5EF4-FFF2-40B4-BE49-F238E27FC236}">
                <a16:creationId xmlns:a16="http://schemas.microsoft.com/office/drawing/2014/main" id="{4FF3DBC7-AF71-4720-9D38-4FC8ACEB0C06}"/>
              </a:ext>
            </a:extLst>
          </p:cNvPr>
          <p:cNvSpPr txBox="1"/>
          <p:nvPr/>
        </p:nvSpPr>
        <p:spPr>
          <a:xfrm>
            <a:off x="3592890"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0" name="TextBox 849">
            <a:extLst>
              <a:ext uri="{FF2B5EF4-FFF2-40B4-BE49-F238E27FC236}">
                <a16:creationId xmlns:a16="http://schemas.microsoft.com/office/drawing/2014/main" id="{D2D42E99-A975-44C2-BBE9-9A5CDE2A9B55}"/>
              </a:ext>
            </a:extLst>
          </p:cNvPr>
          <p:cNvSpPr txBox="1"/>
          <p:nvPr/>
        </p:nvSpPr>
        <p:spPr>
          <a:xfrm>
            <a:off x="3884623"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1" name="TextBox 850">
            <a:extLst>
              <a:ext uri="{FF2B5EF4-FFF2-40B4-BE49-F238E27FC236}">
                <a16:creationId xmlns:a16="http://schemas.microsoft.com/office/drawing/2014/main" id="{E4657921-5B76-4917-BD54-52E20A8D1FC3}"/>
              </a:ext>
            </a:extLst>
          </p:cNvPr>
          <p:cNvSpPr txBox="1"/>
          <p:nvPr/>
        </p:nvSpPr>
        <p:spPr>
          <a:xfrm>
            <a:off x="3329436"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2" name="TextBox 851">
            <a:extLst>
              <a:ext uri="{FF2B5EF4-FFF2-40B4-BE49-F238E27FC236}">
                <a16:creationId xmlns:a16="http://schemas.microsoft.com/office/drawing/2014/main" id="{3BB84358-F029-40BA-8E80-CF17644E005C}"/>
              </a:ext>
            </a:extLst>
          </p:cNvPr>
          <p:cNvSpPr txBox="1"/>
          <p:nvPr/>
        </p:nvSpPr>
        <p:spPr>
          <a:xfrm>
            <a:off x="3677782" y="3419222"/>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54" name="TextBox 853">
            <a:extLst>
              <a:ext uri="{FF2B5EF4-FFF2-40B4-BE49-F238E27FC236}">
                <a16:creationId xmlns:a16="http://schemas.microsoft.com/office/drawing/2014/main" id="{FA869771-EA0A-42C7-9B18-C865D99F570E}"/>
              </a:ext>
            </a:extLst>
          </p:cNvPr>
          <p:cNvSpPr txBox="1"/>
          <p:nvPr/>
        </p:nvSpPr>
        <p:spPr>
          <a:xfrm>
            <a:off x="3372984"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56" name="TextBox 855">
            <a:extLst>
              <a:ext uri="{FF2B5EF4-FFF2-40B4-BE49-F238E27FC236}">
                <a16:creationId xmlns:a16="http://schemas.microsoft.com/office/drawing/2014/main" id="{1AE81ECF-BE2F-439D-ABD5-BF4FAFEF4E57}"/>
              </a:ext>
            </a:extLst>
          </p:cNvPr>
          <p:cNvSpPr txBox="1"/>
          <p:nvPr/>
        </p:nvSpPr>
        <p:spPr>
          <a:xfrm>
            <a:off x="4903501"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7" name="TextBox 856">
            <a:extLst>
              <a:ext uri="{FF2B5EF4-FFF2-40B4-BE49-F238E27FC236}">
                <a16:creationId xmlns:a16="http://schemas.microsoft.com/office/drawing/2014/main" id="{F5044D48-F191-43FE-AAE2-2EF65422027F}"/>
              </a:ext>
            </a:extLst>
          </p:cNvPr>
          <p:cNvSpPr txBox="1"/>
          <p:nvPr/>
        </p:nvSpPr>
        <p:spPr>
          <a:xfrm>
            <a:off x="5195234"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8" name="TextBox 857">
            <a:extLst>
              <a:ext uri="{FF2B5EF4-FFF2-40B4-BE49-F238E27FC236}">
                <a16:creationId xmlns:a16="http://schemas.microsoft.com/office/drawing/2014/main" id="{35320BB3-F3C6-4F09-BB2D-35FE5E2F1145}"/>
              </a:ext>
            </a:extLst>
          </p:cNvPr>
          <p:cNvSpPr txBox="1"/>
          <p:nvPr/>
        </p:nvSpPr>
        <p:spPr>
          <a:xfrm>
            <a:off x="4640047"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1" name="TextBox 860">
            <a:extLst>
              <a:ext uri="{FF2B5EF4-FFF2-40B4-BE49-F238E27FC236}">
                <a16:creationId xmlns:a16="http://schemas.microsoft.com/office/drawing/2014/main" id="{47B92E7C-D9A4-49FD-ABC6-BFE6197B3A7E}"/>
              </a:ext>
            </a:extLst>
          </p:cNvPr>
          <p:cNvSpPr txBox="1"/>
          <p:nvPr/>
        </p:nvSpPr>
        <p:spPr>
          <a:xfrm>
            <a:off x="4683595"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63" name="TextBox 862">
            <a:extLst>
              <a:ext uri="{FF2B5EF4-FFF2-40B4-BE49-F238E27FC236}">
                <a16:creationId xmlns:a16="http://schemas.microsoft.com/office/drawing/2014/main" id="{2C0F7E91-637A-467A-81DA-ACC7CFAD4997}"/>
              </a:ext>
            </a:extLst>
          </p:cNvPr>
          <p:cNvSpPr txBox="1"/>
          <p:nvPr/>
        </p:nvSpPr>
        <p:spPr>
          <a:xfrm>
            <a:off x="6124872" y="34304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64" name="TextBox 863">
            <a:extLst>
              <a:ext uri="{FF2B5EF4-FFF2-40B4-BE49-F238E27FC236}">
                <a16:creationId xmlns:a16="http://schemas.microsoft.com/office/drawing/2014/main" id="{FA95A98A-43BE-4908-8E17-38BD63300C62}"/>
              </a:ext>
            </a:extLst>
          </p:cNvPr>
          <p:cNvSpPr txBox="1"/>
          <p:nvPr/>
        </p:nvSpPr>
        <p:spPr>
          <a:xfrm>
            <a:off x="6416605" y="34293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5" name="TextBox 864">
            <a:extLst>
              <a:ext uri="{FF2B5EF4-FFF2-40B4-BE49-F238E27FC236}">
                <a16:creationId xmlns:a16="http://schemas.microsoft.com/office/drawing/2014/main" id="{975C5AD3-A44C-476B-9A5B-8B48099FA8DA}"/>
              </a:ext>
            </a:extLst>
          </p:cNvPr>
          <p:cNvSpPr txBox="1"/>
          <p:nvPr/>
        </p:nvSpPr>
        <p:spPr>
          <a:xfrm>
            <a:off x="5861418" y="34297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8" name="TextBox 867">
            <a:extLst>
              <a:ext uri="{FF2B5EF4-FFF2-40B4-BE49-F238E27FC236}">
                <a16:creationId xmlns:a16="http://schemas.microsoft.com/office/drawing/2014/main" id="{D7716C9D-3DEB-4186-9940-1A9B9840F327}"/>
              </a:ext>
            </a:extLst>
          </p:cNvPr>
          <p:cNvSpPr txBox="1"/>
          <p:nvPr/>
        </p:nvSpPr>
        <p:spPr>
          <a:xfrm>
            <a:off x="5904966" y="340803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0" name="TextBox 869">
            <a:extLst>
              <a:ext uri="{FF2B5EF4-FFF2-40B4-BE49-F238E27FC236}">
                <a16:creationId xmlns:a16="http://schemas.microsoft.com/office/drawing/2014/main" id="{ED5ECE8E-549D-4BA5-B3E6-E7290B9DE09F}"/>
              </a:ext>
            </a:extLst>
          </p:cNvPr>
          <p:cNvSpPr txBox="1"/>
          <p:nvPr/>
        </p:nvSpPr>
        <p:spPr>
          <a:xfrm>
            <a:off x="3592890"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1" name="TextBox 870">
            <a:extLst>
              <a:ext uri="{FF2B5EF4-FFF2-40B4-BE49-F238E27FC236}">
                <a16:creationId xmlns:a16="http://schemas.microsoft.com/office/drawing/2014/main" id="{A91B43C9-5805-46E1-926E-6006FAD82DDD}"/>
              </a:ext>
            </a:extLst>
          </p:cNvPr>
          <p:cNvSpPr txBox="1"/>
          <p:nvPr/>
        </p:nvSpPr>
        <p:spPr>
          <a:xfrm>
            <a:off x="3884623"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2" name="TextBox 871">
            <a:extLst>
              <a:ext uri="{FF2B5EF4-FFF2-40B4-BE49-F238E27FC236}">
                <a16:creationId xmlns:a16="http://schemas.microsoft.com/office/drawing/2014/main" id="{F919EA79-33B6-452B-9772-1F74DE8AF69F}"/>
              </a:ext>
            </a:extLst>
          </p:cNvPr>
          <p:cNvSpPr txBox="1"/>
          <p:nvPr/>
        </p:nvSpPr>
        <p:spPr>
          <a:xfrm>
            <a:off x="3329436"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3" name="TextBox 872">
            <a:extLst>
              <a:ext uri="{FF2B5EF4-FFF2-40B4-BE49-F238E27FC236}">
                <a16:creationId xmlns:a16="http://schemas.microsoft.com/office/drawing/2014/main" id="{9823C4CF-4E7D-4B8A-85AA-9F48BC3A2375}"/>
              </a:ext>
            </a:extLst>
          </p:cNvPr>
          <p:cNvSpPr txBox="1"/>
          <p:nvPr/>
        </p:nvSpPr>
        <p:spPr>
          <a:xfrm>
            <a:off x="3677782"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75" name="TextBox 874">
            <a:extLst>
              <a:ext uri="{FF2B5EF4-FFF2-40B4-BE49-F238E27FC236}">
                <a16:creationId xmlns:a16="http://schemas.microsoft.com/office/drawing/2014/main" id="{2CB290A8-CC5A-4634-B413-3167362B00E5}"/>
              </a:ext>
            </a:extLst>
          </p:cNvPr>
          <p:cNvSpPr txBox="1"/>
          <p:nvPr/>
        </p:nvSpPr>
        <p:spPr>
          <a:xfrm>
            <a:off x="3372984"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7" name="TextBox 876">
            <a:extLst>
              <a:ext uri="{FF2B5EF4-FFF2-40B4-BE49-F238E27FC236}">
                <a16:creationId xmlns:a16="http://schemas.microsoft.com/office/drawing/2014/main" id="{ECE4FE64-DA18-4975-A892-8568B4C9CF4C}"/>
              </a:ext>
            </a:extLst>
          </p:cNvPr>
          <p:cNvSpPr txBox="1"/>
          <p:nvPr/>
        </p:nvSpPr>
        <p:spPr>
          <a:xfrm>
            <a:off x="4903501"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8" name="TextBox 877">
            <a:extLst>
              <a:ext uri="{FF2B5EF4-FFF2-40B4-BE49-F238E27FC236}">
                <a16:creationId xmlns:a16="http://schemas.microsoft.com/office/drawing/2014/main" id="{8C809123-02F2-47E8-BACC-B41215036413}"/>
              </a:ext>
            </a:extLst>
          </p:cNvPr>
          <p:cNvSpPr txBox="1"/>
          <p:nvPr/>
        </p:nvSpPr>
        <p:spPr>
          <a:xfrm>
            <a:off x="5195234"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9" name="TextBox 878">
            <a:extLst>
              <a:ext uri="{FF2B5EF4-FFF2-40B4-BE49-F238E27FC236}">
                <a16:creationId xmlns:a16="http://schemas.microsoft.com/office/drawing/2014/main" id="{6DC85C9B-4FC7-4BAD-A098-CEECE026E461}"/>
              </a:ext>
            </a:extLst>
          </p:cNvPr>
          <p:cNvSpPr txBox="1"/>
          <p:nvPr/>
        </p:nvSpPr>
        <p:spPr>
          <a:xfrm>
            <a:off x="4640047"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2" name="TextBox 881">
            <a:extLst>
              <a:ext uri="{FF2B5EF4-FFF2-40B4-BE49-F238E27FC236}">
                <a16:creationId xmlns:a16="http://schemas.microsoft.com/office/drawing/2014/main" id="{6BA31C8F-C872-4FD3-ACD4-C9709926F411}"/>
              </a:ext>
            </a:extLst>
          </p:cNvPr>
          <p:cNvSpPr txBox="1"/>
          <p:nvPr/>
        </p:nvSpPr>
        <p:spPr>
          <a:xfrm>
            <a:off x="4683595"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84" name="TextBox 883">
            <a:extLst>
              <a:ext uri="{FF2B5EF4-FFF2-40B4-BE49-F238E27FC236}">
                <a16:creationId xmlns:a16="http://schemas.microsoft.com/office/drawing/2014/main" id="{A5761037-6877-4A9F-ACD2-A4496C3949CA}"/>
              </a:ext>
            </a:extLst>
          </p:cNvPr>
          <p:cNvSpPr txBox="1"/>
          <p:nvPr/>
        </p:nvSpPr>
        <p:spPr>
          <a:xfrm>
            <a:off x="6124872" y="366582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85" name="TextBox 884">
            <a:extLst>
              <a:ext uri="{FF2B5EF4-FFF2-40B4-BE49-F238E27FC236}">
                <a16:creationId xmlns:a16="http://schemas.microsoft.com/office/drawing/2014/main" id="{5D054FEC-4597-4B72-B66B-EB59E59462AF}"/>
              </a:ext>
            </a:extLst>
          </p:cNvPr>
          <p:cNvSpPr txBox="1"/>
          <p:nvPr/>
        </p:nvSpPr>
        <p:spPr>
          <a:xfrm>
            <a:off x="6416605" y="366475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6" name="TextBox 885">
            <a:extLst>
              <a:ext uri="{FF2B5EF4-FFF2-40B4-BE49-F238E27FC236}">
                <a16:creationId xmlns:a16="http://schemas.microsoft.com/office/drawing/2014/main" id="{6BBEFFD6-705F-4B71-BC2C-774411F3DD44}"/>
              </a:ext>
            </a:extLst>
          </p:cNvPr>
          <p:cNvSpPr txBox="1"/>
          <p:nvPr/>
        </p:nvSpPr>
        <p:spPr>
          <a:xfrm>
            <a:off x="5861418" y="366518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9" name="TextBox 888">
            <a:extLst>
              <a:ext uri="{FF2B5EF4-FFF2-40B4-BE49-F238E27FC236}">
                <a16:creationId xmlns:a16="http://schemas.microsoft.com/office/drawing/2014/main" id="{A155DE96-3A1F-43CB-B31D-E1EE98200105}"/>
              </a:ext>
            </a:extLst>
          </p:cNvPr>
          <p:cNvSpPr txBox="1"/>
          <p:nvPr/>
        </p:nvSpPr>
        <p:spPr>
          <a:xfrm>
            <a:off x="5904966" y="3643446"/>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91" name="TextBox 890">
            <a:extLst>
              <a:ext uri="{FF2B5EF4-FFF2-40B4-BE49-F238E27FC236}">
                <a16:creationId xmlns:a16="http://schemas.microsoft.com/office/drawing/2014/main" id="{259AE11A-E8A0-4E36-924E-714A79D1A510}"/>
              </a:ext>
            </a:extLst>
          </p:cNvPr>
          <p:cNvSpPr txBox="1"/>
          <p:nvPr/>
        </p:nvSpPr>
        <p:spPr>
          <a:xfrm>
            <a:off x="260153" y="248680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1</a:t>
            </a:r>
            <a:endParaRPr lang="en-US" dirty="0"/>
          </a:p>
        </p:txBody>
      </p:sp>
      <p:sp>
        <p:nvSpPr>
          <p:cNvPr id="892" name="TextBox 891">
            <a:extLst>
              <a:ext uri="{FF2B5EF4-FFF2-40B4-BE49-F238E27FC236}">
                <a16:creationId xmlns:a16="http://schemas.microsoft.com/office/drawing/2014/main" id="{44DA837E-6C27-4895-B537-BE41F4E46131}"/>
              </a:ext>
            </a:extLst>
          </p:cNvPr>
          <p:cNvSpPr txBox="1"/>
          <p:nvPr/>
        </p:nvSpPr>
        <p:spPr>
          <a:xfrm>
            <a:off x="746693" y="248680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1</a:t>
            </a:r>
            <a:endParaRPr lang="en-US" dirty="0"/>
          </a:p>
        </p:txBody>
      </p:sp>
      <p:sp>
        <p:nvSpPr>
          <p:cNvPr id="893" name="TextBox 892">
            <a:extLst>
              <a:ext uri="{FF2B5EF4-FFF2-40B4-BE49-F238E27FC236}">
                <a16:creationId xmlns:a16="http://schemas.microsoft.com/office/drawing/2014/main" id="{AD94A1D4-ADE8-489B-A403-A028863807CE}"/>
              </a:ext>
            </a:extLst>
          </p:cNvPr>
          <p:cNvSpPr txBox="1"/>
          <p:nvPr/>
        </p:nvSpPr>
        <p:spPr>
          <a:xfrm>
            <a:off x="1139659" y="2500132"/>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4" name="TextBox 893">
            <a:extLst>
              <a:ext uri="{FF2B5EF4-FFF2-40B4-BE49-F238E27FC236}">
                <a16:creationId xmlns:a16="http://schemas.microsoft.com/office/drawing/2014/main" id="{45549A94-D4A8-44D5-B113-60412855128B}"/>
              </a:ext>
            </a:extLst>
          </p:cNvPr>
          <p:cNvSpPr txBox="1"/>
          <p:nvPr/>
        </p:nvSpPr>
        <p:spPr>
          <a:xfrm>
            <a:off x="260153" y="266968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5" name="TextBox 894">
            <a:extLst>
              <a:ext uri="{FF2B5EF4-FFF2-40B4-BE49-F238E27FC236}">
                <a16:creationId xmlns:a16="http://schemas.microsoft.com/office/drawing/2014/main" id="{44AF9FFD-9997-41DD-8D6D-7E5193A1E6CC}"/>
              </a:ext>
            </a:extLst>
          </p:cNvPr>
          <p:cNvSpPr txBox="1"/>
          <p:nvPr/>
        </p:nvSpPr>
        <p:spPr>
          <a:xfrm>
            <a:off x="746693" y="266968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6" name="TextBox 895">
            <a:extLst>
              <a:ext uri="{FF2B5EF4-FFF2-40B4-BE49-F238E27FC236}">
                <a16:creationId xmlns:a16="http://schemas.microsoft.com/office/drawing/2014/main" id="{2117323E-F7A1-49D6-A04D-983B20FB4341}"/>
              </a:ext>
            </a:extLst>
          </p:cNvPr>
          <p:cNvSpPr txBox="1"/>
          <p:nvPr/>
        </p:nvSpPr>
        <p:spPr>
          <a:xfrm>
            <a:off x="1139659" y="2683012"/>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6" name="TextBox 905">
            <a:extLst>
              <a:ext uri="{FF2B5EF4-FFF2-40B4-BE49-F238E27FC236}">
                <a16:creationId xmlns:a16="http://schemas.microsoft.com/office/drawing/2014/main" id="{8E9342C5-D38D-4D8A-831A-16729F7A5FE2}"/>
              </a:ext>
            </a:extLst>
          </p:cNvPr>
          <p:cNvSpPr txBox="1"/>
          <p:nvPr/>
        </p:nvSpPr>
        <p:spPr>
          <a:xfrm>
            <a:off x="260153" y="286780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7" name="TextBox 906">
            <a:extLst>
              <a:ext uri="{FF2B5EF4-FFF2-40B4-BE49-F238E27FC236}">
                <a16:creationId xmlns:a16="http://schemas.microsoft.com/office/drawing/2014/main" id="{C847EAFF-886D-460F-B471-9DD702F3BD60}"/>
              </a:ext>
            </a:extLst>
          </p:cNvPr>
          <p:cNvSpPr txBox="1"/>
          <p:nvPr/>
        </p:nvSpPr>
        <p:spPr>
          <a:xfrm>
            <a:off x="746693" y="286780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8" name="TextBox 907">
            <a:extLst>
              <a:ext uri="{FF2B5EF4-FFF2-40B4-BE49-F238E27FC236}">
                <a16:creationId xmlns:a16="http://schemas.microsoft.com/office/drawing/2014/main" id="{8DB833F1-3960-48AB-AEDA-24EB6430FF3B}"/>
              </a:ext>
            </a:extLst>
          </p:cNvPr>
          <p:cNvSpPr txBox="1"/>
          <p:nvPr/>
        </p:nvSpPr>
        <p:spPr>
          <a:xfrm>
            <a:off x="1139659" y="2881132"/>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09" name="TextBox 908">
            <a:extLst>
              <a:ext uri="{FF2B5EF4-FFF2-40B4-BE49-F238E27FC236}">
                <a16:creationId xmlns:a16="http://schemas.microsoft.com/office/drawing/2014/main" id="{FE84D351-594D-4D92-9C6E-8DEFBAA67A4E}"/>
              </a:ext>
            </a:extLst>
          </p:cNvPr>
          <p:cNvSpPr txBox="1"/>
          <p:nvPr/>
        </p:nvSpPr>
        <p:spPr>
          <a:xfrm>
            <a:off x="260153" y="305068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0" name="TextBox 909">
            <a:extLst>
              <a:ext uri="{FF2B5EF4-FFF2-40B4-BE49-F238E27FC236}">
                <a16:creationId xmlns:a16="http://schemas.microsoft.com/office/drawing/2014/main" id="{0DE47F2A-17BE-44B4-B5C2-C13F02FFDC39}"/>
              </a:ext>
            </a:extLst>
          </p:cNvPr>
          <p:cNvSpPr txBox="1"/>
          <p:nvPr/>
        </p:nvSpPr>
        <p:spPr>
          <a:xfrm>
            <a:off x="746693" y="305068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1" name="TextBox 910">
            <a:extLst>
              <a:ext uri="{FF2B5EF4-FFF2-40B4-BE49-F238E27FC236}">
                <a16:creationId xmlns:a16="http://schemas.microsoft.com/office/drawing/2014/main" id="{DC35E320-B2F8-4A57-8A20-E30BEDAB9BAE}"/>
              </a:ext>
            </a:extLst>
          </p:cNvPr>
          <p:cNvSpPr txBox="1"/>
          <p:nvPr/>
        </p:nvSpPr>
        <p:spPr>
          <a:xfrm>
            <a:off x="1139659" y="3064012"/>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2" name="TextBox 911">
            <a:extLst>
              <a:ext uri="{FF2B5EF4-FFF2-40B4-BE49-F238E27FC236}">
                <a16:creationId xmlns:a16="http://schemas.microsoft.com/office/drawing/2014/main" id="{188452B2-ECF2-45D3-92A0-A9E697BB2FE7}"/>
              </a:ext>
            </a:extLst>
          </p:cNvPr>
          <p:cNvSpPr txBox="1"/>
          <p:nvPr/>
        </p:nvSpPr>
        <p:spPr>
          <a:xfrm>
            <a:off x="260153" y="517384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1</a:t>
            </a:r>
            <a:endParaRPr lang="en-US" dirty="0"/>
          </a:p>
        </p:txBody>
      </p:sp>
      <p:sp>
        <p:nvSpPr>
          <p:cNvPr id="913" name="TextBox 912">
            <a:extLst>
              <a:ext uri="{FF2B5EF4-FFF2-40B4-BE49-F238E27FC236}">
                <a16:creationId xmlns:a16="http://schemas.microsoft.com/office/drawing/2014/main" id="{3C57508E-3CD2-46CA-953E-E6854638A436}"/>
              </a:ext>
            </a:extLst>
          </p:cNvPr>
          <p:cNvSpPr txBox="1"/>
          <p:nvPr/>
        </p:nvSpPr>
        <p:spPr>
          <a:xfrm>
            <a:off x="746693" y="517384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4" name="TextBox 913">
            <a:extLst>
              <a:ext uri="{FF2B5EF4-FFF2-40B4-BE49-F238E27FC236}">
                <a16:creationId xmlns:a16="http://schemas.microsoft.com/office/drawing/2014/main" id="{0CCAFD30-7E1E-4046-B1F9-154F79847FEB}"/>
              </a:ext>
            </a:extLst>
          </p:cNvPr>
          <p:cNvSpPr txBox="1"/>
          <p:nvPr/>
        </p:nvSpPr>
        <p:spPr>
          <a:xfrm>
            <a:off x="1139659" y="5187172"/>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1</a:t>
            </a:r>
            <a:endParaRPr lang="en-US" dirty="0"/>
          </a:p>
        </p:txBody>
      </p:sp>
      <p:sp>
        <p:nvSpPr>
          <p:cNvPr id="915" name="TextBox 914">
            <a:extLst>
              <a:ext uri="{FF2B5EF4-FFF2-40B4-BE49-F238E27FC236}">
                <a16:creationId xmlns:a16="http://schemas.microsoft.com/office/drawing/2014/main" id="{AF783BB2-8D16-450E-93E1-1FDE976FCA26}"/>
              </a:ext>
            </a:extLst>
          </p:cNvPr>
          <p:cNvSpPr txBox="1"/>
          <p:nvPr/>
        </p:nvSpPr>
        <p:spPr>
          <a:xfrm>
            <a:off x="260153" y="535672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6" name="TextBox 915">
            <a:extLst>
              <a:ext uri="{FF2B5EF4-FFF2-40B4-BE49-F238E27FC236}">
                <a16:creationId xmlns:a16="http://schemas.microsoft.com/office/drawing/2014/main" id="{A0287A20-0838-488B-A788-DE3634D8F0B5}"/>
              </a:ext>
            </a:extLst>
          </p:cNvPr>
          <p:cNvSpPr txBox="1"/>
          <p:nvPr/>
        </p:nvSpPr>
        <p:spPr>
          <a:xfrm>
            <a:off x="746693" y="535672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17" name="TextBox 916">
            <a:extLst>
              <a:ext uri="{FF2B5EF4-FFF2-40B4-BE49-F238E27FC236}">
                <a16:creationId xmlns:a16="http://schemas.microsoft.com/office/drawing/2014/main" id="{3AC7764A-7BED-4E45-86E1-8AE23A5F17A8}"/>
              </a:ext>
            </a:extLst>
          </p:cNvPr>
          <p:cNvSpPr txBox="1"/>
          <p:nvPr/>
        </p:nvSpPr>
        <p:spPr>
          <a:xfrm>
            <a:off x="1139659" y="5370052"/>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8" name="TextBox 917">
            <a:extLst>
              <a:ext uri="{FF2B5EF4-FFF2-40B4-BE49-F238E27FC236}">
                <a16:creationId xmlns:a16="http://schemas.microsoft.com/office/drawing/2014/main" id="{173195CA-E1B9-4225-84E0-E8FEAFE04FCF}"/>
              </a:ext>
            </a:extLst>
          </p:cNvPr>
          <p:cNvSpPr txBox="1"/>
          <p:nvPr/>
        </p:nvSpPr>
        <p:spPr>
          <a:xfrm>
            <a:off x="260153" y="555484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19" name="TextBox 918">
            <a:extLst>
              <a:ext uri="{FF2B5EF4-FFF2-40B4-BE49-F238E27FC236}">
                <a16:creationId xmlns:a16="http://schemas.microsoft.com/office/drawing/2014/main" id="{436AA6F4-A204-4104-BBC4-8481DFDF9415}"/>
              </a:ext>
            </a:extLst>
          </p:cNvPr>
          <p:cNvSpPr txBox="1"/>
          <p:nvPr/>
        </p:nvSpPr>
        <p:spPr>
          <a:xfrm>
            <a:off x="746693" y="555484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20" name="TextBox 919">
            <a:extLst>
              <a:ext uri="{FF2B5EF4-FFF2-40B4-BE49-F238E27FC236}">
                <a16:creationId xmlns:a16="http://schemas.microsoft.com/office/drawing/2014/main" id="{783F1B65-9F08-47FC-A37A-C22758A9F796}"/>
              </a:ext>
            </a:extLst>
          </p:cNvPr>
          <p:cNvSpPr txBox="1"/>
          <p:nvPr/>
        </p:nvSpPr>
        <p:spPr>
          <a:xfrm>
            <a:off x="1139659" y="5568172"/>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21" name="TextBox 920">
            <a:extLst>
              <a:ext uri="{FF2B5EF4-FFF2-40B4-BE49-F238E27FC236}">
                <a16:creationId xmlns:a16="http://schemas.microsoft.com/office/drawing/2014/main" id="{69439B3B-02EB-43A2-ADD4-65138AB0F508}"/>
              </a:ext>
            </a:extLst>
          </p:cNvPr>
          <p:cNvSpPr txBox="1"/>
          <p:nvPr/>
        </p:nvSpPr>
        <p:spPr>
          <a:xfrm>
            <a:off x="260153" y="2181300"/>
            <a:ext cx="574708"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r>
              <a:rPr lang="en-US" altLang="en-US" sz="1800" baseline="-25000" dirty="0">
                <a:cs typeface="Arial" panose="020B0604020202020204" pitchFamily="34" charset="0"/>
                <a:sym typeface="Symbol" panose="05050102010706020507" pitchFamily="18" charset="2"/>
              </a:rPr>
              <a:t>1.1</a:t>
            </a:r>
            <a:endParaRPr lang="en-US" dirty="0"/>
          </a:p>
        </p:txBody>
      </p:sp>
      <p:sp>
        <p:nvSpPr>
          <p:cNvPr id="922" name="TextBox 921">
            <a:extLst>
              <a:ext uri="{FF2B5EF4-FFF2-40B4-BE49-F238E27FC236}">
                <a16:creationId xmlns:a16="http://schemas.microsoft.com/office/drawing/2014/main" id="{4F5A48DF-8416-43B4-8DC9-FBBB8816DC3E}"/>
              </a:ext>
            </a:extLst>
          </p:cNvPr>
          <p:cNvSpPr txBox="1"/>
          <p:nvPr/>
        </p:nvSpPr>
        <p:spPr>
          <a:xfrm>
            <a:off x="746693" y="218130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23" name="TextBox 922">
            <a:extLst>
              <a:ext uri="{FF2B5EF4-FFF2-40B4-BE49-F238E27FC236}">
                <a16:creationId xmlns:a16="http://schemas.microsoft.com/office/drawing/2014/main" id="{EC436E8E-38FA-417D-B1C7-D3E8AA8C5E8F}"/>
              </a:ext>
            </a:extLst>
          </p:cNvPr>
          <p:cNvSpPr txBox="1"/>
          <p:nvPr/>
        </p:nvSpPr>
        <p:spPr>
          <a:xfrm>
            <a:off x="1139659" y="2194628"/>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25" name="Straight Connector 924">
            <a:extLst>
              <a:ext uri="{FF2B5EF4-FFF2-40B4-BE49-F238E27FC236}">
                <a16:creationId xmlns:a16="http://schemas.microsoft.com/office/drawing/2014/main" id="{74A360E6-8E25-429E-8642-0ED8287FF3DA}"/>
              </a:ext>
            </a:extLst>
          </p:cNvPr>
          <p:cNvCxnSpPr/>
          <p:nvPr/>
        </p:nvCxnSpPr>
        <p:spPr>
          <a:xfrm>
            <a:off x="741286" y="2194628"/>
            <a:ext cx="0" cy="122538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27" name="Straight Connector 926">
            <a:extLst>
              <a:ext uri="{FF2B5EF4-FFF2-40B4-BE49-F238E27FC236}">
                <a16:creationId xmlns:a16="http://schemas.microsoft.com/office/drawing/2014/main" id="{359215A4-8FDD-4714-A68C-739D6A5466B2}"/>
              </a:ext>
            </a:extLst>
          </p:cNvPr>
          <p:cNvCxnSpPr/>
          <p:nvPr/>
        </p:nvCxnSpPr>
        <p:spPr>
          <a:xfrm>
            <a:off x="244913" y="2550632"/>
            <a:ext cx="1360639" cy="1332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928" name="TextBox 927">
            <a:extLst>
              <a:ext uri="{FF2B5EF4-FFF2-40B4-BE49-F238E27FC236}">
                <a16:creationId xmlns:a16="http://schemas.microsoft.com/office/drawing/2014/main" id="{1F15A844-A6F4-4429-9FE5-02195B55FCE8}"/>
              </a:ext>
            </a:extLst>
          </p:cNvPr>
          <p:cNvSpPr txBox="1"/>
          <p:nvPr/>
        </p:nvSpPr>
        <p:spPr>
          <a:xfrm>
            <a:off x="260153" y="4870541"/>
            <a:ext cx="574708"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r>
              <a:rPr lang="en-US" altLang="en-US" sz="1800" baseline="-25000" dirty="0">
                <a:cs typeface="Arial" panose="020B0604020202020204" pitchFamily="34" charset="0"/>
                <a:sym typeface="Symbol" panose="05050102010706020507" pitchFamily="18" charset="2"/>
              </a:rPr>
              <a:t>1.2</a:t>
            </a:r>
            <a:endParaRPr lang="en-US" dirty="0"/>
          </a:p>
        </p:txBody>
      </p:sp>
      <p:sp>
        <p:nvSpPr>
          <p:cNvPr id="929" name="TextBox 928">
            <a:extLst>
              <a:ext uri="{FF2B5EF4-FFF2-40B4-BE49-F238E27FC236}">
                <a16:creationId xmlns:a16="http://schemas.microsoft.com/office/drawing/2014/main" id="{C00332F1-624C-4D38-95BD-1EA5A73208E2}"/>
              </a:ext>
            </a:extLst>
          </p:cNvPr>
          <p:cNvSpPr txBox="1"/>
          <p:nvPr/>
        </p:nvSpPr>
        <p:spPr>
          <a:xfrm>
            <a:off x="746693" y="4870541"/>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0" name="TextBox 929">
            <a:extLst>
              <a:ext uri="{FF2B5EF4-FFF2-40B4-BE49-F238E27FC236}">
                <a16:creationId xmlns:a16="http://schemas.microsoft.com/office/drawing/2014/main" id="{F7C7DD71-DCE9-441E-A9AA-ACA33C8F621A}"/>
              </a:ext>
            </a:extLst>
          </p:cNvPr>
          <p:cNvSpPr txBox="1"/>
          <p:nvPr/>
        </p:nvSpPr>
        <p:spPr>
          <a:xfrm>
            <a:off x="1139659" y="488386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1" name="Straight Connector 930">
            <a:extLst>
              <a:ext uri="{FF2B5EF4-FFF2-40B4-BE49-F238E27FC236}">
                <a16:creationId xmlns:a16="http://schemas.microsoft.com/office/drawing/2014/main" id="{2B79E427-AB65-43B6-A87D-168DF4859738}"/>
              </a:ext>
            </a:extLst>
          </p:cNvPr>
          <p:cNvCxnSpPr/>
          <p:nvPr/>
        </p:nvCxnSpPr>
        <p:spPr>
          <a:xfrm>
            <a:off x="741286" y="4883869"/>
            <a:ext cx="0" cy="122538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2" name="Straight Connector 931">
            <a:extLst>
              <a:ext uri="{FF2B5EF4-FFF2-40B4-BE49-F238E27FC236}">
                <a16:creationId xmlns:a16="http://schemas.microsoft.com/office/drawing/2014/main" id="{718A07C0-83FD-4E74-BC09-DE52F1D58D66}"/>
              </a:ext>
            </a:extLst>
          </p:cNvPr>
          <p:cNvCxnSpPr/>
          <p:nvPr/>
        </p:nvCxnSpPr>
        <p:spPr>
          <a:xfrm>
            <a:off x="244913" y="5239873"/>
            <a:ext cx="1360639" cy="1332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933" name="TextBox 932">
            <a:extLst>
              <a:ext uri="{FF2B5EF4-FFF2-40B4-BE49-F238E27FC236}">
                <a16:creationId xmlns:a16="http://schemas.microsoft.com/office/drawing/2014/main" id="{A5EA9B47-2C94-4629-B176-796CD9F7C1A4}"/>
              </a:ext>
            </a:extLst>
          </p:cNvPr>
          <p:cNvSpPr txBox="1"/>
          <p:nvPr/>
        </p:nvSpPr>
        <p:spPr>
          <a:xfrm>
            <a:off x="3542796" y="802610"/>
            <a:ext cx="481131"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endParaRPr lang="en-US" dirty="0"/>
          </a:p>
        </p:txBody>
      </p:sp>
      <p:sp>
        <p:nvSpPr>
          <p:cNvPr id="934" name="TextBox 933">
            <a:extLst>
              <a:ext uri="{FF2B5EF4-FFF2-40B4-BE49-F238E27FC236}">
                <a16:creationId xmlns:a16="http://schemas.microsoft.com/office/drawing/2014/main" id="{A24E5720-EC5E-4E5D-A776-E606EA9C05FC}"/>
              </a:ext>
            </a:extLst>
          </p:cNvPr>
          <p:cNvSpPr txBox="1"/>
          <p:nvPr/>
        </p:nvSpPr>
        <p:spPr>
          <a:xfrm>
            <a:off x="4711940" y="861726"/>
            <a:ext cx="481133" cy="34448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5" name="TextBox 934">
            <a:extLst>
              <a:ext uri="{FF2B5EF4-FFF2-40B4-BE49-F238E27FC236}">
                <a16:creationId xmlns:a16="http://schemas.microsoft.com/office/drawing/2014/main" id="{B40BEEB6-B39E-4169-BB88-C3A7673929B7}"/>
              </a:ext>
            </a:extLst>
          </p:cNvPr>
          <p:cNvSpPr txBox="1"/>
          <p:nvPr/>
        </p:nvSpPr>
        <p:spPr>
          <a:xfrm>
            <a:off x="5960605" y="863909"/>
            <a:ext cx="481133" cy="334350"/>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6" name="Straight Connector 935">
            <a:extLst>
              <a:ext uri="{FF2B5EF4-FFF2-40B4-BE49-F238E27FC236}">
                <a16:creationId xmlns:a16="http://schemas.microsoft.com/office/drawing/2014/main" id="{F1AC4AEC-4311-420D-BFAA-B03B5677CAAD}"/>
              </a:ext>
            </a:extLst>
          </p:cNvPr>
          <p:cNvCxnSpPr>
            <a:cxnSpLocks/>
          </p:cNvCxnSpPr>
          <p:nvPr/>
        </p:nvCxnSpPr>
        <p:spPr>
          <a:xfrm>
            <a:off x="4173627" y="815938"/>
            <a:ext cx="0" cy="322933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7" name="Straight Connector 936">
            <a:extLst>
              <a:ext uri="{FF2B5EF4-FFF2-40B4-BE49-F238E27FC236}">
                <a16:creationId xmlns:a16="http://schemas.microsoft.com/office/drawing/2014/main" id="{F9A61F51-E0D5-4BDC-B585-B0153A8AF7AD}"/>
              </a:ext>
            </a:extLst>
          </p:cNvPr>
          <p:cNvCxnSpPr>
            <a:cxnSpLocks/>
          </p:cNvCxnSpPr>
          <p:nvPr/>
        </p:nvCxnSpPr>
        <p:spPr>
          <a:xfrm>
            <a:off x="3082038" y="1231420"/>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56" name="TextBox 255">
            <a:extLst>
              <a:ext uri="{FF2B5EF4-FFF2-40B4-BE49-F238E27FC236}">
                <a16:creationId xmlns:a16="http://schemas.microsoft.com/office/drawing/2014/main" id="{11A7DA7B-675B-4368-B7E8-D60146A6C391}"/>
              </a:ext>
            </a:extLst>
          </p:cNvPr>
          <p:cNvSpPr txBox="1"/>
          <p:nvPr/>
        </p:nvSpPr>
        <p:spPr>
          <a:xfrm>
            <a:off x="3372984" y="4321555"/>
            <a:ext cx="1530514" cy="369332"/>
          </a:xfrm>
          <a:prstGeom prst="rect">
            <a:avLst/>
          </a:prstGeom>
          <a:noFill/>
          <a:ln>
            <a:solidFill>
              <a:schemeClr val="tx1"/>
            </a:solidFill>
          </a:ln>
        </p:spPr>
        <p:txBody>
          <a:bodyPr wrap="square">
            <a:spAutoFit/>
          </a:bodyPr>
          <a:lstStyle/>
          <a:p>
            <a:r>
              <a:rPr lang="en-US" altLang="en-US" b="1" i="1" dirty="0">
                <a:cs typeface="Arial" panose="020B0604020202020204" pitchFamily="34" charset="0"/>
                <a:sym typeface="Symbol" panose="05050102010706020507" pitchFamily="18" charset="2"/>
              </a:rPr>
              <a:t>Q </a:t>
            </a:r>
            <a:r>
              <a:rPr lang="en-US" altLang="en-US" b="1" dirty="0">
                <a:cs typeface="Arial" panose="020B0604020202020204" pitchFamily="34" charset="0"/>
                <a:sym typeface="Symbol" panose="05050102010706020507" pitchFamily="18" charset="2"/>
              </a:rPr>
              <a:t>=</a:t>
            </a:r>
            <a:r>
              <a:rPr lang="en-US" altLang="en-US" b="1" i="1" dirty="0">
                <a:cs typeface="Arial" panose="020B0604020202020204" pitchFamily="34" charset="0"/>
                <a:sym typeface="Symbol" panose="05050102010706020507" pitchFamily="18" charset="2"/>
              </a:rPr>
              <a:t> Q</a:t>
            </a:r>
            <a:r>
              <a:rPr lang="en-US" altLang="en-US" b="1" baseline="-25000" dirty="0">
                <a:cs typeface="Arial" panose="020B0604020202020204" pitchFamily="34" charset="0"/>
                <a:sym typeface="Symbol" panose="05050102010706020507" pitchFamily="18" charset="2"/>
              </a:rPr>
              <a:t>1.1</a:t>
            </a:r>
            <a:r>
              <a:rPr lang="en-US" altLang="en-US" b="1" i="1" dirty="0">
                <a:cs typeface="Arial" panose="020B0604020202020204" pitchFamily="34" charset="0"/>
                <a:sym typeface="Symbol" panose="05050102010706020507" pitchFamily="18" charset="2"/>
              </a:rPr>
              <a:t> × Q</a:t>
            </a:r>
            <a:r>
              <a:rPr lang="en-US" altLang="en-US" b="1" baseline="-25000" dirty="0">
                <a:cs typeface="Arial" panose="020B0604020202020204" pitchFamily="34" charset="0"/>
                <a:sym typeface="Symbol" panose="05050102010706020507" pitchFamily="18" charset="2"/>
              </a:rPr>
              <a:t>1.2</a:t>
            </a:r>
            <a:r>
              <a:rPr lang="en-US" altLang="en-US" b="1" dirty="0">
                <a:cs typeface="Arial" panose="020B0604020202020204" pitchFamily="34" charset="0"/>
                <a:sym typeface="Symbol" panose="05050102010706020507" pitchFamily="18" charset="2"/>
              </a:rPr>
              <a:t> </a:t>
            </a:r>
          </a:p>
        </p:txBody>
      </p:sp>
      <p:cxnSp>
        <p:nvCxnSpPr>
          <p:cNvPr id="257" name="Straight Arrow Connector 256">
            <a:extLst>
              <a:ext uri="{FF2B5EF4-FFF2-40B4-BE49-F238E27FC236}">
                <a16:creationId xmlns:a16="http://schemas.microsoft.com/office/drawing/2014/main" id="{B5266AD5-4895-4A3D-92A7-DB86A6DFEFA6}"/>
              </a:ext>
            </a:extLst>
          </p:cNvPr>
          <p:cNvCxnSpPr>
            <a:cxnSpLocks/>
          </p:cNvCxnSpPr>
          <p:nvPr/>
        </p:nvCxnSpPr>
        <p:spPr>
          <a:xfrm flipV="1">
            <a:off x="3749041" y="4069082"/>
            <a:ext cx="0" cy="252471"/>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58" name="TextBox 257">
            <a:extLst>
              <a:ext uri="{FF2B5EF4-FFF2-40B4-BE49-F238E27FC236}">
                <a16:creationId xmlns:a16="http://schemas.microsoft.com/office/drawing/2014/main" id="{2797A228-F849-4F26-B957-8F68BCBEB6E4}"/>
              </a:ext>
            </a:extLst>
          </p:cNvPr>
          <p:cNvSpPr txBox="1"/>
          <p:nvPr/>
        </p:nvSpPr>
        <p:spPr>
          <a:xfrm>
            <a:off x="7035424" y="832362"/>
            <a:ext cx="1529453" cy="317074"/>
          </a:xfrm>
          <a:prstGeom prst="rect">
            <a:avLst/>
          </a:prstGeom>
          <a:noFill/>
          <a:ln>
            <a:solidFill>
              <a:schemeClr val="tx1"/>
            </a:solidFill>
          </a:ln>
        </p:spPr>
        <p:txBody>
          <a:bodyPr wrap="square">
            <a:spAutoFit/>
          </a:bodyPr>
          <a:lstStyle/>
          <a:p>
            <a:pPr marL="112713" indent="-230188">
              <a:lnSpc>
                <a:spcPct val="80000"/>
              </a:lnSpc>
            </a:pPr>
            <a:r>
              <a:rPr lang="el-GR" altLang="en-US" b="1" dirty="0">
                <a:cs typeface="Arial" panose="020B0604020202020204" pitchFamily="34" charset="0"/>
              </a:rPr>
              <a:t>Σ</a:t>
            </a:r>
            <a:r>
              <a:rPr lang="en-US" altLang="en-US" b="1" dirty="0">
                <a:cs typeface="Arial" panose="020B0604020202020204" pitchFamily="34" charset="0"/>
              </a:rPr>
              <a:t>  = </a:t>
            </a:r>
            <a:r>
              <a:rPr lang="el-GR" altLang="en-US" b="1" dirty="0">
                <a:cs typeface="Arial" panose="020B0604020202020204" pitchFamily="34" charset="0"/>
              </a:rPr>
              <a:t>Σ</a:t>
            </a:r>
            <a:r>
              <a:rPr lang="en-US" altLang="en-US" b="1" baseline="-25000" dirty="0"/>
              <a:t>1.1</a:t>
            </a:r>
            <a:r>
              <a:rPr lang="en-US" altLang="en-US" b="1" dirty="0">
                <a:cs typeface="Arial" panose="020B0604020202020204" pitchFamily="34" charset="0"/>
              </a:rPr>
              <a:t>  </a:t>
            </a:r>
            <a:r>
              <a:rPr lang="en-US" altLang="en-US" b="1" dirty="0">
                <a:cs typeface="Arial" panose="020B0604020202020204" pitchFamily="34" charset="0"/>
                <a:sym typeface="Symbol" panose="05050102010706020507" pitchFamily="18" charset="2"/>
              </a:rPr>
              <a:t> </a:t>
            </a:r>
            <a:r>
              <a:rPr lang="el-GR" altLang="en-US" b="1" dirty="0">
                <a:cs typeface="Arial" panose="020B0604020202020204" pitchFamily="34" charset="0"/>
              </a:rPr>
              <a:t>Σ</a:t>
            </a:r>
            <a:r>
              <a:rPr lang="en-US" altLang="en-US" b="1" baseline="-25000" dirty="0"/>
              <a:t>1.2</a:t>
            </a:r>
            <a:r>
              <a:rPr lang="en-US" altLang="en-US" b="1" dirty="0">
                <a:cs typeface="Arial" panose="020B0604020202020204" pitchFamily="34" charset="0"/>
              </a:rPr>
              <a:t> </a:t>
            </a:r>
          </a:p>
        </p:txBody>
      </p:sp>
      <p:cxnSp>
        <p:nvCxnSpPr>
          <p:cNvPr id="259" name="Straight Arrow Connector 258">
            <a:extLst>
              <a:ext uri="{FF2B5EF4-FFF2-40B4-BE49-F238E27FC236}">
                <a16:creationId xmlns:a16="http://schemas.microsoft.com/office/drawing/2014/main" id="{F734765F-4F0C-4541-AF14-0FF84841AF92}"/>
              </a:ext>
            </a:extLst>
          </p:cNvPr>
          <p:cNvCxnSpPr>
            <a:cxnSpLocks/>
          </p:cNvCxnSpPr>
          <p:nvPr/>
        </p:nvCxnSpPr>
        <p:spPr>
          <a:xfrm flipH="1">
            <a:off x="6540925" y="1065505"/>
            <a:ext cx="494500" cy="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64" name="Straight Connector 263">
            <a:extLst>
              <a:ext uri="{FF2B5EF4-FFF2-40B4-BE49-F238E27FC236}">
                <a16:creationId xmlns:a16="http://schemas.microsoft.com/office/drawing/2014/main" id="{A142D13F-27CF-4938-AFC5-029974E556E4}"/>
              </a:ext>
            </a:extLst>
          </p:cNvPr>
          <p:cNvCxnSpPr>
            <a:cxnSpLocks/>
          </p:cNvCxnSpPr>
          <p:nvPr/>
        </p:nvCxnSpPr>
        <p:spPr>
          <a:xfrm>
            <a:off x="3082038" y="4057496"/>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65" name="TextBox 264">
            <a:extLst>
              <a:ext uri="{FF2B5EF4-FFF2-40B4-BE49-F238E27FC236}">
                <a16:creationId xmlns:a16="http://schemas.microsoft.com/office/drawing/2014/main" id="{FB6DD6B6-FC5B-4ACF-9E74-606E69F3CE45}"/>
              </a:ext>
            </a:extLst>
          </p:cNvPr>
          <p:cNvSpPr txBox="1"/>
          <p:nvPr/>
        </p:nvSpPr>
        <p:spPr>
          <a:xfrm>
            <a:off x="-59814" y="808573"/>
            <a:ext cx="3400146" cy="1476686"/>
          </a:xfrm>
          <a:prstGeom prst="rect">
            <a:avLst/>
          </a:prstGeom>
          <a:noFill/>
        </p:spPr>
        <p:txBody>
          <a:bodyPr wrap="square">
            <a:spAutoFit/>
          </a:bodyPr>
          <a:lstStyle/>
          <a:p>
            <a:pPr marL="225425" indent="-225425">
              <a:lnSpc>
                <a:spcPct val="80000"/>
              </a:lnSpc>
            </a:pPr>
            <a:r>
              <a:rPr lang="en-US" altLang="en-US" i="1" dirty="0"/>
              <a:t>M</a:t>
            </a:r>
            <a:r>
              <a:rPr lang="en-US" altLang="en-US" baseline="-25000" dirty="0"/>
              <a:t>1.1</a:t>
            </a:r>
            <a:r>
              <a:rPr lang="en-US" altLang="en-US" dirty="0"/>
              <a:t>= (</a:t>
            </a:r>
            <a:r>
              <a:rPr lang="en-US" altLang="en-US" i="1" dirty="0"/>
              <a:t>Q</a:t>
            </a:r>
            <a:r>
              <a:rPr lang="en-US" altLang="en-US" i="1" baseline="-25000" dirty="0"/>
              <a:t>1.1</a:t>
            </a:r>
            <a:r>
              <a:rPr lang="en-US" altLang="en-US" dirty="0"/>
              <a:t>, </a:t>
            </a:r>
            <a:r>
              <a:rPr lang="el-GR" altLang="en-US" dirty="0">
                <a:cs typeface="Arial" panose="020B0604020202020204" pitchFamily="34" charset="0"/>
              </a:rPr>
              <a:t>Σ</a:t>
            </a:r>
            <a:r>
              <a:rPr lang="en-US" altLang="en-US" baseline="-25000" dirty="0">
                <a:cs typeface="Arial" panose="020B0604020202020204" pitchFamily="34" charset="0"/>
              </a:rPr>
              <a:t>1.1</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0.1.1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1.1</a:t>
            </a:r>
            <a:r>
              <a:rPr lang="en-US" altLang="en-US" dirty="0"/>
              <a:t>), </a:t>
            </a:r>
            <a:br>
              <a:rPr lang="en-US" altLang="en-US" dirty="0"/>
            </a:br>
            <a:r>
              <a:rPr lang="en-US" altLang="en-US" dirty="0"/>
              <a:t>where – </a:t>
            </a:r>
          </a:p>
          <a:p>
            <a:pPr marL="569913" lvl="1" indent="-230188">
              <a:lnSpc>
                <a:spcPct val="80000"/>
              </a:lnSpc>
            </a:pPr>
            <a:r>
              <a:rPr lang="en-US" altLang="en-US" i="1" dirty="0"/>
              <a:t>Q</a:t>
            </a:r>
            <a:r>
              <a:rPr lang="en-US" altLang="en-US" baseline="-25000" dirty="0"/>
              <a:t>1.1</a:t>
            </a:r>
            <a:r>
              <a:rPr lang="en-US" altLang="en-US" i="1" dirty="0"/>
              <a:t>   </a:t>
            </a:r>
            <a:r>
              <a:rPr lang="en-US" altLang="en-US" dirty="0"/>
              <a:t>= {</a:t>
            </a:r>
            <a:r>
              <a:rPr lang="en-US" altLang="en-US" i="1" dirty="0"/>
              <a:t>q</a:t>
            </a:r>
            <a:r>
              <a:rPr lang="en-US" altLang="en-US" baseline="-25000" dirty="0"/>
              <a:t>1</a:t>
            </a:r>
            <a:r>
              <a:rPr lang="en-US" altLang="en-US" dirty="0"/>
              <a:t>,</a:t>
            </a:r>
            <a:r>
              <a:rPr lang="en-US" altLang="en-US" i="1" dirty="0"/>
              <a:t>q</a:t>
            </a:r>
            <a:r>
              <a:rPr lang="en-US" altLang="en-US" baseline="-25000" dirty="0"/>
              <a:t>2</a:t>
            </a:r>
            <a:r>
              <a:rPr lang="en-US" altLang="en-US" dirty="0"/>
              <a:t>,</a:t>
            </a:r>
            <a:r>
              <a:rPr lang="en-US" altLang="en-US" i="1" dirty="0"/>
              <a:t>q</a:t>
            </a:r>
            <a:r>
              <a:rPr lang="en-US" altLang="en-US" baseline="-25000" dirty="0"/>
              <a:t>3</a:t>
            </a:r>
            <a:r>
              <a:rPr lang="en-US" altLang="en-US" dirty="0"/>
              <a:t> ,</a:t>
            </a:r>
            <a:r>
              <a:rPr lang="en-US" altLang="en-US" i="1" dirty="0"/>
              <a:t>q</a:t>
            </a:r>
            <a:r>
              <a:rPr lang="en-US" altLang="en-US" baseline="-25000" dirty="0"/>
              <a:t>4</a:t>
            </a:r>
            <a:r>
              <a:rPr lang="en-US" altLang="en-US" dirty="0"/>
              <a:t>},</a:t>
            </a:r>
          </a:p>
          <a:p>
            <a:pPr marL="569913" lvl="1" indent="-230188">
              <a:lnSpc>
                <a:spcPct val="80000"/>
              </a:lnSpc>
            </a:pPr>
            <a:r>
              <a:rPr lang="el-GR" altLang="en-US" dirty="0">
                <a:cs typeface="Arial" panose="020B0604020202020204" pitchFamily="34" charset="0"/>
              </a:rPr>
              <a:t>Σ</a:t>
            </a:r>
            <a:r>
              <a:rPr lang="en-US" altLang="en-US" baseline="-25000" dirty="0"/>
              <a:t>1.1</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t>0.1.1</a:t>
            </a:r>
            <a:r>
              <a:rPr lang="en-US" altLang="en-US" dirty="0"/>
              <a:t>  = </a:t>
            </a:r>
            <a:r>
              <a:rPr lang="en-US" altLang="en-US" i="1" dirty="0"/>
              <a:t>q</a:t>
            </a:r>
            <a:r>
              <a:rPr lang="en-US" altLang="en-US" baseline="-25000" dirty="0"/>
              <a:t>1</a:t>
            </a:r>
            <a:r>
              <a:rPr lang="en-US" altLang="en-US" dirty="0"/>
              <a:t>,</a:t>
            </a:r>
          </a:p>
          <a:p>
            <a:pPr marL="569913" lvl="1" indent="-230188">
              <a:lnSpc>
                <a:spcPct val="80000"/>
              </a:lnSpc>
            </a:pPr>
            <a:r>
              <a:rPr lang="en-US" altLang="en-US" i="1" dirty="0"/>
              <a:t>F</a:t>
            </a:r>
            <a:r>
              <a:rPr lang="en-US" altLang="en-US" baseline="-25000" dirty="0"/>
              <a:t>1.1</a:t>
            </a:r>
            <a:r>
              <a:rPr lang="en-US" altLang="en-US" dirty="0"/>
              <a:t>    = {</a:t>
            </a:r>
            <a:r>
              <a:rPr lang="en-US" altLang="en-US" i="1" dirty="0"/>
              <a:t>q</a:t>
            </a:r>
            <a:r>
              <a:rPr lang="en-US" altLang="en-US" baseline="-25000" dirty="0"/>
              <a:t>3</a:t>
            </a:r>
            <a:r>
              <a:rPr lang="en-US" altLang="en-US" dirty="0"/>
              <a:t>},</a:t>
            </a:r>
          </a:p>
        </p:txBody>
      </p:sp>
      <p:sp>
        <p:nvSpPr>
          <p:cNvPr id="266" name="TextBox 265">
            <a:extLst>
              <a:ext uri="{FF2B5EF4-FFF2-40B4-BE49-F238E27FC236}">
                <a16:creationId xmlns:a16="http://schemas.microsoft.com/office/drawing/2014/main" id="{ADA3A378-3026-492B-9943-92B6AF525A8A}"/>
              </a:ext>
            </a:extLst>
          </p:cNvPr>
          <p:cNvSpPr txBox="1"/>
          <p:nvPr/>
        </p:nvSpPr>
        <p:spPr>
          <a:xfrm>
            <a:off x="-58475" y="3437588"/>
            <a:ext cx="3107859" cy="1427442"/>
          </a:xfrm>
          <a:prstGeom prst="rect">
            <a:avLst/>
          </a:prstGeom>
          <a:noFill/>
        </p:spPr>
        <p:txBody>
          <a:bodyPr wrap="square">
            <a:spAutoFit/>
          </a:bodyPr>
          <a:lstStyle/>
          <a:p>
            <a:pPr marL="225425" indent="-225425">
              <a:lnSpc>
                <a:spcPct val="80000"/>
              </a:lnSpc>
            </a:pPr>
            <a:r>
              <a:rPr lang="en-US" altLang="en-US" i="1" dirty="0"/>
              <a:t>M</a:t>
            </a:r>
            <a:r>
              <a:rPr lang="en-US" altLang="en-US" baseline="-25000" dirty="0"/>
              <a:t>1.2</a:t>
            </a:r>
            <a:r>
              <a:rPr lang="en-US" altLang="en-US" dirty="0"/>
              <a:t>= (</a:t>
            </a:r>
            <a:r>
              <a:rPr lang="en-US" altLang="en-US" i="1" dirty="0"/>
              <a:t>Q</a:t>
            </a:r>
            <a:r>
              <a:rPr lang="en-US" altLang="en-US" i="1" baseline="-25000" dirty="0"/>
              <a:t>1.2</a:t>
            </a:r>
            <a:r>
              <a:rPr lang="en-US" altLang="en-US" dirty="0"/>
              <a:t>, </a:t>
            </a:r>
            <a:r>
              <a:rPr lang="el-GR" altLang="en-US" dirty="0">
                <a:cs typeface="Arial" panose="020B0604020202020204" pitchFamily="34" charset="0"/>
              </a:rPr>
              <a:t>Σ</a:t>
            </a:r>
            <a:r>
              <a:rPr lang="en-US" altLang="en-US" baseline="-25000" dirty="0">
                <a:cs typeface="Arial" panose="020B0604020202020204" pitchFamily="34" charset="0"/>
              </a:rPr>
              <a:t>1.2</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0.1.2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1.2</a:t>
            </a:r>
            <a:r>
              <a:rPr lang="en-US" altLang="en-US" dirty="0"/>
              <a:t>), </a:t>
            </a:r>
            <a:br>
              <a:rPr lang="en-US" altLang="en-US" dirty="0"/>
            </a:br>
            <a:r>
              <a:rPr lang="en-US" altLang="en-US" dirty="0"/>
              <a:t>where – </a:t>
            </a:r>
          </a:p>
          <a:p>
            <a:pPr marL="569913" lvl="1" indent="-230188">
              <a:lnSpc>
                <a:spcPct val="80000"/>
              </a:lnSpc>
            </a:pPr>
            <a:r>
              <a:rPr lang="en-US" altLang="en-US" i="1" dirty="0"/>
              <a:t>Q</a:t>
            </a:r>
            <a:r>
              <a:rPr lang="en-US" altLang="en-US" i="1" baseline="-25000" dirty="0"/>
              <a:t>1.2</a:t>
            </a:r>
            <a:r>
              <a:rPr lang="en-US" altLang="en-US" i="1" dirty="0"/>
              <a:t> </a:t>
            </a:r>
            <a:r>
              <a:rPr lang="en-US" altLang="en-US" dirty="0"/>
              <a:t>= {</a:t>
            </a:r>
            <a:r>
              <a:rPr lang="en-US" altLang="en-US" i="1" dirty="0"/>
              <a:t>p</a:t>
            </a:r>
            <a:r>
              <a:rPr lang="en-US" altLang="en-US" baseline="-25000" dirty="0"/>
              <a:t>1</a:t>
            </a:r>
            <a:r>
              <a:rPr lang="en-US" altLang="en-US" dirty="0"/>
              <a:t>,</a:t>
            </a:r>
            <a:r>
              <a:rPr lang="en-US" altLang="en-US" i="1" dirty="0"/>
              <a:t>p</a:t>
            </a:r>
            <a:r>
              <a:rPr lang="en-US" altLang="en-US" baseline="-25000" dirty="0"/>
              <a:t>2</a:t>
            </a:r>
            <a:r>
              <a:rPr lang="en-US" altLang="en-US" dirty="0"/>
              <a:t>,</a:t>
            </a:r>
            <a:r>
              <a:rPr lang="en-US" altLang="en-US" i="1" dirty="0"/>
              <a:t>p</a:t>
            </a:r>
            <a:r>
              <a:rPr lang="en-US" altLang="en-US" baseline="-25000" dirty="0"/>
              <a:t>3</a:t>
            </a:r>
            <a:r>
              <a:rPr lang="en-US" altLang="en-US" dirty="0"/>
              <a:t>},</a:t>
            </a:r>
          </a:p>
          <a:p>
            <a:pPr marL="569913" lvl="1" indent="-230188">
              <a:lnSpc>
                <a:spcPct val="80000"/>
              </a:lnSpc>
            </a:pPr>
            <a:r>
              <a:rPr lang="el-GR" altLang="en-US" dirty="0">
                <a:cs typeface="Arial" panose="020B0604020202020204" pitchFamily="34" charset="0"/>
              </a:rPr>
              <a:t>Σ</a:t>
            </a:r>
            <a:r>
              <a:rPr lang="en-US" altLang="en-US" i="1" baseline="-25000" dirty="0"/>
              <a:t>1.2</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cs typeface="Arial" panose="020B0604020202020204" pitchFamily="34" charset="0"/>
                <a:sym typeface="Symbol" panose="05050102010706020507" pitchFamily="18" charset="2"/>
              </a:rPr>
              <a:t>0.1</a:t>
            </a:r>
            <a:r>
              <a:rPr lang="en-US" altLang="en-US" baseline="-25000" dirty="0"/>
              <a:t>.2</a:t>
            </a:r>
            <a:r>
              <a:rPr lang="en-US" altLang="en-US" dirty="0"/>
              <a:t>  = </a:t>
            </a:r>
            <a:r>
              <a:rPr lang="en-US" altLang="en-US" i="1" dirty="0"/>
              <a:t>p</a:t>
            </a:r>
            <a:r>
              <a:rPr lang="en-US" altLang="en-US" baseline="-25000" dirty="0"/>
              <a:t>1</a:t>
            </a:r>
            <a:r>
              <a:rPr lang="en-US" altLang="en-US" dirty="0"/>
              <a:t>,</a:t>
            </a:r>
          </a:p>
          <a:p>
            <a:pPr marL="569913" lvl="1" indent="-230188">
              <a:lnSpc>
                <a:spcPct val="80000"/>
              </a:lnSpc>
            </a:pPr>
            <a:r>
              <a:rPr lang="en-US" altLang="en-US" i="1" dirty="0"/>
              <a:t>F</a:t>
            </a:r>
            <a:r>
              <a:rPr lang="en-US" altLang="en-US" i="1" baseline="-25000" dirty="0"/>
              <a:t>1.2</a:t>
            </a:r>
            <a:r>
              <a:rPr lang="en-US" altLang="en-US" dirty="0"/>
              <a:t>  = {</a:t>
            </a:r>
            <a:r>
              <a:rPr lang="en-US" altLang="en-US" i="1" dirty="0"/>
              <a:t>p</a:t>
            </a:r>
            <a:r>
              <a:rPr lang="en-US" altLang="en-US" baseline="-25000" dirty="0"/>
              <a:t>3</a:t>
            </a:r>
            <a:r>
              <a:rPr lang="en-US" altLang="en-US" dirty="0"/>
              <a:t>},</a:t>
            </a:r>
          </a:p>
        </p:txBody>
      </p:sp>
      <p:sp>
        <p:nvSpPr>
          <p:cNvPr id="4" name="TextBox 3">
            <a:extLst>
              <a:ext uri="{FF2B5EF4-FFF2-40B4-BE49-F238E27FC236}">
                <a16:creationId xmlns:a16="http://schemas.microsoft.com/office/drawing/2014/main" id="{3F7F0ECC-4AC4-4E23-BE0D-C9D6B3D19A69}"/>
              </a:ext>
            </a:extLst>
          </p:cNvPr>
          <p:cNvSpPr txBox="1"/>
          <p:nvPr/>
        </p:nvSpPr>
        <p:spPr>
          <a:xfrm>
            <a:off x="3049384" y="5173844"/>
            <a:ext cx="4954954" cy="646331"/>
          </a:xfrm>
          <a:prstGeom prst="rect">
            <a:avLst/>
          </a:prstGeom>
          <a:noFill/>
        </p:spPr>
        <p:txBody>
          <a:bodyPr wrap="square" rtlCol="0">
            <a:spAutoFit/>
          </a:bodyPr>
          <a:lstStyle/>
          <a:p>
            <a:pPr algn="ctr"/>
            <a:r>
              <a:rPr lang="en-US" dirty="0"/>
              <a:t>Fill up the tuples in the table from the transition tables </a:t>
            </a:r>
            <a:r>
              <a:rPr lang="en-US" altLang="en-US" sz="1800" b="1" i="1" dirty="0">
                <a:cs typeface="Arial" panose="020B0604020202020204" pitchFamily="34" charset="0"/>
                <a:sym typeface="Symbol" panose="05050102010706020507" pitchFamily="18" charset="2"/>
              </a:rPr>
              <a:t></a:t>
            </a:r>
            <a:r>
              <a:rPr lang="en-US" altLang="en-US" sz="1800" b="1" baseline="-25000" dirty="0">
                <a:cs typeface="Arial" panose="020B0604020202020204" pitchFamily="34" charset="0"/>
                <a:sym typeface="Symbol" panose="05050102010706020507" pitchFamily="18" charset="2"/>
              </a:rPr>
              <a:t>1.1</a:t>
            </a:r>
            <a:r>
              <a:rPr lang="en-US" dirty="0"/>
              <a:t> of machine </a:t>
            </a:r>
            <a:r>
              <a:rPr lang="en-US" altLang="en-US" sz="1800" b="1" i="1" dirty="0">
                <a:cs typeface="Arial" panose="020B0604020202020204" pitchFamily="34" charset="0"/>
                <a:sym typeface="Symbol" panose="05050102010706020507" pitchFamily="18" charset="2"/>
              </a:rPr>
              <a:t>M</a:t>
            </a:r>
            <a:r>
              <a:rPr lang="en-US" altLang="en-US" sz="1800" b="1" baseline="-25000" dirty="0">
                <a:cs typeface="Arial" panose="020B0604020202020204" pitchFamily="34" charset="0"/>
                <a:sym typeface="Symbol" panose="05050102010706020507" pitchFamily="18" charset="2"/>
              </a:rPr>
              <a:t>1.1</a:t>
            </a:r>
            <a:r>
              <a:rPr lang="en-US" dirty="0"/>
              <a:t>.</a:t>
            </a:r>
          </a:p>
        </p:txBody>
      </p:sp>
    </p:spTree>
    <p:extLst>
      <p:ext uri="{BB962C8B-B14F-4D97-AF65-F5344CB8AC3E}">
        <p14:creationId xmlns:p14="http://schemas.microsoft.com/office/powerpoint/2010/main" val="2376116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1" grpId="0" nodeType="withEffect">
                                  <p:stCondLst>
                                    <p:cond delay="0"/>
                                  </p:stCondLst>
                                  <p:childTnLst>
                                    <p:set>
                                      <p:cBhvr>
                                        <p:cTn id="6" dur="indefinite"/>
                                        <p:tgtEl>
                                          <p:spTgt spid="922"/>
                                        </p:tgtEl>
                                        <p:attrNameLst>
                                          <p:attrName>fillcolor</p:attrName>
                                        </p:attrNameLst>
                                      </p:cBhvr>
                                      <p:to>
                                        <p:clrVal>
                                          <a:srgbClr val="00B0F0"/>
                                        </p:clrVal>
                                      </p:to>
                                    </p:set>
                                    <p:set>
                                      <p:cBhvr>
                                        <p:cTn id="7" dur="indefinite"/>
                                        <p:tgtEl>
                                          <p:spTgt spid="922"/>
                                        </p:tgtEl>
                                        <p:attrNameLst>
                                          <p:attrName>fill.type</p:attrName>
                                        </p:attrNameLst>
                                      </p:cBhvr>
                                      <p:to>
                                        <p:strVal val="solid"/>
                                      </p:to>
                                    </p:set>
                                    <p:set>
                                      <p:cBhvr>
                                        <p:cTn id="8" dur="indefinite"/>
                                        <p:tgtEl>
                                          <p:spTgt spid="922"/>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1" grpId="0" nodeType="clickEffect">
                                  <p:stCondLst>
                                    <p:cond delay="0"/>
                                  </p:stCondLst>
                                  <p:childTnLst>
                                    <p:set>
                                      <p:cBhvr>
                                        <p:cTn id="12" dur="indefinite"/>
                                        <p:tgtEl>
                                          <p:spTgt spid="934"/>
                                        </p:tgtEl>
                                        <p:attrNameLst>
                                          <p:attrName>fillcolor</p:attrName>
                                        </p:attrNameLst>
                                      </p:cBhvr>
                                      <p:to>
                                        <p:clrVal>
                                          <a:srgbClr val="00B0F0"/>
                                        </p:clrVal>
                                      </p:to>
                                    </p:set>
                                    <p:set>
                                      <p:cBhvr>
                                        <p:cTn id="13" dur="indefinite"/>
                                        <p:tgtEl>
                                          <p:spTgt spid="934"/>
                                        </p:tgtEl>
                                        <p:attrNameLst>
                                          <p:attrName>fill.type</p:attrName>
                                        </p:attrNameLst>
                                      </p:cBhvr>
                                      <p:to>
                                        <p:strVal val="solid"/>
                                      </p:to>
                                    </p:set>
                                    <p:set>
                                      <p:cBhvr>
                                        <p:cTn id="14" dur="indefinite"/>
                                        <p:tgtEl>
                                          <p:spTgt spid="934"/>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3" presetClass="emph" presetSubtype="1" grpId="0" nodeType="clickEffect">
                                  <p:stCondLst>
                                    <p:cond delay="0"/>
                                  </p:stCondLst>
                                  <p:childTnLst>
                                    <p:set>
                                      <p:cBhvr override="childStyle">
                                        <p:cTn id="18" dur="indefinite"/>
                                        <p:tgtEl>
                                          <p:spTgt spid="891"/>
                                        </p:tgtEl>
                                        <p:attrNameLst>
                                          <p:attrName>style.color</p:attrName>
                                        </p:attrNameLst>
                                      </p:cBhvr>
                                      <p:to>
                                        <p:clrVal>
                                          <a:srgbClr val="FF0000"/>
                                        </p:clrVal>
                                      </p:to>
                                    </p:set>
                                  </p:childTnLst>
                                </p:cTn>
                              </p:par>
                            </p:childTnLst>
                          </p:cTn>
                        </p:par>
                      </p:childTnLst>
                    </p:cTn>
                  </p:par>
                  <p:par>
                    <p:cTn id="19" fill="hold">
                      <p:stCondLst>
                        <p:cond delay="indefinite"/>
                      </p:stCondLst>
                      <p:childTnLst>
                        <p:par>
                          <p:cTn id="20" fill="hold">
                            <p:stCondLst>
                              <p:cond delay="0"/>
                            </p:stCondLst>
                            <p:childTnLst>
                              <p:par>
                                <p:cTn id="21" presetID="3" presetClass="emph" presetSubtype="1" grpId="0" nodeType="clickEffect">
                                  <p:stCondLst>
                                    <p:cond delay="0"/>
                                  </p:stCondLst>
                                  <p:iterate type="wd">
                                    <p:tmPct val="0"/>
                                  </p:iterate>
                                  <p:childTnLst>
                                    <p:set>
                                      <p:cBhvr override="childStyle">
                                        <p:cTn id="22" dur="indefinite"/>
                                        <p:tgtEl>
                                          <p:spTgt spid="629"/>
                                        </p:tgtEl>
                                        <p:attrNameLst>
                                          <p:attrName>style.color</p:attrName>
                                        </p:attrNameLst>
                                      </p:cBhvr>
                                      <p:to>
                                        <p:clrVal>
                                          <a:srgbClr val="FF0000"/>
                                        </p:clrVal>
                                      </p:to>
                                    </p:set>
                                  </p:childTnLst>
                                </p:cTn>
                              </p:par>
                              <p:par>
                                <p:cTn id="23" presetID="3" presetClass="emph" presetSubtype="1" grpId="0" nodeType="withEffect">
                                  <p:stCondLst>
                                    <p:cond delay="0"/>
                                  </p:stCondLst>
                                  <p:iterate type="wd">
                                    <p:tmPct val="0"/>
                                  </p:iterate>
                                  <p:childTnLst>
                                    <p:set>
                                      <p:cBhvr override="childStyle">
                                        <p:cTn id="24" dur="indefinite"/>
                                        <p:tgtEl>
                                          <p:spTgt spid="665"/>
                                        </p:tgtEl>
                                        <p:attrNameLst>
                                          <p:attrName>style.color</p:attrName>
                                        </p:attrNameLst>
                                      </p:cBhvr>
                                      <p:to>
                                        <p:clrVal>
                                          <a:srgbClr val="FF0000"/>
                                        </p:clrVal>
                                      </p:to>
                                    </p:set>
                                  </p:childTnLst>
                                </p:cTn>
                              </p:par>
                              <p:par>
                                <p:cTn id="25" presetID="3" presetClass="emph" presetSubtype="1" grpId="0" nodeType="withEffect">
                                  <p:stCondLst>
                                    <p:cond delay="0"/>
                                  </p:stCondLst>
                                  <p:iterate type="wd">
                                    <p:tmPct val="0"/>
                                  </p:iterate>
                                  <p:childTnLst>
                                    <p:set>
                                      <p:cBhvr override="childStyle">
                                        <p:cTn id="26" dur="indefinite"/>
                                        <p:tgtEl>
                                          <p:spTgt spid="686"/>
                                        </p:tgtEl>
                                        <p:attrNameLst>
                                          <p:attrName>style.color</p:attrName>
                                        </p:attrNameLst>
                                      </p:cBhvr>
                                      <p:to>
                                        <p:clrVal>
                                          <a:srgbClr val="FF0000"/>
                                        </p:clrVal>
                                      </p:to>
                                    </p:set>
                                  </p:childTnLst>
                                </p:cTn>
                              </p:par>
                            </p:childTnLst>
                          </p:cTn>
                        </p:par>
                      </p:childTnLst>
                    </p:cTn>
                  </p:par>
                  <p:par>
                    <p:cTn id="27" fill="hold">
                      <p:stCondLst>
                        <p:cond delay="indefinite"/>
                      </p:stCondLst>
                      <p:childTnLst>
                        <p:par>
                          <p:cTn id="28" fill="hold">
                            <p:stCondLst>
                              <p:cond delay="0"/>
                            </p:stCondLst>
                            <p:childTnLst>
                              <p:par>
                                <p:cTn id="29" presetID="3" presetClass="emph" presetSubtype="1" grpId="0" nodeType="clickEffect">
                                  <p:stCondLst>
                                    <p:cond delay="0"/>
                                  </p:stCondLst>
                                  <p:childTnLst>
                                    <p:set>
                                      <p:cBhvr override="childStyle">
                                        <p:cTn id="30" dur="indefinite"/>
                                        <p:tgtEl>
                                          <p:spTgt spid="892"/>
                                        </p:tgtEl>
                                        <p:attrNameLst>
                                          <p:attrName>style.color</p:attrName>
                                        </p:attrNameLst>
                                      </p:cBhvr>
                                      <p:to>
                                        <p:clrVal>
                                          <a:srgbClr val="FF0000"/>
                                        </p:clrVal>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5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7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93"/>
                                        </p:tgtEl>
                                        <p:attrNameLst>
                                          <p:attrName>style.visibility</p:attrName>
                                        </p:attrNameLst>
                                      </p:cBhvr>
                                      <p:to>
                                        <p:strVal val="visible"/>
                                      </p:to>
                                    </p:set>
                                  </p:childTnLst>
                                </p:cTn>
                              </p:par>
                              <p:par>
                                <p:cTn id="39" presetID="3" presetClass="emph" presetSubtype="1" grpId="1" nodeType="withEffect">
                                  <p:stCondLst>
                                    <p:cond delay="0"/>
                                  </p:stCondLst>
                                  <p:childTnLst>
                                    <p:set>
                                      <p:cBhvr override="childStyle">
                                        <p:cTn id="40" dur="indefinite"/>
                                        <p:tgtEl>
                                          <p:spTgt spid="651"/>
                                        </p:tgtEl>
                                        <p:attrNameLst>
                                          <p:attrName>style.color</p:attrName>
                                        </p:attrNameLst>
                                      </p:cBhvr>
                                      <p:to>
                                        <p:clrVal>
                                          <a:srgbClr val="FF0000"/>
                                        </p:clrVal>
                                      </p:to>
                                    </p:set>
                                  </p:childTnLst>
                                </p:cTn>
                              </p:par>
                              <p:par>
                                <p:cTn id="41" presetID="3" presetClass="emph" presetSubtype="1" grpId="1" nodeType="withEffect">
                                  <p:stCondLst>
                                    <p:cond delay="0"/>
                                  </p:stCondLst>
                                  <p:childTnLst>
                                    <p:set>
                                      <p:cBhvr override="childStyle">
                                        <p:cTn id="42" dur="indefinite"/>
                                        <p:tgtEl>
                                          <p:spTgt spid="672"/>
                                        </p:tgtEl>
                                        <p:attrNameLst>
                                          <p:attrName>style.color</p:attrName>
                                        </p:attrNameLst>
                                      </p:cBhvr>
                                      <p:to>
                                        <p:clrVal>
                                          <a:srgbClr val="FF0000"/>
                                        </p:clrVal>
                                      </p:to>
                                    </p:set>
                                  </p:childTnLst>
                                </p:cTn>
                              </p:par>
                              <p:par>
                                <p:cTn id="43" presetID="3" presetClass="emph" presetSubtype="1" grpId="1" nodeType="withEffect">
                                  <p:stCondLst>
                                    <p:cond delay="0"/>
                                  </p:stCondLst>
                                  <p:childTnLst>
                                    <p:set>
                                      <p:cBhvr override="childStyle">
                                        <p:cTn id="44" dur="indefinite"/>
                                        <p:tgtEl>
                                          <p:spTgt spid="693"/>
                                        </p:tgtEl>
                                        <p:attrNameLst>
                                          <p:attrName>style.color</p:attrName>
                                        </p:attrNameLst>
                                      </p:cBhvr>
                                      <p:to>
                                        <p:clrVal>
                                          <a:srgbClr val="FF0000"/>
                                        </p:clrVal>
                                      </p:to>
                                    </p:set>
                                  </p:childTnLst>
                                </p:cTn>
                              </p:par>
                            </p:childTnLst>
                          </p:cTn>
                        </p:par>
                      </p:childTnLst>
                    </p:cTn>
                  </p:par>
                  <p:par>
                    <p:cTn id="45" fill="hold">
                      <p:stCondLst>
                        <p:cond delay="indefinite"/>
                      </p:stCondLst>
                      <p:childTnLst>
                        <p:par>
                          <p:cTn id="46" fill="hold">
                            <p:stCondLst>
                              <p:cond delay="0"/>
                            </p:stCondLst>
                            <p:childTnLst>
                              <p:par>
                                <p:cTn id="47" presetID="3" presetClass="emph" presetSubtype="1" grpId="2" nodeType="clickEffect">
                                  <p:stCondLst>
                                    <p:cond delay="0"/>
                                  </p:stCondLst>
                                  <p:childTnLst>
                                    <p:set>
                                      <p:cBhvr override="childStyle">
                                        <p:cTn id="48" dur="indefinite"/>
                                        <p:tgtEl>
                                          <p:spTgt spid="651"/>
                                        </p:tgtEl>
                                        <p:attrNameLst>
                                          <p:attrName>style.color</p:attrName>
                                        </p:attrNameLst>
                                      </p:cBhvr>
                                      <p:to>
                                        <p:clrVal>
                                          <a:srgbClr val="000000"/>
                                        </p:clrVal>
                                      </p:to>
                                    </p:set>
                                  </p:childTnLst>
                                </p:cTn>
                              </p:par>
                              <p:par>
                                <p:cTn id="49" presetID="3" presetClass="emph" presetSubtype="1" grpId="2" nodeType="withEffect">
                                  <p:stCondLst>
                                    <p:cond delay="0"/>
                                  </p:stCondLst>
                                  <p:childTnLst>
                                    <p:set>
                                      <p:cBhvr override="childStyle">
                                        <p:cTn id="50" dur="indefinite"/>
                                        <p:tgtEl>
                                          <p:spTgt spid="672"/>
                                        </p:tgtEl>
                                        <p:attrNameLst>
                                          <p:attrName>style.color</p:attrName>
                                        </p:attrNameLst>
                                      </p:cBhvr>
                                      <p:to>
                                        <p:clrVal>
                                          <a:srgbClr val="000000"/>
                                        </p:clrVal>
                                      </p:to>
                                    </p:set>
                                  </p:childTnLst>
                                </p:cTn>
                              </p:par>
                              <p:par>
                                <p:cTn id="51" presetID="3" presetClass="emph" presetSubtype="1" grpId="2" nodeType="withEffect">
                                  <p:stCondLst>
                                    <p:cond delay="0"/>
                                  </p:stCondLst>
                                  <p:childTnLst>
                                    <p:set>
                                      <p:cBhvr override="childStyle">
                                        <p:cTn id="52" dur="indefinite"/>
                                        <p:tgtEl>
                                          <p:spTgt spid="693"/>
                                        </p:tgtEl>
                                        <p:attrNameLst>
                                          <p:attrName>style.color</p:attrName>
                                        </p:attrNameLst>
                                      </p:cBhvr>
                                      <p:to>
                                        <p:clrVal>
                                          <a:srgbClr val="000000"/>
                                        </p:clrVal>
                                      </p:to>
                                    </p:set>
                                  </p:childTnLst>
                                </p:cTn>
                              </p:par>
                              <p:par>
                                <p:cTn id="53" presetID="3" presetClass="emph" presetSubtype="1" grpId="1" nodeType="withEffect">
                                  <p:stCondLst>
                                    <p:cond delay="0"/>
                                  </p:stCondLst>
                                  <p:iterate type="wd">
                                    <p:tmPct val="0"/>
                                  </p:iterate>
                                  <p:childTnLst>
                                    <p:set>
                                      <p:cBhvr override="childStyle">
                                        <p:cTn id="54" dur="indefinite"/>
                                        <p:tgtEl>
                                          <p:spTgt spid="629"/>
                                        </p:tgtEl>
                                        <p:attrNameLst>
                                          <p:attrName>style.color</p:attrName>
                                        </p:attrNameLst>
                                      </p:cBhvr>
                                      <p:to>
                                        <p:clrVal>
                                          <a:srgbClr val="000000"/>
                                        </p:clrVal>
                                      </p:to>
                                    </p:set>
                                  </p:childTnLst>
                                </p:cTn>
                              </p:par>
                              <p:par>
                                <p:cTn id="55" presetID="3" presetClass="emph" presetSubtype="1" grpId="1" nodeType="withEffect">
                                  <p:stCondLst>
                                    <p:cond delay="0"/>
                                  </p:stCondLst>
                                  <p:iterate type="wd">
                                    <p:tmPct val="0"/>
                                  </p:iterate>
                                  <p:childTnLst>
                                    <p:set>
                                      <p:cBhvr override="childStyle">
                                        <p:cTn id="56" dur="indefinite"/>
                                        <p:tgtEl>
                                          <p:spTgt spid="665"/>
                                        </p:tgtEl>
                                        <p:attrNameLst>
                                          <p:attrName>style.color</p:attrName>
                                        </p:attrNameLst>
                                      </p:cBhvr>
                                      <p:to>
                                        <p:clrVal>
                                          <a:srgbClr val="000000"/>
                                        </p:clrVal>
                                      </p:to>
                                    </p:set>
                                  </p:childTnLst>
                                </p:cTn>
                              </p:par>
                              <p:par>
                                <p:cTn id="57" presetID="3" presetClass="emph" presetSubtype="1" grpId="1" nodeType="withEffect">
                                  <p:stCondLst>
                                    <p:cond delay="0"/>
                                  </p:stCondLst>
                                  <p:iterate type="wd">
                                    <p:tmPct val="0"/>
                                  </p:iterate>
                                  <p:childTnLst>
                                    <p:set>
                                      <p:cBhvr override="childStyle">
                                        <p:cTn id="58" dur="indefinite"/>
                                        <p:tgtEl>
                                          <p:spTgt spid="686"/>
                                        </p:tgtEl>
                                        <p:attrNameLst>
                                          <p:attrName>style.color</p:attrName>
                                        </p:attrNameLst>
                                      </p:cBhvr>
                                      <p:to>
                                        <p:clrVal>
                                          <a:srgbClr val="000000"/>
                                        </p:clrVal>
                                      </p:to>
                                    </p:set>
                                  </p:childTnLst>
                                </p:cTn>
                              </p:par>
                              <p:par>
                                <p:cTn id="59" presetID="3" presetClass="emph" presetSubtype="1" grpId="1" nodeType="withEffect">
                                  <p:stCondLst>
                                    <p:cond delay="0"/>
                                  </p:stCondLst>
                                  <p:childTnLst>
                                    <p:set>
                                      <p:cBhvr override="childStyle">
                                        <p:cTn id="60" dur="indefinite"/>
                                        <p:tgtEl>
                                          <p:spTgt spid="891"/>
                                        </p:tgtEl>
                                        <p:attrNameLst>
                                          <p:attrName>style.color</p:attrName>
                                        </p:attrNameLst>
                                      </p:cBhvr>
                                      <p:to>
                                        <p:clrVal>
                                          <a:srgbClr val="000000"/>
                                        </p:clrVal>
                                      </p:to>
                                    </p:set>
                                  </p:childTnLst>
                                </p:cTn>
                              </p:par>
                              <p:par>
                                <p:cTn id="61" presetID="3" presetClass="emph" presetSubtype="1" grpId="1" nodeType="withEffect">
                                  <p:stCondLst>
                                    <p:cond delay="0"/>
                                  </p:stCondLst>
                                  <p:childTnLst>
                                    <p:set>
                                      <p:cBhvr override="childStyle">
                                        <p:cTn id="62" dur="indefinite"/>
                                        <p:tgtEl>
                                          <p:spTgt spid="892"/>
                                        </p:tgtEl>
                                        <p:attrNameLst>
                                          <p:attrName>style.color</p:attrName>
                                        </p:attrNameLst>
                                      </p:cBhvr>
                                      <p:to>
                                        <p:clrVal>
                                          <a:srgbClr val="000000"/>
                                        </p:clrVal>
                                      </p:to>
                                    </p:set>
                                  </p:childTnLst>
                                </p:cTn>
                              </p:par>
                            </p:childTnLst>
                          </p:cTn>
                        </p:par>
                      </p:childTnLst>
                    </p:cTn>
                  </p:par>
                  <p:par>
                    <p:cTn id="63" fill="hold">
                      <p:stCondLst>
                        <p:cond delay="indefinite"/>
                      </p:stCondLst>
                      <p:childTnLst>
                        <p:par>
                          <p:cTn id="64" fill="hold">
                            <p:stCondLst>
                              <p:cond delay="0"/>
                            </p:stCondLst>
                            <p:childTnLst>
                              <p:par>
                                <p:cTn id="65" presetID="3" presetClass="emph" presetSubtype="1" grpId="0" nodeType="clickEffect">
                                  <p:stCondLst>
                                    <p:cond delay="0"/>
                                  </p:stCondLst>
                                  <p:childTnLst>
                                    <p:set>
                                      <p:cBhvr override="childStyle">
                                        <p:cTn id="66" dur="indefinite"/>
                                        <p:tgtEl>
                                          <p:spTgt spid="894"/>
                                        </p:tgtEl>
                                        <p:attrNameLst>
                                          <p:attrName>style.color</p:attrName>
                                        </p:attrNameLst>
                                      </p:cBhvr>
                                      <p:to>
                                        <p:clrVal>
                                          <a:srgbClr val="FF0000"/>
                                        </p:clrVal>
                                      </p:to>
                                    </p:set>
                                  </p:childTnLst>
                                </p:cTn>
                              </p:par>
                            </p:childTnLst>
                          </p:cTn>
                        </p:par>
                      </p:childTnLst>
                    </p:cTn>
                  </p:par>
                  <p:par>
                    <p:cTn id="67" fill="hold">
                      <p:stCondLst>
                        <p:cond delay="indefinite"/>
                      </p:stCondLst>
                      <p:childTnLst>
                        <p:par>
                          <p:cTn id="68" fill="hold">
                            <p:stCondLst>
                              <p:cond delay="0"/>
                            </p:stCondLst>
                            <p:childTnLst>
                              <p:par>
                                <p:cTn id="69" presetID="3" presetClass="emph" presetSubtype="1" grpId="0" nodeType="clickEffect">
                                  <p:stCondLst>
                                    <p:cond delay="0"/>
                                  </p:stCondLst>
                                  <p:iterate type="wd">
                                    <p:tmPct val="0"/>
                                  </p:iterate>
                                  <p:childTnLst>
                                    <p:set>
                                      <p:cBhvr override="childStyle">
                                        <p:cTn id="70" dur="indefinite"/>
                                        <p:tgtEl>
                                          <p:spTgt spid="707"/>
                                        </p:tgtEl>
                                        <p:attrNameLst>
                                          <p:attrName>style.color</p:attrName>
                                        </p:attrNameLst>
                                      </p:cBhvr>
                                      <p:to>
                                        <p:clrVal>
                                          <a:srgbClr val="FF0000"/>
                                        </p:clrVal>
                                      </p:to>
                                    </p:set>
                                  </p:childTnLst>
                                </p:cTn>
                              </p:par>
                              <p:par>
                                <p:cTn id="71" presetID="3" presetClass="emph" presetSubtype="1" grpId="0" nodeType="withEffect">
                                  <p:stCondLst>
                                    <p:cond delay="0"/>
                                  </p:stCondLst>
                                  <p:iterate type="wd">
                                    <p:tmPct val="0"/>
                                  </p:iterate>
                                  <p:childTnLst>
                                    <p:set>
                                      <p:cBhvr override="childStyle">
                                        <p:cTn id="72" dur="indefinite"/>
                                        <p:tgtEl>
                                          <p:spTgt spid="728"/>
                                        </p:tgtEl>
                                        <p:attrNameLst>
                                          <p:attrName>style.color</p:attrName>
                                        </p:attrNameLst>
                                      </p:cBhvr>
                                      <p:to>
                                        <p:clrVal>
                                          <a:srgbClr val="FF0000"/>
                                        </p:clrVal>
                                      </p:to>
                                    </p:set>
                                  </p:childTnLst>
                                </p:cTn>
                              </p:par>
                              <p:par>
                                <p:cTn id="73" presetID="3" presetClass="emph" presetSubtype="1" grpId="0" nodeType="withEffect">
                                  <p:stCondLst>
                                    <p:cond delay="0"/>
                                  </p:stCondLst>
                                  <p:iterate type="wd">
                                    <p:tmPct val="0"/>
                                  </p:iterate>
                                  <p:childTnLst>
                                    <p:set>
                                      <p:cBhvr override="childStyle">
                                        <p:cTn id="74" dur="indefinite"/>
                                        <p:tgtEl>
                                          <p:spTgt spid="749"/>
                                        </p:tgtEl>
                                        <p:attrNameLst>
                                          <p:attrName>style.color</p:attrName>
                                        </p:attrNameLst>
                                      </p:cBhvr>
                                      <p:to>
                                        <p:clrVal>
                                          <a:srgbClr val="FF0000"/>
                                        </p:clrVal>
                                      </p:to>
                                    </p:set>
                                  </p:childTnLst>
                                </p:cTn>
                              </p:par>
                            </p:childTnLst>
                          </p:cTn>
                        </p:par>
                      </p:childTnLst>
                    </p:cTn>
                  </p:par>
                  <p:par>
                    <p:cTn id="75" fill="hold">
                      <p:stCondLst>
                        <p:cond delay="indefinite"/>
                      </p:stCondLst>
                      <p:childTnLst>
                        <p:par>
                          <p:cTn id="76" fill="hold">
                            <p:stCondLst>
                              <p:cond delay="0"/>
                            </p:stCondLst>
                            <p:childTnLst>
                              <p:par>
                                <p:cTn id="77" presetID="3" presetClass="emph" presetSubtype="1" grpId="0" nodeType="clickEffect">
                                  <p:stCondLst>
                                    <p:cond delay="0"/>
                                  </p:stCondLst>
                                  <p:childTnLst>
                                    <p:set>
                                      <p:cBhvr override="childStyle">
                                        <p:cTn id="78" dur="indefinite"/>
                                        <p:tgtEl>
                                          <p:spTgt spid="895"/>
                                        </p:tgtEl>
                                        <p:attrNameLst>
                                          <p:attrName>style.color</p:attrName>
                                        </p:attrNameLst>
                                      </p:cBhvr>
                                      <p:to>
                                        <p:clrVal>
                                          <a:srgbClr val="FF0000"/>
                                        </p:clrVal>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714"/>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35"/>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756"/>
                                        </p:tgtEl>
                                        <p:attrNameLst>
                                          <p:attrName>style.visibility</p:attrName>
                                        </p:attrNameLst>
                                      </p:cBhvr>
                                      <p:to>
                                        <p:strVal val="visible"/>
                                      </p:to>
                                    </p:set>
                                  </p:childTnLst>
                                </p:cTn>
                              </p:par>
                              <p:par>
                                <p:cTn id="87" presetID="3" presetClass="emph" presetSubtype="1" grpId="1" nodeType="withEffect">
                                  <p:stCondLst>
                                    <p:cond delay="0"/>
                                  </p:stCondLst>
                                  <p:childTnLst>
                                    <p:set>
                                      <p:cBhvr override="childStyle">
                                        <p:cTn id="88" dur="indefinite"/>
                                        <p:tgtEl>
                                          <p:spTgt spid="714"/>
                                        </p:tgtEl>
                                        <p:attrNameLst>
                                          <p:attrName>style.color</p:attrName>
                                        </p:attrNameLst>
                                      </p:cBhvr>
                                      <p:to>
                                        <p:clrVal>
                                          <a:srgbClr val="FF0000"/>
                                        </p:clrVal>
                                      </p:to>
                                    </p:set>
                                  </p:childTnLst>
                                </p:cTn>
                              </p:par>
                              <p:par>
                                <p:cTn id="89" presetID="3" presetClass="emph" presetSubtype="1" grpId="1" nodeType="withEffect">
                                  <p:stCondLst>
                                    <p:cond delay="0"/>
                                  </p:stCondLst>
                                  <p:childTnLst>
                                    <p:set>
                                      <p:cBhvr override="childStyle">
                                        <p:cTn id="90" dur="indefinite"/>
                                        <p:tgtEl>
                                          <p:spTgt spid="735"/>
                                        </p:tgtEl>
                                        <p:attrNameLst>
                                          <p:attrName>style.color</p:attrName>
                                        </p:attrNameLst>
                                      </p:cBhvr>
                                      <p:to>
                                        <p:clrVal>
                                          <a:srgbClr val="FF0000"/>
                                        </p:clrVal>
                                      </p:to>
                                    </p:set>
                                  </p:childTnLst>
                                </p:cTn>
                              </p:par>
                              <p:par>
                                <p:cTn id="91" presetID="3" presetClass="emph" presetSubtype="1" grpId="1" nodeType="withEffect">
                                  <p:stCondLst>
                                    <p:cond delay="0"/>
                                  </p:stCondLst>
                                  <p:childTnLst>
                                    <p:set>
                                      <p:cBhvr override="childStyle">
                                        <p:cTn id="92" dur="indefinite"/>
                                        <p:tgtEl>
                                          <p:spTgt spid="756"/>
                                        </p:tgtEl>
                                        <p:attrNameLst>
                                          <p:attrName>style.color</p:attrName>
                                        </p:attrNameLst>
                                      </p:cBhvr>
                                      <p:to>
                                        <p:clrVal>
                                          <a:srgbClr val="FF0000"/>
                                        </p:clrVal>
                                      </p:to>
                                    </p:set>
                                  </p:childTnLst>
                                </p:cTn>
                              </p:par>
                            </p:childTnLst>
                          </p:cTn>
                        </p:par>
                      </p:childTnLst>
                    </p:cTn>
                  </p:par>
                  <p:par>
                    <p:cTn id="93" fill="hold">
                      <p:stCondLst>
                        <p:cond delay="indefinite"/>
                      </p:stCondLst>
                      <p:childTnLst>
                        <p:par>
                          <p:cTn id="94" fill="hold">
                            <p:stCondLst>
                              <p:cond delay="0"/>
                            </p:stCondLst>
                            <p:childTnLst>
                              <p:par>
                                <p:cTn id="95" presetID="3" presetClass="emph" presetSubtype="1" grpId="2" nodeType="clickEffect">
                                  <p:stCondLst>
                                    <p:cond delay="0"/>
                                  </p:stCondLst>
                                  <p:childTnLst>
                                    <p:set>
                                      <p:cBhvr override="childStyle">
                                        <p:cTn id="96" dur="indefinite"/>
                                        <p:tgtEl>
                                          <p:spTgt spid="714"/>
                                        </p:tgtEl>
                                        <p:attrNameLst>
                                          <p:attrName>style.color</p:attrName>
                                        </p:attrNameLst>
                                      </p:cBhvr>
                                      <p:to>
                                        <p:clrVal>
                                          <a:srgbClr val="000000"/>
                                        </p:clrVal>
                                      </p:to>
                                    </p:set>
                                  </p:childTnLst>
                                </p:cTn>
                              </p:par>
                              <p:par>
                                <p:cTn id="97" presetID="3" presetClass="emph" presetSubtype="1" grpId="2" nodeType="withEffect">
                                  <p:stCondLst>
                                    <p:cond delay="0"/>
                                  </p:stCondLst>
                                  <p:childTnLst>
                                    <p:set>
                                      <p:cBhvr override="childStyle">
                                        <p:cTn id="98" dur="indefinite"/>
                                        <p:tgtEl>
                                          <p:spTgt spid="735"/>
                                        </p:tgtEl>
                                        <p:attrNameLst>
                                          <p:attrName>style.color</p:attrName>
                                        </p:attrNameLst>
                                      </p:cBhvr>
                                      <p:to>
                                        <p:clrVal>
                                          <a:srgbClr val="000000"/>
                                        </p:clrVal>
                                      </p:to>
                                    </p:set>
                                  </p:childTnLst>
                                </p:cTn>
                              </p:par>
                              <p:par>
                                <p:cTn id="99" presetID="3" presetClass="emph" presetSubtype="1" grpId="2" nodeType="withEffect">
                                  <p:stCondLst>
                                    <p:cond delay="0"/>
                                  </p:stCondLst>
                                  <p:childTnLst>
                                    <p:set>
                                      <p:cBhvr override="childStyle">
                                        <p:cTn id="100" dur="indefinite"/>
                                        <p:tgtEl>
                                          <p:spTgt spid="756"/>
                                        </p:tgtEl>
                                        <p:attrNameLst>
                                          <p:attrName>style.color</p:attrName>
                                        </p:attrNameLst>
                                      </p:cBhvr>
                                      <p:to>
                                        <p:clrVal>
                                          <a:srgbClr val="000000"/>
                                        </p:clrVal>
                                      </p:to>
                                    </p:set>
                                  </p:childTnLst>
                                </p:cTn>
                              </p:par>
                              <p:par>
                                <p:cTn id="101" presetID="3" presetClass="emph" presetSubtype="1" grpId="1" nodeType="withEffect">
                                  <p:stCondLst>
                                    <p:cond delay="0"/>
                                  </p:stCondLst>
                                  <p:iterate type="wd">
                                    <p:tmPct val="0"/>
                                  </p:iterate>
                                  <p:childTnLst>
                                    <p:set>
                                      <p:cBhvr override="childStyle">
                                        <p:cTn id="102" dur="indefinite"/>
                                        <p:tgtEl>
                                          <p:spTgt spid="707"/>
                                        </p:tgtEl>
                                        <p:attrNameLst>
                                          <p:attrName>style.color</p:attrName>
                                        </p:attrNameLst>
                                      </p:cBhvr>
                                      <p:to>
                                        <p:clrVal>
                                          <a:srgbClr val="000000"/>
                                        </p:clrVal>
                                      </p:to>
                                    </p:set>
                                  </p:childTnLst>
                                </p:cTn>
                              </p:par>
                              <p:par>
                                <p:cTn id="103" presetID="3" presetClass="emph" presetSubtype="1" grpId="1" nodeType="withEffect">
                                  <p:stCondLst>
                                    <p:cond delay="0"/>
                                  </p:stCondLst>
                                  <p:iterate type="wd">
                                    <p:tmPct val="0"/>
                                  </p:iterate>
                                  <p:childTnLst>
                                    <p:set>
                                      <p:cBhvr override="childStyle">
                                        <p:cTn id="104" dur="indefinite"/>
                                        <p:tgtEl>
                                          <p:spTgt spid="728"/>
                                        </p:tgtEl>
                                        <p:attrNameLst>
                                          <p:attrName>style.color</p:attrName>
                                        </p:attrNameLst>
                                      </p:cBhvr>
                                      <p:to>
                                        <p:clrVal>
                                          <a:srgbClr val="000000"/>
                                        </p:clrVal>
                                      </p:to>
                                    </p:set>
                                  </p:childTnLst>
                                </p:cTn>
                              </p:par>
                              <p:par>
                                <p:cTn id="105" presetID="3" presetClass="emph" presetSubtype="1" grpId="1" nodeType="withEffect">
                                  <p:stCondLst>
                                    <p:cond delay="0"/>
                                  </p:stCondLst>
                                  <p:iterate type="wd">
                                    <p:tmPct val="0"/>
                                  </p:iterate>
                                  <p:childTnLst>
                                    <p:set>
                                      <p:cBhvr override="childStyle">
                                        <p:cTn id="106" dur="indefinite"/>
                                        <p:tgtEl>
                                          <p:spTgt spid="749"/>
                                        </p:tgtEl>
                                        <p:attrNameLst>
                                          <p:attrName>style.color</p:attrName>
                                        </p:attrNameLst>
                                      </p:cBhvr>
                                      <p:to>
                                        <p:clrVal>
                                          <a:srgbClr val="000000"/>
                                        </p:clrVal>
                                      </p:to>
                                    </p:set>
                                  </p:childTnLst>
                                </p:cTn>
                              </p:par>
                              <p:par>
                                <p:cTn id="107" presetID="3" presetClass="emph" presetSubtype="1" grpId="1" nodeType="withEffect">
                                  <p:stCondLst>
                                    <p:cond delay="0"/>
                                  </p:stCondLst>
                                  <p:childTnLst>
                                    <p:set>
                                      <p:cBhvr override="childStyle">
                                        <p:cTn id="108" dur="indefinite"/>
                                        <p:tgtEl>
                                          <p:spTgt spid="894"/>
                                        </p:tgtEl>
                                        <p:attrNameLst>
                                          <p:attrName>style.color</p:attrName>
                                        </p:attrNameLst>
                                      </p:cBhvr>
                                      <p:to>
                                        <p:clrVal>
                                          <a:srgbClr val="000000"/>
                                        </p:clrVal>
                                      </p:to>
                                    </p:set>
                                  </p:childTnLst>
                                </p:cTn>
                              </p:par>
                              <p:par>
                                <p:cTn id="109" presetID="3" presetClass="emph" presetSubtype="1" grpId="1" nodeType="withEffect">
                                  <p:stCondLst>
                                    <p:cond delay="0"/>
                                  </p:stCondLst>
                                  <p:childTnLst>
                                    <p:set>
                                      <p:cBhvr override="childStyle">
                                        <p:cTn id="110" dur="indefinite"/>
                                        <p:tgtEl>
                                          <p:spTgt spid="895"/>
                                        </p:tgtEl>
                                        <p:attrNameLst>
                                          <p:attrName>style.color</p:attrName>
                                        </p:attrNameLst>
                                      </p:cBhvr>
                                      <p:to>
                                        <p:clrVal>
                                          <a:srgbClr val="000000"/>
                                        </p:clrVal>
                                      </p:to>
                                    </p:set>
                                  </p:childTnLst>
                                </p:cTn>
                              </p:par>
                            </p:childTnLst>
                          </p:cTn>
                        </p:par>
                      </p:childTnLst>
                    </p:cTn>
                  </p:par>
                  <p:par>
                    <p:cTn id="111" fill="hold">
                      <p:stCondLst>
                        <p:cond delay="indefinite"/>
                      </p:stCondLst>
                      <p:childTnLst>
                        <p:par>
                          <p:cTn id="112" fill="hold">
                            <p:stCondLst>
                              <p:cond delay="0"/>
                            </p:stCondLst>
                            <p:childTnLst>
                              <p:par>
                                <p:cTn id="113" presetID="3" presetClass="emph" presetSubtype="1" grpId="0" nodeType="clickEffect">
                                  <p:stCondLst>
                                    <p:cond delay="0"/>
                                  </p:stCondLst>
                                  <p:childTnLst>
                                    <p:set>
                                      <p:cBhvr override="childStyle">
                                        <p:cTn id="114" dur="indefinite"/>
                                        <p:tgtEl>
                                          <p:spTgt spid="906"/>
                                        </p:tgtEl>
                                        <p:attrNameLst>
                                          <p:attrName>style.color</p:attrName>
                                        </p:attrNameLst>
                                      </p:cBhvr>
                                      <p:to>
                                        <p:clrVal>
                                          <a:srgbClr val="FF0000"/>
                                        </p:clrVal>
                                      </p:to>
                                    </p:set>
                                  </p:childTnLst>
                                </p:cTn>
                              </p:par>
                            </p:childTnLst>
                          </p:cTn>
                        </p:par>
                      </p:childTnLst>
                    </p:cTn>
                  </p:par>
                  <p:par>
                    <p:cTn id="115" fill="hold">
                      <p:stCondLst>
                        <p:cond delay="indefinite"/>
                      </p:stCondLst>
                      <p:childTnLst>
                        <p:par>
                          <p:cTn id="116" fill="hold">
                            <p:stCondLst>
                              <p:cond delay="0"/>
                            </p:stCondLst>
                            <p:childTnLst>
                              <p:par>
                                <p:cTn id="117" presetID="3" presetClass="emph" presetSubtype="1" grpId="0" nodeType="clickEffect">
                                  <p:stCondLst>
                                    <p:cond delay="0"/>
                                  </p:stCondLst>
                                  <p:iterate type="wd">
                                    <p:tmPct val="0"/>
                                  </p:iterate>
                                  <p:childTnLst>
                                    <p:set>
                                      <p:cBhvr override="childStyle">
                                        <p:cTn id="118" dur="indefinite"/>
                                        <p:tgtEl>
                                          <p:spTgt spid="770"/>
                                        </p:tgtEl>
                                        <p:attrNameLst>
                                          <p:attrName>style.color</p:attrName>
                                        </p:attrNameLst>
                                      </p:cBhvr>
                                      <p:to>
                                        <p:clrVal>
                                          <a:srgbClr val="FF0000"/>
                                        </p:clrVal>
                                      </p:to>
                                    </p:set>
                                  </p:childTnLst>
                                </p:cTn>
                              </p:par>
                              <p:par>
                                <p:cTn id="119" presetID="3" presetClass="emph" presetSubtype="1" grpId="0" nodeType="withEffect">
                                  <p:stCondLst>
                                    <p:cond delay="0"/>
                                  </p:stCondLst>
                                  <p:iterate type="wd">
                                    <p:tmPct val="0"/>
                                  </p:iterate>
                                  <p:childTnLst>
                                    <p:set>
                                      <p:cBhvr override="childStyle">
                                        <p:cTn id="120" dur="indefinite"/>
                                        <p:tgtEl>
                                          <p:spTgt spid="791"/>
                                        </p:tgtEl>
                                        <p:attrNameLst>
                                          <p:attrName>style.color</p:attrName>
                                        </p:attrNameLst>
                                      </p:cBhvr>
                                      <p:to>
                                        <p:clrVal>
                                          <a:srgbClr val="FF0000"/>
                                        </p:clrVal>
                                      </p:to>
                                    </p:set>
                                  </p:childTnLst>
                                </p:cTn>
                              </p:par>
                              <p:par>
                                <p:cTn id="121" presetID="3" presetClass="emph" presetSubtype="1" grpId="0" nodeType="withEffect">
                                  <p:stCondLst>
                                    <p:cond delay="0"/>
                                  </p:stCondLst>
                                  <p:iterate type="wd">
                                    <p:tmPct val="0"/>
                                  </p:iterate>
                                  <p:childTnLst>
                                    <p:set>
                                      <p:cBhvr override="childStyle">
                                        <p:cTn id="122" dur="indefinite"/>
                                        <p:tgtEl>
                                          <p:spTgt spid="812"/>
                                        </p:tgtEl>
                                        <p:attrNameLst>
                                          <p:attrName>style.color</p:attrName>
                                        </p:attrNameLst>
                                      </p:cBhvr>
                                      <p:to>
                                        <p:clrVal>
                                          <a:srgbClr val="FF0000"/>
                                        </p:clrVal>
                                      </p:to>
                                    </p:set>
                                  </p:childTnLst>
                                </p:cTn>
                              </p:par>
                            </p:childTnLst>
                          </p:cTn>
                        </p:par>
                      </p:childTnLst>
                    </p:cTn>
                  </p:par>
                  <p:par>
                    <p:cTn id="123" fill="hold">
                      <p:stCondLst>
                        <p:cond delay="indefinite"/>
                      </p:stCondLst>
                      <p:childTnLst>
                        <p:par>
                          <p:cTn id="124" fill="hold">
                            <p:stCondLst>
                              <p:cond delay="0"/>
                            </p:stCondLst>
                            <p:childTnLst>
                              <p:par>
                                <p:cTn id="125" presetID="3" presetClass="emph" presetSubtype="1" grpId="0" nodeType="clickEffect">
                                  <p:stCondLst>
                                    <p:cond delay="0"/>
                                  </p:stCondLst>
                                  <p:childTnLst>
                                    <p:set>
                                      <p:cBhvr override="childStyle">
                                        <p:cTn id="126" dur="indefinite"/>
                                        <p:tgtEl>
                                          <p:spTgt spid="907"/>
                                        </p:tgtEl>
                                        <p:attrNameLst>
                                          <p:attrName>style.color</p:attrName>
                                        </p:attrNameLst>
                                      </p:cBhvr>
                                      <p:to>
                                        <p:clrVal>
                                          <a:srgbClr val="FF0000"/>
                                        </p:clrVal>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777"/>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798"/>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819"/>
                                        </p:tgtEl>
                                        <p:attrNameLst>
                                          <p:attrName>style.visibility</p:attrName>
                                        </p:attrNameLst>
                                      </p:cBhvr>
                                      <p:to>
                                        <p:strVal val="visible"/>
                                      </p:to>
                                    </p:set>
                                  </p:childTnLst>
                                </p:cTn>
                              </p:par>
                              <p:par>
                                <p:cTn id="135" presetID="3" presetClass="emph" presetSubtype="1" grpId="1" nodeType="withEffect">
                                  <p:stCondLst>
                                    <p:cond delay="0"/>
                                  </p:stCondLst>
                                  <p:childTnLst>
                                    <p:set>
                                      <p:cBhvr override="childStyle">
                                        <p:cTn id="136" dur="indefinite"/>
                                        <p:tgtEl>
                                          <p:spTgt spid="777"/>
                                        </p:tgtEl>
                                        <p:attrNameLst>
                                          <p:attrName>style.color</p:attrName>
                                        </p:attrNameLst>
                                      </p:cBhvr>
                                      <p:to>
                                        <p:clrVal>
                                          <a:srgbClr val="FF0000"/>
                                        </p:clrVal>
                                      </p:to>
                                    </p:set>
                                  </p:childTnLst>
                                </p:cTn>
                              </p:par>
                              <p:par>
                                <p:cTn id="137" presetID="3" presetClass="emph" presetSubtype="1" grpId="1" nodeType="withEffect">
                                  <p:stCondLst>
                                    <p:cond delay="0"/>
                                  </p:stCondLst>
                                  <p:childTnLst>
                                    <p:set>
                                      <p:cBhvr override="childStyle">
                                        <p:cTn id="138" dur="indefinite"/>
                                        <p:tgtEl>
                                          <p:spTgt spid="798"/>
                                        </p:tgtEl>
                                        <p:attrNameLst>
                                          <p:attrName>style.color</p:attrName>
                                        </p:attrNameLst>
                                      </p:cBhvr>
                                      <p:to>
                                        <p:clrVal>
                                          <a:srgbClr val="FF0000"/>
                                        </p:clrVal>
                                      </p:to>
                                    </p:set>
                                  </p:childTnLst>
                                </p:cTn>
                              </p:par>
                              <p:par>
                                <p:cTn id="139" presetID="3" presetClass="emph" presetSubtype="1" grpId="1" nodeType="withEffect">
                                  <p:stCondLst>
                                    <p:cond delay="0"/>
                                  </p:stCondLst>
                                  <p:childTnLst>
                                    <p:set>
                                      <p:cBhvr override="childStyle">
                                        <p:cTn id="140" dur="indefinite"/>
                                        <p:tgtEl>
                                          <p:spTgt spid="819"/>
                                        </p:tgtEl>
                                        <p:attrNameLst>
                                          <p:attrName>style.color</p:attrName>
                                        </p:attrNameLst>
                                      </p:cBhvr>
                                      <p:to>
                                        <p:clrVal>
                                          <a:srgbClr val="FF0000"/>
                                        </p:clrVal>
                                      </p:to>
                                    </p:set>
                                  </p:childTnLst>
                                </p:cTn>
                              </p:par>
                            </p:childTnLst>
                          </p:cTn>
                        </p:par>
                      </p:childTnLst>
                    </p:cTn>
                  </p:par>
                  <p:par>
                    <p:cTn id="141" fill="hold">
                      <p:stCondLst>
                        <p:cond delay="indefinite"/>
                      </p:stCondLst>
                      <p:childTnLst>
                        <p:par>
                          <p:cTn id="142" fill="hold">
                            <p:stCondLst>
                              <p:cond delay="0"/>
                            </p:stCondLst>
                            <p:childTnLst>
                              <p:par>
                                <p:cTn id="143" presetID="3" presetClass="emph" presetSubtype="1" grpId="2" nodeType="clickEffect">
                                  <p:stCondLst>
                                    <p:cond delay="0"/>
                                  </p:stCondLst>
                                  <p:childTnLst>
                                    <p:set>
                                      <p:cBhvr override="childStyle">
                                        <p:cTn id="144" dur="indefinite"/>
                                        <p:tgtEl>
                                          <p:spTgt spid="777"/>
                                        </p:tgtEl>
                                        <p:attrNameLst>
                                          <p:attrName>style.color</p:attrName>
                                        </p:attrNameLst>
                                      </p:cBhvr>
                                      <p:to>
                                        <p:clrVal>
                                          <a:srgbClr val="000000"/>
                                        </p:clrVal>
                                      </p:to>
                                    </p:set>
                                  </p:childTnLst>
                                </p:cTn>
                              </p:par>
                              <p:par>
                                <p:cTn id="145" presetID="3" presetClass="emph" presetSubtype="1" grpId="2" nodeType="withEffect">
                                  <p:stCondLst>
                                    <p:cond delay="0"/>
                                  </p:stCondLst>
                                  <p:childTnLst>
                                    <p:set>
                                      <p:cBhvr override="childStyle">
                                        <p:cTn id="146" dur="indefinite"/>
                                        <p:tgtEl>
                                          <p:spTgt spid="798"/>
                                        </p:tgtEl>
                                        <p:attrNameLst>
                                          <p:attrName>style.color</p:attrName>
                                        </p:attrNameLst>
                                      </p:cBhvr>
                                      <p:to>
                                        <p:clrVal>
                                          <a:srgbClr val="000000"/>
                                        </p:clrVal>
                                      </p:to>
                                    </p:set>
                                  </p:childTnLst>
                                </p:cTn>
                              </p:par>
                              <p:par>
                                <p:cTn id="147" presetID="3" presetClass="emph" presetSubtype="1" grpId="2" nodeType="withEffect">
                                  <p:stCondLst>
                                    <p:cond delay="0"/>
                                  </p:stCondLst>
                                  <p:childTnLst>
                                    <p:set>
                                      <p:cBhvr override="childStyle">
                                        <p:cTn id="148" dur="indefinite"/>
                                        <p:tgtEl>
                                          <p:spTgt spid="819"/>
                                        </p:tgtEl>
                                        <p:attrNameLst>
                                          <p:attrName>style.color</p:attrName>
                                        </p:attrNameLst>
                                      </p:cBhvr>
                                      <p:to>
                                        <p:clrVal>
                                          <a:srgbClr val="000000"/>
                                        </p:clrVal>
                                      </p:to>
                                    </p:set>
                                  </p:childTnLst>
                                </p:cTn>
                              </p:par>
                              <p:par>
                                <p:cTn id="149" presetID="3" presetClass="emph" presetSubtype="1" grpId="1" nodeType="withEffect">
                                  <p:stCondLst>
                                    <p:cond delay="0"/>
                                  </p:stCondLst>
                                  <p:iterate type="wd">
                                    <p:tmPct val="0"/>
                                  </p:iterate>
                                  <p:childTnLst>
                                    <p:set>
                                      <p:cBhvr override="childStyle">
                                        <p:cTn id="150" dur="indefinite"/>
                                        <p:tgtEl>
                                          <p:spTgt spid="770"/>
                                        </p:tgtEl>
                                        <p:attrNameLst>
                                          <p:attrName>style.color</p:attrName>
                                        </p:attrNameLst>
                                      </p:cBhvr>
                                      <p:to>
                                        <p:clrVal>
                                          <a:srgbClr val="000000"/>
                                        </p:clrVal>
                                      </p:to>
                                    </p:set>
                                  </p:childTnLst>
                                </p:cTn>
                              </p:par>
                              <p:par>
                                <p:cTn id="151" presetID="3" presetClass="emph" presetSubtype="1" grpId="1" nodeType="withEffect">
                                  <p:stCondLst>
                                    <p:cond delay="0"/>
                                  </p:stCondLst>
                                  <p:iterate type="wd">
                                    <p:tmPct val="0"/>
                                  </p:iterate>
                                  <p:childTnLst>
                                    <p:set>
                                      <p:cBhvr override="childStyle">
                                        <p:cTn id="152" dur="indefinite"/>
                                        <p:tgtEl>
                                          <p:spTgt spid="791"/>
                                        </p:tgtEl>
                                        <p:attrNameLst>
                                          <p:attrName>style.color</p:attrName>
                                        </p:attrNameLst>
                                      </p:cBhvr>
                                      <p:to>
                                        <p:clrVal>
                                          <a:srgbClr val="000000"/>
                                        </p:clrVal>
                                      </p:to>
                                    </p:set>
                                  </p:childTnLst>
                                </p:cTn>
                              </p:par>
                              <p:par>
                                <p:cTn id="153" presetID="3" presetClass="emph" presetSubtype="1" grpId="1" nodeType="withEffect">
                                  <p:stCondLst>
                                    <p:cond delay="0"/>
                                  </p:stCondLst>
                                  <p:iterate type="wd">
                                    <p:tmPct val="0"/>
                                  </p:iterate>
                                  <p:childTnLst>
                                    <p:set>
                                      <p:cBhvr override="childStyle">
                                        <p:cTn id="154" dur="indefinite"/>
                                        <p:tgtEl>
                                          <p:spTgt spid="812"/>
                                        </p:tgtEl>
                                        <p:attrNameLst>
                                          <p:attrName>style.color</p:attrName>
                                        </p:attrNameLst>
                                      </p:cBhvr>
                                      <p:to>
                                        <p:clrVal>
                                          <a:srgbClr val="000000"/>
                                        </p:clrVal>
                                      </p:to>
                                    </p:set>
                                  </p:childTnLst>
                                </p:cTn>
                              </p:par>
                              <p:par>
                                <p:cTn id="155" presetID="3" presetClass="emph" presetSubtype="1" grpId="1" nodeType="withEffect">
                                  <p:stCondLst>
                                    <p:cond delay="0"/>
                                  </p:stCondLst>
                                  <p:childTnLst>
                                    <p:set>
                                      <p:cBhvr override="childStyle">
                                        <p:cTn id="156" dur="indefinite"/>
                                        <p:tgtEl>
                                          <p:spTgt spid="906"/>
                                        </p:tgtEl>
                                        <p:attrNameLst>
                                          <p:attrName>style.color</p:attrName>
                                        </p:attrNameLst>
                                      </p:cBhvr>
                                      <p:to>
                                        <p:clrVal>
                                          <a:srgbClr val="000000"/>
                                        </p:clrVal>
                                      </p:to>
                                    </p:set>
                                  </p:childTnLst>
                                </p:cTn>
                              </p:par>
                              <p:par>
                                <p:cTn id="157" presetID="3" presetClass="emph" presetSubtype="1" grpId="1" nodeType="withEffect">
                                  <p:stCondLst>
                                    <p:cond delay="0"/>
                                  </p:stCondLst>
                                  <p:childTnLst>
                                    <p:set>
                                      <p:cBhvr override="childStyle">
                                        <p:cTn id="158" dur="indefinite"/>
                                        <p:tgtEl>
                                          <p:spTgt spid="907"/>
                                        </p:tgtEl>
                                        <p:attrNameLst>
                                          <p:attrName>style.color</p:attrName>
                                        </p:attrNameLst>
                                      </p:cBhvr>
                                      <p:to>
                                        <p:clrVal>
                                          <a:srgbClr val="000000"/>
                                        </p:clrVal>
                                      </p:to>
                                    </p:set>
                                  </p:childTnLst>
                                </p:cTn>
                              </p:par>
                            </p:childTnLst>
                          </p:cTn>
                        </p:par>
                      </p:childTnLst>
                    </p:cTn>
                  </p:par>
                  <p:par>
                    <p:cTn id="159" fill="hold">
                      <p:stCondLst>
                        <p:cond delay="indefinite"/>
                      </p:stCondLst>
                      <p:childTnLst>
                        <p:par>
                          <p:cTn id="160" fill="hold">
                            <p:stCondLst>
                              <p:cond delay="0"/>
                            </p:stCondLst>
                            <p:childTnLst>
                              <p:par>
                                <p:cTn id="161" presetID="3" presetClass="emph" presetSubtype="1" grpId="0" nodeType="clickEffect">
                                  <p:stCondLst>
                                    <p:cond delay="0"/>
                                  </p:stCondLst>
                                  <p:childTnLst>
                                    <p:set>
                                      <p:cBhvr override="childStyle">
                                        <p:cTn id="162" dur="indefinite"/>
                                        <p:tgtEl>
                                          <p:spTgt spid="909"/>
                                        </p:tgtEl>
                                        <p:attrNameLst>
                                          <p:attrName>style.color</p:attrName>
                                        </p:attrNameLst>
                                      </p:cBhvr>
                                      <p:to>
                                        <p:clrVal>
                                          <a:srgbClr val="FF0000"/>
                                        </p:clrVal>
                                      </p:to>
                                    </p:set>
                                  </p:childTnLst>
                                </p:cTn>
                              </p:par>
                            </p:childTnLst>
                          </p:cTn>
                        </p:par>
                      </p:childTnLst>
                    </p:cTn>
                  </p:par>
                  <p:par>
                    <p:cTn id="163" fill="hold">
                      <p:stCondLst>
                        <p:cond delay="indefinite"/>
                      </p:stCondLst>
                      <p:childTnLst>
                        <p:par>
                          <p:cTn id="164" fill="hold">
                            <p:stCondLst>
                              <p:cond delay="0"/>
                            </p:stCondLst>
                            <p:childTnLst>
                              <p:par>
                                <p:cTn id="165" presetID="3" presetClass="emph" presetSubtype="1" grpId="0" nodeType="clickEffect">
                                  <p:stCondLst>
                                    <p:cond delay="0"/>
                                  </p:stCondLst>
                                  <p:iterate type="wd">
                                    <p:tmPct val="0"/>
                                  </p:iterate>
                                  <p:childTnLst>
                                    <p:set>
                                      <p:cBhvr override="childStyle">
                                        <p:cTn id="166" dur="indefinite"/>
                                        <p:tgtEl>
                                          <p:spTgt spid="833"/>
                                        </p:tgtEl>
                                        <p:attrNameLst>
                                          <p:attrName>style.color</p:attrName>
                                        </p:attrNameLst>
                                      </p:cBhvr>
                                      <p:to>
                                        <p:clrVal>
                                          <a:srgbClr val="FF0000"/>
                                        </p:clrVal>
                                      </p:to>
                                    </p:set>
                                  </p:childTnLst>
                                </p:cTn>
                              </p:par>
                              <p:par>
                                <p:cTn id="167" presetID="3" presetClass="emph" presetSubtype="1" grpId="0" nodeType="withEffect">
                                  <p:stCondLst>
                                    <p:cond delay="0"/>
                                  </p:stCondLst>
                                  <p:iterate type="wd">
                                    <p:tmPct val="0"/>
                                  </p:iterate>
                                  <p:childTnLst>
                                    <p:set>
                                      <p:cBhvr override="childStyle">
                                        <p:cTn id="168" dur="indefinite"/>
                                        <p:tgtEl>
                                          <p:spTgt spid="854"/>
                                        </p:tgtEl>
                                        <p:attrNameLst>
                                          <p:attrName>style.color</p:attrName>
                                        </p:attrNameLst>
                                      </p:cBhvr>
                                      <p:to>
                                        <p:clrVal>
                                          <a:srgbClr val="FF0000"/>
                                        </p:clrVal>
                                      </p:to>
                                    </p:set>
                                  </p:childTnLst>
                                </p:cTn>
                              </p:par>
                              <p:par>
                                <p:cTn id="169" presetID="3" presetClass="emph" presetSubtype="1" grpId="0" nodeType="withEffect">
                                  <p:stCondLst>
                                    <p:cond delay="0"/>
                                  </p:stCondLst>
                                  <p:iterate type="wd">
                                    <p:tmPct val="0"/>
                                  </p:iterate>
                                  <p:childTnLst>
                                    <p:set>
                                      <p:cBhvr override="childStyle">
                                        <p:cTn id="170" dur="indefinite"/>
                                        <p:tgtEl>
                                          <p:spTgt spid="875"/>
                                        </p:tgtEl>
                                        <p:attrNameLst>
                                          <p:attrName>style.color</p:attrName>
                                        </p:attrNameLst>
                                      </p:cBhvr>
                                      <p:to>
                                        <p:clrVal>
                                          <a:srgbClr val="FF0000"/>
                                        </p:clrVal>
                                      </p:to>
                                    </p:set>
                                  </p:childTnLst>
                                </p:cTn>
                              </p:par>
                            </p:childTnLst>
                          </p:cTn>
                        </p:par>
                      </p:childTnLst>
                    </p:cTn>
                  </p:par>
                  <p:par>
                    <p:cTn id="171" fill="hold">
                      <p:stCondLst>
                        <p:cond delay="indefinite"/>
                      </p:stCondLst>
                      <p:childTnLst>
                        <p:par>
                          <p:cTn id="172" fill="hold">
                            <p:stCondLst>
                              <p:cond delay="0"/>
                            </p:stCondLst>
                            <p:childTnLst>
                              <p:par>
                                <p:cTn id="173" presetID="3" presetClass="emph" presetSubtype="1" grpId="0" nodeType="clickEffect">
                                  <p:stCondLst>
                                    <p:cond delay="0"/>
                                  </p:stCondLst>
                                  <p:childTnLst>
                                    <p:set>
                                      <p:cBhvr override="childStyle">
                                        <p:cTn id="174" dur="indefinite"/>
                                        <p:tgtEl>
                                          <p:spTgt spid="910"/>
                                        </p:tgtEl>
                                        <p:attrNameLst>
                                          <p:attrName>style.color</p:attrName>
                                        </p:attrNameLst>
                                      </p:cBhvr>
                                      <p:to>
                                        <p:clrVal>
                                          <a:srgbClr val="FF0000"/>
                                        </p:clrVal>
                                      </p:to>
                                    </p:se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grpId="0" nodeType="clickEffect">
                                  <p:stCondLst>
                                    <p:cond delay="0"/>
                                  </p:stCondLst>
                                  <p:childTnLst>
                                    <p:set>
                                      <p:cBhvr>
                                        <p:cTn id="178" dur="1" fill="hold">
                                          <p:stCondLst>
                                            <p:cond delay="0"/>
                                          </p:stCondLst>
                                        </p:cTn>
                                        <p:tgtEl>
                                          <p:spTgt spid="840"/>
                                        </p:tgtEl>
                                        <p:attrNameLst>
                                          <p:attrName>style.visibility</p:attrName>
                                        </p:attrNameLst>
                                      </p:cBhvr>
                                      <p:to>
                                        <p:strVal val="visible"/>
                                      </p:to>
                                    </p:set>
                                  </p:childTnLst>
                                </p:cTn>
                              </p:par>
                              <p:par>
                                <p:cTn id="179" presetID="1" presetClass="entr" presetSubtype="0" fill="hold" grpId="0" nodeType="withEffect">
                                  <p:stCondLst>
                                    <p:cond delay="0"/>
                                  </p:stCondLst>
                                  <p:childTnLst>
                                    <p:set>
                                      <p:cBhvr>
                                        <p:cTn id="180" dur="1" fill="hold">
                                          <p:stCondLst>
                                            <p:cond delay="0"/>
                                          </p:stCondLst>
                                        </p:cTn>
                                        <p:tgtEl>
                                          <p:spTgt spid="861"/>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882"/>
                                        </p:tgtEl>
                                        <p:attrNameLst>
                                          <p:attrName>style.visibility</p:attrName>
                                        </p:attrNameLst>
                                      </p:cBhvr>
                                      <p:to>
                                        <p:strVal val="visible"/>
                                      </p:to>
                                    </p:set>
                                  </p:childTnLst>
                                </p:cTn>
                              </p:par>
                              <p:par>
                                <p:cTn id="183" presetID="3" presetClass="emph" presetSubtype="1" grpId="1" nodeType="withEffect">
                                  <p:stCondLst>
                                    <p:cond delay="0"/>
                                  </p:stCondLst>
                                  <p:childTnLst>
                                    <p:set>
                                      <p:cBhvr override="childStyle">
                                        <p:cTn id="184" dur="indefinite"/>
                                        <p:tgtEl>
                                          <p:spTgt spid="840"/>
                                        </p:tgtEl>
                                        <p:attrNameLst>
                                          <p:attrName>style.color</p:attrName>
                                        </p:attrNameLst>
                                      </p:cBhvr>
                                      <p:to>
                                        <p:clrVal>
                                          <a:srgbClr val="FF0000"/>
                                        </p:clrVal>
                                      </p:to>
                                    </p:set>
                                  </p:childTnLst>
                                </p:cTn>
                              </p:par>
                              <p:par>
                                <p:cTn id="185" presetID="3" presetClass="emph" presetSubtype="1" grpId="1" nodeType="withEffect">
                                  <p:stCondLst>
                                    <p:cond delay="0"/>
                                  </p:stCondLst>
                                  <p:childTnLst>
                                    <p:set>
                                      <p:cBhvr override="childStyle">
                                        <p:cTn id="186" dur="indefinite"/>
                                        <p:tgtEl>
                                          <p:spTgt spid="861"/>
                                        </p:tgtEl>
                                        <p:attrNameLst>
                                          <p:attrName>style.color</p:attrName>
                                        </p:attrNameLst>
                                      </p:cBhvr>
                                      <p:to>
                                        <p:clrVal>
                                          <a:srgbClr val="FF0000"/>
                                        </p:clrVal>
                                      </p:to>
                                    </p:set>
                                  </p:childTnLst>
                                </p:cTn>
                              </p:par>
                              <p:par>
                                <p:cTn id="187" presetID="3" presetClass="emph" presetSubtype="1" grpId="1" nodeType="withEffect">
                                  <p:stCondLst>
                                    <p:cond delay="0"/>
                                  </p:stCondLst>
                                  <p:childTnLst>
                                    <p:set>
                                      <p:cBhvr override="childStyle">
                                        <p:cTn id="188" dur="indefinite"/>
                                        <p:tgtEl>
                                          <p:spTgt spid="882"/>
                                        </p:tgtEl>
                                        <p:attrNameLst>
                                          <p:attrName>style.color</p:attrName>
                                        </p:attrNameLst>
                                      </p:cBhvr>
                                      <p:to>
                                        <p:clrVal>
                                          <a:srgbClr val="FF0000"/>
                                        </p:clrVal>
                                      </p:to>
                                    </p:set>
                                  </p:childTnLst>
                                </p:cTn>
                              </p:par>
                            </p:childTnLst>
                          </p:cTn>
                        </p:par>
                      </p:childTnLst>
                    </p:cTn>
                  </p:par>
                  <p:par>
                    <p:cTn id="189" fill="hold">
                      <p:stCondLst>
                        <p:cond delay="indefinite"/>
                      </p:stCondLst>
                      <p:childTnLst>
                        <p:par>
                          <p:cTn id="190" fill="hold">
                            <p:stCondLst>
                              <p:cond delay="0"/>
                            </p:stCondLst>
                            <p:childTnLst>
                              <p:par>
                                <p:cTn id="191" presetID="3" presetClass="emph" presetSubtype="1" grpId="2" nodeType="clickEffect">
                                  <p:stCondLst>
                                    <p:cond delay="0"/>
                                  </p:stCondLst>
                                  <p:childTnLst>
                                    <p:set>
                                      <p:cBhvr override="childStyle">
                                        <p:cTn id="192" dur="indefinite"/>
                                        <p:tgtEl>
                                          <p:spTgt spid="840"/>
                                        </p:tgtEl>
                                        <p:attrNameLst>
                                          <p:attrName>style.color</p:attrName>
                                        </p:attrNameLst>
                                      </p:cBhvr>
                                      <p:to>
                                        <p:clrVal>
                                          <a:srgbClr val="000000"/>
                                        </p:clrVal>
                                      </p:to>
                                    </p:set>
                                  </p:childTnLst>
                                </p:cTn>
                              </p:par>
                              <p:par>
                                <p:cTn id="193" presetID="3" presetClass="emph" presetSubtype="1" grpId="2" nodeType="withEffect">
                                  <p:stCondLst>
                                    <p:cond delay="0"/>
                                  </p:stCondLst>
                                  <p:childTnLst>
                                    <p:set>
                                      <p:cBhvr override="childStyle">
                                        <p:cTn id="194" dur="indefinite"/>
                                        <p:tgtEl>
                                          <p:spTgt spid="861"/>
                                        </p:tgtEl>
                                        <p:attrNameLst>
                                          <p:attrName>style.color</p:attrName>
                                        </p:attrNameLst>
                                      </p:cBhvr>
                                      <p:to>
                                        <p:clrVal>
                                          <a:srgbClr val="000000"/>
                                        </p:clrVal>
                                      </p:to>
                                    </p:set>
                                  </p:childTnLst>
                                </p:cTn>
                              </p:par>
                              <p:par>
                                <p:cTn id="195" presetID="3" presetClass="emph" presetSubtype="1" grpId="2" nodeType="withEffect">
                                  <p:stCondLst>
                                    <p:cond delay="0"/>
                                  </p:stCondLst>
                                  <p:childTnLst>
                                    <p:set>
                                      <p:cBhvr override="childStyle">
                                        <p:cTn id="196" dur="indefinite"/>
                                        <p:tgtEl>
                                          <p:spTgt spid="882"/>
                                        </p:tgtEl>
                                        <p:attrNameLst>
                                          <p:attrName>style.color</p:attrName>
                                        </p:attrNameLst>
                                      </p:cBhvr>
                                      <p:to>
                                        <p:clrVal>
                                          <a:srgbClr val="000000"/>
                                        </p:clrVal>
                                      </p:to>
                                    </p:set>
                                  </p:childTnLst>
                                </p:cTn>
                              </p:par>
                              <p:par>
                                <p:cTn id="197" presetID="3" presetClass="emph" presetSubtype="1" grpId="1" nodeType="withEffect">
                                  <p:stCondLst>
                                    <p:cond delay="0"/>
                                  </p:stCondLst>
                                  <p:iterate type="wd">
                                    <p:tmPct val="0"/>
                                  </p:iterate>
                                  <p:childTnLst>
                                    <p:set>
                                      <p:cBhvr override="childStyle">
                                        <p:cTn id="198" dur="indefinite"/>
                                        <p:tgtEl>
                                          <p:spTgt spid="833"/>
                                        </p:tgtEl>
                                        <p:attrNameLst>
                                          <p:attrName>style.color</p:attrName>
                                        </p:attrNameLst>
                                      </p:cBhvr>
                                      <p:to>
                                        <p:clrVal>
                                          <a:srgbClr val="000000"/>
                                        </p:clrVal>
                                      </p:to>
                                    </p:set>
                                  </p:childTnLst>
                                </p:cTn>
                              </p:par>
                              <p:par>
                                <p:cTn id="199" presetID="3" presetClass="emph" presetSubtype="1" grpId="1" nodeType="withEffect">
                                  <p:stCondLst>
                                    <p:cond delay="0"/>
                                  </p:stCondLst>
                                  <p:iterate type="wd">
                                    <p:tmPct val="0"/>
                                  </p:iterate>
                                  <p:childTnLst>
                                    <p:set>
                                      <p:cBhvr override="childStyle">
                                        <p:cTn id="200" dur="indefinite"/>
                                        <p:tgtEl>
                                          <p:spTgt spid="854"/>
                                        </p:tgtEl>
                                        <p:attrNameLst>
                                          <p:attrName>style.color</p:attrName>
                                        </p:attrNameLst>
                                      </p:cBhvr>
                                      <p:to>
                                        <p:clrVal>
                                          <a:srgbClr val="000000"/>
                                        </p:clrVal>
                                      </p:to>
                                    </p:set>
                                  </p:childTnLst>
                                </p:cTn>
                              </p:par>
                              <p:par>
                                <p:cTn id="201" presetID="3" presetClass="emph" presetSubtype="1" grpId="1" nodeType="withEffect">
                                  <p:stCondLst>
                                    <p:cond delay="0"/>
                                  </p:stCondLst>
                                  <p:iterate type="wd">
                                    <p:tmPct val="0"/>
                                  </p:iterate>
                                  <p:childTnLst>
                                    <p:set>
                                      <p:cBhvr override="childStyle">
                                        <p:cTn id="202" dur="indefinite"/>
                                        <p:tgtEl>
                                          <p:spTgt spid="875"/>
                                        </p:tgtEl>
                                        <p:attrNameLst>
                                          <p:attrName>style.color</p:attrName>
                                        </p:attrNameLst>
                                      </p:cBhvr>
                                      <p:to>
                                        <p:clrVal>
                                          <a:srgbClr val="000000"/>
                                        </p:clrVal>
                                      </p:to>
                                    </p:set>
                                  </p:childTnLst>
                                </p:cTn>
                              </p:par>
                              <p:par>
                                <p:cTn id="203" presetID="3" presetClass="emph" presetSubtype="1" grpId="1" nodeType="withEffect">
                                  <p:stCondLst>
                                    <p:cond delay="0"/>
                                  </p:stCondLst>
                                  <p:childTnLst>
                                    <p:set>
                                      <p:cBhvr override="childStyle">
                                        <p:cTn id="204" dur="indefinite"/>
                                        <p:tgtEl>
                                          <p:spTgt spid="909"/>
                                        </p:tgtEl>
                                        <p:attrNameLst>
                                          <p:attrName>style.color</p:attrName>
                                        </p:attrNameLst>
                                      </p:cBhvr>
                                      <p:to>
                                        <p:clrVal>
                                          <a:srgbClr val="000000"/>
                                        </p:clrVal>
                                      </p:to>
                                    </p:set>
                                  </p:childTnLst>
                                </p:cTn>
                              </p:par>
                              <p:par>
                                <p:cTn id="205" presetID="3" presetClass="emph" presetSubtype="1" grpId="1" nodeType="withEffect">
                                  <p:stCondLst>
                                    <p:cond delay="0"/>
                                  </p:stCondLst>
                                  <p:childTnLst>
                                    <p:set>
                                      <p:cBhvr override="childStyle">
                                        <p:cTn id="206" dur="indefinite"/>
                                        <p:tgtEl>
                                          <p:spTgt spid="910"/>
                                        </p:tgtEl>
                                        <p:attrNameLst>
                                          <p:attrName>style.color</p:attrName>
                                        </p:attrNameLst>
                                      </p:cBhvr>
                                      <p:to>
                                        <p:clrVal>
                                          <a:srgbClr val="000000"/>
                                        </p:clrVal>
                                      </p:to>
                                    </p:set>
                                  </p:childTnLst>
                                </p:cTn>
                              </p:par>
                            </p:childTnLst>
                          </p:cTn>
                        </p:par>
                      </p:childTnLst>
                    </p:cTn>
                  </p:par>
                  <p:par>
                    <p:cTn id="207" fill="hold">
                      <p:stCondLst>
                        <p:cond delay="indefinite"/>
                      </p:stCondLst>
                      <p:childTnLst>
                        <p:par>
                          <p:cTn id="208" fill="hold">
                            <p:stCondLst>
                              <p:cond delay="0"/>
                            </p:stCondLst>
                            <p:childTnLst>
                              <p:par>
                                <p:cTn id="209" presetID="1" presetClass="emph" presetSubtype="1" grpId="1" nodeType="clickEffect">
                                  <p:stCondLst>
                                    <p:cond delay="0"/>
                                  </p:stCondLst>
                                  <p:childTnLst>
                                    <p:set>
                                      <p:cBhvr>
                                        <p:cTn id="210" dur="indefinite"/>
                                        <p:tgtEl>
                                          <p:spTgt spid="922"/>
                                        </p:tgtEl>
                                        <p:attrNameLst>
                                          <p:attrName>fillcolor</p:attrName>
                                        </p:attrNameLst>
                                      </p:cBhvr>
                                      <p:to>
                                        <p:clrVal>
                                          <a:srgbClr val="FFFFFF"/>
                                        </p:clrVal>
                                      </p:to>
                                    </p:set>
                                    <p:set>
                                      <p:cBhvr>
                                        <p:cTn id="211" dur="indefinite"/>
                                        <p:tgtEl>
                                          <p:spTgt spid="922"/>
                                        </p:tgtEl>
                                        <p:attrNameLst>
                                          <p:attrName>fill.type</p:attrName>
                                        </p:attrNameLst>
                                      </p:cBhvr>
                                      <p:to>
                                        <p:strVal val="solid"/>
                                      </p:to>
                                    </p:set>
                                    <p:set>
                                      <p:cBhvr>
                                        <p:cTn id="212" dur="indefinite"/>
                                        <p:tgtEl>
                                          <p:spTgt spid="922"/>
                                        </p:tgtEl>
                                        <p:attrNameLst>
                                          <p:attrName>fill.on</p:attrName>
                                        </p:attrNameLst>
                                      </p:cBhvr>
                                      <p:to>
                                        <p:strVal val="true"/>
                                      </p:to>
                                    </p:set>
                                  </p:childTnLst>
                                </p:cTn>
                              </p:par>
                            </p:childTnLst>
                          </p:cTn>
                        </p:par>
                        <p:par>
                          <p:cTn id="213" fill="hold">
                            <p:stCondLst>
                              <p:cond delay="0"/>
                            </p:stCondLst>
                            <p:childTnLst>
                              <p:par>
                                <p:cTn id="214" presetID="1" presetClass="emph" presetSubtype="1" grpId="1" nodeType="afterEffect">
                                  <p:stCondLst>
                                    <p:cond delay="0"/>
                                  </p:stCondLst>
                                  <p:childTnLst>
                                    <p:set>
                                      <p:cBhvr>
                                        <p:cTn id="215" dur="indefinite"/>
                                        <p:tgtEl>
                                          <p:spTgt spid="934"/>
                                        </p:tgtEl>
                                        <p:attrNameLst>
                                          <p:attrName>fillcolor</p:attrName>
                                        </p:attrNameLst>
                                      </p:cBhvr>
                                      <p:to>
                                        <p:clrVal>
                                          <a:srgbClr val="FFFFFF"/>
                                        </p:clrVal>
                                      </p:to>
                                    </p:set>
                                    <p:set>
                                      <p:cBhvr>
                                        <p:cTn id="216" dur="indefinite"/>
                                        <p:tgtEl>
                                          <p:spTgt spid="934"/>
                                        </p:tgtEl>
                                        <p:attrNameLst>
                                          <p:attrName>fill.type</p:attrName>
                                        </p:attrNameLst>
                                      </p:cBhvr>
                                      <p:to>
                                        <p:strVal val="solid"/>
                                      </p:to>
                                    </p:set>
                                    <p:set>
                                      <p:cBhvr>
                                        <p:cTn id="217" dur="indefinite"/>
                                        <p:tgtEl>
                                          <p:spTgt spid="934"/>
                                        </p:tgtEl>
                                        <p:attrNameLst>
                                          <p:attrName>fill.on</p:attrName>
                                        </p:attrNameLst>
                                      </p:cBhvr>
                                      <p:to>
                                        <p:strVal val="true"/>
                                      </p:to>
                                    </p:set>
                                  </p:childTnLst>
                                </p:cTn>
                              </p:par>
                            </p:childTnLst>
                          </p:cTn>
                        </p:par>
                      </p:childTnLst>
                    </p:cTn>
                  </p:par>
                  <p:par>
                    <p:cTn id="218" fill="hold">
                      <p:stCondLst>
                        <p:cond delay="indefinite"/>
                      </p:stCondLst>
                      <p:childTnLst>
                        <p:par>
                          <p:cTn id="219" fill="hold">
                            <p:stCondLst>
                              <p:cond delay="0"/>
                            </p:stCondLst>
                            <p:childTnLst>
                              <p:par>
                                <p:cTn id="220" presetID="1" presetClass="emph" presetSubtype="1" grpId="0" nodeType="clickEffect">
                                  <p:stCondLst>
                                    <p:cond delay="0"/>
                                  </p:stCondLst>
                                  <p:childTnLst>
                                    <p:set>
                                      <p:cBhvr>
                                        <p:cTn id="221" dur="indefinite"/>
                                        <p:tgtEl>
                                          <p:spTgt spid="935"/>
                                        </p:tgtEl>
                                        <p:attrNameLst>
                                          <p:attrName>fillcolor</p:attrName>
                                        </p:attrNameLst>
                                      </p:cBhvr>
                                      <p:to>
                                        <p:clrVal>
                                          <a:srgbClr val="00B0F0"/>
                                        </p:clrVal>
                                      </p:to>
                                    </p:set>
                                    <p:set>
                                      <p:cBhvr>
                                        <p:cTn id="222" dur="indefinite"/>
                                        <p:tgtEl>
                                          <p:spTgt spid="935"/>
                                        </p:tgtEl>
                                        <p:attrNameLst>
                                          <p:attrName>fill.type</p:attrName>
                                        </p:attrNameLst>
                                      </p:cBhvr>
                                      <p:to>
                                        <p:strVal val="solid"/>
                                      </p:to>
                                    </p:set>
                                    <p:set>
                                      <p:cBhvr>
                                        <p:cTn id="223" dur="indefinite"/>
                                        <p:tgtEl>
                                          <p:spTgt spid="935"/>
                                        </p:tgtEl>
                                        <p:attrNameLst>
                                          <p:attrName>fill.on</p:attrName>
                                        </p:attrNameLst>
                                      </p:cBhvr>
                                      <p:to>
                                        <p:strVal val="true"/>
                                      </p:to>
                                    </p:set>
                                  </p:childTnLst>
                                </p:cTn>
                              </p:par>
                              <p:par>
                                <p:cTn id="224" presetID="1" presetClass="emph" presetSubtype="1" grpId="0" nodeType="withEffect">
                                  <p:stCondLst>
                                    <p:cond delay="0"/>
                                  </p:stCondLst>
                                  <p:childTnLst>
                                    <p:set>
                                      <p:cBhvr>
                                        <p:cTn id="225" dur="indefinite"/>
                                        <p:tgtEl>
                                          <p:spTgt spid="923"/>
                                        </p:tgtEl>
                                        <p:attrNameLst>
                                          <p:attrName>fillcolor</p:attrName>
                                        </p:attrNameLst>
                                      </p:cBhvr>
                                      <p:to>
                                        <p:clrVal>
                                          <a:srgbClr val="00B0F0"/>
                                        </p:clrVal>
                                      </p:to>
                                    </p:set>
                                    <p:set>
                                      <p:cBhvr>
                                        <p:cTn id="226" dur="indefinite"/>
                                        <p:tgtEl>
                                          <p:spTgt spid="923"/>
                                        </p:tgtEl>
                                        <p:attrNameLst>
                                          <p:attrName>fill.type</p:attrName>
                                        </p:attrNameLst>
                                      </p:cBhvr>
                                      <p:to>
                                        <p:strVal val="solid"/>
                                      </p:to>
                                    </p:set>
                                    <p:set>
                                      <p:cBhvr>
                                        <p:cTn id="227" dur="indefinite"/>
                                        <p:tgtEl>
                                          <p:spTgt spid="923"/>
                                        </p:tgtEl>
                                        <p:attrNameLst>
                                          <p:attrName>fill.on</p:attrName>
                                        </p:attrNameLst>
                                      </p:cBhvr>
                                      <p:to>
                                        <p:strVal val="true"/>
                                      </p:to>
                                    </p:set>
                                  </p:childTnLst>
                                </p:cTn>
                              </p:par>
                            </p:childTnLst>
                          </p:cTn>
                        </p:par>
                      </p:childTnLst>
                    </p:cTn>
                  </p:par>
                  <p:par>
                    <p:cTn id="228" fill="hold">
                      <p:stCondLst>
                        <p:cond delay="indefinite"/>
                      </p:stCondLst>
                      <p:childTnLst>
                        <p:par>
                          <p:cTn id="229" fill="hold">
                            <p:stCondLst>
                              <p:cond delay="0"/>
                            </p:stCondLst>
                            <p:childTnLst>
                              <p:par>
                                <p:cTn id="230" presetID="3" presetClass="emph" presetSubtype="1" grpId="2" nodeType="clickEffect">
                                  <p:stCondLst>
                                    <p:cond delay="0"/>
                                  </p:stCondLst>
                                  <p:childTnLst>
                                    <p:set>
                                      <p:cBhvr override="childStyle">
                                        <p:cTn id="231" dur="indefinite"/>
                                        <p:tgtEl>
                                          <p:spTgt spid="891"/>
                                        </p:tgtEl>
                                        <p:attrNameLst>
                                          <p:attrName>style.color</p:attrName>
                                        </p:attrNameLst>
                                      </p:cBhvr>
                                      <p:to>
                                        <p:clrVal>
                                          <a:srgbClr val="FF0000"/>
                                        </p:clrVal>
                                      </p:to>
                                    </p:set>
                                  </p:childTnLst>
                                </p:cTn>
                              </p:par>
                            </p:childTnLst>
                          </p:cTn>
                        </p:par>
                      </p:childTnLst>
                    </p:cTn>
                  </p:par>
                  <p:par>
                    <p:cTn id="232" fill="hold">
                      <p:stCondLst>
                        <p:cond delay="indefinite"/>
                      </p:stCondLst>
                      <p:childTnLst>
                        <p:par>
                          <p:cTn id="233" fill="hold">
                            <p:stCondLst>
                              <p:cond delay="0"/>
                            </p:stCondLst>
                            <p:childTnLst>
                              <p:par>
                                <p:cTn id="234" presetID="3" presetClass="emph" presetSubtype="1" grpId="0" nodeType="clickEffect">
                                  <p:stCondLst>
                                    <p:cond delay="0"/>
                                  </p:stCondLst>
                                  <p:childTnLst>
                                    <p:set>
                                      <p:cBhvr override="childStyle">
                                        <p:cTn id="235" dur="indefinite"/>
                                        <p:tgtEl>
                                          <p:spTgt spid="893"/>
                                        </p:tgtEl>
                                        <p:attrNameLst>
                                          <p:attrName>style.color</p:attrName>
                                        </p:attrNameLst>
                                      </p:cBhvr>
                                      <p:to>
                                        <p:clrVal>
                                          <a:srgbClr val="FF0000"/>
                                        </p:clrVal>
                                      </p:to>
                                    </p:set>
                                  </p:childTnLst>
                                </p:cTn>
                              </p:par>
                            </p:childTnLst>
                          </p:cTn>
                        </p:par>
                      </p:childTnLst>
                    </p:cTn>
                  </p:par>
                  <p:par>
                    <p:cTn id="236" fill="hold">
                      <p:stCondLst>
                        <p:cond delay="indefinite"/>
                      </p:stCondLst>
                      <p:childTnLst>
                        <p:par>
                          <p:cTn id="237" fill="hold">
                            <p:stCondLst>
                              <p:cond delay="0"/>
                            </p:stCondLst>
                            <p:childTnLst>
                              <p:par>
                                <p:cTn id="238" presetID="1" presetClass="entr" presetSubtype="0" fill="hold" grpId="0" nodeType="clickEffect">
                                  <p:stCondLst>
                                    <p:cond delay="0"/>
                                  </p:stCondLst>
                                  <p:childTnLst>
                                    <p:set>
                                      <p:cBhvr>
                                        <p:cTn id="239" dur="1" fill="hold">
                                          <p:stCondLst>
                                            <p:cond delay="0"/>
                                          </p:stCondLst>
                                        </p:cTn>
                                        <p:tgtEl>
                                          <p:spTgt spid="658"/>
                                        </p:tgtEl>
                                        <p:attrNameLst>
                                          <p:attrName>style.visibility</p:attrName>
                                        </p:attrNameLst>
                                      </p:cBhvr>
                                      <p:to>
                                        <p:strVal val="visible"/>
                                      </p:to>
                                    </p:set>
                                  </p:childTnLst>
                                </p:cTn>
                              </p:par>
                              <p:par>
                                <p:cTn id="240" presetID="1" presetClass="entr" presetSubtype="0" fill="hold" grpId="0" nodeType="withEffect">
                                  <p:stCondLst>
                                    <p:cond delay="0"/>
                                  </p:stCondLst>
                                  <p:childTnLst>
                                    <p:set>
                                      <p:cBhvr>
                                        <p:cTn id="241" dur="1" fill="hold">
                                          <p:stCondLst>
                                            <p:cond delay="0"/>
                                          </p:stCondLst>
                                        </p:cTn>
                                        <p:tgtEl>
                                          <p:spTgt spid="679"/>
                                        </p:tgtEl>
                                        <p:attrNameLst>
                                          <p:attrName>style.visibility</p:attrName>
                                        </p:attrNameLst>
                                      </p:cBhvr>
                                      <p:to>
                                        <p:strVal val="visible"/>
                                      </p:to>
                                    </p:set>
                                  </p:childTnLst>
                                </p:cTn>
                              </p:par>
                              <p:par>
                                <p:cTn id="242" presetID="1" presetClass="entr" presetSubtype="0" fill="hold" grpId="0" nodeType="withEffect">
                                  <p:stCondLst>
                                    <p:cond delay="0"/>
                                  </p:stCondLst>
                                  <p:childTnLst>
                                    <p:set>
                                      <p:cBhvr>
                                        <p:cTn id="243" dur="1" fill="hold">
                                          <p:stCondLst>
                                            <p:cond delay="0"/>
                                          </p:stCondLst>
                                        </p:cTn>
                                        <p:tgtEl>
                                          <p:spTgt spid="700"/>
                                        </p:tgtEl>
                                        <p:attrNameLst>
                                          <p:attrName>style.visibility</p:attrName>
                                        </p:attrNameLst>
                                      </p:cBhvr>
                                      <p:to>
                                        <p:strVal val="visible"/>
                                      </p:to>
                                    </p:set>
                                  </p:childTnLst>
                                </p:cTn>
                              </p:par>
                            </p:childTnLst>
                          </p:cTn>
                        </p:par>
                      </p:childTnLst>
                    </p:cTn>
                  </p:par>
                  <p:par>
                    <p:cTn id="244" fill="hold">
                      <p:stCondLst>
                        <p:cond delay="indefinite"/>
                      </p:stCondLst>
                      <p:childTnLst>
                        <p:par>
                          <p:cTn id="245" fill="hold">
                            <p:stCondLst>
                              <p:cond delay="0"/>
                            </p:stCondLst>
                            <p:childTnLst>
                              <p:par>
                                <p:cTn id="246" presetID="3" presetClass="emph" presetSubtype="1" grpId="3" nodeType="clickEffect">
                                  <p:stCondLst>
                                    <p:cond delay="0"/>
                                  </p:stCondLst>
                                  <p:childTnLst>
                                    <p:set>
                                      <p:cBhvr override="childStyle">
                                        <p:cTn id="247" dur="indefinite"/>
                                        <p:tgtEl>
                                          <p:spTgt spid="891"/>
                                        </p:tgtEl>
                                        <p:attrNameLst>
                                          <p:attrName>style.color</p:attrName>
                                        </p:attrNameLst>
                                      </p:cBhvr>
                                      <p:to>
                                        <p:clrVal>
                                          <a:srgbClr val="000000"/>
                                        </p:clrVal>
                                      </p:to>
                                    </p:set>
                                  </p:childTnLst>
                                </p:cTn>
                              </p:par>
                              <p:par>
                                <p:cTn id="248" presetID="3" presetClass="emph" presetSubtype="1" grpId="1" nodeType="withEffect">
                                  <p:stCondLst>
                                    <p:cond delay="0"/>
                                  </p:stCondLst>
                                  <p:childTnLst>
                                    <p:set>
                                      <p:cBhvr override="childStyle">
                                        <p:cTn id="249" dur="indefinite"/>
                                        <p:tgtEl>
                                          <p:spTgt spid="893"/>
                                        </p:tgtEl>
                                        <p:attrNameLst>
                                          <p:attrName>style.color</p:attrName>
                                        </p:attrNameLst>
                                      </p:cBhvr>
                                      <p:to>
                                        <p:clrVal>
                                          <a:srgbClr val="000000"/>
                                        </p:clrVal>
                                      </p:to>
                                    </p:set>
                                  </p:childTnLst>
                                </p:cTn>
                              </p:par>
                              <p:par>
                                <p:cTn id="250" presetID="3" presetClass="emph" presetSubtype="1" grpId="2" nodeType="withEffect">
                                  <p:stCondLst>
                                    <p:cond delay="0"/>
                                  </p:stCondLst>
                                  <p:childTnLst>
                                    <p:set>
                                      <p:cBhvr override="childStyle">
                                        <p:cTn id="251" dur="indefinite"/>
                                        <p:tgtEl>
                                          <p:spTgt spid="894"/>
                                        </p:tgtEl>
                                        <p:attrNameLst>
                                          <p:attrName>style.color</p:attrName>
                                        </p:attrNameLst>
                                      </p:cBhvr>
                                      <p:to>
                                        <p:clrVal>
                                          <a:srgbClr val="FF0000"/>
                                        </p:clrVal>
                                      </p:to>
                                    </p:set>
                                  </p:childTnLst>
                                </p:cTn>
                              </p:par>
                            </p:childTnLst>
                          </p:cTn>
                        </p:par>
                      </p:childTnLst>
                    </p:cTn>
                  </p:par>
                  <p:par>
                    <p:cTn id="252" fill="hold">
                      <p:stCondLst>
                        <p:cond delay="indefinite"/>
                      </p:stCondLst>
                      <p:childTnLst>
                        <p:par>
                          <p:cTn id="253" fill="hold">
                            <p:stCondLst>
                              <p:cond delay="0"/>
                            </p:stCondLst>
                            <p:childTnLst>
                              <p:par>
                                <p:cTn id="254" presetID="3" presetClass="emph" presetSubtype="1" grpId="0" nodeType="clickEffect">
                                  <p:stCondLst>
                                    <p:cond delay="0"/>
                                  </p:stCondLst>
                                  <p:childTnLst>
                                    <p:set>
                                      <p:cBhvr override="childStyle">
                                        <p:cTn id="255" dur="indefinite"/>
                                        <p:tgtEl>
                                          <p:spTgt spid="896"/>
                                        </p:tgtEl>
                                        <p:attrNameLst>
                                          <p:attrName>style.color</p:attrName>
                                        </p:attrNameLst>
                                      </p:cBhvr>
                                      <p:to>
                                        <p:clrVal>
                                          <a:srgbClr val="FF0000"/>
                                        </p:clrVal>
                                      </p:to>
                                    </p:set>
                                  </p:childTnLst>
                                </p:cTn>
                              </p:par>
                            </p:childTnLst>
                          </p:cTn>
                        </p:par>
                      </p:childTnLst>
                    </p:cTn>
                  </p:par>
                  <p:par>
                    <p:cTn id="256" fill="hold">
                      <p:stCondLst>
                        <p:cond delay="indefinite"/>
                      </p:stCondLst>
                      <p:childTnLst>
                        <p:par>
                          <p:cTn id="257" fill="hold">
                            <p:stCondLst>
                              <p:cond delay="0"/>
                            </p:stCondLst>
                            <p:childTnLst>
                              <p:par>
                                <p:cTn id="258" presetID="1" presetClass="entr" presetSubtype="0" fill="hold" grpId="0" nodeType="clickEffect">
                                  <p:stCondLst>
                                    <p:cond delay="0"/>
                                  </p:stCondLst>
                                  <p:childTnLst>
                                    <p:set>
                                      <p:cBhvr>
                                        <p:cTn id="259" dur="1" fill="hold">
                                          <p:stCondLst>
                                            <p:cond delay="0"/>
                                          </p:stCondLst>
                                        </p:cTn>
                                        <p:tgtEl>
                                          <p:spTgt spid="721"/>
                                        </p:tgtEl>
                                        <p:attrNameLst>
                                          <p:attrName>style.visibility</p:attrName>
                                        </p:attrNameLst>
                                      </p:cBhvr>
                                      <p:to>
                                        <p:strVal val="visible"/>
                                      </p:to>
                                    </p:set>
                                  </p:childTnLst>
                                </p:cTn>
                              </p:par>
                              <p:par>
                                <p:cTn id="260" presetID="1" presetClass="entr" presetSubtype="0" fill="hold" grpId="0" nodeType="withEffect">
                                  <p:stCondLst>
                                    <p:cond delay="0"/>
                                  </p:stCondLst>
                                  <p:childTnLst>
                                    <p:set>
                                      <p:cBhvr>
                                        <p:cTn id="261" dur="1" fill="hold">
                                          <p:stCondLst>
                                            <p:cond delay="0"/>
                                          </p:stCondLst>
                                        </p:cTn>
                                        <p:tgtEl>
                                          <p:spTgt spid="742"/>
                                        </p:tgtEl>
                                        <p:attrNameLst>
                                          <p:attrName>style.visibility</p:attrName>
                                        </p:attrNameLst>
                                      </p:cBhvr>
                                      <p:to>
                                        <p:strVal val="visible"/>
                                      </p:to>
                                    </p:set>
                                  </p:childTnLst>
                                </p:cTn>
                              </p:par>
                              <p:par>
                                <p:cTn id="262" presetID="1" presetClass="entr" presetSubtype="0" fill="hold" grpId="0" nodeType="withEffect">
                                  <p:stCondLst>
                                    <p:cond delay="0"/>
                                  </p:stCondLst>
                                  <p:childTnLst>
                                    <p:set>
                                      <p:cBhvr>
                                        <p:cTn id="263" dur="1" fill="hold">
                                          <p:stCondLst>
                                            <p:cond delay="0"/>
                                          </p:stCondLst>
                                        </p:cTn>
                                        <p:tgtEl>
                                          <p:spTgt spid="763"/>
                                        </p:tgtEl>
                                        <p:attrNameLst>
                                          <p:attrName>style.visibility</p:attrName>
                                        </p:attrNameLst>
                                      </p:cBhvr>
                                      <p:to>
                                        <p:strVal val="visible"/>
                                      </p:to>
                                    </p:set>
                                  </p:childTnLst>
                                </p:cTn>
                              </p:par>
                            </p:childTnLst>
                          </p:cTn>
                        </p:par>
                      </p:childTnLst>
                    </p:cTn>
                  </p:par>
                  <p:par>
                    <p:cTn id="264" fill="hold">
                      <p:stCondLst>
                        <p:cond delay="indefinite"/>
                      </p:stCondLst>
                      <p:childTnLst>
                        <p:par>
                          <p:cTn id="265" fill="hold">
                            <p:stCondLst>
                              <p:cond delay="0"/>
                            </p:stCondLst>
                            <p:childTnLst>
                              <p:par>
                                <p:cTn id="266" presetID="3" presetClass="emph" presetSubtype="1" grpId="3" nodeType="clickEffect">
                                  <p:stCondLst>
                                    <p:cond delay="0"/>
                                  </p:stCondLst>
                                  <p:childTnLst>
                                    <p:set>
                                      <p:cBhvr override="childStyle">
                                        <p:cTn id="267" dur="indefinite"/>
                                        <p:tgtEl>
                                          <p:spTgt spid="894"/>
                                        </p:tgtEl>
                                        <p:attrNameLst>
                                          <p:attrName>style.color</p:attrName>
                                        </p:attrNameLst>
                                      </p:cBhvr>
                                      <p:to>
                                        <p:clrVal>
                                          <a:srgbClr val="000000"/>
                                        </p:clrVal>
                                      </p:to>
                                    </p:set>
                                  </p:childTnLst>
                                </p:cTn>
                              </p:par>
                              <p:par>
                                <p:cTn id="268" presetID="3" presetClass="emph" presetSubtype="1" grpId="1" nodeType="withEffect">
                                  <p:stCondLst>
                                    <p:cond delay="0"/>
                                  </p:stCondLst>
                                  <p:childTnLst>
                                    <p:set>
                                      <p:cBhvr override="childStyle">
                                        <p:cTn id="269" dur="indefinite"/>
                                        <p:tgtEl>
                                          <p:spTgt spid="896"/>
                                        </p:tgtEl>
                                        <p:attrNameLst>
                                          <p:attrName>style.color</p:attrName>
                                        </p:attrNameLst>
                                      </p:cBhvr>
                                      <p:to>
                                        <p:clrVal>
                                          <a:srgbClr val="000000"/>
                                        </p:clrVal>
                                      </p:to>
                                    </p:set>
                                  </p:childTnLst>
                                </p:cTn>
                              </p:par>
                              <p:par>
                                <p:cTn id="270" presetID="3" presetClass="emph" presetSubtype="1" grpId="2" nodeType="withEffect">
                                  <p:stCondLst>
                                    <p:cond delay="0"/>
                                  </p:stCondLst>
                                  <p:childTnLst>
                                    <p:set>
                                      <p:cBhvr override="childStyle">
                                        <p:cTn id="271" dur="indefinite"/>
                                        <p:tgtEl>
                                          <p:spTgt spid="906"/>
                                        </p:tgtEl>
                                        <p:attrNameLst>
                                          <p:attrName>style.color</p:attrName>
                                        </p:attrNameLst>
                                      </p:cBhvr>
                                      <p:to>
                                        <p:clrVal>
                                          <a:srgbClr val="FF0000"/>
                                        </p:clrVal>
                                      </p:to>
                                    </p:set>
                                  </p:childTnLst>
                                </p:cTn>
                              </p:par>
                            </p:childTnLst>
                          </p:cTn>
                        </p:par>
                      </p:childTnLst>
                    </p:cTn>
                  </p:par>
                  <p:par>
                    <p:cTn id="272" fill="hold">
                      <p:stCondLst>
                        <p:cond delay="indefinite"/>
                      </p:stCondLst>
                      <p:childTnLst>
                        <p:par>
                          <p:cTn id="273" fill="hold">
                            <p:stCondLst>
                              <p:cond delay="0"/>
                            </p:stCondLst>
                            <p:childTnLst>
                              <p:par>
                                <p:cTn id="274" presetID="3" presetClass="emph" presetSubtype="1" grpId="0" nodeType="clickEffect">
                                  <p:stCondLst>
                                    <p:cond delay="0"/>
                                  </p:stCondLst>
                                  <p:childTnLst>
                                    <p:set>
                                      <p:cBhvr override="childStyle">
                                        <p:cTn id="275" dur="indefinite"/>
                                        <p:tgtEl>
                                          <p:spTgt spid="908"/>
                                        </p:tgtEl>
                                        <p:attrNameLst>
                                          <p:attrName>style.color</p:attrName>
                                        </p:attrNameLst>
                                      </p:cBhvr>
                                      <p:to>
                                        <p:clrVal>
                                          <a:srgbClr val="FF0000"/>
                                        </p:clrVal>
                                      </p:to>
                                    </p:set>
                                  </p:childTnLst>
                                </p:cTn>
                              </p:par>
                            </p:childTnLst>
                          </p:cTn>
                        </p:par>
                      </p:childTnLst>
                    </p:cTn>
                  </p:par>
                  <p:par>
                    <p:cTn id="276" fill="hold">
                      <p:stCondLst>
                        <p:cond delay="indefinite"/>
                      </p:stCondLst>
                      <p:childTnLst>
                        <p:par>
                          <p:cTn id="277" fill="hold">
                            <p:stCondLst>
                              <p:cond delay="0"/>
                            </p:stCondLst>
                            <p:childTnLst>
                              <p:par>
                                <p:cTn id="278" presetID="1" presetClass="entr" presetSubtype="0" fill="hold" grpId="0" nodeType="clickEffect">
                                  <p:stCondLst>
                                    <p:cond delay="0"/>
                                  </p:stCondLst>
                                  <p:childTnLst>
                                    <p:set>
                                      <p:cBhvr>
                                        <p:cTn id="279" dur="1" fill="hold">
                                          <p:stCondLst>
                                            <p:cond delay="0"/>
                                          </p:stCondLst>
                                        </p:cTn>
                                        <p:tgtEl>
                                          <p:spTgt spid="784"/>
                                        </p:tgtEl>
                                        <p:attrNameLst>
                                          <p:attrName>style.visibility</p:attrName>
                                        </p:attrNameLst>
                                      </p:cBhvr>
                                      <p:to>
                                        <p:strVal val="visible"/>
                                      </p:to>
                                    </p:set>
                                  </p:childTnLst>
                                </p:cTn>
                              </p:par>
                              <p:par>
                                <p:cTn id="280" presetID="1" presetClass="entr" presetSubtype="0" fill="hold" grpId="0" nodeType="withEffect">
                                  <p:stCondLst>
                                    <p:cond delay="0"/>
                                  </p:stCondLst>
                                  <p:childTnLst>
                                    <p:set>
                                      <p:cBhvr>
                                        <p:cTn id="281" dur="1" fill="hold">
                                          <p:stCondLst>
                                            <p:cond delay="0"/>
                                          </p:stCondLst>
                                        </p:cTn>
                                        <p:tgtEl>
                                          <p:spTgt spid="805"/>
                                        </p:tgtEl>
                                        <p:attrNameLst>
                                          <p:attrName>style.visibility</p:attrName>
                                        </p:attrNameLst>
                                      </p:cBhvr>
                                      <p:to>
                                        <p:strVal val="visible"/>
                                      </p:to>
                                    </p:set>
                                  </p:childTnLst>
                                </p:cTn>
                              </p:par>
                              <p:par>
                                <p:cTn id="282" presetID="1" presetClass="entr" presetSubtype="0" fill="hold" grpId="0" nodeType="withEffect">
                                  <p:stCondLst>
                                    <p:cond delay="0"/>
                                  </p:stCondLst>
                                  <p:childTnLst>
                                    <p:set>
                                      <p:cBhvr>
                                        <p:cTn id="283" dur="1" fill="hold">
                                          <p:stCondLst>
                                            <p:cond delay="0"/>
                                          </p:stCondLst>
                                        </p:cTn>
                                        <p:tgtEl>
                                          <p:spTgt spid="826"/>
                                        </p:tgtEl>
                                        <p:attrNameLst>
                                          <p:attrName>style.visibility</p:attrName>
                                        </p:attrNameLst>
                                      </p:cBhvr>
                                      <p:to>
                                        <p:strVal val="visible"/>
                                      </p:to>
                                    </p:set>
                                  </p:childTnLst>
                                </p:cTn>
                              </p:par>
                            </p:childTnLst>
                          </p:cTn>
                        </p:par>
                      </p:childTnLst>
                    </p:cTn>
                  </p:par>
                  <p:par>
                    <p:cTn id="284" fill="hold">
                      <p:stCondLst>
                        <p:cond delay="indefinite"/>
                      </p:stCondLst>
                      <p:childTnLst>
                        <p:par>
                          <p:cTn id="285" fill="hold">
                            <p:stCondLst>
                              <p:cond delay="0"/>
                            </p:stCondLst>
                            <p:childTnLst>
                              <p:par>
                                <p:cTn id="286" presetID="3" presetClass="emph" presetSubtype="1" grpId="3" nodeType="clickEffect">
                                  <p:stCondLst>
                                    <p:cond delay="0"/>
                                  </p:stCondLst>
                                  <p:childTnLst>
                                    <p:set>
                                      <p:cBhvr override="childStyle">
                                        <p:cTn id="287" dur="indefinite"/>
                                        <p:tgtEl>
                                          <p:spTgt spid="906"/>
                                        </p:tgtEl>
                                        <p:attrNameLst>
                                          <p:attrName>style.color</p:attrName>
                                        </p:attrNameLst>
                                      </p:cBhvr>
                                      <p:to>
                                        <p:clrVal>
                                          <a:srgbClr val="000000"/>
                                        </p:clrVal>
                                      </p:to>
                                    </p:set>
                                  </p:childTnLst>
                                </p:cTn>
                              </p:par>
                              <p:par>
                                <p:cTn id="288" presetID="3" presetClass="emph" presetSubtype="1" grpId="1" nodeType="withEffect">
                                  <p:stCondLst>
                                    <p:cond delay="0"/>
                                  </p:stCondLst>
                                  <p:childTnLst>
                                    <p:set>
                                      <p:cBhvr override="childStyle">
                                        <p:cTn id="289" dur="indefinite"/>
                                        <p:tgtEl>
                                          <p:spTgt spid="908"/>
                                        </p:tgtEl>
                                        <p:attrNameLst>
                                          <p:attrName>style.color</p:attrName>
                                        </p:attrNameLst>
                                      </p:cBhvr>
                                      <p:to>
                                        <p:clrVal>
                                          <a:srgbClr val="000000"/>
                                        </p:clrVal>
                                      </p:to>
                                    </p:set>
                                  </p:childTnLst>
                                </p:cTn>
                              </p:par>
                              <p:par>
                                <p:cTn id="290" presetID="3" presetClass="emph" presetSubtype="1" grpId="2" nodeType="withEffect">
                                  <p:stCondLst>
                                    <p:cond delay="0"/>
                                  </p:stCondLst>
                                  <p:childTnLst>
                                    <p:set>
                                      <p:cBhvr override="childStyle">
                                        <p:cTn id="291" dur="indefinite"/>
                                        <p:tgtEl>
                                          <p:spTgt spid="909"/>
                                        </p:tgtEl>
                                        <p:attrNameLst>
                                          <p:attrName>style.color</p:attrName>
                                        </p:attrNameLst>
                                      </p:cBhvr>
                                      <p:to>
                                        <p:clrVal>
                                          <a:srgbClr val="FF0000"/>
                                        </p:clrVal>
                                      </p:to>
                                    </p:set>
                                  </p:childTnLst>
                                </p:cTn>
                              </p:par>
                            </p:childTnLst>
                          </p:cTn>
                        </p:par>
                      </p:childTnLst>
                    </p:cTn>
                  </p:par>
                  <p:par>
                    <p:cTn id="292" fill="hold">
                      <p:stCondLst>
                        <p:cond delay="indefinite"/>
                      </p:stCondLst>
                      <p:childTnLst>
                        <p:par>
                          <p:cTn id="293" fill="hold">
                            <p:stCondLst>
                              <p:cond delay="0"/>
                            </p:stCondLst>
                            <p:childTnLst>
                              <p:par>
                                <p:cTn id="294" presetID="3" presetClass="emph" presetSubtype="1" grpId="0" nodeType="clickEffect">
                                  <p:stCondLst>
                                    <p:cond delay="0"/>
                                  </p:stCondLst>
                                  <p:childTnLst>
                                    <p:set>
                                      <p:cBhvr override="childStyle">
                                        <p:cTn id="295" dur="indefinite"/>
                                        <p:tgtEl>
                                          <p:spTgt spid="911"/>
                                        </p:tgtEl>
                                        <p:attrNameLst>
                                          <p:attrName>style.color</p:attrName>
                                        </p:attrNameLst>
                                      </p:cBhvr>
                                      <p:to>
                                        <p:clrVal>
                                          <a:srgbClr val="FF0000"/>
                                        </p:clrVal>
                                      </p:to>
                                    </p:set>
                                  </p:childTnLst>
                                </p:cTn>
                              </p:par>
                            </p:childTnLst>
                          </p:cTn>
                        </p:par>
                      </p:childTnLst>
                    </p:cTn>
                  </p:par>
                  <p:par>
                    <p:cTn id="296" fill="hold">
                      <p:stCondLst>
                        <p:cond delay="indefinite"/>
                      </p:stCondLst>
                      <p:childTnLst>
                        <p:par>
                          <p:cTn id="297" fill="hold">
                            <p:stCondLst>
                              <p:cond delay="0"/>
                            </p:stCondLst>
                            <p:childTnLst>
                              <p:par>
                                <p:cTn id="298" presetID="1" presetClass="entr" presetSubtype="0" fill="hold" grpId="0" nodeType="clickEffect">
                                  <p:stCondLst>
                                    <p:cond delay="0"/>
                                  </p:stCondLst>
                                  <p:childTnLst>
                                    <p:set>
                                      <p:cBhvr>
                                        <p:cTn id="299" dur="1" fill="hold">
                                          <p:stCondLst>
                                            <p:cond delay="0"/>
                                          </p:stCondLst>
                                        </p:cTn>
                                        <p:tgtEl>
                                          <p:spTgt spid="847"/>
                                        </p:tgtEl>
                                        <p:attrNameLst>
                                          <p:attrName>style.visibility</p:attrName>
                                        </p:attrNameLst>
                                      </p:cBhvr>
                                      <p:to>
                                        <p:strVal val="visible"/>
                                      </p:to>
                                    </p:set>
                                  </p:childTnLst>
                                </p:cTn>
                              </p:par>
                              <p:par>
                                <p:cTn id="300" presetID="1" presetClass="entr" presetSubtype="0" fill="hold" grpId="0" nodeType="withEffect">
                                  <p:stCondLst>
                                    <p:cond delay="0"/>
                                  </p:stCondLst>
                                  <p:childTnLst>
                                    <p:set>
                                      <p:cBhvr>
                                        <p:cTn id="301" dur="1" fill="hold">
                                          <p:stCondLst>
                                            <p:cond delay="0"/>
                                          </p:stCondLst>
                                        </p:cTn>
                                        <p:tgtEl>
                                          <p:spTgt spid="868"/>
                                        </p:tgtEl>
                                        <p:attrNameLst>
                                          <p:attrName>style.visibility</p:attrName>
                                        </p:attrNameLst>
                                      </p:cBhvr>
                                      <p:to>
                                        <p:strVal val="visible"/>
                                      </p:to>
                                    </p:set>
                                  </p:childTnLst>
                                </p:cTn>
                              </p:par>
                              <p:par>
                                <p:cTn id="302" presetID="1" presetClass="entr" presetSubtype="0" fill="hold" grpId="0" nodeType="withEffect">
                                  <p:stCondLst>
                                    <p:cond delay="0"/>
                                  </p:stCondLst>
                                  <p:childTnLst>
                                    <p:set>
                                      <p:cBhvr>
                                        <p:cTn id="303" dur="1" fill="hold">
                                          <p:stCondLst>
                                            <p:cond delay="0"/>
                                          </p:stCondLst>
                                        </p:cTn>
                                        <p:tgtEl>
                                          <p:spTgt spid="889"/>
                                        </p:tgtEl>
                                        <p:attrNameLst>
                                          <p:attrName>style.visibility</p:attrName>
                                        </p:attrNameLst>
                                      </p:cBhvr>
                                      <p:to>
                                        <p:strVal val="visible"/>
                                      </p:to>
                                    </p:set>
                                  </p:childTnLst>
                                </p:cTn>
                              </p:par>
                            </p:childTnLst>
                          </p:cTn>
                        </p:par>
                      </p:childTnLst>
                    </p:cTn>
                  </p:par>
                  <p:par>
                    <p:cTn id="304" fill="hold">
                      <p:stCondLst>
                        <p:cond delay="indefinite"/>
                      </p:stCondLst>
                      <p:childTnLst>
                        <p:par>
                          <p:cTn id="305" fill="hold">
                            <p:stCondLst>
                              <p:cond delay="0"/>
                            </p:stCondLst>
                            <p:childTnLst>
                              <p:par>
                                <p:cTn id="306" presetID="3" presetClass="emph" presetSubtype="1" grpId="1" nodeType="clickEffect">
                                  <p:stCondLst>
                                    <p:cond delay="0"/>
                                  </p:stCondLst>
                                  <p:childTnLst>
                                    <p:set>
                                      <p:cBhvr override="childStyle">
                                        <p:cTn id="307" dur="indefinite"/>
                                        <p:tgtEl>
                                          <p:spTgt spid="911"/>
                                        </p:tgtEl>
                                        <p:attrNameLst>
                                          <p:attrName>style.color</p:attrName>
                                        </p:attrNameLst>
                                      </p:cBhvr>
                                      <p:to>
                                        <p:clrVal>
                                          <a:srgbClr val="000000"/>
                                        </p:clrVal>
                                      </p:to>
                                    </p:set>
                                  </p:childTnLst>
                                </p:cTn>
                              </p:par>
                              <p:par>
                                <p:cTn id="308" presetID="3" presetClass="emph" presetSubtype="1" grpId="3" nodeType="withEffect">
                                  <p:stCondLst>
                                    <p:cond delay="0"/>
                                  </p:stCondLst>
                                  <p:childTnLst>
                                    <p:set>
                                      <p:cBhvr override="childStyle">
                                        <p:cTn id="309" dur="indefinite"/>
                                        <p:tgtEl>
                                          <p:spTgt spid="909"/>
                                        </p:tgtEl>
                                        <p:attrNameLst>
                                          <p:attrName>style.color</p:attrName>
                                        </p:attrNameLst>
                                      </p:cBhvr>
                                      <p:to>
                                        <p:clrVal>
                                          <a:srgbClr val="000000"/>
                                        </p:clrVal>
                                      </p:to>
                                    </p:set>
                                  </p:childTnLst>
                                </p:cTn>
                              </p:par>
                              <p:par>
                                <p:cTn id="310" presetID="1" presetClass="emph" presetSubtype="1" grpId="1" nodeType="withEffect">
                                  <p:stCondLst>
                                    <p:cond delay="0"/>
                                  </p:stCondLst>
                                  <p:childTnLst>
                                    <p:set>
                                      <p:cBhvr>
                                        <p:cTn id="311" dur="indefinite"/>
                                        <p:tgtEl>
                                          <p:spTgt spid="923"/>
                                        </p:tgtEl>
                                        <p:attrNameLst>
                                          <p:attrName>fillcolor</p:attrName>
                                        </p:attrNameLst>
                                      </p:cBhvr>
                                      <p:to>
                                        <p:clrVal>
                                          <a:srgbClr val="FFFFFF"/>
                                        </p:clrVal>
                                      </p:to>
                                    </p:set>
                                    <p:set>
                                      <p:cBhvr>
                                        <p:cTn id="312" dur="indefinite"/>
                                        <p:tgtEl>
                                          <p:spTgt spid="923"/>
                                        </p:tgtEl>
                                        <p:attrNameLst>
                                          <p:attrName>fill.type</p:attrName>
                                        </p:attrNameLst>
                                      </p:cBhvr>
                                      <p:to>
                                        <p:strVal val="solid"/>
                                      </p:to>
                                    </p:set>
                                    <p:set>
                                      <p:cBhvr>
                                        <p:cTn id="313" dur="indefinite"/>
                                        <p:tgtEl>
                                          <p:spTgt spid="923"/>
                                        </p:tgtEl>
                                        <p:attrNameLst>
                                          <p:attrName>fill.on</p:attrName>
                                        </p:attrNameLst>
                                      </p:cBhvr>
                                      <p:to>
                                        <p:strVal val="true"/>
                                      </p:to>
                                    </p:set>
                                  </p:childTnLst>
                                </p:cTn>
                              </p:par>
                              <p:par>
                                <p:cTn id="314" presetID="1" presetClass="emph" presetSubtype="1" grpId="1" nodeType="withEffect">
                                  <p:stCondLst>
                                    <p:cond delay="0"/>
                                  </p:stCondLst>
                                  <p:childTnLst>
                                    <p:set>
                                      <p:cBhvr>
                                        <p:cTn id="315" dur="indefinite"/>
                                        <p:tgtEl>
                                          <p:spTgt spid="935"/>
                                        </p:tgtEl>
                                        <p:attrNameLst>
                                          <p:attrName>fillcolor</p:attrName>
                                        </p:attrNameLst>
                                      </p:cBhvr>
                                      <p:to>
                                        <p:clrVal>
                                          <a:srgbClr val="FFFFFF"/>
                                        </p:clrVal>
                                      </p:to>
                                    </p:set>
                                    <p:set>
                                      <p:cBhvr>
                                        <p:cTn id="316" dur="indefinite"/>
                                        <p:tgtEl>
                                          <p:spTgt spid="935"/>
                                        </p:tgtEl>
                                        <p:attrNameLst>
                                          <p:attrName>fill.type</p:attrName>
                                        </p:attrNameLst>
                                      </p:cBhvr>
                                      <p:to>
                                        <p:strVal val="solid"/>
                                      </p:to>
                                    </p:set>
                                    <p:set>
                                      <p:cBhvr>
                                        <p:cTn id="317" dur="indefinite"/>
                                        <p:tgtEl>
                                          <p:spTgt spid="93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9" grpId="0"/>
      <p:bldP spid="629" grpId="1"/>
      <p:bldP spid="651" grpId="0"/>
      <p:bldP spid="651" grpId="1"/>
      <p:bldP spid="651" grpId="2"/>
      <p:bldP spid="658" grpId="0"/>
      <p:bldP spid="665" grpId="0"/>
      <p:bldP spid="665" grpId="1"/>
      <p:bldP spid="672" grpId="0"/>
      <p:bldP spid="672" grpId="1"/>
      <p:bldP spid="672" grpId="2"/>
      <p:bldP spid="679" grpId="0"/>
      <p:bldP spid="686" grpId="0"/>
      <p:bldP spid="686" grpId="1"/>
      <p:bldP spid="693" grpId="0"/>
      <p:bldP spid="693" grpId="1"/>
      <p:bldP spid="693" grpId="2"/>
      <p:bldP spid="700" grpId="0"/>
      <p:bldP spid="707" grpId="0"/>
      <p:bldP spid="707" grpId="1"/>
      <p:bldP spid="714" grpId="0"/>
      <p:bldP spid="714" grpId="1"/>
      <p:bldP spid="714" grpId="2"/>
      <p:bldP spid="721" grpId="0"/>
      <p:bldP spid="728" grpId="0"/>
      <p:bldP spid="728" grpId="1"/>
      <p:bldP spid="735" grpId="0"/>
      <p:bldP spid="735" grpId="1"/>
      <p:bldP spid="735" grpId="2"/>
      <p:bldP spid="742" grpId="0"/>
      <p:bldP spid="749" grpId="0"/>
      <p:bldP spid="749" grpId="1"/>
      <p:bldP spid="756" grpId="0"/>
      <p:bldP spid="756" grpId="1"/>
      <p:bldP spid="756" grpId="2"/>
      <p:bldP spid="763" grpId="0"/>
      <p:bldP spid="770" grpId="0"/>
      <p:bldP spid="770" grpId="1"/>
      <p:bldP spid="777" grpId="0"/>
      <p:bldP spid="777" grpId="1"/>
      <p:bldP spid="777" grpId="2"/>
      <p:bldP spid="784" grpId="0"/>
      <p:bldP spid="791" grpId="0"/>
      <p:bldP spid="791" grpId="1"/>
      <p:bldP spid="798" grpId="0"/>
      <p:bldP spid="798" grpId="1"/>
      <p:bldP spid="798" grpId="2"/>
      <p:bldP spid="805" grpId="0"/>
      <p:bldP spid="812" grpId="0"/>
      <p:bldP spid="812" grpId="1"/>
      <p:bldP spid="819" grpId="0"/>
      <p:bldP spid="819" grpId="1"/>
      <p:bldP spid="819" grpId="2"/>
      <p:bldP spid="826" grpId="0"/>
      <p:bldP spid="833" grpId="0"/>
      <p:bldP spid="833" grpId="1"/>
      <p:bldP spid="840" grpId="0"/>
      <p:bldP spid="840" grpId="1"/>
      <p:bldP spid="840" grpId="2"/>
      <p:bldP spid="847" grpId="0"/>
      <p:bldP spid="854" grpId="0"/>
      <p:bldP spid="854" grpId="1"/>
      <p:bldP spid="861" grpId="0"/>
      <p:bldP spid="861" grpId="1"/>
      <p:bldP spid="861" grpId="2"/>
      <p:bldP spid="868" grpId="0"/>
      <p:bldP spid="875" grpId="0"/>
      <p:bldP spid="875" grpId="1"/>
      <p:bldP spid="882" grpId="0"/>
      <p:bldP spid="882" grpId="1"/>
      <p:bldP spid="882" grpId="2"/>
      <p:bldP spid="889" grpId="0"/>
      <p:bldP spid="891" grpId="0"/>
      <p:bldP spid="891" grpId="1"/>
      <p:bldP spid="891" grpId="2"/>
      <p:bldP spid="891" grpId="3"/>
      <p:bldP spid="892" grpId="0"/>
      <p:bldP spid="892" grpId="1"/>
      <p:bldP spid="893" grpId="0"/>
      <p:bldP spid="893" grpId="1"/>
      <p:bldP spid="894" grpId="0"/>
      <p:bldP spid="894" grpId="1"/>
      <p:bldP spid="894" grpId="2"/>
      <p:bldP spid="894" grpId="3"/>
      <p:bldP spid="895" grpId="0"/>
      <p:bldP spid="895" grpId="1"/>
      <p:bldP spid="896" grpId="0"/>
      <p:bldP spid="896" grpId="1"/>
      <p:bldP spid="906" grpId="0"/>
      <p:bldP spid="906" grpId="1"/>
      <p:bldP spid="906" grpId="2"/>
      <p:bldP spid="906" grpId="3"/>
      <p:bldP spid="907" grpId="0"/>
      <p:bldP spid="907" grpId="1"/>
      <p:bldP spid="908" grpId="0"/>
      <p:bldP spid="908" grpId="1"/>
      <p:bldP spid="909" grpId="0"/>
      <p:bldP spid="909" grpId="1"/>
      <p:bldP spid="909" grpId="2"/>
      <p:bldP spid="909" grpId="3"/>
      <p:bldP spid="910" grpId="0"/>
      <p:bldP spid="910" grpId="1"/>
      <p:bldP spid="911" grpId="0"/>
      <p:bldP spid="911" grpId="1"/>
      <p:bldP spid="922" grpId="0"/>
      <p:bldP spid="922" grpId="1"/>
      <p:bldP spid="923" grpId="0"/>
      <p:bldP spid="923" grpId="1"/>
      <p:bldP spid="934" grpId="0"/>
      <p:bldP spid="934" grpId="1"/>
      <p:bldP spid="935" grpId="0"/>
      <p:bldP spid="935"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1C15676-CCD9-44D0-8F20-BA2024E0DCD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6EBCABC-0181-43F8-B031-921B80C8FCFB}"/>
              </a:ext>
            </a:extLst>
          </p:cNvPr>
          <p:cNvSpPr>
            <a:spLocks noGrp="1"/>
          </p:cNvSpPr>
          <p:nvPr>
            <p:ph type="body" sz="quarter" idx="12"/>
          </p:nvPr>
        </p:nvSpPr>
        <p:spPr>
          <a:xfrm>
            <a:off x="0" y="35202"/>
            <a:ext cx="8324850" cy="693738"/>
          </a:xfrm>
        </p:spPr>
        <p:txBody>
          <a:bodyPr/>
          <a:lstStyle/>
          <a:p>
            <a:r>
              <a:rPr kumimoji="0" lang="en-US" sz="2400" b="1" i="0" u="none" strike="noStrike" kern="1200" cap="none" spc="0" normalizeH="0" baseline="0" noProof="0" dirty="0">
                <a:ln>
                  <a:noFill/>
                </a:ln>
                <a:solidFill>
                  <a:srgbClr val="FF0000"/>
                </a:solidFill>
                <a:effectLst/>
                <a:uLnTx/>
                <a:uFillTx/>
                <a:latin typeface="Corbel"/>
                <a:ea typeface="+mn-ea"/>
                <a:cs typeface="+mn-cs"/>
              </a:rPr>
              <a:t>A1={w| w has exactly two </a:t>
            </a:r>
            <a:r>
              <a:rPr kumimoji="0" lang="en-US" sz="2400" b="0" i="1" u="none" strike="noStrike" kern="1200" cap="none" spc="0" normalizeH="0" baseline="0" noProof="0" dirty="0">
                <a:ln>
                  <a:noFill/>
                </a:ln>
                <a:solidFill>
                  <a:srgbClr val="FF0000"/>
                </a:solidFill>
                <a:effectLst/>
                <a:uLnTx/>
                <a:uFillTx/>
                <a:latin typeface="Corbel"/>
                <a:ea typeface="+mn-ea"/>
                <a:cs typeface="+mn-cs"/>
              </a:rPr>
              <a:t>1</a:t>
            </a:r>
            <a:r>
              <a:rPr kumimoji="0" lang="en-US" sz="2400" b="1" i="0" u="none" strike="noStrike" kern="1200" cap="none" spc="0" normalizeH="0" baseline="0" noProof="0" dirty="0">
                <a:ln>
                  <a:noFill/>
                </a:ln>
                <a:solidFill>
                  <a:srgbClr val="FF0000"/>
                </a:solidFill>
                <a:effectLst/>
                <a:uLnTx/>
                <a:uFillTx/>
                <a:latin typeface="Corbel"/>
                <a:ea typeface="+mn-ea"/>
                <a:cs typeface="+mn-cs"/>
              </a:rPr>
              <a:t>s or at least two </a:t>
            </a:r>
            <a:r>
              <a:rPr kumimoji="0" lang="en-US" sz="2400" b="0" i="1" u="none" strike="noStrike" kern="1200" cap="none" spc="0" normalizeH="0" baseline="0" noProof="0" dirty="0">
                <a:ln>
                  <a:noFill/>
                </a:ln>
                <a:solidFill>
                  <a:srgbClr val="FF0000"/>
                </a:solidFill>
                <a:effectLst/>
                <a:uLnTx/>
                <a:uFillTx/>
                <a:latin typeface="Corbel"/>
                <a:ea typeface="+mn-ea"/>
                <a:cs typeface="+mn-cs"/>
              </a:rPr>
              <a:t>0</a:t>
            </a:r>
            <a:r>
              <a:rPr kumimoji="0" lang="en-US" sz="2400" b="1" i="0" u="none" strike="noStrike" kern="1200" cap="none" spc="0" normalizeH="0" baseline="0" noProof="0" dirty="0">
                <a:ln>
                  <a:noFill/>
                </a:ln>
                <a:solidFill>
                  <a:srgbClr val="FF0000"/>
                </a:solidFill>
                <a:effectLst/>
                <a:uLnTx/>
                <a:uFillTx/>
                <a:latin typeface="Corbel"/>
                <a:ea typeface="+mn-ea"/>
                <a:cs typeface="+mn-cs"/>
              </a:rPr>
              <a:t>s} for ∑ = {0,1}.</a:t>
            </a:r>
            <a:endParaRPr lang="en-US" dirty="0">
              <a:solidFill>
                <a:srgbClr val="FF0000"/>
              </a:solidFill>
            </a:endParaRPr>
          </a:p>
        </p:txBody>
      </p:sp>
      <p:sp>
        <p:nvSpPr>
          <p:cNvPr id="624" name="TextBox 623">
            <a:extLst>
              <a:ext uri="{FF2B5EF4-FFF2-40B4-BE49-F238E27FC236}">
                <a16:creationId xmlns:a16="http://schemas.microsoft.com/office/drawing/2014/main" id="{273EE813-8A2A-4AA9-A03E-11CCB8207376}"/>
              </a:ext>
            </a:extLst>
          </p:cNvPr>
          <p:cNvSpPr txBox="1"/>
          <p:nvPr/>
        </p:nvSpPr>
        <p:spPr>
          <a:xfrm>
            <a:off x="3592890"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25" name="TextBox 624">
            <a:extLst>
              <a:ext uri="{FF2B5EF4-FFF2-40B4-BE49-F238E27FC236}">
                <a16:creationId xmlns:a16="http://schemas.microsoft.com/office/drawing/2014/main" id="{81BC6668-30D2-4F81-94AA-E6F248BE3836}"/>
              </a:ext>
            </a:extLst>
          </p:cNvPr>
          <p:cNvSpPr txBox="1"/>
          <p:nvPr/>
        </p:nvSpPr>
        <p:spPr>
          <a:xfrm>
            <a:off x="3884623"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6" name="TextBox 625">
            <a:extLst>
              <a:ext uri="{FF2B5EF4-FFF2-40B4-BE49-F238E27FC236}">
                <a16:creationId xmlns:a16="http://schemas.microsoft.com/office/drawing/2014/main" id="{40A6F73E-C0A3-4AB2-A41E-899147BEBE1B}"/>
              </a:ext>
            </a:extLst>
          </p:cNvPr>
          <p:cNvSpPr txBox="1"/>
          <p:nvPr/>
        </p:nvSpPr>
        <p:spPr>
          <a:xfrm>
            <a:off x="3329436"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7" name="TextBox 626">
            <a:extLst>
              <a:ext uri="{FF2B5EF4-FFF2-40B4-BE49-F238E27FC236}">
                <a16:creationId xmlns:a16="http://schemas.microsoft.com/office/drawing/2014/main" id="{161E441B-3A73-4C67-9552-23FBCD2E83B2}"/>
              </a:ext>
            </a:extLst>
          </p:cNvPr>
          <p:cNvSpPr txBox="1"/>
          <p:nvPr/>
        </p:nvSpPr>
        <p:spPr>
          <a:xfrm>
            <a:off x="3677782" y="113790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29" name="TextBox 628">
            <a:extLst>
              <a:ext uri="{FF2B5EF4-FFF2-40B4-BE49-F238E27FC236}">
                <a16:creationId xmlns:a16="http://schemas.microsoft.com/office/drawing/2014/main" id="{A3E5279A-A38E-46D9-9F20-F74542EDEADC}"/>
              </a:ext>
            </a:extLst>
          </p:cNvPr>
          <p:cNvSpPr txBox="1"/>
          <p:nvPr/>
        </p:nvSpPr>
        <p:spPr>
          <a:xfrm>
            <a:off x="3372984"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46" name="TextBox 645">
            <a:extLst>
              <a:ext uri="{FF2B5EF4-FFF2-40B4-BE49-F238E27FC236}">
                <a16:creationId xmlns:a16="http://schemas.microsoft.com/office/drawing/2014/main" id="{613FBA4F-A08C-4BFA-92EB-AADB9F3994FB}"/>
              </a:ext>
            </a:extLst>
          </p:cNvPr>
          <p:cNvSpPr txBox="1"/>
          <p:nvPr/>
        </p:nvSpPr>
        <p:spPr>
          <a:xfrm>
            <a:off x="4903501"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47" name="TextBox 646">
            <a:extLst>
              <a:ext uri="{FF2B5EF4-FFF2-40B4-BE49-F238E27FC236}">
                <a16:creationId xmlns:a16="http://schemas.microsoft.com/office/drawing/2014/main" id="{F8422C52-0A0A-4CCE-A992-D8C8A3A9590B}"/>
              </a:ext>
            </a:extLst>
          </p:cNvPr>
          <p:cNvSpPr txBox="1"/>
          <p:nvPr/>
        </p:nvSpPr>
        <p:spPr>
          <a:xfrm>
            <a:off x="5195234"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8" name="TextBox 647">
            <a:extLst>
              <a:ext uri="{FF2B5EF4-FFF2-40B4-BE49-F238E27FC236}">
                <a16:creationId xmlns:a16="http://schemas.microsoft.com/office/drawing/2014/main" id="{EBC33751-D132-4360-B7A8-A2F65A12FBB7}"/>
              </a:ext>
            </a:extLst>
          </p:cNvPr>
          <p:cNvSpPr txBox="1"/>
          <p:nvPr/>
        </p:nvSpPr>
        <p:spPr>
          <a:xfrm>
            <a:off x="4640047"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9" name="TextBox 648">
            <a:extLst>
              <a:ext uri="{FF2B5EF4-FFF2-40B4-BE49-F238E27FC236}">
                <a16:creationId xmlns:a16="http://schemas.microsoft.com/office/drawing/2014/main" id="{637B235F-2624-4256-9598-3228A51B1AE1}"/>
              </a:ext>
            </a:extLst>
          </p:cNvPr>
          <p:cNvSpPr txBox="1"/>
          <p:nvPr/>
        </p:nvSpPr>
        <p:spPr>
          <a:xfrm>
            <a:off x="4988393" y="1137904"/>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51" name="TextBox 650">
            <a:extLst>
              <a:ext uri="{FF2B5EF4-FFF2-40B4-BE49-F238E27FC236}">
                <a16:creationId xmlns:a16="http://schemas.microsoft.com/office/drawing/2014/main" id="{125F8B8C-370A-49F0-A086-DD4C5F680344}"/>
              </a:ext>
            </a:extLst>
          </p:cNvPr>
          <p:cNvSpPr txBox="1"/>
          <p:nvPr/>
        </p:nvSpPr>
        <p:spPr>
          <a:xfrm>
            <a:off x="4683595"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3" name="TextBox 652">
            <a:extLst>
              <a:ext uri="{FF2B5EF4-FFF2-40B4-BE49-F238E27FC236}">
                <a16:creationId xmlns:a16="http://schemas.microsoft.com/office/drawing/2014/main" id="{D0BA69AC-FF8A-41F4-B731-3AE23418ABEB}"/>
              </a:ext>
            </a:extLst>
          </p:cNvPr>
          <p:cNvSpPr txBox="1"/>
          <p:nvPr/>
        </p:nvSpPr>
        <p:spPr>
          <a:xfrm>
            <a:off x="6124872" y="114909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54" name="TextBox 653">
            <a:extLst>
              <a:ext uri="{FF2B5EF4-FFF2-40B4-BE49-F238E27FC236}">
                <a16:creationId xmlns:a16="http://schemas.microsoft.com/office/drawing/2014/main" id="{59BEFD8A-DD7A-4674-A83E-93EE5F17D209}"/>
              </a:ext>
            </a:extLst>
          </p:cNvPr>
          <p:cNvSpPr txBox="1"/>
          <p:nvPr/>
        </p:nvSpPr>
        <p:spPr>
          <a:xfrm>
            <a:off x="6416605" y="114802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5" name="TextBox 654">
            <a:extLst>
              <a:ext uri="{FF2B5EF4-FFF2-40B4-BE49-F238E27FC236}">
                <a16:creationId xmlns:a16="http://schemas.microsoft.com/office/drawing/2014/main" id="{6E84CE6F-CDC3-4CC2-9A6F-1BFB5197E147}"/>
              </a:ext>
            </a:extLst>
          </p:cNvPr>
          <p:cNvSpPr txBox="1"/>
          <p:nvPr/>
        </p:nvSpPr>
        <p:spPr>
          <a:xfrm>
            <a:off x="5861418" y="114845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6" name="TextBox 655">
            <a:extLst>
              <a:ext uri="{FF2B5EF4-FFF2-40B4-BE49-F238E27FC236}">
                <a16:creationId xmlns:a16="http://schemas.microsoft.com/office/drawing/2014/main" id="{DA14D69F-8180-4433-B45D-6DA36AF7E5AA}"/>
              </a:ext>
            </a:extLst>
          </p:cNvPr>
          <p:cNvSpPr txBox="1"/>
          <p:nvPr/>
        </p:nvSpPr>
        <p:spPr>
          <a:xfrm>
            <a:off x="6209764" y="1126715"/>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8" name="TextBox 657">
            <a:extLst>
              <a:ext uri="{FF2B5EF4-FFF2-40B4-BE49-F238E27FC236}">
                <a16:creationId xmlns:a16="http://schemas.microsoft.com/office/drawing/2014/main" id="{CAE0A693-FE34-4B1D-9030-C0022F71C8E9}"/>
              </a:ext>
            </a:extLst>
          </p:cNvPr>
          <p:cNvSpPr txBox="1"/>
          <p:nvPr/>
        </p:nvSpPr>
        <p:spPr>
          <a:xfrm>
            <a:off x="5904966" y="1126715"/>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0" name="TextBox 659">
            <a:extLst>
              <a:ext uri="{FF2B5EF4-FFF2-40B4-BE49-F238E27FC236}">
                <a16:creationId xmlns:a16="http://schemas.microsoft.com/office/drawing/2014/main" id="{3E02A66D-7B31-4398-8269-2777577FCEDE}"/>
              </a:ext>
            </a:extLst>
          </p:cNvPr>
          <p:cNvSpPr txBox="1"/>
          <p:nvPr/>
        </p:nvSpPr>
        <p:spPr>
          <a:xfrm>
            <a:off x="3592890"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1" name="TextBox 660">
            <a:extLst>
              <a:ext uri="{FF2B5EF4-FFF2-40B4-BE49-F238E27FC236}">
                <a16:creationId xmlns:a16="http://schemas.microsoft.com/office/drawing/2014/main" id="{69808F87-8F8B-4484-AF8E-8883E9D75491}"/>
              </a:ext>
            </a:extLst>
          </p:cNvPr>
          <p:cNvSpPr txBox="1"/>
          <p:nvPr/>
        </p:nvSpPr>
        <p:spPr>
          <a:xfrm>
            <a:off x="3884623"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2" name="TextBox 661">
            <a:extLst>
              <a:ext uri="{FF2B5EF4-FFF2-40B4-BE49-F238E27FC236}">
                <a16:creationId xmlns:a16="http://schemas.microsoft.com/office/drawing/2014/main" id="{4D389C15-B09C-4917-88AE-B43896C73A46}"/>
              </a:ext>
            </a:extLst>
          </p:cNvPr>
          <p:cNvSpPr txBox="1"/>
          <p:nvPr/>
        </p:nvSpPr>
        <p:spPr>
          <a:xfrm>
            <a:off x="3329436"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3" name="TextBox 662">
            <a:extLst>
              <a:ext uri="{FF2B5EF4-FFF2-40B4-BE49-F238E27FC236}">
                <a16:creationId xmlns:a16="http://schemas.microsoft.com/office/drawing/2014/main" id="{E990102B-7897-450B-9C12-AE3F5D9BAEEF}"/>
              </a:ext>
            </a:extLst>
          </p:cNvPr>
          <p:cNvSpPr txBox="1"/>
          <p:nvPr/>
        </p:nvSpPr>
        <p:spPr>
          <a:xfrm>
            <a:off x="3677782" y="1373317"/>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5" name="TextBox 664">
            <a:extLst>
              <a:ext uri="{FF2B5EF4-FFF2-40B4-BE49-F238E27FC236}">
                <a16:creationId xmlns:a16="http://schemas.microsoft.com/office/drawing/2014/main" id="{447AD409-79BF-44D1-B139-16EDBE1A8FBA}"/>
              </a:ext>
            </a:extLst>
          </p:cNvPr>
          <p:cNvSpPr txBox="1"/>
          <p:nvPr/>
        </p:nvSpPr>
        <p:spPr>
          <a:xfrm>
            <a:off x="3372984"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67" name="TextBox 666">
            <a:extLst>
              <a:ext uri="{FF2B5EF4-FFF2-40B4-BE49-F238E27FC236}">
                <a16:creationId xmlns:a16="http://schemas.microsoft.com/office/drawing/2014/main" id="{64F08C8C-15FB-450D-B04A-4FDD4363466A}"/>
              </a:ext>
            </a:extLst>
          </p:cNvPr>
          <p:cNvSpPr txBox="1"/>
          <p:nvPr/>
        </p:nvSpPr>
        <p:spPr>
          <a:xfrm>
            <a:off x="4903501"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8" name="TextBox 667">
            <a:extLst>
              <a:ext uri="{FF2B5EF4-FFF2-40B4-BE49-F238E27FC236}">
                <a16:creationId xmlns:a16="http://schemas.microsoft.com/office/drawing/2014/main" id="{C182DDC9-22BF-41EB-99B7-8C937E6DEA9F}"/>
              </a:ext>
            </a:extLst>
          </p:cNvPr>
          <p:cNvSpPr txBox="1"/>
          <p:nvPr/>
        </p:nvSpPr>
        <p:spPr>
          <a:xfrm>
            <a:off x="5195234"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9" name="TextBox 668">
            <a:extLst>
              <a:ext uri="{FF2B5EF4-FFF2-40B4-BE49-F238E27FC236}">
                <a16:creationId xmlns:a16="http://schemas.microsoft.com/office/drawing/2014/main" id="{87D2A6D8-231F-4983-B9FA-6E0CD2844D55}"/>
              </a:ext>
            </a:extLst>
          </p:cNvPr>
          <p:cNvSpPr txBox="1"/>
          <p:nvPr/>
        </p:nvSpPr>
        <p:spPr>
          <a:xfrm>
            <a:off x="4640047"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0" name="TextBox 669">
            <a:extLst>
              <a:ext uri="{FF2B5EF4-FFF2-40B4-BE49-F238E27FC236}">
                <a16:creationId xmlns:a16="http://schemas.microsoft.com/office/drawing/2014/main" id="{9B661332-BC4E-4085-A503-8FA73F90F159}"/>
              </a:ext>
            </a:extLst>
          </p:cNvPr>
          <p:cNvSpPr txBox="1"/>
          <p:nvPr/>
        </p:nvSpPr>
        <p:spPr>
          <a:xfrm>
            <a:off x="4988393" y="1373317"/>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72" name="TextBox 671">
            <a:extLst>
              <a:ext uri="{FF2B5EF4-FFF2-40B4-BE49-F238E27FC236}">
                <a16:creationId xmlns:a16="http://schemas.microsoft.com/office/drawing/2014/main" id="{C4DE596A-5B73-4763-83DB-27A7F192A35E}"/>
              </a:ext>
            </a:extLst>
          </p:cNvPr>
          <p:cNvSpPr txBox="1"/>
          <p:nvPr/>
        </p:nvSpPr>
        <p:spPr>
          <a:xfrm>
            <a:off x="4683595"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74" name="TextBox 673">
            <a:extLst>
              <a:ext uri="{FF2B5EF4-FFF2-40B4-BE49-F238E27FC236}">
                <a16:creationId xmlns:a16="http://schemas.microsoft.com/office/drawing/2014/main" id="{C6C91335-7022-476E-8CFA-D1A5BA84EB90}"/>
              </a:ext>
            </a:extLst>
          </p:cNvPr>
          <p:cNvSpPr txBox="1"/>
          <p:nvPr/>
        </p:nvSpPr>
        <p:spPr>
          <a:xfrm>
            <a:off x="6124872" y="13845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75" name="TextBox 674">
            <a:extLst>
              <a:ext uri="{FF2B5EF4-FFF2-40B4-BE49-F238E27FC236}">
                <a16:creationId xmlns:a16="http://schemas.microsoft.com/office/drawing/2014/main" id="{435EFB5A-7708-4EB5-9400-ABF8068C6CBA}"/>
              </a:ext>
            </a:extLst>
          </p:cNvPr>
          <p:cNvSpPr txBox="1"/>
          <p:nvPr/>
        </p:nvSpPr>
        <p:spPr>
          <a:xfrm>
            <a:off x="6416605" y="13834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6" name="TextBox 675">
            <a:extLst>
              <a:ext uri="{FF2B5EF4-FFF2-40B4-BE49-F238E27FC236}">
                <a16:creationId xmlns:a16="http://schemas.microsoft.com/office/drawing/2014/main" id="{932ABBC8-948A-43C3-962D-E35B947E1FD6}"/>
              </a:ext>
            </a:extLst>
          </p:cNvPr>
          <p:cNvSpPr txBox="1"/>
          <p:nvPr/>
        </p:nvSpPr>
        <p:spPr>
          <a:xfrm>
            <a:off x="5861418" y="13838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7" name="TextBox 676">
            <a:extLst>
              <a:ext uri="{FF2B5EF4-FFF2-40B4-BE49-F238E27FC236}">
                <a16:creationId xmlns:a16="http://schemas.microsoft.com/office/drawing/2014/main" id="{154229FF-4DEB-45BF-B919-F404771B92E0}"/>
              </a:ext>
            </a:extLst>
          </p:cNvPr>
          <p:cNvSpPr txBox="1"/>
          <p:nvPr/>
        </p:nvSpPr>
        <p:spPr>
          <a:xfrm>
            <a:off x="6209764" y="1362128"/>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79" name="TextBox 678">
            <a:extLst>
              <a:ext uri="{FF2B5EF4-FFF2-40B4-BE49-F238E27FC236}">
                <a16:creationId xmlns:a16="http://schemas.microsoft.com/office/drawing/2014/main" id="{226ECC10-BC66-4E99-A068-15F2396D4470}"/>
              </a:ext>
            </a:extLst>
          </p:cNvPr>
          <p:cNvSpPr txBox="1"/>
          <p:nvPr/>
        </p:nvSpPr>
        <p:spPr>
          <a:xfrm>
            <a:off x="5904966" y="1362128"/>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81" name="TextBox 680">
            <a:extLst>
              <a:ext uri="{FF2B5EF4-FFF2-40B4-BE49-F238E27FC236}">
                <a16:creationId xmlns:a16="http://schemas.microsoft.com/office/drawing/2014/main" id="{28E91DE8-906F-43F4-9E4D-C4A1567D6AF5}"/>
              </a:ext>
            </a:extLst>
          </p:cNvPr>
          <p:cNvSpPr txBox="1"/>
          <p:nvPr/>
        </p:nvSpPr>
        <p:spPr>
          <a:xfrm>
            <a:off x="3592890"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2" name="TextBox 681">
            <a:extLst>
              <a:ext uri="{FF2B5EF4-FFF2-40B4-BE49-F238E27FC236}">
                <a16:creationId xmlns:a16="http://schemas.microsoft.com/office/drawing/2014/main" id="{FED4A895-79B9-4335-B1EA-8DA4C1D4087E}"/>
              </a:ext>
            </a:extLst>
          </p:cNvPr>
          <p:cNvSpPr txBox="1"/>
          <p:nvPr/>
        </p:nvSpPr>
        <p:spPr>
          <a:xfrm>
            <a:off x="3884623"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3" name="TextBox 682">
            <a:extLst>
              <a:ext uri="{FF2B5EF4-FFF2-40B4-BE49-F238E27FC236}">
                <a16:creationId xmlns:a16="http://schemas.microsoft.com/office/drawing/2014/main" id="{E293DB1A-AF1A-485E-8CCA-C87E76B0972B}"/>
              </a:ext>
            </a:extLst>
          </p:cNvPr>
          <p:cNvSpPr txBox="1"/>
          <p:nvPr/>
        </p:nvSpPr>
        <p:spPr>
          <a:xfrm>
            <a:off x="3329436"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4" name="TextBox 683">
            <a:extLst>
              <a:ext uri="{FF2B5EF4-FFF2-40B4-BE49-F238E27FC236}">
                <a16:creationId xmlns:a16="http://schemas.microsoft.com/office/drawing/2014/main" id="{8A0B19ED-D845-4827-B5DD-F737E985154F}"/>
              </a:ext>
            </a:extLst>
          </p:cNvPr>
          <p:cNvSpPr txBox="1"/>
          <p:nvPr/>
        </p:nvSpPr>
        <p:spPr>
          <a:xfrm>
            <a:off x="3677782"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86" name="TextBox 685">
            <a:extLst>
              <a:ext uri="{FF2B5EF4-FFF2-40B4-BE49-F238E27FC236}">
                <a16:creationId xmlns:a16="http://schemas.microsoft.com/office/drawing/2014/main" id="{56241588-E559-4638-8CE7-CB4E1BE33A77}"/>
              </a:ext>
            </a:extLst>
          </p:cNvPr>
          <p:cNvSpPr txBox="1"/>
          <p:nvPr/>
        </p:nvSpPr>
        <p:spPr>
          <a:xfrm>
            <a:off x="3372984"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88" name="TextBox 687">
            <a:extLst>
              <a:ext uri="{FF2B5EF4-FFF2-40B4-BE49-F238E27FC236}">
                <a16:creationId xmlns:a16="http://schemas.microsoft.com/office/drawing/2014/main" id="{F6F626FE-CDDB-4AB4-BFE6-BA5194789378}"/>
              </a:ext>
            </a:extLst>
          </p:cNvPr>
          <p:cNvSpPr txBox="1"/>
          <p:nvPr/>
        </p:nvSpPr>
        <p:spPr>
          <a:xfrm>
            <a:off x="4903501"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9" name="TextBox 688">
            <a:extLst>
              <a:ext uri="{FF2B5EF4-FFF2-40B4-BE49-F238E27FC236}">
                <a16:creationId xmlns:a16="http://schemas.microsoft.com/office/drawing/2014/main" id="{3B9CC06A-3A5E-4160-8EAE-37CCFAA084E0}"/>
              </a:ext>
            </a:extLst>
          </p:cNvPr>
          <p:cNvSpPr txBox="1"/>
          <p:nvPr/>
        </p:nvSpPr>
        <p:spPr>
          <a:xfrm>
            <a:off x="5195234"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0" name="TextBox 689">
            <a:extLst>
              <a:ext uri="{FF2B5EF4-FFF2-40B4-BE49-F238E27FC236}">
                <a16:creationId xmlns:a16="http://schemas.microsoft.com/office/drawing/2014/main" id="{7CDE0981-6F01-4779-8F90-B6FE8CC271B7}"/>
              </a:ext>
            </a:extLst>
          </p:cNvPr>
          <p:cNvSpPr txBox="1"/>
          <p:nvPr/>
        </p:nvSpPr>
        <p:spPr>
          <a:xfrm>
            <a:off x="4640047"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1" name="TextBox 690">
            <a:extLst>
              <a:ext uri="{FF2B5EF4-FFF2-40B4-BE49-F238E27FC236}">
                <a16:creationId xmlns:a16="http://schemas.microsoft.com/office/drawing/2014/main" id="{04ED743B-2F63-47E8-9545-67B64ABF0F39}"/>
              </a:ext>
            </a:extLst>
          </p:cNvPr>
          <p:cNvSpPr txBox="1"/>
          <p:nvPr/>
        </p:nvSpPr>
        <p:spPr>
          <a:xfrm>
            <a:off x="4988393"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93" name="TextBox 692">
            <a:extLst>
              <a:ext uri="{FF2B5EF4-FFF2-40B4-BE49-F238E27FC236}">
                <a16:creationId xmlns:a16="http://schemas.microsoft.com/office/drawing/2014/main" id="{131E96A1-C4D6-4E93-BF36-F3D3AFD4A2CF}"/>
              </a:ext>
            </a:extLst>
          </p:cNvPr>
          <p:cNvSpPr txBox="1"/>
          <p:nvPr/>
        </p:nvSpPr>
        <p:spPr>
          <a:xfrm>
            <a:off x="4683595"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95" name="TextBox 694">
            <a:extLst>
              <a:ext uri="{FF2B5EF4-FFF2-40B4-BE49-F238E27FC236}">
                <a16:creationId xmlns:a16="http://schemas.microsoft.com/office/drawing/2014/main" id="{437E69A5-5FD1-4D63-B922-63467DB83044}"/>
              </a:ext>
            </a:extLst>
          </p:cNvPr>
          <p:cNvSpPr txBox="1"/>
          <p:nvPr/>
        </p:nvSpPr>
        <p:spPr>
          <a:xfrm>
            <a:off x="6124872" y="160581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96" name="TextBox 695">
            <a:extLst>
              <a:ext uri="{FF2B5EF4-FFF2-40B4-BE49-F238E27FC236}">
                <a16:creationId xmlns:a16="http://schemas.microsoft.com/office/drawing/2014/main" id="{48912239-0992-47B3-94EC-00D94DB76F3A}"/>
              </a:ext>
            </a:extLst>
          </p:cNvPr>
          <p:cNvSpPr txBox="1"/>
          <p:nvPr/>
        </p:nvSpPr>
        <p:spPr>
          <a:xfrm>
            <a:off x="6416605" y="160474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7" name="TextBox 696">
            <a:extLst>
              <a:ext uri="{FF2B5EF4-FFF2-40B4-BE49-F238E27FC236}">
                <a16:creationId xmlns:a16="http://schemas.microsoft.com/office/drawing/2014/main" id="{6F4348F9-038E-4277-939A-C3C5043D5216}"/>
              </a:ext>
            </a:extLst>
          </p:cNvPr>
          <p:cNvSpPr txBox="1"/>
          <p:nvPr/>
        </p:nvSpPr>
        <p:spPr>
          <a:xfrm>
            <a:off x="5861418" y="160518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8" name="TextBox 697">
            <a:extLst>
              <a:ext uri="{FF2B5EF4-FFF2-40B4-BE49-F238E27FC236}">
                <a16:creationId xmlns:a16="http://schemas.microsoft.com/office/drawing/2014/main" id="{375AAAB1-F60A-49F9-A2AB-3D672BDF452B}"/>
              </a:ext>
            </a:extLst>
          </p:cNvPr>
          <p:cNvSpPr txBox="1"/>
          <p:nvPr/>
        </p:nvSpPr>
        <p:spPr>
          <a:xfrm>
            <a:off x="6209764" y="158343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00" name="TextBox 699">
            <a:extLst>
              <a:ext uri="{FF2B5EF4-FFF2-40B4-BE49-F238E27FC236}">
                <a16:creationId xmlns:a16="http://schemas.microsoft.com/office/drawing/2014/main" id="{7B12DF74-800A-4770-A6A5-096B6C122DA3}"/>
              </a:ext>
            </a:extLst>
          </p:cNvPr>
          <p:cNvSpPr txBox="1"/>
          <p:nvPr/>
        </p:nvSpPr>
        <p:spPr>
          <a:xfrm>
            <a:off x="5904966" y="1583439"/>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2" name="TextBox 701">
            <a:extLst>
              <a:ext uri="{FF2B5EF4-FFF2-40B4-BE49-F238E27FC236}">
                <a16:creationId xmlns:a16="http://schemas.microsoft.com/office/drawing/2014/main" id="{B948AF58-2B8A-4A5B-8A35-4DADB86806E0}"/>
              </a:ext>
            </a:extLst>
          </p:cNvPr>
          <p:cNvSpPr txBox="1"/>
          <p:nvPr/>
        </p:nvSpPr>
        <p:spPr>
          <a:xfrm>
            <a:off x="3592890"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03" name="TextBox 702">
            <a:extLst>
              <a:ext uri="{FF2B5EF4-FFF2-40B4-BE49-F238E27FC236}">
                <a16:creationId xmlns:a16="http://schemas.microsoft.com/office/drawing/2014/main" id="{DCFE2641-D016-4E52-A2A9-232CB88CAEB9}"/>
              </a:ext>
            </a:extLst>
          </p:cNvPr>
          <p:cNvSpPr txBox="1"/>
          <p:nvPr/>
        </p:nvSpPr>
        <p:spPr>
          <a:xfrm>
            <a:off x="3884623"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4" name="TextBox 703">
            <a:extLst>
              <a:ext uri="{FF2B5EF4-FFF2-40B4-BE49-F238E27FC236}">
                <a16:creationId xmlns:a16="http://schemas.microsoft.com/office/drawing/2014/main" id="{DB618165-EB02-4544-B074-57D0F6707FE4}"/>
              </a:ext>
            </a:extLst>
          </p:cNvPr>
          <p:cNvSpPr txBox="1"/>
          <p:nvPr/>
        </p:nvSpPr>
        <p:spPr>
          <a:xfrm>
            <a:off x="3329436"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5" name="TextBox 704">
            <a:extLst>
              <a:ext uri="{FF2B5EF4-FFF2-40B4-BE49-F238E27FC236}">
                <a16:creationId xmlns:a16="http://schemas.microsoft.com/office/drawing/2014/main" id="{3E2BC1E4-FA67-4138-B1E2-4A29EFA4A60C}"/>
              </a:ext>
            </a:extLst>
          </p:cNvPr>
          <p:cNvSpPr txBox="1"/>
          <p:nvPr/>
        </p:nvSpPr>
        <p:spPr>
          <a:xfrm>
            <a:off x="3677782" y="1830041"/>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07" name="TextBox 706">
            <a:extLst>
              <a:ext uri="{FF2B5EF4-FFF2-40B4-BE49-F238E27FC236}">
                <a16:creationId xmlns:a16="http://schemas.microsoft.com/office/drawing/2014/main" id="{99029FCB-EA6E-432D-8055-DFFC84D09A98}"/>
              </a:ext>
            </a:extLst>
          </p:cNvPr>
          <p:cNvSpPr txBox="1"/>
          <p:nvPr/>
        </p:nvSpPr>
        <p:spPr>
          <a:xfrm>
            <a:off x="3372984"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9" name="TextBox 708">
            <a:extLst>
              <a:ext uri="{FF2B5EF4-FFF2-40B4-BE49-F238E27FC236}">
                <a16:creationId xmlns:a16="http://schemas.microsoft.com/office/drawing/2014/main" id="{CC36F0A4-AEB6-48CA-AD95-B6C6A1202CC6}"/>
              </a:ext>
            </a:extLst>
          </p:cNvPr>
          <p:cNvSpPr txBox="1"/>
          <p:nvPr/>
        </p:nvSpPr>
        <p:spPr>
          <a:xfrm>
            <a:off x="4903501"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0" name="TextBox 709">
            <a:extLst>
              <a:ext uri="{FF2B5EF4-FFF2-40B4-BE49-F238E27FC236}">
                <a16:creationId xmlns:a16="http://schemas.microsoft.com/office/drawing/2014/main" id="{7A20FA85-DE25-4268-8CFC-640798A83C81}"/>
              </a:ext>
            </a:extLst>
          </p:cNvPr>
          <p:cNvSpPr txBox="1"/>
          <p:nvPr/>
        </p:nvSpPr>
        <p:spPr>
          <a:xfrm>
            <a:off x="5195234"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1" name="TextBox 710">
            <a:extLst>
              <a:ext uri="{FF2B5EF4-FFF2-40B4-BE49-F238E27FC236}">
                <a16:creationId xmlns:a16="http://schemas.microsoft.com/office/drawing/2014/main" id="{9B77DA89-1FE4-458F-AA12-58F535DA1097}"/>
              </a:ext>
            </a:extLst>
          </p:cNvPr>
          <p:cNvSpPr txBox="1"/>
          <p:nvPr/>
        </p:nvSpPr>
        <p:spPr>
          <a:xfrm>
            <a:off x="4640047"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2" name="TextBox 711">
            <a:extLst>
              <a:ext uri="{FF2B5EF4-FFF2-40B4-BE49-F238E27FC236}">
                <a16:creationId xmlns:a16="http://schemas.microsoft.com/office/drawing/2014/main" id="{6325B31F-1978-41CE-88F7-930C456607F5}"/>
              </a:ext>
            </a:extLst>
          </p:cNvPr>
          <p:cNvSpPr txBox="1"/>
          <p:nvPr/>
        </p:nvSpPr>
        <p:spPr>
          <a:xfrm>
            <a:off x="4988393" y="183004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4" name="TextBox 713">
            <a:extLst>
              <a:ext uri="{FF2B5EF4-FFF2-40B4-BE49-F238E27FC236}">
                <a16:creationId xmlns:a16="http://schemas.microsoft.com/office/drawing/2014/main" id="{3A88771C-814A-4240-A95C-784C072D1502}"/>
              </a:ext>
            </a:extLst>
          </p:cNvPr>
          <p:cNvSpPr txBox="1"/>
          <p:nvPr/>
        </p:nvSpPr>
        <p:spPr>
          <a:xfrm>
            <a:off x="4683595"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6" name="TextBox 715">
            <a:extLst>
              <a:ext uri="{FF2B5EF4-FFF2-40B4-BE49-F238E27FC236}">
                <a16:creationId xmlns:a16="http://schemas.microsoft.com/office/drawing/2014/main" id="{6BD6F7A9-9F78-4A15-AA6F-E7B3FE90AE50}"/>
              </a:ext>
            </a:extLst>
          </p:cNvPr>
          <p:cNvSpPr txBox="1"/>
          <p:nvPr/>
        </p:nvSpPr>
        <p:spPr>
          <a:xfrm>
            <a:off x="6124872" y="184122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7" name="TextBox 716">
            <a:extLst>
              <a:ext uri="{FF2B5EF4-FFF2-40B4-BE49-F238E27FC236}">
                <a16:creationId xmlns:a16="http://schemas.microsoft.com/office/drawing/2014/main" id="{CE195F8A-9E71-4CF7-BBF3-C7DF6CDE989D}"/>
              </a:ext>
            </a:extLst>
          </p:cNvPr>
          <p:cNvSpPr txBox="1"/>
          <p:nvPr/>
        </p:nvSpPr>
        <p:spPr>
          <a:xfrm>
            <a:off x="6416605" y="18401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8" name="TextBox 717">
            <a:extLst>
              <a:ext uri="{FF2B5EF4-FFF2-40B4-BE49-F238E27FC236}">
                <a16:creationId xmlns:a16="http://schemas.microsoft.com/office/drawing/2014/main" id="{858B67B5-49DD-41A6-A871-2D3F996BBAE7}"/>
              </a:ext>
            </a:extLst>
          </p:cNvPr>
          <p:cNvSpPr txBox="1"/>
          <p:nvPr/>
        </p:nvSpPr>
        <p:spPr>
          <a:xfrm>
            <a:off x="5861418" y="184059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9" name="TextBox 718">
            <a:extLst>
              <a:ext uri="{FF2B5EF4-FFF2-40B4-BE49-F238E27FC236}">
                <a16:creationId xmlns:a16="http://schemas.microsoft.com/office/drawing/2014/main" id="{B122F21C-A1EB-4811-B192-AADAF830C976}"/>
              </a:ext>
            </a:extLst>
          </p:cNvPr>
          <p:cNvSpPr txBox="1"/>
          <p:nvPr/>
        </p:nvSpPr>
        <p:spPr>
          <a:xfrm>
            <a:off x="6209764" y="1818852"/>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21" name="TextBox 720">
            <a:extLst>
              <a:ext uri="{FF2B5EF4-FFF2-40B4-BE49-F238E27FC236}">
                <a16:creationId xmlns:a16="http://schemas.microsoft.com/office/drawing/2014/main" id="{5AE35D9F-F387-409C-8DC6-731363D6F741}"/>
              </a:ext>
            </a:extLst>
          </p:cNvPr>
          <p:cNvSpPr txBox="1"/>
          <p:nvPr/>
        </p:nvSpPr>
        <p:spPr>
          <a:xfrm>
            <a:off x="5904966" y="1818852"/>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23" name="TextBox 722">
            <a:extLst>
              <a:ext uri="{FF2B5EF4-FFF2-40B4-BE49-F238E27FC236}">
                <a16:creationId xmlns:a16="http://schemas.microsoft.com/office/drawing/2014/main" id="{4FF4E6C5-D800-46D2-8C95-87BDD3A3B89D}"/>
              </a:ext>
            </a:extLst>
          </p:cNvPr>
          <p:cNvSpPr txBox="1"/>
          <p:nvPr/>
        </p:nvSpPr>
        <p:spPr>
          <a:xfrm>
            <a:off x="3592890"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24" name="TextBox 723">
            <a:extLst>
              <a:ext uri="{FF2B5EF4-FFF2-40B4-BE49-F238E27FC236}">
                <a16:creationId xmlns:a16="http://schemas.microsoft.com/office/drawing/2014/main" id="{436D4C5B-6A56-4745-B6A9-B3D1E87299EC}"/>
              </a:ext>
            </a:extLst>
          </p:cNvPr>
          <p:cNvSpPr txBox="1"/>
          <p:nvPr/>
        </p:nvSpPr>
        <p:spPr>
          <a:xfrm>
            <a:off x="3884623"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5" name="TextBox 724">
            <a:extLst>
              <a:ext uri="{FF2B5EF4-FFF2-40B4-BE49-F238E27FC236}">
                <a16:creationId xmlns:a16="http://schemas.microsoft.com/office/drawing/2014/main" id="{6F3BC583-AE7F-41D8-8B78-7C82FD27DF94}"/>
              </a:ext>
            </a:extLst>
          </p:cNvPr>
          <p:cNvSpPr txBox="1"/>
          <p:nvPr/>
        </p:nvSpPr>
        <p:spPr>
          <a:xfrm>
            <a:off x="3329436"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6" name="TextBox 725">
            <a:extLst>
              <a:ext uri="{FF2B5EF4-FFF2-40B4-BE49-F238E27FC236}">
                <a16:creationId xmlns:a16="http://schemas.microsoft.com/office/drawing/2014/main" id="{CAEAE12B-80AD-4B46-A61B-F706BC38E186}"/>
              </a:ext>
            </a:extLst>
          </p:cNvPr>
          <p:cNvSpPr txBox="1"/>
          <p:nvPr/>
        </p:nvSpPr>
        <p:spPr>
          <a:xfrm>
            <a:off x="3677782" y="205092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28" name="TextBox 727">
            <a:extLst>
              <a:ext uri="{FF2B5EF4-FFF2-40B4-BE49-F238E27FC236}">
                <a16:creationId xmlns:a16="http://schemas.microsoft.com/office/drawing/2014/main" id="{60116BCA-4132-4C57-994A-BE1580AEBF6C}"/>
              </a:ext>
            </a:extLst>
          </p:cNvPr>
          <p:cNvSpPr txBox="1"/>
          <p:nvPr/>
        </p:nvSpPr>
        <p:spPr>
          <a:xfrm>
            <a:off x="3372984"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0" name="TextBox 729">
            <a:extLst>
              <a:ext uri="{FF2B5EF4-FFF2-40B4-BE49-F238E27FC236}">
                <a16:creationId xmlns:a16="http://schemas.microsoft.com/office/drawing/2014/main" id="{66746A15-A8D3-41E7-B6ED-45A471618712}"/>
              </a:ext>
            </a:extLst>
          </p:cNvPr>
          <p:cNvSpPr txBox="1"/>
          <p:nvPr/>
        </p:nvSpPr>
        <p:spPr>
          <a:xfrm>
            <a:off x="4903501"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1" name="TextBox 730">
            <a:extLst>
              <a:ext uri="{FF2B5EF4-FFF2-40B4-BE49-F238E27FC236}">
                <a16:creationId xmlns:a16="http://schemas.microsoft.com/office/drawing/2014/main" id="{7982AFEB-4D21-4A16-8147-37953482FE03}"/>
              </a:ext>
            </a:extLst>
          </p:cNvPr>
          <p:cNvSpPr txBox="1"/>
          <p:nvPr/>
        </p:nvSpPr>
        <p:spPr>
          <a:xfrm>
            <a:off x="5195234"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2" name="TextBox 731">
            <a:extLst>
              <a:ext uri="{FF2B5EF4-FFF2-40B4-BE49-F238E27FC236}">
                <a16:creationId xmlns:a16="http://schemas.microsoft.com/office/drawing/2014/main" id="{C3CE6AD8-0181-4650-92FE-56D3C9B63892}"/>
              </a:ext>
            </a:extLst>
          </p:cNvPr>
          <p:cNvSpPr txBox="1"/>
          <p:nvPr/>
        </p:nvSpPr>
        <p:spPr>
          <a:xfrm>
            <a:off x="4640047"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3" name="TextBox 732">
            <a:extLst>
              <a:ext uri="{FF2B5EF4-FFF2-40B4-BE49-F238E27FC236}">
                <a16:creationId xmlns:a16="http://schemas.microsoft.com/office/drawing/2014/main" id="{0788F79C-BCDA-4FC8-AC55-151448D6C4C0}"/>
              </a:ext>
            </a:extLst>
          </p:cNvPr>
          <p:cNvSpPr txBox="1"/>
          <p:nvPr/>
        </p:nvSpPr>
        <p:spPr>
          <a:xfrm>
            <a:off x="4988393" y="205092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35" name="TextBox 734">
            <a:extLst>
              <a:ext uri="{FF2B5EF4-FFF2-40B4-BE49-F238E27FC236}">
                <a16:creationId xmlns:a16="http://schemas.microsoft.com/office/drawing/2014/main" id="{EB405412-5BF1-4E41-A166-2D337791D618}"/>
              </a:ext>
            </a:extLst>
          </p:cNvPr>
          <p:cNvSpPr txBox="1"/>
          <p:nvPr/>
        </p:nvSpPr>
        <p:spPr>
          <a:xfrm>
            <a:off x="4683595"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7" name="TextBox 736">
            <a:extLst>
              <a:ext uri="{FF2B5EF4-FFF2-40B4-BE49-F238E27FC236}">
                <a16:creationId xmlns:a16="http://schemas.microsoft.com/office/drawing/2014/main" id="{DE948E34-CB2F-4169-A7D1-E14094DCF5A5}"/>
              </a:ext>
            </a:extLst>
          </p:cNvPr>
          <p:cNvSpPr txBox="1"/>
          <p:nvPr/>
        </p:nvSpPr>
        <p:spPr>
          <a:xfrm>
            <a:off x="6124872" y="206210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8" name="TextBox 737">
            <a:extLst>
              <a:ext uri="{FF2B5EF4-FFF2-40B4-BE49-F238E27FC236}">
                <a16:creationId xmlns:a16="http://schemas.microsoft.com/office/drawing/2014/main" id="{392E11C7-1D86-44E8-86A1-0BF7B9452B59}"/>
              </a:ext>
            </a:extLst>
          </p:cNvPr>
          <p:cNvSpPr txBox="1"/>
          <p:nvPr/>
        </p:nvSpPr>
        <p:spPr>
          <a:xfrm>
            <a:off x="6416605" y="206104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9" name="TextBox 738">
            <a:extLst>
              <a:ext uri="{FF2B5EF4-FFF2-40B4-BE49-F238E27FC236}">
                <a16:creationId xmlns:a16="http://schemas.microsoft.com/office/drawing/2014/main" id="{B7448E7E-048A-4CEF-84DE-6A44D1383DE7}"/>
              </a:ext>
            </a:extLst>
          </p:cNvPr>
          <p:cNvSpPr txBox="1"/>
          <p:nvPr/>
        </p:nvSpPr>
        <p:spPr>
          <a:xfrm>
            <a:off x="5861418" y="206147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0" name="TextBox 739">
            <a:extLst>
              <a:ext uri="{FF2B5EF4-FFF2-40B4-BE49-F238E27FC236}">
                <a16:creationId xmlns:a16="http://schemas.microsoft.com/office/drawing/2014/main" id="{807A34A9-73F0-42DB-AD27-357056D23977}"/>
              </a:ext>
            </a:extLst>
          </p:cNvPr>
          <p:cNvSpPr txBox="1"/>
          <p:nvPr/>
        </p:nvSpPr>
        <p:spPr>
          <a:xfrm>
            <a:off x="6209764" y="203973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42" name="TextBox 741">
            <a:extLst>
              <a:ext uri="{FF2B5EF4-FFF2-40B4-BE49-F238E27FC236}">
                <a16:creationId xmlns:a16="http://schemas.microsoft.com/office/drawing/2014/main" id="{E2177E65-4F81-4281-A432-D647CD4EF817}"/>
              </a:ext>
            </a:extLst>
          </p:cNvPr>
          <p:cNvSpPr txBox="1"/>
          <p:nvPr/>
        </p:nvSpPr>
        <p:spPr>
          <a:xfrm>
            <a:off x="5904966" y="2039731"/>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4" name="TextBox 743">
            <a:extLst>
              <a:ext uri="{FF2B5EF4-FFF2-40B4-BE49-F238E27FC236}">
                <a16:creationId xmlns:a16="http://schemas.microsoft.com/office/drawing/2014/main" id="{EBD0F1E7-6131-4C29-8BE9-B23D8FF5349A}"/>
              </a:ext>
            </a:extLst>
          </p:cNvPr>
          <p:cNvSpPr txBox="1"/>
          <p:nvPr/>
        </p:nvSpPr>
        <p:spPr>
          <a:xfrm>
            <a:off x="3592890"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45" name="TextBox 744">
            <a:extLst>
              <a:ext uri="{FF2B5EF4-FFF2-40B4-BE49-F238E27FC236}">
                <a16:creationId xmlns:a16="http://schemas.microsoft.com/office/drawing/2014/main" id="{058AAAC6-6B20-47AF-874A-306057509C59}"/>
              </a:ext>
            </a:extLst>
          </p:cNvPr>
          <p:cNvSpPr txBox="1"/>
          <p:nvPr/>
        </p:nvSpPr>
        <p:spPr>
          <a:xfrm>
            <a:off x="3884623"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6" name="TextBox 745">
            <a:extLst>
              <a:ext uri="{FF2B5EF4-FFF2-40B4-BE49-F238E27FC236}">
                <a16:creationId xmlns:a16="http://schemas.microsoft.com/office/drawing/2014/main" id="{CC9F794D-5AF3-457B-BB06-2AEED75B22C1}"/>
              </a:ext>
            </a:extLst>
          </p:cNvPr>
          <p:cNvSpPr txBox="1"/>
          <p:nvPr/>
        </p:nvSpPr>
        <p:spPr>
          <a:xfrm>
            <a:off x="3329436"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7" name="TextBox 746">
            <a:extLst>
              <a:ext uri="{FF2B5EF4-FFF2-40B4-BE49-F238E27FC236}">
                <a16:creationId xmlns:a16="http://schemas.microsoft.com/office/drawing/2014/main" id="{388CDCAD-7E7A-4C1E-B956-3C097A09FF2B}"/>
              </a:ext>
            </a:extLst>
          </p:cNvPr>
          <p:cNvSpPr txBox="1"/>
          <p:nvPr/>
        </p:nvSpPr>
        <p:spPr>
          <a:xfrm>
            <a:off x="3677782"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9" name="TextBox 748">
            <a:extLst>
              <a:ext uri="{FF2B5EF4-FFF2-40B4-BE49-F238E27FC236}">
                <a16:creationId xmlns:a16="http://schemas.microsoft.com/office/drawing/2014/main" id="{D29A3DDE-7277-48D6-A5DF-8E0DEA391F4A}"/>
              </a:ext>
            </a:extLst>
          </p:cNvPr>
          <p:cNvSpPr txBox="1"/>
          <p:nvPr/>
        </p:nvSpPr>
        <p:spPr>
          <a:xfrm>
            <a:off x="3372984"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1" name="TextBox 750">
            <a:extLst>
              <a:ext uri="{FF2B5EF4-FFF2-40B4-BE49-F238E27FC236}">
                <a16:creationId xmlns:a16="http://schemas.microsoft.com/office/drawing/2014/main" id="{94F30F39-E343-4967-8CBA-766B7C8250C6}"/>
              </a:ext>
            </a:extLst>
          </p:cNvPr>
          <p:cNvSpPr txBox="1"/>
          <p:nvPr/>
        </p:nvSpPr>
        <p:spPr>
          <a:xfrm>
            <a:off x="4903501"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2" name="TextBox 751">
            <a:extLst>
              <a:ext uri="{FF2B5EF4-FFF2-40B4-BE49-F238E27FC236}">
                <a16:creationId xmlns:a16="http://schemas.microsoft.com/office/drawing/2014/main" id="{AA04DD13-9B8E-42A3-B653-37F3E3EA65ED}"/>
              </a:ext>
            </a:extLst>
          </p:cNvPr>
          <p:cNvSpPr txBox="1"/>
          <p:nvPr/>
        </p:nvSpPr>
        <p:spPr>
          <a:xfrm>
            <a:off x="5195234"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3" name="TextBox 752">
            <a:extLst>
              <a:ext uri="{FF2B5EF4-FFF2-40B4-BE49-F238E27FC236}">
                <a16:creationId xmlns:a16="http://schemas.microsoft.com/office/drawing/2014/main" id="{6C956B74-B777-4FDB-A51F-17017AE23ED0}"/>
              </a:ext>
            </a:extLst>
          </p:cNvPr>
          <p:cNvSpPr txBox="1"/>
          <p:nvPr/>
        </p:nvSpPr>
        <p:spPr>
          <a:xfrm>
            <a:off x="4640047"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4" name="TextBox 753">
            <a:extLst>
              <a:ext uri="{FF2B5EF4-FFF2-40B4-BE49-F238E27FC236}">
                <a16:creationId xmlns:a16="http://schemas.microsoft.com/office/drawing/2014/main" id="{21382D50-6122-4EBF-9BC2-D619F681A434}"/>
              </a:ext>
            </a:extLst>
          </p:cNvPr>
          <p:cNvSpPr txBox="1"/>
          <p:nvPr/>
        </p:nvSpPr>
        <p:spPr>
          <a:xfrm>
            <a:off x="4988393"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56" name="TextBox 755">
            <a:extLst>
              <a:ext uri="{FF2B5EF4-FFF2-40B4-BE49-F238E27FC236}">
                <a16:creationId xmlns:a16="http://schemas.microsoft.com/office/drawing/2014/main" id="{C8F5698F-2E0E-4F6B-A36F-7A91C6C61101}"/>
              </a:ext>
            </a:extLst>
          </p:cNvPr>
          <p:cNvSpPr txBox="1"/>
          <p:nvPr/>
        </p:nvSpPr>
        <p:spPr>
          <a:xfrm>
            <a:off x="4683595"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8" name="TextBox 757">
            <a:extLst>
              <a:ext uri="{FF2B5EF4-FFF2-40B4-BE49-F238E27FC236}">
                <a16:creationId xmlns:a16="http://schemas.microsoft.com/office/drawing/2014/main" id="{F26DD426-AB33-4F4F-9571-C0504FB4FE9A}"/>
              </a:ext>
            </a:extLst>
          </p:cNvPr>
          <p:cNvSpPr txBox="1"/>
          <p:nvPr/>
        </p:nvSpPr>
        <p:spPr>
          <a:xfrm>
            <a:off x="6124872" y="229752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9" name="TextBox 758">
            <a:extLst>
              <a:ext uri="{FF2B5EF4-FFF2-40B4-BE49-F238E27FC236}">
                <a16:creationId xmlns:a16="http://schemas.microsoft.com/office/drawing/2014/main" id="{C6BD6837-D840-49BB-8271-6A753B7B9395}"/>
              </a:ext>
            </a:extLst>
          </p:cNvPr>
          <p:cNvSpPr txBox="1"/>
          <p:nvPr/>
        </p:nvSpPr>
        <p:spPr>
          <a:xfrm>
            <a:off x="6416605" y="229645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0" name="TextBox 759">
            <a:extLst>
              <a:ext uri="{FF2B5EF4-FFF2-40B4-BE49-F238E27FC236}">
                <a16:creationId xmlns:a16="http://schemas.microsoft.com/office/drawing/2014/main" id="{49D36501-C996-4151-AC7C-225D6D75D9E9}"/>
              </a:ext>
            </a:extLst>
          </p:cNvPr>
          <p:cNvSpPr txBox="1"/>
          <p:nvPr/>
        </p:nvSpPr>
        <p:spPr>
          <a:xfrm>
            <a:off x="5861418" y="229688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1" name="TextBox 760">
            <a:extLst>
              <a:ext uri="{FF2B5EF4-FFF2-40B4-BE49-F238E27FC236}">
                <a16:creationId xmlns:a16="http://schemas.microsoft.com/office/drawing/2014/main" id="{787096BE-99FC-4158-BDC4-8A960A083C72}"/>
              </a:ext>
            </a:extLst>
          </p:cNvPr>
          <p:cNvSpPr txBox="1"/>
          <p:nvPr/>
        </p:nvSpPr>
        <p:spPr>
          <a:xfrm>
            <a:off x="6209764" y="2275144"/>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3" name="TextBox 762">
            <a:extLst>
              <a:ext uri="{FF2B5EF4-FFF2-40B4-BE49-F238E27FC236}">
                <a16:creationId xmlns:a16="http://schemas.microsoft.com/office/drawing/2014/main" id="{539A3022-031B-4418-BBFC-55E34559341B}"/>
              </a:ext>
            </a:extLst>
          </p:cNvPr>
          <p:cNvSpPr txBox="1"/>
          <p:nvPr/>
        </p:nvSpPr>
        <p:spPr>
          <a:xfrm>
            <a:off x="5904966" y="2275144"/>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5" name="TextBox 764">
            <a:extLst>
              <a:ext uri="{FF2B5EF4-FFF2-40B4-BE49-F238E27FC236}">
                <a16:creationId xmlns:a16="http://schemas.microsoft.com/office/drawing/2014/main" id="{B9B8BB18-DE15-4E67-8C8A-06EABAA0CBCC}"/>
              </a:ext>
            </a:extLst>
          </p:cNvPr>
          <p:cNvSpPr txBox="1"/>
          <p:nvPr/>
        </p:nvSpPr>
        <p:spPr>
          <a:xfrm>
            <a:off x="3592890"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66" name="TextBox 765">
            <a:extLst>
              <a:ext uri="{FF2B5EF4-FFF2-40B4-BE49-F238E27FC236}">
                <a16:creationId xmlns:a16="http://schemas.microsoft.com/office/drawing/2014/main" id="{ED397B8E-E649-43A9-BB3F-0A8DC845CECF}"/>
              </a:ext>
            </a:extLst>
          </p:cNvPr>
          <p:cNvSpPr txBox="1"/>
          <p:nvPr/>
        </p:nvSpPr>
        <p:spPr>
          <a:xfrm>
            <a:off x="3884623"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7" name="TextBox 766">
            <a:extLst>
              <a:ext uri="{FF2B5EF4-FFF2-40B4-BE49-F238E27FC236}">
                <a16:creationId xmlns:a16="http://schemas.microsoft.com/office/drawing/2014/main" id="{E5700B30-F049-4B7D-BA70-002AB64A4D25}"/>
              </a:ext>
            </a:extLst>
          </p:cNvPr>
          <p:cNvSpPr txBox="1"/>
          <p:nvPr/>
        </p:nvSpPr>
        <p:spPr>
          <a:xfrm>
            <a:off x="3329436"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8" name="TextBox 767">
            <a:extLst>
              <a:ext uri="{FF2B5EF4-FFF2-40B4-BE49-F238E27FC236}">
                <a16:creationId xmlns:a16="http://schemas.microsoft.com/office/drawing/2014/main" id="{9BAF9FCC-7C4D-412C-8367-90D13654A5DB}"/>
              </a:ext>
            </a:extLst>
          </p:cNvPr>
          <p:cNvSpPr txBox="1"/>
          <p:nvPr/>
        </p:nvSpPr>
        <p:spPr>
          <a:xfrm>
            <a:off x="3677782" y="2506206"/>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70" name="TextBox 769">
            <a:extLst>
              <a:ext uri="{FF2B5EF4-FFF2-40B4-BE49-F238E27FC236}">
                <a16:creationId xmlns:a16="http://schemas.microsoft.com/office/drawing/2014/main" id="{76C2C442-95D2-43E6-AC94-BEC0223AF9F4}"/>
              </a:ext>
            </a:extLst>
          </p:cNvPr>
          <p:cNvSpPr txBox="1"/>
          <p:nvPr/>
        </p:nvSpPr>
        <p:spPr>
          <a:xfrm>
            <a:off x="3372984"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2" name="TextBox 771">
            <a:extLst>
              <a:ext uri="{FF2B5EF4-FFF2-40B4-BE49-F238E27FC236}">
                <a16:creationId xmlns:a16="http://schemas.microsoft.com/office/drawing/2014/main" id="{F03884C7-E99B-4ACF-91F8-C6CAC09EA672}"/>
              </a:ext>
            </a:extLst>
          </p:cNvPr>
          <p:cNvSpPr txBox="1"/>
          <p:nvPr/>
        </p:nvSpPr>
        <p:spPr>
          <a:xfrm>
            <a:off x="4903501"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73" name="TextBox 772">
            <a:extLst>
              <a:ext uri="{FF2B5EF4-FFF2-40B4-BE49-F238E27FC236}">
                <a16:creationId xmlns:a16="http://schemas.microsoft.com/office/drawing/2014/main" id="{A4CDAE74-7FC7-4B3C-BD78-1C46365444FE}"/>
              </a:ext>
            </a:extLst>
          </p:cNvPr>
          <p:cNvSpPr txBox="1"/>
          <p:nvPr/>
        </p:nvSpPr>
        <p:spPr>
          <a:xfrm>
            <a:off x="5195234"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4" name="TextBox 773">
            <a:extLst>
              <a:ext uri="{FF2B5EF4-FFF2-40B4-BE49-F238E27FC236}">
                <a16:creationId xmlns:a16="http://schemas.microsoft.com/office/drawing/2014/main" id="{153D7A0F-A493-4B1E-AAD0-DF5B4EC8FB20}"/>
              </a:ext>
            </a:extLst>
          </p:cNvPr>
          <p:cNvSpPr txBox="1"/>
          <p:nvPr/>
        </p:nvSpPr>
        <p:spPr>
          <a:xfrm>
            <a:off x="4640047"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5" name="TextBox 774">
            <a:extLst>
              <a:ext uri="{FF2B5EF4-FFF2-40B4-BE49-F238E27FC236}">
                <a16:creationId xmlns:a16="http://schemas.microsoft.com/office/drawing/2014/main" id="{60B3CF0E-5CF6-4FF2-A4B6-DE33BE8F5794}"/>
              </a:ext>
            </a:extLst>
          </p:cNvPr>
          <p:cNvSpPr txBox="1"/>
          <p:nvPr/>
        </p:nvSpPr>
        <p:spPr>
          <a:xfrm>
            <a:off x="4988393" y="2506206"/>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77" name="TextBox 776">
            <a:extLst>
              <a:ext uri="{FF2B5EF4-FFF2-40B4-BE49-F238E27FC236}">
                <a16:creationId xmlns:a16="http://schemas.microsoft.com/office/drawing/2014/main" id="{EA942712-6698-4060-96C4-460CE0013803}"/>
              </a:ext>
            </a:extLst>
          </p:cNvPr>
          <p:cNvSpPr txBox="1"/>
          <p:nvPr/>
        </p:nvSpPr>
        <p:spPr>
          <a:xfrm>
            <a:off x="4683595"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9" name="TextBox 778">
            <a:extLst>
              <a:ext uri="{FF2B5EF4-FFF2-40B4-BE49-F238E27FC236}">
                <a16:creationId xmlns:a16="http://schemas.microsoft.com/office/drawing/2014/main" id="{55578728-6C38-408E-A226-3AB7ABB5EB90}"/>
              </a:ext>
            </a:extLst>
          </p:cNvPr>
          <p:cNvSpPr txBox="1"/>
          <p:nvPr/>
        </p:nvSpPr>
        <p:spPr>
          <a:xfrm>
            <a:off x="6124872" y="25173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0" name="TextBox 779">
            <a:extLst>
              <a:ext uri="{FF2B5EF4-FFF2-40B4-BE49-F238E27FC236}">
                <a16:creationId xmlns:a16="http://schemas.microsoft.com/office/drawing/2014/main" id="{B2A785F2-F1F3-43EA-88B7-64E169D4606A}"/>
              </a:ext>
            </a:extLst>
          </p:cNvPr>
          <p:cNvSpPr txBox="1"/>
          <p:nvPr/>
        </p:nvSpPr>
        <p:spPr>
          <a:xfrm>
            <a:off x="6416605" y="25163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1" name="TextBox 780">
            <a:extLst>
              <a:ext uri="{FF2B5EF4-FFF2-40B4-BE49-F238E27FC236}">
                <a16:creationId xmlns:a16="http://schemas.microsoft.com/office/drawing/2014/main" id="{A7A4C7A5-B606-4CEF-AD4A-DB6AD4B34CD0}"/>
              </a:ext>
            </a:extLst>
          </p:cNvPr>
          <p:cNvSpPr txBox="1"/>
          <p:nvPr/>
        </p:nvSpPr>
        <p:spPr>
          <a:xfrm>
            <a:off x="5861418" y="25167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2" name="TextBox 781">
            <a:extLst>
              <a:ext uri="{FF2B5EF4-FFF2-40B4-BE49-F238E27FC236}">
                <a16:creationId xmlns:a16="http://schemas.microsoft.com/office/drawing/2014/main" id="{5A67205A-B69C-475D-968A-8BEA20C66959}"/>
              </a:ext>
            </a:extLst>
          </p:cNvPr>
          <p:cNvSpPr txBox="1"/>
          <p:nvPr/>
        </p:nvSpPr>
        <p:spPr>
          <a:xfrm>
            <a:off x="6209764" y="2495017"/>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84" name="TextBox 783">
            <a:extLst>
              <a:ext uri="{FF2B5EF4-FFF2-40B4-BE49-F238E27FC236}">
                <a16:creationId xmlns:a16="http://schemas.microsoft.com/office/drawing/2014/main" id="{415FCD19-4C10-4EFD-B8F7-D1C8F1C52E1A}"/>
              </a:ext>
            </a:extLst>
          </p:cNvPr>
          <p:cNvSpPr txBox="1"/>
          <p:nvPr/>
        </p:nvSpPr>
        <p:spPr>
          <a:xfrm>
            <a:off x="5904966" y="2495017"/>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786" name="TextBox 785">
            <a:extLst>
              <a:ext uri="{FF2B5EF4-FFF2-40B4-BE49-F238E27FC236}">
                <a16:creationId xmlns:a16="http://schemas.microsoft.com/office/drawing/2014/main" id="{03441EA0-8F90-42CD-8855-011BAAE1A156}"/>
              </a:ext>
            </a:extLst>
          </p:cNvPr>
          <p:cNvSpPr txBox="1"/>
          <p:nvPr/>
        </p:nvSpPr>
        <p:spPr>
          <a:xfrm>
            <a:off x="3592890"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7" name="TextBox 786">
            <a:extLst>
              <a:ext uri="{FF2B5EF4-FFF2-40B4-BE49-F238E27FC236}">
                <a16:creationId xmlns:a16="http://schemas.microsoft.com/office/drawing/2014/main" id="{2A7CDEAD-B733-47F0-A7A0-44E0BA653C65}"/>
              </a:ext>
            </a:extLst>
          </p:cNvPr>
          <p:cNvSpPr txBox="1"/>
          <p:nvPr/>
        </p:nvSpPr>
        <p:spPr>
          <a:xfrm>
            <a:off x="3884623"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8" name="TextBox 787">
            <a:extLst>
              <a:ext uri="{FF2B5EF4-FFF2-40B4-BE49-F238E27FC236}">
                <a16:creationId xmlns:a16="http://schemas.microsoft.com/office/drawing/2014/main" id="{2F591A8E-1749-4043-8A78-AB657CC64AA8}"/>
              </a:ext>
            </a:extLst>
          </p:cNvPr>
          <p:cNvSpPr txBox="1"/>
          <p:nvPr/>
        </p:nvSpPr>
        <p:spPr>
          <a:xfrm>
            <a:off x="3329436"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9" name="TextBox 788">
            <a:extLst>
              <a:ext uri="{FF2B5EF4-FFF2-40B4-BE49-F238E27FC236}">
                <a16:creationId xmlns:a16="http://schemas.microsoft.com/office/drawing/2014/main" id="{ACA905C6-D3B2-4A44-8846-FB5AFB989007}"/>
              </a:ext>
            </a:extLst>
          </p:cNvPr>
          <p:cNvSpPr txBox="1"/>
          <p:nvPr/>
        </p:nvSpPr>
        <p:spPr>
          <a:xfrm>
            <a:off x="3677782" y="2741619"/>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91" name="TextBox 790">
            <a:extLst>
              <a:ext uri="{FF2B5EF4-FFF2-40B4-BE49-F238E27FC236}">
                <a16:creationId xmlns:a16="http://schemas.microsoft.com/office/drawing/2014/main" id="{B64D65BD-4C6C-4A93-A506-5D3305337B48}"/>
              </a:ext>
            </a:extLst>
          </p:cNvPr>
          <p:cNvSpPr txBox="1"/>
          <p:nvPr/>
        </p:nvSpPr>
        <p:spPr>
          <a:xfrm>
            <a:off x="3372984"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3" name="TextBox 792">
            <a:extLst>
              <a:ext uri="{FF2B5EF4-FFF2-40B4-BE49-F238E27FC236}">
                <a16:creationId xmlns:a16="http://schemas.microsoft.com/office/drawing/2014/main" id="{37109546-CF29-452B-BA5E-345B453827C1}"/>
              </a:ext>
            </a:extLst>
          </p:cNvPr>
          <p:cNvSpPr txBox="1"/>
          <p:nvPr/>
        </p:nvSpPr>
        <p:spPr>
          <a:xfrm>
            <a:off x="4903501"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94" name="TextBox 793">
            <a:extLst>
              <a:ext uri="{FF2B5EF4-FFF2-40B4-BE49-F238E27FC236}">
                <a16:creationId xmlns:a16="http://schemas.microsoft.com/office/drawing/2014/main" id="{89999466-B180-4ADA-A32B-4A79201F4E6C}"/>
              </a:ext>
            </a:extLst>
          </p:cNvPr>
          <p:cNvSpPr txBox="1"/>
          <p:nvPr/>
        </p:nvSpPr>
        <p:spPr>
          <a:xfrm>
            <a:off x="5195234"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5" name="TextBox 794">
            <a:extLst>
              <a:ext uri="{FF2B5EF4-FFF2-40B4-BE49-F238E27FC236}">
                <a16:creationId xmlns:a16="http://schemas.microsoft.com/office/drawing/2014/main" id="{42270B2C-4EBD-4115-ADF9-705298BFB4AF}"/>
              </a:ext>
            </a:extLst>
          </p:cNvPr>
          <p:cNvSpPr txBox="1"/>
          <p:nvPr/>
        </p:nvSpPr>
        <p:spPr>
          <a:xfrm>
            <a:off x="4640047"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6" name="TextBox 795">
            <a:extLst>
              <a:ext uri="{FF2B5EF4-FFF2-40B4-BE49-F238E27FC236}">
                <a16:creationId xmlns:a16="http://schemas.microsoft.com/office/drawing/2014/main" id="{7C77E76F-0168-4C66-A26F-8D7CD90D7CD5}"/>
              </a:ext>
            </a:extLst>
          </p:cNvPr>
          <p:cNvSpPr txBox="1"/>
          <p:nvPr/>
        </p:nvSpPr>
        <p:spPr>
          <a:xfrm>
            <a:off x="4988393" y="274161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8" name="TextBox 797">
            <a:extLst>
              <a:ext uri="{FF2B5EF4-FFF2-40B4-BE49-F238E27FC236}">
                <a16:creationId xmlns:a16="http://schemas.microsoft.com/office/drawing/2014/main" id="{380C75AB-9034-4520-A863-0FD2A81C4EBD}"/>
              </a:ext>
            </a:extLst>
          </p:cNvPr>
          <p:cNvSpPr txBox="1"/>
          <p:nvPr/>
        </p:nvSpPr>
        <p:spPr>
          <a:xfrm>
            <a:off x="4683595"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00" name="TextBox 799">
            <a:extLst>
              <a:ext uri="{FF2B5EF4-FFF2-40B4-BE49-F238E27FC236}">
                <a16:creationId xmlns:a16="http://schemas.microsoft.com/office/drawing/2014/main" id="{457290B3-1628-41BA-B804-A2A3F8C5BCCD}"/>
              </a:ext>
            </a:extLst>
          </p:cNvPr>
          <p:cNvSpPr txBox="1"/>
          <p:nvPr/>
        </p:nvSpPr>
        <p:spPr>
          <a:xfrm>
            <a:off x="6124872" y="27528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1" name="TextBox 800">
            <a:extLst>
              <a:ext uri="{FF2B5EF4-FFF2-40B4-BE49-F238E27FC236}">
                <a16:creationId xmlns:a16="http://schemas.microsoft.com/office/drawing/2014/main" id="{03E4FCC6-5EF3-41F5-BDBC-39A178C58364}"/>
              </a:ext>
            </a:extLst>
          </p:cNvPr>
          <p:cNvSpPr txBox="1"/>
          <p:nvPr/>
        </p:nvSpPr>
        <p:spPr>
          <a:xfrm>
            <a:off x="6416605" y="27517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2" name="TextBox 801">
            <a:extLst>
              <a:ext uri="{FF2B5EF4-FFF2-40B4-BE49-F238E27FC236}">
                <a16:creationId xmlns:a16="http://schemas.microsoft.com/office/drawing/2014/main" id="{47227A7A-C706-406D-A74D-AB7AA218DE63}"/>
              </a:ext>
            </a:extLst>
          </p:cNvPr>
          <p:cNvSpPr txBox="1"/>
          <p:nvPr/>
        </p:nvSpPr>
        <p:spPr>
          <a:xfrm>
            <a:off x="5861418" y="27521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3" name="TextBox 802">
            <a:extLst>
              <a:ext uri="{FF2B5EF4-FFF2-40B4-BE49-F238E27FC236}">
                <a16:creationId xmlns:a16="http://schemas.microsoft.com/office/drawing/2014/main" id="{04C58C9F-9289-446A-B597-7AEA560148DA}"/>
              </a:ext>
            </a:extLst>
          </p:cNvPr>
          <p:cNvSpPr txBox="1"/>
          <p:nvPr/>
        </p:nvSpPr>
        <p:spPr>
          <a:xfrm>
            <a:off x="6209764" y="273043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05" name="TextBox 804">
            <a:extLst>
              <a:ext uri="{FF2B5EF4-FFF2-40B4-BE49-F238E27FC236}">
                <a16:creationId xmlns:a16="http://schemas.microsoft.com/office/drawing/2014/main" id="{50AA1365-0C85-48CA-995B-2DC91703003F}"/>
              </a:ext>
            </a:extLst>
          </p:cNvPr>
          <p:cNvSpPr txBox="1"/>
          <p:nvPr/>
        </p:nvSpPr>
        <p:spPr>
          <a:xfrm>
            <a:off x="5904966" y="2730430"/>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07" name="TextBox 806">
            <a:extLst>
              <a:ext uri="{FF2B5EF4-FFF2-40B4-BE49-F238E27FC236}">
                <a16:creationId xmlns:a16="http://schemas.microsoft.com/office/drawing/2014/main" id="{4CAE475E-658D-4723-A5E5-C7EB6B173553}"/>
              </a:ext>
            </a:extLst>
          </p:cNvPr>
          <p:cNvSpPr txBox="1"/>
          <p:nvPr/>
        </p:nvSpPr>
        <p:spPr>
          <a:xfrm>
            <a:off x="3592890"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8" name="TextBox 807">
            <a:extLst>
              <a:ext uri="{FF2B5EF4-FFF2-40B4-BE49-F238E27FC236}">
                <a16:creationId xmlns:a16="http://schemas.microsoft.com/office/drawing/2014/main" id="{8C23587A-7623-4B20-A0B8-30AFA41E6E59}"/>
              </a:ext>
            </a:extLst>
          </p:cNvPr>
          <p:cNvSpPr txBox="1"/>
          <p:nvPr/>
        </p:nvSpPr>
        <p:spPr>
          <a:xfrm>
            <a:off x="3884623"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9" name="TextBox 808">
            <a:extLst>
              <a:ext uri="{FF2B5EF4-FFF2-40B4-BE49-F238E27FC236}">
                <a16:creationId xmlns:a16="http://schemas.microsoft.com/office/drawing/2014/main" id="{8DF3DAA3-B82F-4D1E-9B0D-39F92A549D4A}"/>
              </a:ext>
            </a:extLst>
          </p:cNvPr>
          <p:cNvSpPr txBox="1"/>
          <p:nvPr/>
        </p:nvSpPr>
        <p:spPr>
          <a:xfrm>
            <a:off x="3329436"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0" name="TextBox 809">
            <a:extLst>
              <a:ext uri="{FF2B5EF4-FFF2-40B4-BE49-F238E27FC236}">
                <a16:creationId xmlns:a16="http://schemas.microsoft.com/office/drawing/2014/main" id="{2D6BF810-4082-4B4C-858B-592943CDEED7}"/>
              </a:ext>
            </a:extLst>
          </p:cNvPr>
          <p:cNvSpPr txBox="1"/>
          <p:nvPr/>
        </p:nvSpPr>
        <p:spPr>
          <a:xfrm>
            <a:off x="3677782"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2" name="TextBox 811">
            <a:extLst>
              <a:ext uri="{FF2B5EF4-FFF2-40B4-BE49-F238E27FC236}">
                <a16:creationId xmlns:a16="http://schemas.microsoft.com/office/drawing/2014/main" id="{648ACC21-1E13-4AB9-A0BF-5FBC37A3CB40}"/>
              </a:ext>
            </a:extLst>
          </p:cNvPr>
          <p:cNvSpPr txBox="1"/>
          <p:nvPr/>
        </p:nvSpPr>
        <p:spPr>
          <a:xfrm>
            <a:off x="3372984"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4" name="TextBox 813">
            <a:extLst>
              <a:ext uri="{FF2B5EF4-FFF2-40B4-BE49-F238E27FC236}">
                <a16:creationId xmlns:a16="http://schemas.microsoft.com/office/drawing/2014/main" id="{DD83F36A-70B6-47A3-B84C-FCF13F30ED90}"/>
              </a:ext>
            </a:extLst>
          </p:cNvPr>
          <p:cNvSpPr txBox="1"/>
          <p:nvPr/>
        </p:nvSpPr>
        <p:spPr>
          <a:xfrm>
            <a:off x="4903501"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15" name="TextBox 814">
            <a:extLst>
              <a:ext uri="{FF2B5EF4-FFF2-40B4-BE49-F238E27FC236}">
                <a16:creationId xmlns:a16="http://schemas.microsoft.com/office/drawing/2014/main" id="{FAA68133-0BFB-4CAB-9FAA-F252B061164C}"/>
              </a:ext>
            </a:extLst>
          </p:cNvPr>
          <p:cNvSpPr txBox="1"/>
          <p:nvPr/>
        </p:nvSpPr>
        <p:spPr>
          <a:xfrm>
            <a:off x="5195234"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6" name="TextBox 815">
            <a:extLst>
              <a:ext uri="{FF2B5EF4-FFF2-40B4-BE49-F238E27FC236}">
                <a16:creationId xmlns:a16="http://schemas.microsoft.com/office/drawing/2014/main" id="{ABEA389E-DB40-4156-B929-CA878E369E3D}"/>
              </a:ext>
            </a:extLst>
          </p:cNvPr>
          <p:cNvSpPr txBox="1"/>
          <p:nvPr/>
        </p:nvSpPr>
        <p:spPr>
          <a:xfrm>
            <a:off x="4640047"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7" name="TextBox 816">
            <a:extLst>
              <a:ext uri="{FF2B5EF4-FFF2-40B4-BE49-F238E27FC236}">
                <a16:creationId xmlns:a16="http://schemas.microsoft.com/office/drawing/2014/main" id="{21AB0A38-D691-4C23-9A71-5FEA4276B8BA}"/>
              </a:ext>
            </a:extLst>
          </p:cNvPr>
          <p:cNvSpPr txBox="1"/>
          <p:nvPr/>
        </p:nvSpPr>
        <p:spPr>
          <a:xfrm>
            <a:off x="4988393"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9" name="TextBox 818">
            <a:extLst>
              <a:ext uri="{FF2B5EF4-FFF2-40B4-BE49-F238E27FC236}">
                <a16:creationId xmlns:a16="http://schemas.microsoft.com/office/drawing/2014/main" id="{38E3DD39-0829-49C5-B55D-7CB2E7FD2FF1}"/>
              </a:ext>
            </a:extLst>
          </p:cNvPr>
          <p:cNvSpPr txBox="1"/>
          <p:nvPr/>
        </p:nvSpPr>
        <p:spPr>
          <a:xfrm>
            <a:off x="4683595"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1" name="TextBox 820">
            <a:extLst>
              <a:ext uri="{FF2B5EF4-FFF2-40B4-BE49-F238E27FC236}">
                <a16:creationId xmlns:a16="http://schemas.microsoft.com/office/drawing/2014/main" id="{FBB75A89-EAC8-4D01-A465-75EFC88D4393}"/>
              </a:ext>
            </a:extLst>
          </p:cNvPr>
          <p:cNvSpPr txBox="1"/>
          <p:nvPr/>
        </p:nvSpPr>
        <p:spPr>
          <a:xfrm>
            <a:off x="6124872" y="29741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2" name="TextBox 821">
            <a:extLst>
              <a:ext uri="{FF2B5EF4-FFF2-40B4-BE49-F238E27FC236}">
                <a16:creationId xmlns:a16="http://schemas.microsoft.com/office/drawing/2014/main" id="{761A9F10-B805-4429-B6CF-E46EBAC825AC}"/>
              </a:ext>
            </a:extLst>
          </p:cNvPr>
          <p:cNvSpPr txBox="1"/>
          <p:nvPr/>
        </p:nvSpPr>
        <p:spPr>
          <a:xfrm>
            <a:off x="6416605" y="29730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3" name="TextBox 822">
            <a:extLst>
              <a:ext uri="{FF2B5EF4-FFF2-40B4-BE49-F238E27FC236}">
                <a16:creationId xmlns:a16="http://schemas.microsoft.com/office/drawing/2014/main" id="{15ED9352-5560-4D88-853A-5E86E5F6DC8B}"/>
              </a:ext>
            </a:extLst>
          </p:cNvPr>
          <p:cNvSpPr txBox="1"/>
          <p:nvPr/>
        </p:nvSpPr>
        <p:spPr>
          <a:xfrm>
            <a:off x="5861418" y="29734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4" name="TextBox 823">
            <a:extLst>
              <a:ext uri="{FF2B5EF4-FFF2-40B4-BE49-F238E27FC236}">
                <a16:creationId xmlns:a16="http://schemas.microsoft.com/office/drawing/2014/main" id="{B047474E-461C-42E5-9D2D-6A3054028473}"/>
              </a:ext>
            </a:extLst>
          </p:cNvPr>
          <p:cNvSpPr txBox="1"/>
          <p:nvPr/>
        </p:nvSpPr>
        <p:spPr>
          <a:xfrm>
            <a:off x="6209764" y="2951741"/>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6" name="TextBox 825">
            <a:extLst>
              <a:ext uri="{FF2B5EF4-FFF2-40B4-BE49-F238E27FC236}">
                <a16:creationId xmlns:a16="http://schemas.microsoft.com/office/drawing/2014/main" id="{3F9FA764-0CDD-4687-A730-9B6BDE935E6E}"/>
              </a:ext>
            </a:extLst>
          </p:cNvPr>
          <p:cNvSpPr txBox="1"/>
          <p:nvPr/>
        </p:nvSpPr>
        <p:spPr>
          <a:xfrm>
            <a:off x="5904966" y="2951741"/>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28" name="TextBox 827">
            <a:extLst>
              <a:ext uri="{FF2B5EF4-FFF2-40B4-BE49-F238E27FC236}">
                <a16:creationId xmlns:a16="http://schemas.microsoft.com/office/drawing/2014/main" id="{0CF79F6F-BD93-44C2-A906-79B1130D8076}"/>
              </a:ext>
            </a:extLst>
          </p:cNvPr>
          <p:cNvSpPr txBox="1"/>
          <p:nvPr/>
        </p:nvSpPr>
        <p:spPr>
          <a:xfrm>
            <a:off x="3592890"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9" name="TextBox 828">
            <a:extLst>
              <a:ext uri="{FF2B5EF4-FFF2-40B4-BE49-F238E27FC236}">
                <a16:creationId xmlns:a16="http://schemas.microsoft.com/office/drawing/2014/main" id="{59D35E80-3195-4EB4-9EDD-D39EAA0A288E}"/>
              </a:ext>
            </a:extLst>
          </p:cNvPr>
          <p:cNvSpPr txBox="1"/>
          <p:nvPr/>
        </p:nvSpPr>
        <p:spPr>
          <a:xfrm>
            <a:off x="3884623"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0" name="TextBox 829">
            <a:extLst>
              <a:ext uri="{FF2B5EF4-FFF2-40B4-BE49-F238E27FC236}">
                <a16:creationId xmlns:a16="http://schemas.microsoft.com/office/drawing/2014/main" id="{71DD52B4-0D6C-4065-8B4A-EF1C0706BF57}"/>
              </a:ext>
            </a:extLst>
          </p:cNvPr>
          <p:cNvSpPr txBox="1"/>
          <p:nvPr/>
        </p:nvSpPr>
        <p:spPr>
          <a:xfrm>
            <a:off x="3329436"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1" name="TextBox 830">
            <a:extLst>
              <a:ext uri="{FF2B5EF4-FFF2-40B4-BE49-F238E27FC236}">
                <a16:creationId xmlns:a16="http://schemas.microsoft.com/office/drawing/2014/main" id="{053D4D3C-2788-4FFE-927A-DB1A7269E179}"/>
              </a:ext>
            </a:extLst>
          </p:cNvPr>
          <p:cNvSpPr txBox="1"/>
          <p:nvPr/>
        </p:nvSpPr>
        <p:spPr>
          <a:xfrm>
            <a:off x="3677782" y="3198343"/>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33" name="TextBox 832">
            <a:extLst>
              <a:ext uri="{FF2B5EF4-FFF2-40B4-BE49-F238E27FC236}">
                <a16:creationId xmlns:a16="http://schemas.microsoft.com/office/drawing/2014/main" id="{0F4B004C-4F93-4207-9B76-F2FCCDD70693}"/>
              </a:ext>
            </a:extLst>
          </p:cNvPr>
          <p:cNvSpPr txBox="1"/>
          <p:nvPr/>
        </p:nvSpPr>
        <p:spPr>
          <a:xfrm>
            <a:off x="3372984"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35" name="TextBox 834">
            <a:extLst>
              <a:ext uri="{FF2B5EF4-FFF2-40B4-BE49-F238E27FC236}">
                <a16:creationId xmlns:a16="http://schemas.microsoft.com/office/drawing/2014/main" id="{BFF88151-7435-479F-B641-E42DA38334A4}"/>
              </a:ext>
            </a:extLst>
          </p:cNvPr>
          <p:cNvSpPr txBox="1"/>
          <p:nvPr/>
        </p:nvSpPr>
        <p:spPr>
          <a:xfrm>
            <a:off x="4903501"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36" name="TextBox 835">
            <a:extLst>
              <a:ext uri="{FF2B5EF4-FFF2-40B4-BE49-F238E27FC236}">
                <a16:creationId xmlns:a16="http://schemas.microsoft.com/office/drawing/2014/main" id="{EFD1FDFB-E4DF-4FA9-80BA-D7ACDA44F897}"/>
              </a:ext>
            </a:extLst>
          </p:cNvPr>
          <p:cNvSpPr txBox="1"/>
          <p:nvPr/>
        </p:nvSpPr>
        <p:spPr>
          <a:xfrm>
            <a:off x="5195234"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7" name="TextBox 836">
            <a:extLst>
              <a:ext uri="{FF2B5EF4-FFF2-40B4-BE49-F238E27FC236}">
                <a16:creationId xmlns:a16="http://schemas.microsoft.com/office/drawing/2014/main" id="{33EB9F87-29FA-4B45-92E9-A63C9AC841AC}"/>
              </a:ext>
            </a:extLst>
          </p:cNvPr>
          <p:cNvSpPr txBox="1"/>
          <p:nvPr/>
        </p:nvSpPr>
        <p:spPr>
          <a:xfrm>
            <a:off x="4640047"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8" name="TextBox 837">
            <a:extLst>
              <a:ext uri="{FF2B5EF4-FFF2-40B4-BE49-F238E27FC236}">
                <a16:creationId xmlns:a16="http://schemas.microsoft.com/office/drawing/2014/main" id="{3923FF07-60D4-4CA8-8855-9D71EACED543}"/>
              </a:ext>
            </a:extLst>
          </p:cNvPr>
          <p:cNvSpPr txBox="1"/>
          <p:nvPr/>
        </p:nvSpPr>
        <p:spPr>
          <a:xfrm>
            <a:off x="4988393" y="319834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40" name="TextBox 839">
            <a:extLst>
              <a:ext uri="{FF2B5EF4-FFF2-40B4-BE49-F238E27FC236}">
                <a16:creationId xmlns:a16="http://schemas.microsoft.com/office/drawing/2014/main" id="{688C3FFF-602E-495F-A26E-193F4D22AFC9}"/>
              </a:ext>
            </a:extLst>
          </p:cNvPr>
          <p:cNvSpPr txBox="1"/>
          <p:nvPr/>
        </p:nvSpPr>
        <p:spPr>
          <a:xfrm>
            <a:off x="4683595"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2" name="TextBox 841">
            <a:extLst>
              <a:ext uri="{FF2B5EF4-FFF2-40B4-BE49-F238E27FC236}">
                <a16:creationId xmlns:a16="http://schemas.microsoft.com/office/drawing/2014/main" id="{B0D7043E-9B14-4C59-B5E3-F74F5B49C9A5}"/>
              </a:ext>
            </a:extLst>
          </p:cNvPr>
          <p:cNvSpPr txBox="1"/>
          <p:nvPr/>
        </p:nvSpPr>
        <p:spPr>
          <a:xfrm>
            <a:off x="6124872" y="320953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43" name="TextBox 842">
            <a:extLst>
              <a:ext uri="{FF2B5EF4-FFF2-40B4-BE49-F238E27FC236}">
                <a16:creationId xmlns:a16="http://schemas.microsoft.com/office/drawing/2014/main" id="{D472F295-4747-4BB6-A8B7-862ED7D1DBD6}"/>
              </a:ext>
            </a:extLst>
          </p:cNvPr>
          <p:cNvSpPr txBox="1"/>
          <p:nvPr/>
        </p:nvSpPr>
        <p:spPr>
          <a:xfrm>
            <a:off x="6416605" y="32084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4" name="TextBox 843">
            <a:extLst>
              <a:ext uri="{FF2B5EF4-FFF2-40B4-BE49-F238E27FC236}">
                <a16:creationId xmlns:a16="http://schemas.microsoft.com/office/drawing/2014/main" id="{5BCF2565-4F4F-42B8-81C1-51F6BC333776}"/>
              </a:ext>
            </a:extLst>
          </p:cNvPr>
          <p:cNvSpPr txBox="1"/>
          <p:nvPr/>
        </p:nvSpPr>
        <p:spPr>
          <a:xfrm>
            <a:off x="5861418" y="320889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5" name="TextBox 844">
            <a:extLst>
              <a:ext uri="{FF2B5EF4-FFF2-40B4-BE49-F238E27FC236}">
                <a16:creationId xmlns:a16="http://schemas.microsoft.com/office/drawing/2014/main" id="{07D11F37-8C0C-42A3-B542-27D00D349766}"/>
              </a:ext>
            </a:extLst>
          </p:cNvPr>
          <p:cNvSpPr txBox="1"/>
          <p:nvPr/>
        </p:nvSpPr>
        <p:spPr>
          <a:xfrm>
            <a:off x="6209764" y="318715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47" name="TextBox 846">
            <a:extLst>
              <a:ext uri="{FF2B5EF4-FFF2-40B4-BE49-F238E27FC236}">
                <a16:creationId xmlns:a16="http://schemas.microsoft.com/office/drawing/2014/main" id="{EB23260B-46A6-4EF4-8DA2-C170F5FD55A0}"/>
              </a:ext>
            </a:extLst>
          </p:cNvPr>
          <p:cNvSpPr txBox="1"/>
          <p:nvPr/>
        </p:nvSpPr>
        <p:spPr>
          <a:xfrm>
            <a:off x="5904966" y="3187154"/>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9" name="TextBox 848">
            <a:extLst>
              <a:ext uri="{FF2B5EF4-FFF2-40B4-BE49-F238E27FC236}">
                <a16:creationId xmlns:a16="http://schemas.microsoft.com/office/drawing/2014/main" id="{4FF3DBC7-AF71-4720-9D38-4FC8ACEB0C06}"/>
              </a:ext>
            </a:extLst>
          </p:cNvPr>
          <p:cNvSpPr txBox="1"/>
          <p:nvPr/>
        </p:nvSpPr>
        <p:spPr>
          <a:xfrm>
            <a:off x="3592890"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0" name="TextBox 849">
            <a:extLst>
              <a:ext uri="{FF2B5EF4-FFF2-40B4-BE49-F238E27FC236}">
                <a16:creationId xmlns:a16="http://schemas.microsoft.com/office/drawing/2014/main" id="{D2D42E99-A975-44C2-BBE9-9A5CDE2A9B55}"/>
              </a:ext>
            </a:extLst>
          </p:cNvPr>
          <p:cNvSpPr txBox="1"/>
          <p:nvPr/>
        </p:nvSpPr>
        <p:spPr>
          <a:xfrm>
            <a:off x="3884623"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1" name="TextBox 850">
            <a:extLst>
              <a:ext uri="{FF2B5EF4-FFF2-40B4-BE49-F238E27FC236}">
                <a16:creationId xmlns:a16="http://schemas.microsoft.com/office/drawing/2014/main" id="{E4657921-5B76-4917-BD54-52E20A8D1FC3}"/>
              </a:ext>
            </a:extLst>
          </p:cNvPr>
          <p:cNvSpPr txBox="1"/>
          <p:nvPr/>
        </p:nvSpPr>
        <p:spPr>
          <a:xfrm>
            <a:off x="3329436"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2" name="TextBox 851">
            <a:extLst>
              <a:ext uri="{FF2B5EF4-FFF2-40B4-BE49-F238E27FC236}">
                <a16:creationId xmlns:a16="http://schemas.microsoft.com/office/drawing/2014/main" id="{3BB84358-F029-40BA-8E80-CF17644E005C}"/>
              </a:ext>
            </a:extLst>
          </p:cNvPr>
          <p:cNvSpPr txBox="1"/>
          <p:nvPr/>
        </p:nvSpPr>
        <p:spPr>
          <a:xfrm>
            <a:off x="3677782" y="3419222"/>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54" name="TextBox 853">
            <a:extLst>
              <a:ext uri="{FF2B5EF4-FFF2-40B4-BE49-F238E27FC236}">
                <a16:creationId xmlns:a16="http://schemas.microsoft.com/office/drawing/2014/main" id="{FA869771-EA0A-42C7-9B18-C865D99F570E}"/>
              </a:ext>
            </a:extLst>
          </p:cNvPr>
          <p:cNvSpPr txBox="1"/>
          <p:nvPr/>
        </p:nvSpPr>
        <p:spPr>
          <a:xfrm>
            <a:off x="3372984"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56" name="TextBox 855">
            <a:extLst>
              <a:ext uri="{FF2B5EF4-FFF2-40B4-BE49-F238E27FC236}">
                <a16:creationId xmlns:a16="http://schemas.microsoft.com/office/drawing/2014/main" id="{1AE81ECF-BE2F-439D-ABD5-BF4FAFEF4E57}"/>
              </a:ext>
            </a:extLst>
          </p:cNvPr>
          <p:cNvSpPr txBox="1"/>
          <p:nvPr/>
        </p:nvSpPr>
        <p:spPr>
          <a:xfrm>
            <a:off x="4903501"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7" name="TextBox 856">
            <a:extLst>
              <a:ext uri="{FF2B5EF4-FFF2-40B4-BE49-F238E27FC236}">
                <a16:creationId xmlns:a16="http://schemas.microsoft.com/office/drawing/2014/main" id="{F5044D48-F191-43FE-AAE2-2EF65422027F}"/>
              </a:ext>
            </a:extLst>
          </p:cNvPr>
          <p:cNvSpPr txBox="1"/>
          <p:nvPr/>
        </p:nvSpPr>
        <p:spPr>
          <a:xfrm>
            <a:off x="5195234"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8" name="TextBox 857">
            <a:extLst>
              <a:ext uri="{FF2B5EF4-FFF2-40B4-BE49-F238E27FC236}">
                <a16:creationId xmlns:a16="http://schemas.microsoft.com/office/drawing/2014/main" id="{35320BB3-F3C6-4F09-BB2D-35FE5E2F1145}"/>
              </a:ext>
            </a:extLst>
          </p:cNvPr>
          <p:cNvSpPr txBox="1"/>
          <p:nvPr/>
        </p:nvSpPr>
        <p:spPr>
          <a:xfrm>
            <a:off x="4640047"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9" name="TextBox 858">
            <a:extLst>
              <a:ext uri="{FF2B5EF4-FFF2-40B4-BE49-F238E27FC236}">
                <a16:creationId xmlns:a16="http://schemas.microsoft.com/office/drawing/2014/main" id="{CB9ACA7B-AF56-4E57-BA90-68B3E93AD371}"/>
              </a:ext>
            </a:extLst>
          </p:cNvPr>
          <p:cNvSpPr txBox="1"/>
          <p:nvPr/>
        </p:nvSpPr>
        <p:spPr>
          <a:xfrm>
            <a:off x="4988393" y="3419222"/>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61" name="TextBox 860">
            <a:extLst>
              <a:ext uri="{FF2B5EF4-FFF2-40B4-BE49-F238E27FC236}">
                <a16:creationId xmlns:a16="http://schemas.microsoft.com/office/drawing/2014/main" id="{47B92E7C-D9A4-49FD-ABC6-BFE6197B3A7E}"/>
              </a:ext>
            </a:extLst>
          </p:cNvPr>
          <p:cNvSpPr txBox="1"/>
          <p:nvPr/>
        </p:nvSpPr>
        <p:spPr>
          <a:xfrm>
            <a:off x="4683595"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63" name="TextBox 862">
            <a:extLst>
              <a:ext uri="{FF2B5EF4-FFF2-40B4-BE49-F238E27FC236}">
                <a16:creationId xmlns:a16="http://schemas.microsoft.com/office/drawing/2014/main" id="{2C0F7E91-637A-467A-81DA-ACC7CFAD4997}"/>
              </a:ext>
            </a:extLst>
          </p:cNvPr>
          <p:cNvSpPr txBox="1"/>
          <p:nvPr/>
        </p:nvSpPr>
        <p:spPr>
          <a:xfrm>
            <a:off x="6124872" y="34304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64" name="TextBox 863">
            <a:extLst>
              <a:ext uri="{FF2B5EF4-FFF2-40B4-BE49-F238E27FC236}">
                <a16:creationId xmlns:a16="http://schemas.microsoft.com/office/drawing/2014/main" id="{FA95A98A-43BE-4908-8E17-38BD63300C62}"/>
              </a:ext>
            </a:extLst>
          </p:cNvPr>
          <p:cNvSpPr txBox="1"/>
          <p:nvPr/>
        </p:nvSpPr>
        <p:spPr>
          <a:xfrm>
            <a:off x="6416605" y="34293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5" name="TextBox 864">
            <a:extLst>
              <a:ext uri="{FF2B5EF4-FFF2-40B4-BE49-F238E27FC236}">
                <a16:creationId xmlns:a16="http://schemas.microsoft.com/office/drawing/2014/main" id="{975C5AD3-A44C-476B-9A5B-8B48099FA8DA}"/>
              </a:ext>
            </a:extLst>
          </p:cNvPr>
          <p:cNvSpPr txBox="1"/>
          <p:nvPr/>
        </p:nvSpPr>
        <p:spPr>
          <a:xfrm>
            <a:off x="5861418" y="34297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6" name="TextBox 865">
            <a:extLst>
              <a:ext uri="{FF2B5EF4-FFF2-40B4-BE49-F238E27FC236}">
                <a16:creationId xmlns:a16="http://schemas.microsoft.com/office/drawing/2014/main" id="{78D1ADCB-2920-4749-A027-CA0BF5343169}"/>
              </a:ext>
            </a:extLst>
          </p:cNvPr>
          <p:cNvSpPr txBox="1"/>
          <p:nvPr/>
        </p:nvSpPr>
        <p:spPr>
          <a:xfrm>
            <a:off x="6209764" y="340803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68" name="TextBox 867">
            <a:extLst>
              <a:ext uri="{FF2B5EF4-FFF2-40B4-BE49-F238E27FC236}">
                <a16:creationId xmlns:a16="http://schemas.microsoft.com/office/drawing/2014/main" id="{D7716C9D-3DEB-4186-9940-1A9B9840F327}"/>
              </a:ext>
            </a:extLst>
          </p:cNvPr>
          <p:cNvSpPr txBox="1"/>
          <p:nvPr/>
        </p:nvSpPr>
        <p:spPr>
          <a:xfrm>
            <a:off x="5904966" y="340803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0" name="TextBox 869">
            <a:extLst>
              <a:ext uri="{FF2B5EF4-FFF2-40B4-BE49-F238E27FC236}">
                <a16:creationId xmlns:a16="http://schemas.microsoft.com/office/drawing/2014/main" id="{ED5ECE8E-549D-4BA5-B3E6-E7290B9DE09F}"/>
              </a:ext>
            </a:extLst>
          </p:cNvPr>
          <p:cNvSpPr txBox="1"/>
          <p:nvPr/>
        </p:nvSpPr>
        <p:spPr>
          <a:xfrm>
            <a:off x="3592890"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1" name="TextBox 870">
            <a:extLst>
              <a:ext uri="{FF2B5EF4-FFF2-40B4-BE49-F238E27FC236}">
                <a16:creationId xmlns:a16="http://schemas.microsoft.com/office/drawing/2014/main" id="{A91B43C9-5805-46E1-926E-6006FAD82DDD}"/>
              </a:ext>
            </a:extLst>
          </p:cNvPr>
          <p:cNvSpPr txBox="1"/>
          <p:nvPr/>
        </p:nvSpPr>
        <p:spPr>
          <a:xfrm>
            <a:off x="3884623"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2" name="TextBox 871">
            <a:extLst>
              <a:ext uri="{FF2B5EF4-FFF2-40B4-BE49-F238E27FC236}">
                <a16:creationId xmlns:a16="http://schemas.microsoft.com/office/drawing/2014/main" id="{F919EA79-33B6-452B-9772-1F74DE8AF69F}"/>
              </a:ext>
            </a:extLst>
          </p:cNvPr>
          <p:cNvSpPr txBox="1"/>
          <p:nvPr/>
        </p:nvSpPr>
        <p:spPr>
          <a:xfrm>
            <a:off x="3329436"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3" name="TextBox 872">
            <a:extLst>
              <a:ext uri="{FF2B5EF4-FFF2-40B4-BE49-F238E27FC236}">
                <a16:creationId xmlns:a16="http://schemas.microsoft.com/office/drawing/2014/main" id="{9823C4CF-4E7D-4B8A-85AA-9F48BC3A2375}"/>
              </a:ext>
            </a:extLst>
          </p:cNvPr>
          <p:cNvSpPr txBox="1"/>
          <p:nvPr/>
        </p:nvSpPr>
        <p:spPr>
          <a:xfrm>
            <a:off x="3677782"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75" name="TextBox 874">
            <a:extLst>
              <a:ext uri="{FF2B5EF4-FFF2-40B4-BE49-F238E27FC236}">
                <a16:creationId xmlns:a16="http://schemas.microsoft.com/office/drawing/2014/main" id="{2CB290A8-CC5A-4634-B413-3167362B00E5}"/>
              </a:ext>
            </a:extLst>
          </p:cNvPr>
          <p:cNvSpPr txBox="1"/>
          <p:nvPr/>
        </p:nvSpPr>
        <p:spPr>
          <a:xfrm>
            <a:off x="3372984"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7" name="TextBox 876">
            <a:extLst>
              <a:ext uri="{FF2B5EF4-FFF2-40B4-BE49-F238E27FC236}">
                <a16:creationId xmlns:a16="http://schemas.microsoft.com/office/drawing/2014/main" id="{ECE4FE64-DA18-4975-A892-8568B4C9CF4C}"/>
              </a:ext>
            </a:extLst>
          </p:cNvPr>
          <p:cNvSpPr txBox="1"/>
          <p:nvPr/>
        </p:nvSpPr>
        <p:spPr>
          <a:xfrm>
            <a:off x="4903501"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8" name="TextBox 877">
            <a:extLst>
              <a:ext uri="{FF2B5EF4-FFF2-40B4-BE49-F238E27FC236}">
                <a16:creationId xmlns:a16="http://schemas.microsoft.com/office/drawing/2014/main" id="{8C809123-02F2-47E8-BACC-B41215036413}"/>
              </a:ext>
            </a:extLst>
          </p:cNvPr>
          <p:cNvSpPr txBox="1"/>
          <p:nvPr/>
        </p:nvSpPr>
        <p:spPr>
          <a:xfrm>
            <a:off x="5195234"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9" name="TextBox 878">
            <a:extLst>
              <a:ext uri="{FF2B5EF4-FFF2-40B4-BE49-F238E27FC236}">
                <a16:creationId xmlns:a16="http://schemas.microsoft.com/office/drawing/2014/main" id="{6DC85C9B-4FC7-4BAD-A098-CEECE026E461}"/>
              </a:ext>
            </a:extLst>
          </p:cNvPr>
          <p:cNvSpPr txBox="1"/>
          <p:nvPr/>
        </p:nvSpPr>
        <p:spPr>
          <a:xfrm>
            <a:off x="4640047"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0" name="TextBox 879">
            <a:extLst>
              <a:ext uri="{FF2B5EF4-FFF2-40B4-BE49-F238E27FC236}">
                <a16:creationId xmlns:a16="http://schemas.microsoft.com/office/drawing/2014/main" id="{307D3687-5CA8-4186-8E4D-1A3A32F38B77}"/>
              </a:ext>
            </a:extLst>
          </p:cNvPr>
          <p:cNvSpPr txBox="1"/>
          <p:nvPr/>
        </p:nvSpPr>
        <p:spPr>
          <a:xfrm>
            <a:off x="4988393"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2" name="TextBox 881">
            <a:extLst>
              <a:ext uri="{FF2B5EF4-FFF2-40B4-BE49-F238E27FC236}">
                <a16:creationId xmlns:a16="http://schemas.microsoft.com/office/drawing/2014/main" id="{6BA31C8F-C872-4FD3-ACD4-C9709926F411}"/>
              </a:ext>
            </a:extLst>
          </p:cNvPr>
          <p:cNvSpPr txBox="1"/>
          <p:nvPr/>
        </p:nvSpPr>
        <p:spPr>
          <a:xfrm>
            <a:off x="4683595"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84" name="TextBox 883">
            <a:extLst>
              <a:ext uri="{FF2B5EF4-FFF2-40B4-BE49-F238E27FC236}">
                <a16:creationId xmlns:a16="http://schemas.microsoft.com/office/drawing/2014/main" id="{A5761037-6877-4A9F-ACD2-A4496C3949CA}"/>
              </a:ext>
            </a:extLst>
          </p:cNvPr>
          <p:cNvSpPr txBox="1"/>
          <p:nvPr/>
        </p:nvSpPr>
        <p:spPr>
          <a:xfrm>
            <a:off x="6124872" y="366582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85" name="TextBox 884">
            <a:extLst>
              <a:ext uri="{FF2B5EF4-FFF2-40B4-BE49-F238E27FC236}">
                <a16:creationId xmlns:a16="http://schemas.microsoft.com/office/drawing/2014/main" id="{5D054FEC-4597-4B72-B66B-EB59E59462AF}"/>
              </a:ext>
            </a:extLst>
          </p:cNvPr>
          <p:cNvSpPr txBox="1"/>
          <p:nvPr/>
        </p:nvSpPr>
        <p:spPr>
          <a:xfrm>
            <a:off x="6416605" y="366475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6" name="TextBox 885">
            <a:extLst>
              <a:ext uri="{FF2B5EF4-FFF2-40B4-BE49-F238E27FC236}">
                <a16:creationId xmlns:a16="http://schemas.microsoft.com/office/drawing/2014/main" id="{6BBEFFD6-705F-4B71-BC2C-774411F3DD44}"/>
              </a:ext>
            </a:extLst>
          </p:cNvPr>
          <p:cNvSpPr txBox="1"/>
          <p:nvPr/>
        </p:nvSpPr>
        <p:spPr>
          <a:xfrm>
            <a:off x="5861418" y="366518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7" name="TextBox 886">
            <a:extLst>
              <a:ext uri="{FF2B5EF4-FFF2-40B4-BE49-F238E27FC236}">
                <a16:creationId xmlns:a16="http://schemas.microsoft.com/office/drawing/2014/main" id="{E683EFB7-077A-4C50-BD34-24CB783C6BF1}"/>
              </a:ext>
            </a:extLst>
          </p:cNvPr>
          <p:cNvSpPr txBox="1"/>
          <p:nvPr/>
        </p:nvSpPr>
        <p:spPr>
          <a:xfrm>
            <a:off x="6209764" y="3643446"/>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9" name="TextBox 888">
            <a:extLst>
              <a:ext uri="{FF2B5EF4-FFF2-40B4-BE49-F238E27FC236}">
                <a16:creationId xmlns:a16="http://schemas.microsoft.com/office/drawing/2014/main" id="{A155DE96-3A1F-43CB-B31D-E1EE98200105}"/>
              </a:ext>
            </a:extLst>
          </p:cNvPr>
          <p:cNvSpPr txBox="1"/>
          <p:nvPr/>
        </p:nvSpPr>
        <p:spPr>
          <a:xfrm>
            <a:off x="5904966" y="3643446"/>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91" name="TextBox 890">
            <a:extLst>
              <a:ext uri="{FF2B5EF4-FFF2-40B4-BE49-F238E27FC236}">
                <a16:creationId xmlns:a16="http://schemas.microsoft.com/office/drawing/2014/main" id="{259AE11A-E8A0-4E36-924E-714A79D1A510}"/>
              </a:ext>
            </a:extLst>
          </p:cNvPr>
          <p:cNvSpPr txBox="1"/>
          <p:nvPr/>
        </p:nvSpPr>
        <p:spPr>
          <a:xfrm>
            <a:off x="246728" y="248838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1</a:t>
            </a:r>
            <a:endParaRPr lang="en-US" dirty="0"/>
          </a:p>
        </p:txBody>
      </p:sp>
      <p:sp>
        <p:nvSpPr>
          <p:cNvPr id="892" name="TextBox 891">
            <a:extLst>
              <a:ext uri="{FF2B5EF4-FFF2-40B4-BE49-F238E27FC236}">
                <a16:creationId xmlns:a16="http://schemas.microsoft.com/office/drawing/2014/main" id="{44DA837E-6C27-4895-B537-BE41F4E46131}"/>
              </a:ext>
            </a:extLst>
          </p:cNvPr>
          <p:cNvSpPr txBox="1"/>
          <p:nvPr/>
        </p:nvSpPr>
        <p:spPr>
          <a:xfrm>
            <a:off x="733268" y="248838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1</a:t>
            </a:r>
            <a:endParaRPr lang="en-US" dirty="0"/>
          </a:p>
        </p:txBody>
      </p:sp>
      <p:sp>
        <p:nvSpPr>
          <p:cNvPr id="893" name="TextBox 892">
            <a:extLst>
              <a:ext uri="{FF2B5EF4-FFF2-40B4-BE49-F238E27FC236}">
                <a16:creationId xmlns:a16="http://schemas.microsoft.com/office/drawing/2014/main" id="{AD94A1D4-ADE8-489B-A403-A028863807CE}"/>
              </a:ext>
            </a:extLst>
          </p:cNvPr>
          <p:cNvSpPr txBox="1"/>
          <p:nvPr/>
        </p:nvSpPr>
        <p:spPr>
          <a:xfrm>
            <a:off x="1126234" y="2501708"/>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4" name="TextBox 893">
            <a:extLst>
              <a:ext uri="{FF2B5EF4-FFF2-40B4-BE49-F238E27FC236}">
                <a16:creationId xmlns:a16="http://schemas.microsoft.com/office/drawing/2014/main" id="{45549A94-D4A8-44D5-B113-60412855128B}"/>
              </a:ext>
            </a:extLst>
          </p:cNvPr>
          <p:cNvSpPr txBox="1"/>
          <p:nvPr/>
        </p:nvSpPr>
        <p:spPr>
          <a:xfrm>
            <a:off x="246728" y="267126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5" name="TextBox 894">
            <a:extLst>
              <a:ext uri="{FF2B5EF4-FFF2-40B4-BE49-F238E27FC236}">
                <a16:creationId xmlns:a16="http://schemas.microsoft.com/office/drawing/2014/main" id="{44AF9FFD-9997-41DD-8D6D-7E5193A1E6CC}"/>
              </a:ext>
            </a:extLst>
          </p:cNvPr>
          <p:cNvSpPr txBox="1"/>
          <p:nvPr/>
        </p:nvSpPr>
        <p:spPr>
          <a:xfrm>
            <a:off x="733268" y="267126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6" name="TextBox 895">
            <a:extLst>
              <a:ext uri="{FF2B5EF4-FFF2-40B4-BE49-F238E27FC236}">
                <a16:creationId xmlns:a16="http://schemas.microsoft.com/office/drawing/2014/main" id="{2117323E-F7A1-49D6-A04D-983B20FB4341}"/>
              </a:ext>
            </a:extLst>
          </p:cNvPr>
          <p:cNvSpPr txBox="1"/>
          <p:nvPr/>
        </p:nvSpPr>
        <p:spPr>
          <a:xfrm>
            <a:off x="1126234" y="2684588"/>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6" name="TextBox 905">
            <a:extLst>
              <a:ext uri="{FF2B5EF4-FFF2-40B4-BE49-F238E27FC236}">
                <a16:creationId xmlns:a16="http://schemas.microsoft.com/office/drawing/2014/main" id="{8E9342C5-D38D-4D8A-831A-16729F7A5FE2}"/>
              </a:ext>
            </a:extLst>
          </p:cNvPr>
          <p:cNvSpPr txBox="1"/>
          <p:nvPr/>
        </p:nvSpPr>
        <p:spPr>
          <a:xfrm>
            <a:off x="246728" y="286938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7" name="TextBox 906">
            <a:extLst>
              <a:ext uri="{FF2B5EF4-FFF2-40B4-BE49-F238E27FC236}">
                <a16:creationId xmlns:a16="http://schemas.microsoft.com/office/drawing/2014/main" id="{C847EAFF-886D-460F-B471-9DD702F3BD60}"/>
              </a:ext>
            </a:extLst>
          </p:cNvPr>
          <p:cNvSpPr txBox="1"/>
          <p:nvPr/>
        </p:nvSpPr>
        <p:spPr>
          <a:xfrm>
            <a:off x="733268" y="286938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8" name="TextBox 907">
            <a:extLst>
              <a:ext uri="{FF2B5EF4-FFF2-40B4-BE49-F238E27FC236}">
                <a16:creationId xmlns:a16="http://schemas.microsoft.com/office/drawing/2014/main" id="{8DB833F1-3960-48AB-AEDA-24EB6430FF3B}"/>
              </a:ext>
            </a:extLst>
          </p:cNvPr>
          <p:cNvSpPr txBox="1"/>
          <p:nvPr/>
        </p:nvSpPr>
        <p:spPr>
          <a:xfrm>
            <a:off x="1126234" y="2882708"/>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09" name="TextBox 908">
            <a:extLst>
              <a:ext uri="{FF2B5EF4-FFF2-40B4-BE49-F238E27FC236}">
                <a16:creationId xmlns:a16="http://schemas.microsoft.com/office/drawing/2014/main" id="{FE84D351-594D-4D92-9C6E-8DEFBAA67A4E}"/>
              </a:ext>
            </a:extLst>
          </p:cNvPr>
          <p:cNvSpPr txBox="1"/>
          <p:nvPr/>
        </p:nvSpPr>
        <p:spPr>
          <a:xfrm>
            <a:off x="246728" y="305226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0" name="TextBox 909">
            <a:extLst>
              <a:ext uri="{FF2B5EF4-FFF2-40B4-BE49-F238E27FC236}">
                <a16:creationId xmlns:a16="http://schemas.microsoft.com/office/drawing/2014/main" id="{0DE47F2A-17BE-44B4-B5C2-C13F02FFDC39}"/>
              </a:ext>
            </a:extLst>
          </p:cNvPr>
          <p:cNvSpPr txBox="1"/>
          <p:nvPr/>
        </p:nvSpPr>
        <p:spPr>
          <a:xfrm>
            <a:off x="733268" y="305226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1" name="TextBox 910">
            <a:extLst>
              <a:ext uri="{FF2B5EF4-FFF2-40B4-BE49-F238E27FC236}">
                <a16:creationId xmlns:a16="http://schemas.microsoft.com/office/drawing/2014/main" id="{DC35E320-B2F8-4A57-8A20-E30BEDAB9BAE}"/>
              </a:ext>
            </a:extLst>
          </p:cNvPr>
          <p:cNvSpPr txBox="1"/>
          <p:nvPr/>
        </p:nvSpPr>
        <p:spPr>
          <a:xfrm>
            <a:off x="1126234" y="3065588"/>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2" name="TextBox 911">
            <a:extLst>
              <a:ext uri="{FF2B5EF4-FFF2-40B4-BE49-F238E27FC236}">
                <a16:creationId xmlns:a16="http://schemas.microsoft.com/office/drawing/2014/main" id="{188452B2-ECF2-45D3-92A0-A9E697BB2FE7}"/>
              </a:ext>
            </a:extLst>
          </p:cNvPr>
          <p:cNvSpPr txBox="1"/>
          <p:nvPr/>
        </p:nvSpPr>
        <p:spPr>
          <a:xfrm>
            <a:off x="246728" y="518730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1</a:t>
            </a:r>
            <a:endParaRPr lang="en-US" dirty="0"/>
          </a:p>
        </p:txBody>
      </p:sp>
      <p:sp>
        <p:nvSpPr>
          <p:cNvPr id="913" name="TextBox 912">
            <a:extLst>
              <a:ext uri="{FF2B5EF4-FFF2-40B4-BE49-F238E27FC236}">
                <a16:creationId xmlns:a16="http://schemas.microsoft.com/office/drawing/2014/main" id="{3C57508E-3CD2-46CA-953E-E6854638A436}"/>
              </a:ext>
            </a:extLst>
          </p:cNvPr>
          <p:cNvSpPr txBox="1"/>
          <p:nvPr/>
        </p:nvSpPr>
        <p:spPr>
          <a:xfrm>
            <a:off x="733268" y="518730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4" name="TextBox 913">
            <a:extLst>
              <a:ext uri="{FF2B5EF4-FFF2-40B4-BE49-F238E27FC236}">
                <a16:creationId xmlns:a16="http://schemas.microsoft.com/office/drawing/2014/main" id="{0CCAFD30-7E1E-4046-B1F9-154F79847FEB}"/>
              </a:ext>
            </a:extLst>
          </p:cNvPr>
          <p:cNvSpPr txBox="1"/>
          <p:nvPr/>
        </p:nvSpPr>
        <p:spPr>
          <a:xfrm>
            <a:off x="1126234" y="520063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1</a:t>
            </a:r>
            <a:endParaRPr lang="en-US" dirty="0"/>
          </a:p>
        </p:txBody>
      </p:sp>
      <p:sp>
        <p:nvSpPr>
          <p:cNvPr id="915" name="TextBox 914">
            <a:extLst>
              <a:ext uri="{FF2B5EF4-FFF2-40B4-BE49-F238E27FC236}">
                <a16:creationId xmlns:a16="http://schemas.microsoft.com/office/drawing/2014/main" id="{AF783BB2-8D16-450E-93E1-1FDE976FCA26}"/>
              </a:ext>
            </a:extLst>
          </p:cNvPr>
          <p:cNvSpPr txBox="1"/>
          <p:nvPr/>
        </p:nvSpPr>
        <p:spPr>
          <a:xfrm>
            <a:off x="246728" y="537018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6" name="TextBox 915">
            <a:extLst>
              <a:ext uri="{FF2B5EF4-FFF2-40B4-BE49-F238E27FC236}">
                <a16:creationId xmlns:a16="http://schemas.microsoft.com/office/drawing/2014/main" id="{A0287A20-0838-488B-A788-DE3634D8F0B5}"/>
              </a:ext>
            </a:extLst>
          </p:cNvPr>
          <p:cNvSpPr txBox="1"/>
          <p:nvPr/>
        </p:nvSpPr>
        <p:spPr>
          <a:xfrm>
            <a:off x="733268" y="537018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17" name="TextBox 916">
            <a:extLst>
              <a:ext uri="{FF2B5EF4-FFF2-40B4-BE49-F238E27FC236}">
                <a16:creationId xmlns:a16="http://schemas.microsoft.com/office/drawing/2014/main" id="{3AC7764A-7BED-4E45-86E1-8AE23A5F17A8}"/>
              </a:ext>
            </a:extLst>
          </p:cNvPr>
          <p:cNvSpPr txBox="1"/>
          <p:nvPr/>
        </p:nvSpPr>
        <p:spPr>
          <a:xfrm>
            <a:off x="1126234" y="538351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8" name="TextBox 917">
            <a:extLst>
              <a:ext uri="{FF2B5EF4-FFF2-40B4-BE49-F238E27FC236}">
                <a16:creationId xmlns:a16="http://schemas.microsoft.com/office/drawing/2014/main" id="{173195CA-E1B9-4225-84E0-E8FEAFE04FCF}"/>
              </a:ext>
            </a:extLst>
          </p:cNvPr>
          <p:cNvSpPr txBox="1"/>
          <p:nvPr/>
        </p:nvSpPr>
        <p:spPr>
          <a:xfrm>
            <a:off x="246728" y="556830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19" name="TextBox 918">
            <a:extLst>
              <a:ext uri="{FF2B5EF4-FFF2-40B4-BE49-F238E27FC236}">
                <a16:creationId xmlns:a16="http://schemas.microsoft.com/office/drawing/2014/main" id="{436AA6F4-A204-4104-BBC4-8481DFDF9415}"/>
              </a:ext>
            </a:extLst>
          </p:cNvPr>
          <p:cNvSpPr txBox="1"/>
          <p:nvPr/>
        </p:nvSpPr>
        <p:spPr>
          <a:xfrm>
            <a:off x="733268" y="556830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20" name="TextBox 919">
            <a:extLst>
              <a:ext uri="{FF2B5EF4-FFF2-40B4-BE49-F238E27FC236}">
                <a16:creationId xmlns:a16="http://schemas.microsoft.com/office/drawing/2014/main" id="{783F1B65-9F08-47FC-A37A-C22758A9F796}"/>
              </a:ext>
            </a:extLst>
          </p:cNvPr>
          <p:cNvSpPr txBox="1"/>
          <p:nvPr/>
        </p:nvSpPr>
        <p:spPr>
          <a:xfrm>
            <a:off x="1126234" y="558163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21" name="TextBox 920">
            <a:extLst>
              <a:ext uri="{FF2B5EF4-FFF2-40B4-BE49-F238E27FC236}">
                <a16:creationId xmlns:a16="http://schemas.microsoft.com/office/drawing/2014/main" id="{69439B3B-02EB-43A2-ADD4-65138AB0F508}"/>
              </a:ext>
            </a:extLst>
          </p:cNvPr>
          <p:cNvSpPr txBox="1"/>
          <p:nvPr/>
        </p:nvSpPr>
        <p:spPr>
          <a:xfrm>
            <a:off x="246728" y="2182876"/>
            <a:ext cx="574708"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r>
              <a:rPr lang="en-US" altLang="en-US" sz="1800" baseline="-25000" dirty="0">
                <a:cs typeface="Arial" panose="020B0604020202020204" pitchFamily="34" charset="0"/>
                <a:sym typeface="Symbol" panose="05050102010706020507" pitchFamily="18" charset="2"/>
              </a:rPr>
              <a:t>1.1</a:t>
            </a:r>
            <a:endParaRPr lang="en-US" dirty="0"/>
          </a:p>
        </p:txBody>
      </p:sp>
      <p:sp>
        <p:nvSpPr>
          <p:cNvPr id="922" name="TextBox 921">
            <a:extLst>
              <a:ext uri="{FF2B5EF4-FFF2-40B4-BE49-F238E27FC236}">
                <a16:creationId xmlns:a16="http://schemas.microsoft.com/office/drawing/2014/main" id="{4F5A48DF-8416-43B4-8DC9-FBBB8816DC3E}"/>
              </a:ext>
            </a:extLst>
          </p:cNvPr>
          <p:cNvSpPr txBox="1"/>
          <p:nvPr/>
        </p:nvSpPr>
        <p:spPr>
          <a:xfrm>
            <a:off x="733268" y="2182876"/>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23" name="TextBox 922">
            <a:extLst>
              <a:ext uri="{FF2B5EF4-FFF2-40B4-BE49-F238E27FC236}">
                <a16:creationId xmlns:a16="http://schemas.microsoft.com/office/drawing/2014/main" id="{EC436E8E-38FA-417D-B1C7-D3E8AA8C5E8F}"/>
              </a:ext>
            </a:extLst>
          </p:cNvPr>
          <p:cNvSpPr txBox="1"/>
          <p:nvPr/>
        </p:nvSpPr>
        <p:spPr>
          <a:xfrm>
            <a:off x="1126234" y="219620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25" name="Straight Connector 924">
            <a:extLst>
              <a:ext uri="{FF2B5EF4-FFF2-40B4-BE49-F238E27FC236}">
                <a16:creationId xmlns:a16="http://schemas.microsoft.com/office/drawing/2014/main" id="{74A360E6-8E25-429E-8642-0ED8287FF3DA}"/>
              </a:ext>
            </a:extLst>
          </p:cNvPr>
          <p:cNvCxnSpPr/>
          <p:nvPr/>
        </p:nvCxnSpPr>
        <p:spPr>
          <a:xfrm>
            <a:off x="727861" y="2196204"/>
            <a:ext cx="0" cy="122538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27" name="Straight Connector 926">
            <a:extLst>
              <a:ext uri="{FF2B5EF4-FFF2-40B4-BE49-F238E27FC236}">
                <a16:creationId xmlns:a16="http://schemas.microsoft.com/office/drawing/2014/main" id="{359215A4-8FDD-4714-A68C-739D6A5466B2}"/>
              </a:ext>
            </a:extLst>
          </p:cNvPr>
          <p:cNvCxnSpPr/>
          <p:nvPr/>
        </p:nvCxnSpPr>
        <p:spPr>
          <a:xfrm>
            <a:off x="231488" y="2552208"/>
            <a:ext cx="1360639" cy="1332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928" name="TextBox 927">
            <a:extLst>
              <a:ext uri="{FF2B5EF4-FFF2-40B4-BE49-F238E27FC236}">
                <a16:creationId xmlns:a16="http://schemas.microsoft.com/office/drawing/2014/main" id="{1F15A844-A6F4-4429-9FE5-02195B55FCE8}"/>
              </a:ext>
            </a:extLst>
          </p:cNvPr>
          <p:cNvSpPr txBox="1"/>
          <p:nvPr/>
        </p:nvSpPr>
        <p:spPr>
          <a:xfrm>
            <a:off x="246728" y="4884006"/>
            <a:ext cx="574708"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r>
              <a:rPr lang="en-US" altLang="en-US" sz="1800" baseline="-25000" dirty="0">
                <a:cs typeface="Arial" panose="020B0604020202020204" pitchFamily="34" charset="0"/>
                <a:sym typeface="Symbol" panose="05050102010706020507" pitchFamily="18" charset="2"/>
              </a:rPr>
              <a:t>1.2</a:t>
            </a:r>
            <a:endParaRPr lang="en-US" dirty="0"/>
          </a:p>
        </p:txBody>
      </p:sp>
      <p:sp>
        <p:nvSpPr>
          <p:cNvPr id="929" name="TextBox 928">
            <a:extLst>
              <a:ext uri="{FF2B5EF4-FFF2-40B4-BE49-F238E27FC236}">
                <a16:creationId xmlns:a16="http://schemas.microsoft.com/office/drawing/2014/main" id="{C00332F1-624C-4D38-95BD-1EA5A73208E2}"/>
              </a:ext>
            </a:extLst>
          </p:cNvPr>
          <p:cNvSpPr txBox="1"/>
          <p:nvPr/>
        </p:nvSpPr>
        <p:spPr>
          <a:xfrm>
            <a:off x="733268" y="4884006"/>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0" name="TextBox 929">
            <a:extLst>
              <a:ext uri="{FF2B5EF4-FFF2-40B4-BE49-F238E27FC236}">
                <a16:creationId xmlns:a16="http://schemas.microsoft.com/office/drawing/2014/main" id="{F7C7DD71-DCE9-441E-A9AA-ACA33C8F621A}"/>
              </a:ext>
            </a:extLst>
          </p:cNvPr>
          <p:cNvSpPr txBox="1"/>
          <p:nvPr/>
        </p:nvSpPr>
        <p:spPr>
          <a:xfrm>
            <a:off x="1126234" y="489733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1" name="Straight Connector 930">
            <a:extLst>
              <a:ext uri="{FF2B5EF4-FFF2-40B4-BE49-F238E27FC236}">
                <a16:creationId xmlns:a16="http://schemas.microsoft.com/office/drawing/2014/main" id="{2B79E427-AB65-43B6-A87D-168DF4859738}"/>
              </a:ext>
            </a:extLst>
          </p:cNvPr>
          <p:cNvCxnSpPr/>
          <p:nvPr/>
        </p:nvCxnSpPr>
        <p:spPr>
          <a:xfrm>
            <a:off x="727861" y="4897334"/>
            <a:ext cx="0" cy="122538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2" name="Straight Connector 931">
            <a:extLst>
              <a:ext uri="{FF2B5EF4-FFF2-40B4-BE49-F238E27FC236}">
                <a16:creationId xmlns:a16="http://schemas.microsoft.com/office/drawing/2014/main" id="{718A07C0-83FD-4E74-BC09-DE52F1D58D66}"/>
              </a:ext>
            </a:extLst>
          </p:cNvPr>
          <p:cNvCxnSpPr/>
          <p:nvPr/>
        </p:nvCxnSpPr>
        <p:spPr>
          <a:xfrm>
            <a:off x="231488" y="5253338"/>
            <a:ext cx="1360639" cy="1332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934" name="TextBox 933">
            <a:extLst>
              <a:ext uri="{FF2B5EF4-FFF2-40B4-BE49-F238E27FC236}">
                <a16:creationId xmlns:a16="http://schemas.microsoft.com/office/drawing/2014/main" id="{A24E5720-EC5E-4E5D-A776-E606EA9C05FC}"/>
              </a:ext>
            </a:extLst>
          </p:cNvPr>
          <p:cNvSpPr txBox="1"/>
          <p:nvPr/>
        </p:nvSpPr>
        <p:spPr>
          <a:xfrm>
            <a:off x="4711940" y="861726"/>
            <a:ext cx="481133" cy="34448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5" name="TextBox 934">
            <a:extLst>
              <a:ext uri="{FF2B5EF4-FFF2-40B4-BE49-F238E27FC236}">
                <a16:creationId xmlns:a16="http://schemas.microsoft.com/office/drawing/2014/main" id="{B40BEEB6-B39E-4169-BB88-C3A7673929B7}"/>
              </a:ext>
            </a:extLst>
          </p:cNvPr>
          <p:cNvSpPr txBox="1"/>
          <p:nvPr/>
        </p:nvSpPr>
        <p:spPr>
          <a:xfrm>
            <a:off x="5960605" y="863909"/>
            <a:ext cx="481133" cy="334350"/>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6" name="Straight Connector 935">
            <a:extLst>
              <a:ext uri="{FF2B5EF4-FFF2-40B4-BE49-F238E27FC236}">
                <a16:creationId xmlns:a16="http://schemas.microsoft.com/office/drawing/2014/main" id="{F1AC4AEC-4311-420D-BFAA-B03B5677CAAD}"/>
              </a:ext>
            </a:extLst>
          </p:cNvPr>
          <p:cNvCxnSpPr>
            <a:cxnSpLocks/>
          </p:cNvCxnSpPr>
          <p:nvPr/>
        </p:nvCxnSpPr>
        <p:spPr>
          <a:xfrm>
            <a:off x="4173627" y="815938"/>
            <a:ext cx="0" cy="322933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7" name="Straight Connector 936">
            <a:extLst>
              <a:ext uri="{FF2B5EF4-FFF2-40B4-BE49-F238E27FC236}">
                <a16:creationId xmlns:a16="http://schemas.microsoft.com/office/drawing/2014/main" id="{F9A61F51-E0D5-4BDC-B585-B0153A8AF7AD}"/>
              </a:ext>
            </a:extLst>
          </p:cNvPr>
          <p:cNvCxnSpPr>
            <a:cxnSpLocks/>
          </p:cNvCxnSpPr>
          <p:nvPr/>
        </p:nvCxnSpPr>
        <p:spPr>
          <a:xfrm>
            <a:off x="3082038" y="1231420"/>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56" name="TextBox 255">
            <a:extLst>
              <a:ext uri="{FF2B5EF4-FFF2-40B4-BE49-F238E27FC236}">
                <a16:creationId xmlns:a16="http://schemas.microsoft.com/office/drawing/2014/main" id="{D85BA97A-B767-43D3-A429-E978222D920B}"/>
              </a:ext>
            </a:extLst>
          </p:cNvPr>
          <p:cNvSpPr txBox="1"/>
          <p:nvPr/>
        </p:nvSpPr>
        <p:spPr>
          <a:xfrm>
            <a:off x="3372984" y="4321555"/>
            <a:ext cx="1530515" cy="369332"/>
          </a:xfrm>
          <a:prstGeom prst="rect">
            <a:avLst/>
          </a:prstGeom>
          <a:noFill/>
          <a:ln>
            <a:solidFill>
              <a:schemeClr val="tx1"/>
            </a:solidFill>
          </a:ln>
        </p:spPr>
        <p:txBody>
          <a:bodyPr wrap="square">
            <a:spAutoFit/>
          </a:bodyPr>
          <a:lstStyle/>
          <a:p>
            <a:r>
              <a:rPr lang="en-US" altLang="en-US" b="1" i="1" dirty="0">
                <a:cs typeface="Arial" panose="020B0604020202020204" pitchFamily="34" charset="0"/>
                <a:sym typeface="Symbol" panose="05050102010706020507" pitchFamily="18" charset="2"/>
              </a:rPr>
              <a:t>Q </a:t>
            </a:r>
            <a:r>
              <a:rPr lang="en-US" altLang="en-US" b="1" dirty="0">
                <a:cs typeface="Arial" panose="020B0604020202020204" pitchFamily="34" charset="0"/>
                <a:sym typeface="Symbol" panose="05050102010706020507" pitchFamily="18" charset="2"/>
              </a:rPr>
              <a:t>=</a:t>
            </a:r>
            <a:r>
              <a:rPr lang="en-US" altLang="en-US" b="1" i="1" dirty="0">
                <a:cs typeface="Arial" panose="020B0604020202020204" pitchFamily="34" charset="0"/>
                <a:sym typeface="Symbol" panose="05050102010706020507" pitchFamily="18" charset="2"/>
              </a:rPr>
              <a:t> Q</a:t>
            </a:r>
            <a:r>
              <a:rPr lang="en-US" altLang="en-US" b="1" baseline="-25000" dirty="0">
                <a:cs typeface="Arial" panose="020B0604020202020204" pitchFamily="34" charset="0"/>
                <a:sym typeface="Symbol" panose="05050102010706020507" pitchFamily="18" charset="2"/>
              </a:rPr>
              <a:t>1.1</a:t>
            </a:r>
            <a:r>
              <a:rPr lang="en-US" altLang="en-US" b="1" i="1" dirty="0">
                <a:cs typeface="Arial" panose="020B0604020202020204" pitchFamily="34" charset="0"/>
                <a:sym typeface="Symbol" panose="05050102010706020507" pitchFamily="18" charset="2"/>
              </a:rPr>
              <a:t> × Q</a:t>
            </a:r>
            <a:r>
              <a:rPr lang="en-US" altLang="en-US" b="1" baseline="-25000" dirty="0">
                <a:cs typeface="Arial" panose="020B0604020202020204" pitchFamily="34" charset="0"/>
                <a:sym typeface="Symbol" panose="05050102010706020507" pitchFamily="18" charset="2"/>
              </a:rPr>
              <a:t>1.2</a:t>
            </a:r>
            <a:endParaRPr lang="en-US" altLang="en-US" dirty="0"/>
          </a:p>
        </p:txBody>
      </p:sp>
      <p:cxnSp>
        <p:nvCxnSpPr>
          <p:cNvPr id="257" name="Straight Arrow Connector 256">
            <a:extLst>
              <a:ext uri="{FF2B5EF4-FFF2-40B4-BE49-F238E27FC236}">
                <a16:creationId xmlns:a16="http://schemas.microsoft.com/office/drawing/2014/main" id="{590B9341-CA5C-4CF5-9D2A-64EB0EEC9041}"/>
              </a:ext>
            </a:extLst>
          </p:cNvPr>
          <p:cNvCxnSpPr>
            <a:cxnSpLocks/>
          </p:cNvCxnSpPr>
          <p:nvPr/>
        </p:nvCxnSpPr>
        <p:spPr>
          <a:xfrm flipV="1">
            <a:off x="3749041" y="4069082"/>
            <a:ext cx="0" cy="252471"/>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59" name="Straight Arrow Connector 258">
            <a:extLst>
              <a:ext uri="{FF2B5EF4-FFF2-40B4-BE49-F238E27FC236}">
                <a16:creationId xmlns:a16="http://schemas.microsoft.com/office/drawing/2014/main" id="{AD113927-5FBB-4F39-B66E-599B85105E64}"/>
              </a:ext>
            </a:extLst>
          </p:cNvPr>
          <p:cNvCxnSpPr>
            <a:cxnSpLocks/>
          </p:cNvCxnSpPr>
          <p:nvPr/>
        </p:nvCxnSpPr>
        <p:spPr>
          <a:xfrm flipH="1">
            <a:off x="6540925" y="1065505"/>
            <a:ext cx="494500" cy="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60" name="Straight Connector 259">
            <a:extLst>
              <a:ext uri="{FF2B5EF4-FFF2-40B4-BE49-F238E27FC236}">
                <a16:creationId xmlns:a16="http://schemas.microsoft.com/office/drawing/2014/main" id="{0A8E2A39-4EC2-4464-83E0-94F110AFA2A8}"/>
              </a:ext>
            </a:extLst>
          </p:cNvPr>
          <p:cNvCxnSpPr>
            <a:cxnSpLocks/>
          </p:cNvCxnSpPr>
          <p:nvPr/>
        </p:nvCxnSpPr>
        <p:spPr>
          <a:xfrm>
            <a:off x="3082038" y="4057496"/>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61" name="TextBox 260">
            <a:extLst>
              <a:ext uri="{FF2B5EF4-FFF2-40B4-BE49-F238E27FC236}">
                <a16:creationId xmlns:a16="http://schemas.microsoft.com/office/drawing/2014/main" id="{B61CB2BB-0FEB-47B0-9722-FE4A5C1F4A16}"/>
              </a:ext>
            </a:extLst>
          </p:cNvPr>
          <p:cNvSpPr txBox="1"/>
          <p:nvPr/>
        </p:nvSpPr>
        <p:spPr>
          <a:xfrm>
            <a:off x="3542796" y="802610"/>
            <a:ext cx="481131"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endParaRPr lang="en-US" dirty="0"/>
          </a:p>
        </p:txBody>
      </p:sp>
      <p:sp>
        <p:nvSpPr>
          <p:cNvPr id="262" name="TextBox 261">
            <a:extLst>
              <a:ext uri="{FF2B5EF4-FFF2-40B4-BE49-F238E27FC236}">
                <a16:creationId xmlns:a16="http://schemas.microsoft.com/office/drawing/2014/main" id="{243333FE-E017-4E31-B1E0-95E9175CAD66}"/>
              </a:ext>
            </a:extLst>
          </p:cNvPr>
          <p:cNvSpPr txBox="1"/>
          <p:nvPr/>
        </p:nvSpPr>
        <p:spPr>
          <a:xfrm>
            <a:off x="-59814" y="808573"/>
            <a:ext cx="3400146" cy="1476686"/>
          </a:xfrm>
          <a:prstGeom prst="rect">
            <a:avLst/>
          </a:prstGeom>
          <a:noFill/>
        </p:spPr>
        <p:txBody>
          <a:bodyPr wrap="square">
            <a:spAutoFit/>
          </a:bodyPr>
          <a:lstStyle/>
          <a:p>
            <a:pPr marL="225425" indent="-225425">
              <a:lnSpc>
                <a:spcPct val="80000"/>
              </a:lnSpc>
            </a:pPr>
            <a:r>
              <a:rPr lang="en-US" altLang="en-US" i="1" dirty="0"/>
              <a:t>M</a:t>
            </a:r>
            <a:r>
              <a:rPr lang="en-US" altLang="en-US" baseline="-25000" dirty="0"/>
              <a:t>1.1</a:t>
            </a:r>
            <a:r>
              <a:rPr lang="en-US" altLang="en-US" dirty="0"/>
              <a:t>= (</a:t>
            </a:r>
            <a:r>
              <a:rPr lang="en-US" altLang="en-US" i="1" dirty="0"/>
              <a:t>Q</a:t>
            </a:r>
            <a:r>
              <a:rPr lang="en-US" altLang="en-US" i="1" baseline="-25000" dirty="0"/>
              <a:t>1.1</a:t>
            </a:r>
            <a:r>
              <a:rPr lang="en-US" altLang="en-US" dirty="0"/>
              <a:t>, </a:t>
            </a:r>
            <a:r>
              <a:rPr lang="el-GR" altLang="en-US" dirty="0">
                <a:cs typeface="Arial" panose="020B0604020202020204" pitchFamily="34" charset="0"/>
              </a:rPr>
              <a:t>Σ</a:t>
            </a:r>
            <a:r>
              <a:rPr lang="en-US" altLang="en-US" baseline="-25000" dirty="0">
                <a:cs typeface="Arial" panose="020B0604020202020204" pitchFamily="34" charset="0"/>
              </a:rPr>
              <a:t>1.1</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0.1.1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1.1</a:t>
            </a:r>
            <a:r>
              <a:rPr lang="en-US" altLang="en-US" dirty="0"/>
              <a:t>), </a:t>
            </a:r>
            <a:br>
              <a:rPr lang="en-US" altLang="en-US" dirty="0"/>
            </a:br>
            <a:r>
              <a:rPr lang="en-US" altLang="en-US" dirty="0"/>
              <a:t>where – </a:t>
            </a:r>
          </a:p>
          <a:p>
            <a:pPr marL="569913" lvl="1" indent="-230188">
              <a:lnSpc>
                <a:spcPct val="80000"/>
              </a:lnSpc>
            </a:pPr>
            <a:r>
              <a:rPr lang="en-US" altLang="en-US" i="1" dirty="0"/>
              <a:t>Q</a:t>
            </a:r>
            <a:r>
              <a:rPr lang="en-US" altLang="en-US" baseline="-25000" dirty="0"/>
              <a:t>1.1</a:t>
            </a:r>
            <a:r>
              <a:rPr lang="en-US" altLang="en-US" i="1" dirty="0"/>
              <a:t>   </a:t>
            </a:r>
            <a:r>
              <a:rPr lang="en-US" altLang="en-US" dirty="0"/>
              <a:t>= {</a:t>
            </a:r>
            <a:r>
              <a:rPr lang="en-US" altLang="en-US" i="1" dirty="0"/>
              <a:t>q</a:t>
            </a:r>
            <a:r>
              <a:rPr lang="en-US" altLang="en-US" baseline="-25000" dirty="0"/>
              <a:t>1</a:t>
            </a:r>
            <a:r>
              <a:rPr lang="en-US" altLang="en-US" dirty="0"/>
              <a:t>,</a:t>
            </a:r>
            <a:r>
              <a:rPr lang="en-US" altLang="en-US" i="1" dirty="0"/>
              <a:t>q</a:t>
            </a:r>
            <a:r>
              <a:rPr lang="en-US" altLang="en-US" baseline="-25000" dirty="0"/>
              <a:t>2</a:t>
            </a:r>
            <a:r>
              <a:rPr lang="en-US" altLang="en-US" dirty="0"/>
              <a:t>,</a:t>
            </a:r>
            <a:r>
              <a:rPr lang="en-US" altLang="en-US" i="1" dirty="0"/>
              <a:t>q</a:t>
            </a:r>
            <a:r>
              <a:rPr lang="en-US" altLang="en-US" baseline="-25000" dirty="0"/>
              <a:t>3</a:t>
            </a:r>
            <a:r>
              <a:rPr lang="en-US" altLang="en-US" dirty="0"/>
              <a:t> ,</a:t>
            </a:r>
            <a:r>
              <a:rPr lang="en-US" altLang="en-US" i="1" dirty="0"/>
              <a:t>q</a:t>
            </a:r>
            <a:r>
              <a:rPr lang="en-US" altLang="en-US" baseline="-25000" dirty="0"/>
              <a:t>4</a:t>
            </a:r>
            <a:r>
              <a:rPr lang="en-US" altLang="en-US" dirty="0"/>
              <a:t>},</a:t>
            </a:r>
          </a:p>
          <a:p>
            <a:pPr marL="569913" lvl="1" indent="-230188">
              <a:lnSpc>
                <a:spcPct val="80000"/>
              </a:lnSpc>
            </a:pPr>
            <a:r>
              <a:rPr lang="el-GR" altLang="en-US" dirty="0">
                <a:cs typeface="Arial" panose="020B0604020202020204" pitchFamily="34" charset="0"/>
              </a:rPr>
              <a:t>Σ</a:t>
            </a:r>
            <a:r>
              <a:rPr lang="en-US" altLang="en-US" baseline="-25000" dirty="0"/>
              <a:t>1.1</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t>0.1.1</a:t>
            </a:r>
            <a:r>
              <a:rPr lang="en-US" altLang="en-US" dirty="0"/>
              <a:t>  = </a:t>
            </a:r>
            <a:r>
              <a:rPr lang="en-US" altLang="en-US" i="1" dirty="0"/>
              <a:t>q</a:t>
            </a:r>
            <a:r>
              <a:rPr lang="en-US" altLang="en-US" baseline="-25000" dirty="0"/>
              <a:t>1</a:t>
            </a:r>
            <a:r>
              <a:rPr lang="en-US" altLang="en-US" dirty="0"/>
              <a:t>,</a:t>
            </a:r>
          </a:p>
          <a:p>
            <a:pPr marL="569913" lvl="1" indent="-230188">
              <a:lnSpc>
                <a:spcPct val="80000"/>
              </a:lnSpc>
            </a:pPr>
            <a:r>
              <a:rPr lang="en-US" altLang="en-US" i="1" dirty="0"/>
              <a:t>F</a:t>
            </a:r>
            <a:r>
              <a:rPr lang="en-US" altLang="en-US" baseline="-25000" dirty="0"/>
              <a:t>1.1</a:t>
            </a:r>
            <a:r>
              <a:rPr lang="en-US" altLang="en-US" dirty="0"/>
              <a:t>    = {</a:t>
            </a:r>
            <a:r>
              <a:rPr lang="en-US" altLang="en-US" i="1" dirty="0"/>
              <a:t>q</a:t>
            </a:r>
            <a:r>
              <a:rPr lang="en-US" altLang="en-US" baseline="-25000" dirty="0"/>
              <a:t>3</a:t>
            </a:r>
            <a:r>
              <a:rPr lang="en-US" altLang="en-US" dirty="0"/>
              <a:t>},</a:t>
            </a:r>
          </a:p>
        </p:txBody>
      </p:sp>
      <p:sp>
        <p:nvSpPr>
          <p:cNvPr id="263" name="TextBox 262">
            <a:extLst>
              <a:ext uri="{FF2B5EF4-FFF2-40B4-BE49-F238E27FC236}">
                <a16:creationId xmlns:a16="http://schemas.microsoft.com/office/drawing/2014/main" id="{40138BDA-E570-47AC-AF7C-4B987BADE03F}"/>
              </a:ext>
            </a:extLst>
          </p:cNvPr>
          <p:cNvSpPr txBox="1"/>
          <p:nvPr/>
        </p:nvSpPr>
        <p:spPr>
          <a:xfrm>
            <a:off x="-58475" y="3437588"/>
            <a:ext cx="3107859" cy="1427442"/>
          </a:xfrm>
          <a:prstGeom prst="rect">
            <a:avLst/>
          </a:prstGeom>
          <a:noFill/>
        </p:spPr>
        <p:txBody>
          <a:bodyPr wrap="square">
            <a:spAutoFit/>
          </a:bodyPr>
          <a:lstStyle/>
          <a:p>
            <a:pPr marL="225425" indent="-225425">
              <a:lnSpc>
                <a:spcPct val="80000"/>
              </a:lnSpc>
            </a:pPr>
            <a:r>
              <a:rPr lang="en-US" altLang="en-US" i="1" dirty="0"/>
              <a:t>M</a:t>
            </a:r>
            <a:r>
              <a:rPr lang="en-US" altLang="en-US" baseline="-25000" dirty="0"/>
              <a:t>1.2</a:t>
            </a:r>
            <a:r>
              <a:rPr lang="en-US" altLang="en-US" dirty="0"/>
              <a:t>= (</a:t>
            </a:r>
            <a:r>
              <a:rPr lang="en-US" altLang="en-US" i="1" dirty="0"/>
              <a:t>Q</a:t>
            </a:r>
            <a:r>
              <a:rPr lang="en-US" altLang="en-US" i="1" baseline="-25000" dirty="0"/>
              <a:t>1.2</a:t>
            </a:r>
            <a:r>
              <a:rPr lang="en-US" altLang="en-US" dirty="0"/>
              <a:t>, </a:t>
            </a:r>
            <a:r>
              <a:rPr lang="el-GR" altLang="en-US" dirty="0">
                <a:cs typeface="Arial" panose="020B0604020202020204" pitchFamily="34" charset="0"/>
              </a:rPr>
              <a:t>Σ</a:t>
            </a:r>
            <a:r>
              <a:rPr lang="en-US" altLang="en-US" baseline="-25000" dirty="0">
                <a:cs typeface="Arial" panose="020B0604020202020204" pitchFamily="34" charset="0"/>
              </a:rPr>
              <a:t>1.2</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0.1.2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1.2</a:t>
            </a:r>
            <a:r>
              <a:rPr lang="en-US" altLang="en-US" dirty="0"/>
              <a:t>), </a:t>
            </a:r>
            <a:br>
              <a:rPr lang="en-US" altLang="en-US" dirty="0"/>
            </a:br>
            <a:r>
              <a:rPr lang="en-US" altLang="en-US" dirty="0"/>
              <a:t>where – </a:t>
            </a:r>
          </a:p>
          <a:p>
            <a:pPr marL="569913" lvl="1" indent="-230188">
              <a:lnSpc>
                <a:spcPct val="80000"/>
              </a:lnSpc>
            </a:pPr>
            <a:r>
              <a:rPr lang="en-US" altLang="en-US" i="1" dirty="0"/>
              <a:t>Q</a:t>
            </a:r>
            <a:r>
              <a:rPr lang="en-US" altLang="en-US" i="1" baseline="-25000" dirty="0"/>
              <a:t>1.2</a:t>
            </a:r>
            <a:r>
              <a:rPr lang="en-US" altLang="en-US" i="1" dirty="0"/>
              <a:t> </a:t>
            </a:r>
            <a:r>
              <a:rPr lang="en-US" altLang="en-US" dirty="0"/>
              <a:t>= {</a:t>
            </a:r>
            <a:r>
              <a:rPr lang="en-US" altLang="en-US" i="1" dirty="0"/>
              <a:t>p</a:t>
            </a:r>
            <a:r>
              <a:rPr lang="en-US" altLang="en-US" baseline="-25000" dirty="0"/>
              <a:t>1</a:t>
            </a:r>
            <a:r>
              <a:rPr lang="en-US" altLang="en-US" dirty="0"/>
              <a:t>,</a:t>
            </a:r>
            <a:r>
              <a:rPr lang="en-US" altLang="en-US" i="1" dirty="0"/>
              <a:t>p</a:t>
            </a:r>
            <a:r>
              <a:rPr lang="en-US" altLang="en-US" baseline="-25000" dirty="0"/>
              <a:t>2</a:t>
            </a:r>
            <a:r>
              <a:rPr lang="en-US" altLang="en-US" dirty="0"/>
              <a:t>,</a:t>
            </a:r>
            <a:r>
              <a:rPr lang="en-US" altLang="en-US" i="1" dirty="0"/>
              <a:t>p</a:t>
            </a:r>
            <a:r>
              <a:rPr lang="en-US" altLang="en-US" baseline="-25000" dirty="0"/>
              <a:t>3</a:t>
            </a:r>
            <a:r>
              <a:rPr lang="en-US" altLang="en-US" dirty="0"/>
              <a:t>},</a:t>
            </a:r>
          </a:p>
          <a:p>
            <a:pPr marL="569913" lvl="1" indent="-230188">
              <a:lnSpc>
                <a:spcPct val="80000"/>
              </a:lnSpc>
            </a:pPr>
            <a:r>
              <a:rPr lang="el-GR" altLang="en-US" dirty="0">
                <a:cs typeface="Arial" panose="020B0604020202020204" pitchFamily="34" charset="0"/>
              </a:rPr>
              <a:t>Σ</a:t>
            </a:r>
            <a:r>
              <a:rPr lang="en-US" altLang="en-US" i="1" baseline="-25000" dirty="0"/>
              <a:t>1.2</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cs typeface="Arial" panose="020B0604020202020204" pitchFamily="34" charset="0"/>
                <a:sym typeface="Symbol" panose="05050102010706020507" pitchFamily="18" charset="2"/>
              </a:rPr>
              <a:t>0.1</a:t>
            </a:r>
            <a:r>
              <a:rPr lang="en-US" altLang="en-US" baseline="-25000" dirty="0"/>
              <a:t>.2</a:t>
            </a:r>
            <a:r>
              <a:rPr lang="en-US" altLang="en-US" dirty="0"/>
              <a:t>  = </a:t>
            </a:r>
            <a:r>
              <a:rPr lang="en-US" altLang="en-US" i="1" dirty="0"/>
              <a:t>p</a:t>
            </a:r>
            <a:r>
              <a:rPr lang="en-US" altLang="en-US" baseline="-25000" dirty="0"/>
              <a:t>1</a:t>
            </a:r>
            <a:r>
              <a:rPr lang="en-US" altLang="en-US" dirty="0"/>
              <a:t>,</a:t>
            </a:r>
          </a:p>
          <a:p>
            <a:pPr marL="569913" lvl="1" indent="-230188">
              <a:lnSpc>
                <a:spcPct val="80000"/>
              </a:lnSpc>
            </a:pPr>
            <a:r>
              <a:rPr lang="en-US" altLang="en-US" i="1" dirty="0"/>
              <a:t>F</a:t>
            </a:r>
            <a:r>
              <a:rPr lang="en-US" altLang="en-US" i="1" baseline="-25000" dirty="0"/>
              <a:t>1.2</a:t>
            </a:r>
            <a:r>
              <a:rPr lang="en-US" altLang="en-US" dirty="0"/>
              <a:t>  = {</a:t>
            </a:r>
            <a:r>
              <a:rPr lang="en-US" altLang="en-US" i="1" dirty="0"/>
              <a:t>p</a:t>
            </a:r>
            <a:r>
              <a:rPr lang="en-US" altLang="en-US" baseline="-25000" dirty="0"/>
              <a:t>3</a:t>
            </a:r>
            <a:r>
              <a:rPr lang="en-US" altLang="en-US" dirty="0"/>
              <a:t>},</a:t>
            </a:r>
          </a:p>
        </p:txBody>
      </p:sp>
      <p:sp>
        <p:nvSpPr>
          <p:cNvPr id="264" name="TextBox 263">
            <a:extLst>
              <a:ext uri="{FF2B5EF4-FFF2-40B4-BE49-F238E27FC236}">
                <a16:creationId xmlns:a16="http://schemas.microsoft.com/office/drawing/2014/main" id="{834DFE70-0D3E-450B-8FE3-92D1569C9872}"/>
              </a:ext>
            </a:extLst>
          </p:cNvPr>
          <p:cNvSpPr txBox="1"/>
          <p:nvPr/>
        </p:nvSpPr>
        <p:spPr>
          <a:xfrm>
            <a:off x="7035424" y="832362"/>
            <a:ext cx="1529453" cy="317074"/>
          </a:xfrm>
          <a:prstGeom prst="rect">
            <a:avLst/>
          </a:prstGeom>
          <a:noFill/>
          <a:ln>
            <a:solidFill>
              <a:schemeClr val="tx1"/>
            </a:solidFill>
          </a:ln>
        </p:spPr>
        <p:txBody>
          <a:bodyPr wrap="square">
            <a:spAutoFit/>
          </a:bodyPr>
          <a:lstStyle/>
          <a:p>
            <a:pPr marL="112713" indent="-230188">
              <a:lnSpc>
                <a:spcPct val="80000"/>
              </a:lnSpc>
            </a:pPr>
            <a:r>
              <a:rPr lang="el-GR" altLang="en-US" b="1" dirty="0">
                <a:cs typeface="Arial" panose="020B0604020202020204" pitchFamily="34" charset="0"/>
              </a:rPr>
              <a:t>Σ</a:t>
            </a:r>
            <a:r>
              <a:rPr lang="en-US" altLang="en-US" b="1" dirty="0">
                <a:cs typeface="Arial" panose="020B0604020202020204" pitchFamily="34" charset="0"/>
              </a:rPr>
              <a:t>  = </a:t>
            </a:r>
            <a:r>
              <a:rPr lang="el-GR" altLang="en-US" b="1" dirty="0">
                <a:cs typeface="Arial" panose="020B0604020202020204" pitchFamily="34" charset="0"/>
              </a:rPr>
              <a:t>Σ</a:t>
            </a:r>
            <a:r>
              <a:rPr lang="en-US" altLang="en-US" b="1" baseline="-25000" dirty="0"/>
              <a:t>1.1</a:t>
            </a:r>
            <a:r>
              <a:rPr lang="en-US" altLang="en-US" b="1" dirty="0">
                <a:cs typeface="Arial" panose="020B0604020202020204" pitchFamily="34" charset="0"/>
              </a:rPr>
              <a:t>  </a:t>
            </a:r>
            <a:r>
              <a:rPr lang="en-US" altLang="en-US" b="1" dirty="0">
                <a:cs typeface="Arial" panose="020B0604020202020204" pitchFamily="34" charset="0"/>
                <a:sym typeface="Symbol" panose="05050102010706020507" pitchFamily="18" charset="2"/>
              </a:rPr>
              <a:t> </a:t>
            </a:r>
            <a:r>
              <a:rPr lang="el-GR" altLang="en-US" b="1" dirty="0">
                <a:cs typeface="Arial" panose="020B0604020202020204" pitchFamily="34" charset="0"/>
              </a:rPr>
              <a:t>Σ</a:t>
            </a:r>
            <a:r>
              <a:rPr lang="en-US" altLang="en-US" b="1" baseline="-25000" dirty="0"/>
              <a:t>1.2</a:t>
            </a:r>
            <a:endParaRPr lang="en-US" altLang="en-US" b="1" dirty="0"/>
          </a:p>
        </p:txBody>
      </p:sp>
      <p:sp>
        <p:nvSpPr>
          <p:cNvPr id="4" name="TextBox 3">
            <a:extLst>
              <a:ext uri="{FF2B5EF4-FFF2-40B4-BE49-F238E27FC236}">
                <a16:creationId xmlns:a16="http://schemas.microsoft.com/office/drawing/2014/main" id="{413963DA-03FB-46CC-B488-2AD30C6E1F21}"/>
              </a:ext>
            </a:extLst>
          </p:cNvPr>
          <p:cNvSpPr txBox="1"/>
          <p:nvPr/>
        </p:nvSpPr>
        <p:spPr>
          <a:xfrm>
            <a:off x="3049384" y="5173844"/>
            <a:ext cx="4954954" cy="646331"/>
          </a:xfrm>
          <a:prstGeom prst="rect">
            <a:avLst/>
          </a:prstGeom>
          <a:noFill/>
        </p:spPr>
        <p:txBody>
          <a:bodyPr wrap="square" rtlCol="0">
            <a:spAutoFit/>
          </a:bodyPr>
          <a:lstStyle/>
          <a:p>
            <a:pPr algn="ctr"/>
            <a:r>
              <a:rPr lang="en-US" dirty="0"/>
              <a:t>Fill up the tuples in the table from the transition tables </a:t>
            </a:r>
            <a:r>
              <a:rPr lang="en-US" altLang="en-US" sz="1800" b="1" i="1" dirty="0">
                <a:cs typeface="Arial" panose="020B0604020202020204" pitchFamily="34" charset="0"/>
                <a:sym typeface="Symbol" panose="05050102010706020507" pitchFamily="18" charset="2"/>
              </a:rPr>
              <a:t></a:t>
            </a:r>
            <a:r>
              <a:rPr lang="en-US" altLang="en-US" sz="1800" b="1" baseline="-25000" dirty="0">
                <a:cs typeface="Arial" panose="020B0604020202020204" pitchFamily="34" charset="0"/>
                <a:sym typeface="Symbol" panose="05050102010706020507" pitchFamily="18" charset="2"/>
              </a:rPr>
              <a:t>1.2</a:t>
            </a:r>
            <a:r>
              <a:rPr lang="en-US" dirty="0"/>
              <a:t> of machine </a:t>
            </a:r>
            <a:r>
              <a:rPr lang="en-US" altLang="en-US" sz="1800" b="1" i="1" dirty="0">
                <a:cs typeface="Arial" panose="020B0604020202020204" pitchFamily="34" charset="0"/>
                <a:sym typeface="Symbol" panose="05050102010706020507" pitchFamily="18" charset="2"/>
              </a:rPr>
              <a:t>M</a:t>
            </a:r>
            <a:r>
              <a:rPr lang="en-US" altLang="en-US" sz="1800" b="1" baseline="-25000" dirty="0">
                <a:cs typeface="Arial" panose="020B0604020202020204" pitchFamily="34" charset="0"/>
                <a:sym typeface="Symbol" panose="05050102010706020507" pitchFamily="18" charset="2"/>
              </a:rPr>
              <a:t>1.2</a:t>
            </a:r>
            <a:r>
              <a:rPr lang="en-US" dirty="0"/>
              <a:t>.</a:t>
            </a:r>
          </a:p>
        </p:txBody>
      </p:sp>
    </p:spTree>
    <p:extLst>
      <p:ext uri="{BB962C8B-B14F-4D97-AF65-F5344CB8AC3E}">
        <p14:creationId xmlns:p14="http://schemas.microsoft.com/office/powerpoint/2010/main" val="3315964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1" grpId="0" nodeType="withEffect">
                                  <p:stCondLst>
                                    <p:cond delay="0"/>
                                  </p:stCondLst>
                                  <p:childTnLst>
                                    <p:set>
                                      <p:cBhvr>
                                        <p:cTn id="6" dur="indefinite"/>
                                        <p:tgtEl>
                                          <p:spTgt spid="929"/>
                                        </p:tgtEl>
                                        <p:attrNameLst>
                                          <p:attrName>fillcolor</p:attrName>
                                        </p:attrNameLst>
                                      </p:cBhvr>
                                      <p:to>
                                        <p:clrVal>
                                          <a:srgbClr val="00B0F0"/>
                                        </p:clrVal>
                                      </p:to>
                                    </p:set>
                                    <p:set>
                                      <p:cBhvr>
                                        <p:cTn id="7" dur="indefinite"/>
                                        <p:tgtEl>
                                          <p:spTgt spid="929"/>
                                        </p:tgtEl>
                                        <p:attrNameLst>
                                          <p:attrName>fill.type</p:attrName>
                                        </p:attrNameLst>
                                      </p:cBhvr>
                                      <p:to>
                                        <p:strVal val="solid"/>
                                      </p:to>
                                    </p:set>
                                    <p:set>
                                      <p:cBhvr>
                                        <p:cTn id="8" dur="indefinite"/>
                                        <p:tgtEl>
                                          <p:spTgt spid="929"/>
                                        </p:tgtEl>
                                        <p:attrNameLst>
                                          <p:attrName>fill.on</p:attrName>
                                        </p:attrNameLst>
                                      </p:cBhvr>
                                      <p:to>
                                        <p:strVal val="true"/>
                                      </p:to>
                                    </p:set>
                                  </p:childTnLst>
                                </p:cTn>
                              </p:par>
                            </p:childTnLst>
                          </p:cTn>
                        </p:par>
                        <p:par>
                          <p:cTn id="9" fill="hold">
                            <p:stCondLst>
                              <p:cond delay="0"/>
                            </p:stCondLst>
                            <p:childTnLst>
                              <p:par>
                                <p:cTn id="10" presetID="1" presetClass="emph" presetSubtype="1" grpId="0" nodeType="afterEffect">
                                  <p:stCondLst>
                                    <p:cond delay="0"/>
                                  </p:stCondLst>
                                  <p:childTnLst>
                                    <p:set>
                                      <p:cBhvr>
                                        <p:cTn id="11" dur="indefinite"/>
                                        <p:tgtEl>
                                          <p:spTgt spid="934"/>
                                        </p:tgtEl>
                                        <p:attrNameLst>
                                          <p:attrName>fillcolor</p:attrName>
                                        </p:attrNameLst>
                                      </p:cBhvr>
                                      <p:to>
                                        <p:clrVal>
                                          <a:srgbClr val="00B0F0"/>
                                        </p:clrVal>
                                      </p:to>
                                    </p:set>
                                    <p:set>
                                      <p:cBhvr>
                                        <p:cTn id="12" dur="indefinite"/>
                                        <p:tgtEl>
                                          <p:spTgt spid="934"/>
                                        </p:tgtEl>
                                        <p:attrNameLst>
                                          <p:attrName>fill.type</p:attrName>
                                        </p:attrNameLst>
                                      </p:cBhvr>
                                      <p:to>
                                        <p:strVal val="solid"/>
                                      </p:to>
                                    </p:set>
                                    <p:set>
                                      <p:cBhvr>
                                        <p:cTn id="13" dur="indefinite"/>
                                        <p:tgtEl>
                                          <p:spTgt spid="934"/>
                                        </p:tgtEl>
                                        <p:attrNameLst>
                                          <p:attrName>fill.on</p:attrName>
                                        </p:attrNameLst>
                                      </p:cBhvr>
                                      <p:to>
                                        <p:strVal val="true"/>
                                      </p:to>
                                    </p:set>
                                  </p:childTnLst>
                                </p:cTn>
                              </p:par>
                            </p:childTnLst>
                          </p:cTn>
                        </p:par>
                      </p:childTnLst>
                    </p:cTn>
                  </p:par>
                  <p:par>
                    <p:cTn id="14" fill="hold">
                      <p:stCondLst>
                        <p:cond delay="indefinite"/>
                      </p:stCondLst>
                      <p:childTnLst>
                        <p:par>
                          <p:cTn id="15" fill="hold">
                            <p:stCondLst>
                              <p:cond delay="0"/>
                            </p:stCondLst>
                            <p:childTnLst>
                              <p:par>
                                <p:cTn id="16" presetID="3" presetClass="emph" presetSubtype="1" grpId="0" nodeType="clickEffect">
                                  <p:stCondLst>
                                    <p:cond delay="0"/>
                                  </p:stCondLst>
                                  <p:childTnLst>
                                    <p:set>
                                      <p:cBhvr override="childStyle">
                                        <p:cTn id="17" dur="indefinite"/>
                                        <p:tgtEl>
                                          <p:spTgt spid="912"/>
                                        </p:tgtEl>
                                        <p:attrNameLst>
                                          <p:attrName>style.color</p:attrName>
                                        </p:attrNameLst>
                                      </p:cBhvr>
                                      <p:to>
                                        <p:clrVal>
                                          <a:srgbClr val="FF0000"/>
                                        </p:clrVal>
                                      </p:to>
                                    </p:set>
                                  </p:childTnLst>
                                </p:cTn>
                              </p:par>
                            </p:childTnLst>
                          </p:cTn>
                        </p:par>
                      </p:childTnLst>
                    </p:cTn>
                  </p:par>
                  <p:par>
                    <p:cTn id="18" fill="hold">
                      <p:stCondLst>
                        <p:cond delay="indefinite"/>
                      </p:stCondLst>
                      <p:childTnLst>
                        <p:par>
                          <p:cTn id="19" fill="hold">
                            <p:stCondLst>
                              <p:cond delay="0"/>
                            </p:stCondLst>
                            <p:childTnLst>
                              <p:par>
                                <p:cTn id="20" presetID="3" presetClass="emph" presetSubtype="1" grpId="0" nodeType="clickEffect">
                                  <p:stCondLst>
                                    <p:cond delay="0"/>
                                  </p:stCondLst>
                                  <p:childTnLst>
                                    <p:set>
                                      <p:cBhvr override="childStyle">
                                        <p:cTn id="21" dur="indefinite"/>
                                        <p:tgtEl>
                                          <p:spTgt spid="627"/>
                                        </p:tgtEl>
                                        <p:attrNameLst>
                                          <p:attrName>style.color</p:attrName>
                                        </p:attrNameLst>
                                      </p:cBhvr>
                                      <p:to>
                                        <p:clrVal>
                                          <a:srgbClr val="FF0000"/>
                                        </p:clrVal>
                                      </p:to>
                                    </p:set>
                                  </p:childTnLst>
                                </p:cTn>
                              </p:par>
                              <p:par>
                                <p:cTn id="22" presetID="3" presetClass="emph" presetSubtype="1" grpId="0" nodeType="withEffect">
                                  <p:stCondLst>
                                    <p:cond delay="0"/>
                                  </p:stCondLst>
                                  <p:iterate type="wd">
                                    <p:tmPct val="0"/>
                                  </p:iterate>
                                  <p:childTnLst>
                                    <p:set>
                                      <p:cBhvr override="childStyle">
                                        <p:cTn id="23" dur="indefinite"/>
                                        <p:tgtEl>
                                          <p:spTgt spid="705"/>
                                        </p:tgtEl>
                                        <p:attrNameLst>
                                          <p:attrName>style.color</p:attrName>
                                        </p:attrNameLst>
                                      </p:cBhvr>
                                      <p:to>
                                        <p:clrVal>
                                          <a:srgbClr val="FF0000"/>
                                        </p:clrVal>
                                      </p:to>
                                    </p:set>
                                  </p:childTnLst>
                                </p:cTn>
                              </p:par>
                              <p:par>
                                <p:cTn id="24" presetID="3" presetClass="emph" presetSubtype="1" grpId="0" nodeType="withEffect">
                                  <p:stCondLst>
                                    <p:cond delay="0"/>
                                  </p:stCondLst>
                                  <p:iterate type="wd">
                                    <p:tmPct val="0"/>
                                  </p:iterate>
                                  <p:childTnLst>
                                    <p:set>
                                      <p:cBhvr override="childStyle">
                                        <p:cTn id="25" dur="indefinite"/>
                                        <p:tgtEl>
                                          <p:spTgt spid="768"/>
                                        </p:tgtEl>
                                        <p:attrNameLst>
                                          <p:attrName>style.color</p:attrName>
                                        </p:attrNameLst>
                                      </p:cBhvr>
                                      <p:to>
                                        <p:clrVal>
                                          <a:srgbClr val="FF0000"/>
                                        </p:clrVal>
                                      </p:to>
                                    </p:set>
                                  </p:childTnLst>
                                </p:cTn>
                              </p:par>
                              <p:par>
                                <p:cTn id="26" presetID="3" presetClass="emph" presetSubtype="1" grpId="0" nodeType="withEffect">
                                  <p:stCondLst>
                                    <p:cond delay="0"/>
                                  </p:stCondLst>
                                  <p:iterate type="wd">
                                    <p:tmPct val="0"/>
                                  </p:iterate>
                                  <p:childTnLst>
                                    <p:set>
                                      <p:cBhvr override="childStyle">
                                        <p:cTn id="27" dur="indefinite"/>
                                        <p:tgtEl>
                                          <p:spTgt spid="831"/>
                                        </p:tgtEl>
                                        <p:attrNameLst>
                                          <p:attrName>style.color</p:attrName>
                                        </p:attrNameLst>
                                      </p:cBhvr>
                                      <p:to>
                                        <p:clrVal>
                                          <a:srgbClr val="FF0000"/>
                                        </p:clrVal>
                                      </p:to>
                                    </p:set>
                                  </p:childTnLst>
                                </p:cTn>
                              </p:par>
                            </p:childTnLst>
                          </p:cTn>
                        </p:par>
                      </p:childTnLst>
                    </p:cTn>
                  </p:par>
                  <p:par>
                    <p:cTn id="28" fill="hold">
                      <p:stCondLst>
                        <p:cond delay="indefinite"/>
                      </p:stCondLst>
                      <p:childTnLst>
                        <p:par>
                          <p:cTn id="29" fill="hold">
                            <p:stCondLst>
                              <p:cond delay="0"/>
                            </p:stCondLst>
                            <p:childTnLst>
                              <p:par>
                                <p:cTn id="30" presetID="3" presetClass="emph" presetSubtype="1" grpId="0" nodeType="clickEffect">
                                  <p:stCondLst>
                                    <p:cond delay="0"/>
                                  </p:stCondLst>
                                  <p:childTnLst>
                                    <p:set>
                                      <p:cBhvr override="childStyle">
                                        <p:cTn id="31" dur="indefinite"/>
                                        <p:tgtEl>
                                          <p:spTgt spid="913"/>
                                        </p:tgtEl>
                                        <p:attrNameLst>
                                          <p:attrName>style.color</p:attrName>
                                        </p:attrNameLst>
                                      </p:cBhvr>
                                      <p:to>
                                        <p:clrVal>
                                          <a:srgbClr val="FF0000"/>
                                        </p:clrVal>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649"/>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712"/>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775"/>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838"/>
                                        </p:tgtEl>
                                        <p:attrNameLst>
                                          <p:attrName>style.visibility</p:attrName>
                                        </p:attrNameLst>
                                      </p:cBhvr>
                                      <p:to>
                                        <p:strVal val="visible"/>
                                      </p:to>
                                    </p:set>
                                  </p:childTnLst>
                                </p:cTn>
                              </p:par>
                              <p:par>
                                <p:cTn id="42" presetID="3" presetClass="emph" presetSubtype="1" grpId="1" nodeType="withEffect">
                                  <p:stCondLst>
                                    <p:cond delay="0"/>
                                  </p:stCondLst>
                                  <p:childTnLst>
                                    <p:set>
                                      <p:cBhvr override="childStyle">
                                        <p:cTn id="43" dur="indefinite"/>
                                        <p:tgtEl>
                                          <p:spTgt spid="649"/>
                                        </p:tgtEl>
                                        <p:attrNameLst>
                                          <p:attrName>style.color</p:attrName>
                                        </p:attrNameLst>
                                      </p:cBhvr>
                                      <p:to>
                                        <p:clrVal>
                                          <a:srgbClr val="FF0000"/>
                                        </p:clrVal>
                                      </p:to>
                                    </p:set>
                                  </p:childTnLst>
                                </p:cTn>
                              </p:par>
                              <p:par>
                                <p:cTn id="44" presetID="3" presetClass="emph" presetSubtype="1" grpId="1" nodeType="withEffect">
                                  <p:stCondLst>
                                    <p:cond delay="0"/>
                                  </p:stCondLst>
                                  <p:childTnLst>
                                    <p:set>
                                      <p:cBhvr override="childStyle">
                                        <p:cTn id="45" dur="indefinite"/>
                                        <p:tgtEl>
                                          <p:spTgt spid="712"/>
                                        </p:tgtEl>
                                        <p:attrNameLst>
                                          <p:attrName>style.color</p:attrName>
                                        </p:attrNameLst>
                                      </p:cBhvr>
                                      <p:to>
                                        <p:clrVal>
                                          <a:srgbClr val="FF0000"/>
                                        </p:clrVal>
                                      </p:to>
                                    </p:set>
                                  </p:childTnLst>
                                </p:cTn>
                              </p:par>
                              <p:par>
                                <p:cTn id="46" presetID="3" presetClass="emph" presetSubtype="1" grpId="1" nodeType="withEffect">
                                  <p:stCondLst>
                                    <p:cond delay="0"/>
                                  </p:stCondLst>
                                  <p:childTnLst>
                                    <p:set>
                                      <p:cBhvr override="childStyle">
                                        <p:cTn id="47" dur="indefinite"/>
                                        <p:tgtEl>
                                          <p:spTgt spid="775"/>
                                        </p:tgtEl>
                                        <p:attrNameLst>
                                          <p:attrName>style.color</p:attrName>
                                        </p:attrNameLst>
                                      </p:cBhvr>
                                      <p:to>
                                        <p:clrVal>
                                          <a:srgbClr val="FF0000"/>
                                        </p:clrVal>
                                      </p:to>
                                    </p:set>
                                  </p:childTnLst>
                                </p:cTn>
                              </p:par>
                              <p:par>
                                <p:cTn id="48" presetID="3" presetClass="emph" presetSubtype="1" grpId="1" nodeType="withEffect">
                                  <p:stCondLst>
                                    <p:cond delay="0"/>
                                  </p:stCondLst>
                                  <p:childTnLst>
                                    <p:set>
                                      <p:cBhvr override="childStyle">
                                        <p:cTn id="49" dur="indefinite"/>
                                        <p:tgtEl>
                                          <p:spTgt spid="838"/>
                                        </p:tgtEl>
                                        <p:attrNameLst>
                                          <p:attrName>style.color</p:attrName>
                                        </p:attrNameLst>
                                      </p:cBhvr>
                                      <p:to>
                                        <p:clrVal>
                                          <a:srgbClr val="FF0000"/>
                                        </p:clrVal>
                                      </p:to>
                                    </p:set>
                                  </p:childTnLst>
                                </p:cTn>
                              </p:par>
                            </p:childTnLst>
                          </p:cTn>
                        </p:par>
                      </p:childTnLst>
                    </p:cTn>
                  </p:par>
                  <p:par>
                    <p:cTn id="50" fill="hold">
                      <p:stCondLst>
                        <p:cond delay="indefinite"/>
                      </p:stCondLst>
                      <p:childTnLst>
                        <p:par>
                          <p:cTn id="51" fill="hold">
                            <p:stCondLst>
                              <p:cond delay="0"/>
                            </p:stCondLst>
                            <p:childTnLst>
                              <p:par>
                                <p:cTn id="52" presetID="3" presetClass="emph" presetSubtype="1" grpId="2" nodeType="clickEffect">
                                  <p:stCondLst>
                                    <p:cond delay="0"/>
                                  </p:stCondLst>
                                  <p:childTnLst>
                                    <p:set>
                                      <p:cBhvr override="childStyle">
                                        <p:cTn id="53" dur="indefinite"/>
                                        <p:tgtEl>
                                          <p:spTgt spid="649"/>
                                        </p:tgtEl>
                                        <p:attrNameLst>
                                          <p:attrName>style.color</p:attrName>
                                        </p:attrNameLst>
                                      </p:cBhvr>
                                      <p:to>
                                        <p:clrVal>
                                          <a:srgbClr val="000000"/>
                                        </p:clrVal>
                                      </p:to>
                                    </p:set>
                                  </p:childTnLst>
                                </p:cTn>
                              </p:par>
                              <p:par>
                                <p:cTn id="54" presetID="3" presetClass="emph" presetSubtype="1" grpId="2" nodeType="withEffect">
                                  <p:stCondLst>
                                    <p:cond delay="0"/>
                                  </p:stCondLst>
                                  <p:childTnLst>
                                    <p:set>
                                      <p:cBhvr override="childStyle">
                                        <p:cTn id="55" dur="indefinite"/>
                                        <p:tgtEl>
                                          <p:spTgt spid="712"/>
                                        </p:tgtEl>
                                        <p:attrNameLst>
                                          <p:attrName>style.color</p:attrName>
                                        </p:attrNameLst>
                                      </p:cBhvr>
                                      <p:to>
                                        <p:clrVal>
                                          <a:srgbClr val="000000"/>
                                        </p:clrVal>
                                      </p:to>
                                    </p:set>
                                  </p:childTnLst>
                                </p:cTn>
                              </p:par>
                              <p:par>
                                <p:cTn id="56" presetID="3" presetClass="emph" presetSubtype="1" grpId="2" nodeType="withEffect">
                                  <p:stCondLst>
                                    <p:cond delay="0"/>
                                  </p:stCondLst>
                                  <p:childTnLst>
                                    <p:set>
                                      <p:cBhvr override="childStyle">
                                        <p:cTn id="57" dur="indefinite"/>
                                        <p:tgtEl>
                                          <p:spTgt spid="775"/>
                                        </p:tgtEl>
                                        <p:attrNameLst>
                                          <p:attrName>style.color</p:attrName>
                                        </p:attrNameLst>
                                      </p:cBhvr>
                                      <p:to>
                                        <p:clrVal>
                                          <a:srgbClr val="000000"/>
                                        </p:clrVal>
                                      </p:to>
                                    </p:set>
                                  </p:childTnLst>
                                </p:cTn>
                              </p:par>
                              <p:par>
                                <p:cTn id="58" presetID="3" presetClass="emph" presetSubtype="1" grpId="2" nodeType="withEffect">
                                  <p:stCondLst>
                                    <p:cond delay="0"/>
                                  </p:stCondLst>
                                  <p:childTnLst>
                                    <p:set>
                                      <p:cBhvr override="childStyle">
                                        <p:cTn id="59" dur="indefinite"/>
                                        <p:tgtEl>
                                          <p:spTgt spid="838"/>
                                        </p:tgtEl>
                                        <p:attrNameLst>
                                          <p:attrName>style.color</p:attrName>
                                        </p:attrNameLst>
                                      </p:cBhvr>
                                      <p:to>
                                        <p:clrVal>
                                          <a:srgbClr val="000000"/>
                                        </p:clrVal>
                                      </p:to>
                                    </p:set>
                                  </p:childTnLst>
                                </p:cTn>
                              </p:par>
                              <p:par>
                                <p:cTn id="60" presetID="3" presetClass="emph" presetSubtype="1" grpId="1" nodeType="withEffect">
                                  <p:stCondLst>
                                    <p:cond delay="0"/>
                                  </p:stCondLst>
                                  <p:childTnLst>
                                    <p:set>
                                      <p:cBhvr override="childStyle">
                                        <p:cTn id="61" dur="indefinite"/>
                                        <p:tgtEl>
                                          <p:spTgt spid="627"/>
                                        </p:tgtEl>
                                        <p:attrNameLst>
                                          <p:attrName>style.color</p:attrName>
                                        </p:attrNameLst>
                                      </p:cBhvr>
                                      <p:to>
                                        <p:clrVal>
                                          <a:srgbClr val="000000"/>
                                        </p:clrVal>
                                      </p:to>
                                    </p:set>
                                  </p:childTnLst>
                                </p:cTn>
                              </p:par>
                              <p:par>
                                <p:cTn id="62" presetID="3" presetClass="emph" presetSubtype="1" grpId="1" nodeType="withEffect">
                                  <p:stCondLst>
                                    <p:cond delay="0"/>
                                  </p:stCondLst>
                                  <p:iterate type="wd">
                                    <p:tmPct val="0"/>
                                  </p:iterate>
                                  <p:childTnLst>
                                    <p:set>
                                      <p:cBhvr override="childStyle">
                                        <p:cTn id="63" dur="indefinite"/>
                                        <p:tgtEl>
                                          <p:spTgt spid="705"/>
                                        </p:tgtEl>
                                        <p:attrNameLst>
                                          <p:attrName>style.color</p:attrName>
                                        </p:attrNameLst>
                                      </p:cBhvr>
                                      <p:to>
                                        <p:clrVal>
                                          <a:srgbClr val="000000"/>
                                        </p:clrVal>
                                      </p:to>
                                    </p:set>
                                  </p:childTnLst>
                                </p:cTn>
                              </p:par>
                              <p:par>
                                <p:cTn id="64" presetID="3" presetClass="emph" presetSubtype="1" grpId="1" nodeType="withEffect">
                                  <p:stCondLst>
                                    <p:cond delay="0"/>
                                  </p:stCondLst>
                                  <p:iterate type="wd">
                                    <p:tmPct val="0"/>
                                  </p:iterate>
                                  <p:childTnLst>
                                    <p:set>
                                      <p:cBhvr override="childStyle">
                                        <p:cTn id="65" dur="indefinite"/>
                                        <p:tgtEl>
                                          <p:spTgt spid="768"/>
                                        </p:tgtEl>
                                        <p:attrNameLst>
                                          <p:attrName>style.color</p:attrName>
                                        </p:attrNameLst>
                                      </p:cBhvr>
                                      <p:to>
                                        <p:clrVal>
                                          <a:srgbClr val="000000"/>
                                        </p:clrVal>
                                      </p:to>
                                    </p:set>
                                  </p:childTnLst>
                                </p:cTn>
                              </p:par>
                              <p:par>
                                <p:cTn id="66" presetID="3" presetClass="emph" presetSubtype="1" grpId="1" nodeType="withEffect">
                                  <p:stCondLst>
                                    <p:cond delay="0"/>
                                  </p:stCondLst>
                                  <p:iterate type="wd">
                                    <p:tmPct val="0"/>
                                  </p:iterate>
                                  <p:childTnLst>
                                    <p:set>
                                      <p:cBhvr override="childStyle">
                                        <p:cTn id="67" dur="indefinite"/>
                                        <p:tgtEl>
                                          <p:spTgt spid="831"/>
                                        </p:tgtEl>
                                        <p:attrNameLst>
                                          <p:attrName>style.color</p:attrName>
                                        </p:attrNameLst>
                                      </p:cBhvr>
                                      <p:to>
                                        <p:clrVal>
                                          <a:srgbClr val="000000"/>
                                        </p:clrVal>
                                      </p:to>
                                    </p:set>
                                  </p:childTnLst>
                                </p:cTn>
                              </p:par>
                              <p:par>
                                <p:cTn id="68" presetID="3" presetClass="emph" presetSubtype="1" grpId="1" nodeType="withEffect">
                                  <p:stCondLst>
                                    <p:cond delay="0"/>
                                  </p:stCondLst>
                                  <p:childTnLst>
                                    <p:set>
                                      <p:cBhvr override="childStyle">
                                        <p:cTn id="69" dur="indefinite"/>
                                        <p:tgtEl>
                                          <p:spTgt spid="912"/>
                                        </p:tgtEl>
                                        <p:attrNameLst>
                                          <p:attrName>style.color</p:attrName>
                                        </p:attrNameLst>
                                      </p:cBhvr>
                                      <p:to>
                                        <p:clrVal>
                                          <a:srgbClr val="000000"/>
                                        </p:clrVal>
                                      </p:to>
                                    </p:set>
                                  </p:childTnLst>
                                </p:cTn>
                              </p:par>
                              <p:par>
                                <p:cTn id="70" presetID="3" presetClass="emph" presetSubtype="1" grpId="1" nodeType="withEffect">
                                  <p:stCondLst>
                                    <p:cond delay="0"/>
                                  </p:stCondLst>
                                  <p:childTnLst>
                                    <p:set>
                                      <p:cBhvr override="childStyle">
                                        <p:cTn id="71" dur="indefinite"/>
                                        <p:tgtEl>
                                          <p:spTgt spid="913"/>
                                        </p:tgtEl>
                                        <p:attrNameLst>
                                          <p:attrName>style.color</p:attrName>
                                        </p:attrNameLst>
                                      </p:cBhvr>
                                      <p:to>
                                        <p:clrVal>
                                          <a:srgbClr val="000000"/>
                                        </p:clrVal>
                                      </p:to>
                                    </p:set>
                                  </p:childTnLst>
                                </p:cTn>
                              </p:par>
                            </p:childTnLst>
                          </p:cTn>
                        </p:par>
                      </p:childTnLst>
                    </p:cTn>
                  </p:par>
                  <p:par>
                    <p:cTn id="72" fill="hold">
                      <p:stCondLst>
                        <p:cond delay="indefinite"/>
                      </p:stCondLst>
                      <p:childTnLst>
                        <p:par>
                          <p:cTn id="73" fill="hold">
                            <p:stCondLst>
                              <p:cond delay="0"/>
                            </p:stCondLst>
                            <p:childTnLst>
                              <p:par>
                                <p:cTn id="74" presetID="3" presetClass="emph" presetSubtype="1" grpId="0" nodeType="clickEffect">
                                  <p:stCondLst>
                                    <p:cond delay="0"/>
                                  </p:stCondLst>
                                  <p:childTnLst>
                                    <p:set>
                                      <p:cBhvr override="childStyle">
                                        <p:cTn id="75" dur="indefinite"/>
                                        <p:tgtEl>
                                          <p:spTgt spid="915"/>
                                        </p:tgtEl>
                                        <p:attrNameLst>
                                          <p:attrName>style.color</p:attrName>
                                        </p:attrNameLst>
                                      </p:cBhvr>
                                      <p:to>
                                        <p:clrVal>
                                          <a:srgbClr val="FF0000"/>
                                        </p:clrVal>
                                      </p:to>
                                    </p:set>
                                  </p:childTnLst>
                                </p:cTn>
                              </p:par>
                            </p:childTnLst>
                          </p:cTn>
                        </p:par>
                      </p:childTnLst>
                    </p:cTn>
                  </p:par>
                  <p:par>
                    <p:cTn id="76" fill="hold">
                      <p:stCondLst>
                        <p:cond delay="indefinite"/>
                      </p:stCondLst>
                      <p:childTnLst>
                        <p:par>
                          <p:cTn id="77" fill="hold">
                            <p:stCondLst>
                              <p:cond delay="0"/>
                            </p:stCondLst>
                            <p:childTnLst>
                              <p:par>
                                <p:cTn id="78" presetID="3" presetClass="emph" presetSubtype="1" grpId="0" nodeType="clickEffect">
                                  <p:stCondLst>
                                    <p:cond delay="0"/>
                                  </p:stCondLst>
                                  <p:iterate type="wd">
                                    <p:tmPct val="0"/>
                                  </p:iterate>
                                  <p:childTnLst>
                                    <p:set>
                                      <p:cBhvr override="childStyle">
                                        <p:cTn id="79" dur="indefinite"/>
                                        <p:tgtEl>
                                          <p:spTgt spid="663"/>
                                        </p:tgtEl>
                                        <p:attrNameLst>
                                          <p:attrName>style.color</p:attrName>
                                        </p:attrNameLst>
                                      </p:cBhvr>
                                      <p:to>
                                        <p:clrVal>
                                          <a:srgbClr val="FF0000"/>
                                        </p:clrVal>
                                      </p:to>
                                    </p:set>
                                  </p:childTnLst>
                                </p:cTn>
                              </p:par>
                              <p:par>
                                <p:cTn id="80" presetID="3" presetClass="emph" presetSubtype="1" grpId="0" nodeType="withEffect">
                                  <p:stCondLst>
                                    <p:cond delay="0"/>
                                  </p:stCondLst>
                                  <p:iterate type="wd">
                                    <p:tmPct val="0"/>
                                  </p:iterate>
                                  <p:childTnLst>
                                    <p:set>
                                      <p:cBhvr override="childStyle">
                                        <p:cTn id="81" dur="indefinite"/>
                                        <p:tgtEl>
                                          <p:spTgt spid="726"/>
                                        </p:tgtEl>
                                        <p:attrNameLst>
                                          <p:attrName>style.color</p:attrName>
                                        </p:attrNameLst>
                                      </p:cBhvr>
                                      <p:to>
                                        <p:clrVal>
                                          <a:srgbClr val="FF0000"/>
                                        </p:clrVal>
                                      </p:to>
                                    </p:set>
                                  </p:childTnLst>
                                </p:cTn>
                              </p:par>
                              <p:par>
                                <p:cTn id="82" presetID="3" presetClass="emph" presetSubtype="1" grpId="0" nodeType="withEffect">
                                  <p:stCondLst>
                                    <p:cond delay="0"/>
                                  </p:stCondLst>
                                  <p:iterate type="wd">
                                    <p:tmPct val="0"/>
                                  </p:iterate>
                                  <p:childTnLst>
                                    <p:set>
                                      <p:cBhvr override="childStyle">
                                        <p:cTn id="83" dur="indefinite"/>
                                        <p:tgtEl>
                                          <p:spTgt spid="789"/>
                                        </p:tgtEl>
                                        <p:attrNameLst>
                                          <p:attrName>style.color</p:attrName>
                                        </p:attrNameLst>
                                      </p:cBhvr>
                                      <p:to>
                                        <p:clrVal>
                                          <a:srgbClr val="FF0000"/>
                                        </p:clrVal>
                                      </p:to>
                                    </p:set>
                                  </p:childTnLst>
                                </p:cTn>
                              </p:par>
                              <p:par>
                                <p:cTn id="84" presetID="3" presetClass="emph" presetSubtype="1" grpId="0" nodeType="withEffect">
                                  <p:stCondLst>
                                    <p:cond delay="0"/>
                                  </p:stCondLst>
                                  <p:iterate type="wd">
                                    <p:tmPct val="0"/>
                                  </p:iterate>
                                  <p:childTnLst>
                                    <p:set>
                                      <p:cBhvr override="childStyle">
                                        <p:cTn id="85" dur="indefinite"/>
                                        <p:tgtEl>
                                          <p:spTgt spid="852"/>
                                        </p:tgtEl>
                                        <p:attrNameLst>
                                          <p:attrName>style.color</p:attrName>
                                        </p:attrNameLst>
                                      </p:cBhvr>
                                      <p:to>
                                        <p:clrVal>
                                          <a:srgbClr val="FF0000"/>
                                        </p:clrVal>
                                      </p:to>
                                    </p:set>
                                  </p:childTnLst>
                                </p:cTn>
                              </p:par>
                            </p:childTnLst>
                          </p:cTn>
                        </p:par>
                      </p:childTnLst>
                    </p:cTn>
                  </p:par>
                  <p:par>
                    <p:cTn id="86" fill="hold">
                      <p:stCondLst>
                        <p:cond delay="indefinite"/>
                      </p:stCondLst>
                      <p:childTnLst>
                        <p:par>
                          <p:cTn id="87" fill="hold">
                            <p:stCondLst>
                              <p:cond delay="0"/>
                            </p:stCondLst>
                            <p:childTnLst>
                              <p:par>
                                <p:cTn id="88" presetID="3" presetClass="emph" presetSubtype="1" grpId="0" nodeType="clickEffect">
                                  <p:stCondLst>
                                    <p:cond delay="0"/>
                                  </p:stCondLst>
                                  <p:childTnLst>
                                    <p:set>
                                      <p:cBhvr override="childStyle">
                                        <p:cTn id="89" dur="indefinite"/>
                                        <p:tgtEl>
                                          <p:spTgt spid="916"/>
                                        </p:tgtEl>
                                        <p:attrNameLst>
                                          <p:attrName>style.color</p:attrName>
                                        </p:attrNameLst>
                                      </p:cBhvr>
                                      <p:to>
                                        <p:clrVal>
                                          <a:srgbClr val="FF0000"/>
                                        </p:clrVal>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670"/>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733"/>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796"/>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859"/>
                                        </p:tgtEl>
                                        <p:attrNameLst>
                                          <p:attrName>style.visibility</p:attrName>
                                        </p:attrNameLst>
                                      </p:cBhvr>
                                      <p:to>
                                        <p:strVal val="visible"/>
                                      </p:to>
                                    </p:set>
                                  </p:childTnLst>
                                </p:cTn>
                              </p:par>
                              <p:par>
                                <p:cTn id="100" presetID="3" presetClass="emph" presetSubtype="1" grpId="1" nodeType="withEffect">
                                  <p:stCondLst>
                                    <p:cond delay="0"/>
                                  </p:stCondLst>
                                  <p:childTnLst>
                                    <p:set>
                                      <p:cBhvr override="childStyle">
                                        <p:cTn id="101" dur="indefinite"/>
                                        <p:tgtEl>
                                          <p:spTgt spid="670"/>
                                        </p:tgtEl>
                                        <p:attrNameLst>
                                          <p:attrName>style.color</p:attrName>
                                        </p:attrNameLst>
                                      </p:cBhvr>
                                      <p:to>
                                        <p:clrVal>
                                          <a:srgbClr val="FF0000"/>
                                        </p:clrVal>
                                      </p:to>
                                    </p:set>
                                  </p:childTnLst>
                                </p:cTn>
                              </p:par>
                              <p:par>
                                <p:cTn id="102" presetID="3" presetClass="emph" presetSubtype="1" grpId="1" nodeType="withEffect">
                                  <p:stCondLst>
                                    <p:cond delay="0"/>
                                  </p:stCondLst>
                                  <p:childTnLst>
                                    <p:set>
                                      <p:cBhvr override="childStyle">
                                        <p:cTn id="103" dur="indefinite"/>
                                        <p:tgtEl>
                                          <p:spTgt spid="733"/>
                                        </p:tgtEl>
                                        <p:attrNameLst>
                                          <p:attrName>style.color</p:attrName>
                                        </p:attrNameLst>
                                      </p:cBhvr>
                                      <p:to>
                                        <p:clrVal>
                                          <a:srgbClr val="FF0000"/>
                                        </p:clrVal>
                                      </p:to>
                                    </p:set>
                                  </p:childTnLst>
                                </p:cTn>
                              </p:par>
                              <p:par>
                                <p:cTn id="104" presetID="3" presetClass="emph" presetSubtype="1" grpId="1" nodeType="withEffect">
                                  <p:stCondLst>
                                    <p:cond delay="0"/>
                                  </p:stCondLst>
                                  <p:childTnLst>
                                    <p:set>
                                      <p:cBhvr override="childStyle">
                                        <p:cTn id="105" dur="indefinite"/>
                                        <p:tgtEl>
                                          <p:spTgt spid="796"/>
                                        </p:tgtEl>
                                        <p:attrNameLst>
                                          <p:attrName>style.color</p:attrName>
                                        </p:attrNameLst>
                                      </p:cBhvr>
                                      <p:to>
                                        <p:clrVal>
                                          <a:srgbClr val="FF0000"/>
                                        </p:clrVal>
                                      </p:to>
                                    </p:set>
                                  </p:childTnLst>
                                </p:cTn>
                              </p:par>
                              <p:par>
                                <p:cTn id="106" presetID="3" presetClass="emph" presetSubtype="1" grpId="1" nodeType="withEffect">
                                  <p:stCondLst>
                                    <p:cond delay="0"/>
                                  </p:stCondLst>
                                  <p:childTnLst>
                                    <p:set>
                                      <p:cBhvr override="childStyle">
                                        <p:cTn id="107" dur="indefinite"/>
                                        <p:tgtEl>
                                          <p:spTgt spid="859"/>
                                        </p:tgtEl>
                                        <p:attrNameLst>
                                          <p:attrName>style.color</p:attrName>
                                        </p:attrNameLst>
                                      </p:cBhvr>
                                      <p:to>
                                        <p:clrVal>
                                          <a:srgbClr val="FF0000"/>
                                        </p:clrVal>
                                      </p:to>
                                    </p:set>
                                  </p:childTnLst>
                                </p:cTn>
                              </p:par>
                            </p:childTnLst>
                          </p:cTn>
                        </p:par>
                      </p:childTnLst>
                    </p:cTn>
                  </p:par>
                  <p:par>
                    <p:cTn id="108" fill="hold">
                      <p:stCondLst>
                        <p:cond delay="indefinite"/>
                      </p:stCondLst>
                      <p:childTnLst>
                        <p:par>
                          <p:cTn id="109" fill="hold">
                            <p:stCondLst>
                              <p:cond delay="0"/>
                            </p:stCondLst>
                            <p:childTnLst>
                              <p:par>
                                <p:cTn id="110" presetID="3" presetClass="emph" presetSubtype="1" grpId="2" nodeType="clickEffect">
                                  <p:stCondLst>
                                    <p:cond delay="0"/>
                                  </p:stCondLst>
                                  <p:childTnLst>
                                    <p:set>
                                      <p:cBhvr override="childStyle">
                                        <p:cTn id="111" dur="indefinite"/>
                                        <p:tgtEl>
                                          <p:spTgt spid="670"/>
                                        </p:tgtEl>
                                        <p:attrNameLst>
                                          <p:attrName>style.color</p:attrName>
                                        </p:attrNameLst>
                                      </p:cBhvr>
                                      <p:to>
                                        <p:clrVal>
                                          <a:srgbClr val="000000"/>
                                        </p:clrVal>
                                      </p:to>
                                    </p:set>
                                  </p:childTnLst>
                                </p:cTn>
                              </p:par>
                              <p:par>
                                <p:cTn id="112" presetID="3" presetClass="emph" presetSubtype="1" grpId="2" nodeType="withEffect">
                                  <p:stCondLst>
                                    <p:cond delay="0"/>
                                  </p:stCondLst>
                                  <p:childTnLst>
                                    <p:set>
                                      <p:cBhvr override="childStyle">
                                        <p:cTn id="113" dur="indefinite"/>
                                        <p:tgtEl>
                                          <p:spTgt spid="733"/>
                                        </p:tgtEl>
                                        <p:attrNameLst>
                                          <p:attrName>style.color</p:attrName>
                                        </p:attrNameLst>
                                      </p:cBhvr>
                                      <p:to>
                                        <p:clrVal>
                                          <a:srgbClr val="000000"/>
                                        </p:clrVal>
                                      </p:to>
                                    </p:set>
                                  </p:childTnLst>
                                </p:cTn>
                              </p:par>
                              <p:par>
                                <p:cTn id="114" presetID="3" presetClass="emph" presetSubtype="1" grpId="2" nodeType="withEffect">
                                  <p:stCondLst>
                                    <p:cond delay="0"/>
                                  </p:stCondLst>
                                  <p:childTnLst>
                                    <p:set>
                                      <p:cBhvr override="childStyle">
                                        <p:cTn id="115" dur="indefinite"/>
                                        <p:tgtEl>
                                          <p:spTgt spid="796"/>
                                        </p:tgtEl>
                                        <p:attrNameLst>
                                          <p:attrName>style.color</p:attrName>
                                        </p:attrNameLst>
                                      </p:cBhvr>
                                      <p:to>
                                        <p:clrVal>
                                          <a:srgbClr val="000000"/>
                                        </p:clrVal>
                                      </p:to>
                                    </p:set>
                                  </p:childTnLst>
                                </p:cTn>
                              </p:par>
                              <p:par>
                                <p:cTn id="116" presetID="3" presetClass="emph" presetSubtype="1" grpId="2" nodeType="withEffect">
                                  <p:stCondLst>
                                    <p:cond delay="0"/>
                                  </p:stCondLst>
                                  <p:childTnLst>
                                    <p:set>
                                      <p:cBhvr override="childStyle">
                                        <p:cTn id="117" dur="indefinite"/>
                                        <p:tgtEl>
                                          <p:spTgt spid="859"/>
                                        </p:tgtEl>
                                        <p:attrNameLst>
                                          <p:attrName>style.color</p:attrName>
                                        </p:attrNameLst>
                                      </p:cBhvr>
                                      <p:to>
                                        <p:clrVal>
                                          <a:srgbClr val="000000"/>
                                        </p:clrVal>
                                      </p:to>
                                    </p:set>
                                  </p:childTnLst>
                                </p:cTn>
                              </p:par>
                              <p:par>
                                <p:cTn id="118" presetID="3" presetClass="emph" presetSubtype="1" grpId="1" nodeType="withEffect">
                                  <p:stCondLst>
                                    <p:cond delay="0"/>
                                  </p:stCondLst>
                                  <p:iterate type="wd">
                                    <p:tmPct val="0"/>
                                  </p:iterate>
                                  <p:childTnLst>
                                    <p:set>
                                      <p:cBhvr override="childStyle">
                                        <p:cTn id="119" dur="indefinite"/>
                                        <p:tgtEl>
                                          <p:spTgt spid="663"/>
                                        </p:tgtEl>
                                        <p:attrNameLst>
                                          <p:attrName>style.color</p:attrName>
                                        </p:attrNameLst>
                                      </p:cBhvr>
                                      <p:to>
                                        <p:clrVal>
                                          <a:srgbClr val="000000"/>
                                        </p:clrVal>
                                      </p:to>
                                    </p:set>
                                  </p:childTnLst>
                                </p:cTn>
                              </p:par>
                              <p:par>
                                <p:cTn id="120" presetID="3" presetClass="emph" presetSubtype="1" grpId="1" nodeType="withEffect">
                                  <p:stCondLst>
                                    <p:cond delay="0"/>
                                  </p:stCondLst>
                                  <p:iterate type="wd">
                                    <p:tmPct val="0"/>
                                  </p:iterate>
                                  <p:childTnLst>
                                    <p:set>
                                      <p:cBhvr override="childStyle">
                                        <p:cTn id="121" dur="indefinite"/>
                                        <p:tgtEl>
                                          <p:spTgt spid="726"/>
                                        </p:tgtEl>
                                        <p:attrNameLst>
                                          <p:attrName>style.color</p:attrName>
                                        </p:attrNameLst>
                                      </p:cBhvr>
                                      <p:to>
                                        <p:clrVal>
                                          <a:srgbClr val="000000"/>
                                        </p:clrVal>
                                      </p:to>
                                    </p:set>
                                  </p:childTnLst>
                                </p:cTn>
                              </p:par>
                              <p:par>
                                <p:cTn id="122" presetID="3" presetClass="emph" presetSubtype="1" grpId="1" nodeType="withEffect">
                                  <p:stCondLst>
                                    <p:cond delay="0"/>
                                  </p:stCondLst>
                                  <p:iterate type="wd">
                                    <p:tmPct val="0"/>
                                  </p:iterate>
                                  <p:childTnLst>
                                    <p:set>
                                      <p:cBhvr override="childStyle">
                                        <p:cTn id="123" dur="indefinite"/>
                                        <p:tgtEl>
                                          <p:spTgt spid="789"/>
                                        </p:tgtEl>
                                        <p:attrNameLst>
                                          <p:attrName>style.color</p:attrName>
                                        </p:attrNameLst>
                                      </p:cBhvr>
                                      <p:to>
                                        <p:clrVal>
                                          <a:srgbClr val="000000"/>
                                        </p:clrVal>
                                      </p:to>
                                    </p:set>
                                  </p:childTnLst>
                                </p:cTn>
                              </p:par>
                              <p:par>
                                <p:cTn id="124" presetID="3" presetClass="emph" presetSubtype="1" grpId="1" nodeType="withEffect">
                                  <p:stCondLst>
                                    <p:cond delay="0"/>
                                  </p:stCondLst>
                                  <p:iterate type="wd">
                                    <p:tmPct val="0"/>
                                  </p:iterate>
                                  <p:childTnLst>
                                    <p:set>
                                      <p:cBhvr override="childStyle">
                                        <p:cTn id="125" dur="indefinite"/>
                                        <p:tgtEl>
                                          <p:spTgt spid="852"/>
                                        </p:tgtEl>
                                        <p:attrNameLst>
                                          <p:attrName>style.color</p:attrName>
                                        </p:attrNameLst>
                                      </p:cBhvr>
                                      <p:to>
                                        <p:clrVal>
                                          <a:srgbClr val="000000"/>
                                        </p:clrVal>
                                      </p:to>
                                    </p:set>
                                  </p:childTnLst>
                                </p:cTn>
                              </p:par>
                              <p:par>
                                <p:cTn id="126" presetID="3" presetClass="emph" presetSubtype="1" grpId="1" nodeType="withEffect">
                                  <p:stCondLst>
                                    <p:cond delay="0"/>
                                  </p:stCondLst>
                                  <p:childTnLst>
                                    <p:set>
                                      <p:cBhvr override="childStyle">
                                        <p:cTn id="127" dur="indefinite"/>
                                        <p:tgtEl>
                                          <p:spTgt spid="915"/>
                                        </p:tgtEl>
                                        <p:attrNameLst>
                                          <p:attrName>style.color</p:attrName>
                                        </p:attrNameLst>
                                      </p:cBhvr>
                                      <p:to>
                                        <p:clrVal>
                                          <a:srgbClr val="000000"/>
                                        </p:clrVal>
                                      </p:to>
                                    </p:set>
                                  </p:childTnLst>
                                </p:cTn>
                              </p:par>
                              <p:par>
                                <p:cTn id="128" presetID="3" presetClass="emph" presetSubtype="1" grpId="1" nodeType="withEffect">
                                  <p:stCondLst>
                                    <p:cond delay="0"/>
                                  </p:stCondLst>
                                  <p:childTnLst>
                                    <p:set>
                                      <p:cBhvr override="childStyle">
                                        <p:cTn id="129" dur="indefinite"/>
                                        <p:tgtEl>
                                          <p:spTgt spid="916"/>
                                        </p:tgtEl>
                                        <p:attrNameLst>
                                          <p:attrName>style.color</p:attrName>
                                        </p:attrNameLst>
                                      </p:cBhvr>
                                      <p:to>
                                        <p:clrVal>
                                          <a:srgbClr val="000000"/>
                                        </p:clrVal>
                                      </p:to>
                                    </p:set>
                                  </p:childTnLst>
                                </p:cTn>
                              </p:par>
                            </p:childTnLst>
                          </p:cTn>
                        </p:par>
                      </p:childTnLst>
                    </p:cTn>
                  </p:par>
                  <p:par>
                    <p:cTn id="130" fill="hold">
                      <p:stCondLst>
                        <p:cond delay="indefinite"/>
                      </p:stCondLst>
                      <p:childTnLst>
                        <p:par>
                          <p:cTn id="131" fill="hold">
                            <p:stCondLst>
                              <p:cond delay="0"/>
                            </p:stCondLst>
                            <p:childTnLst>
                              <p:par>
                                <p:cTn id="132" presetID="3" presetClass="emph" presetSubtype="1" grpId="0" nodeType="clickEffect">
                                  <p:stCondLst>
                                    <p:cond delay="0"/>
                                  </p:stCondLst>
                                  <p:childTnLst>
                                    <p:set>
                                      <p:cBhvr override="childStyle">
                                        <p:cTn id="133" dur="indefinite"/>
                                        <p:tgtEl>
                                          <p:spTgt spid="918"/>
                                        </p:tgtEl>
                                        <p:attrNameLst>
                                          <p:attrName>style.color</p:attrName>
                                        </p:attrNameLst>
                                      </p:cBhvr>
                                      <p:to>
                                        <p:clrVal>
                                          <a:srgbClr val="FF0000"/>
                                        </p:clrVal>
                                      </p:to>
                                    </p:set>
                                  </p:childTnLst>
                                </p:cTn>
                              </p:par>
                            </p:childTnLst>
                          </p:cTn>
                        </p:par>
                      </p:childTnLst>
                    </p:cTn>
                  </p:par>
                  <p:par>
                    <p:cTn id="134" fill="hold">
                      <p:stCondLst>
                        <p:cond delay="indefinite"/>
                      </p:stCondLst>
                      <p:childTnLst>
                        <p:par>
                          <p:cTn id="135" fill="hold">
                            <p:stCondLst>
                              <p:cond delay="0"/>
                            </p:stCondLst>
                            <p:childTnLst>
                              <p:par>
                                <p:cTn id="136" presetID="3" presetClass="emph" presetSubtype="1" grpId="0" nodeType="clickEffect">
                                  <p:stCondLst>
                                    <p:cond delay="0"/>
                                  </p:stCondLst>
                                  <p:iterate type="wd">
                                    <p:tmPct val="0"/>
                                  </p:iterate>
                                  <p:childTnLst>
                                    <p:set>
                                      <p:cBhvr override="childStyle">
                                        <p:cTn id="137" dur="indefinite"/>
                                        <p:tgtEl>
                                          <p:spTgt spid="684"/>
                                        </p:tgtEl>
                                        <p:attrNameLst>
                                          <p:attrName>style.color</p:attrName>
                                        </p:attrNameLst>
                                      </p:cBhvr>
                                      <p:to>
                                        <p:clrVal>
                                          <a:srgbClr val="FF0000"/>
                                        </p:clrVal>
                                      </p:to>
                                    </p:set>
                                  </p:childTnLst>
                                </p:cTn>
                              </p:par>
                              <p:par>
                                <p:cTn id="138" presetID="3" presetClass="emph" presetSubtype="1" grpId="0" nodeType="withEffect">
                                  <p:stCondLst>
                                    <p:cond delay="0"/>
                                  </p:stCondLst>
                                  <p:iterate type="wd">
                                    <p:tmPct val="0"/>
                                  </p:iterate>
                                  <p:childTnLst>
                                    <p:set>
                                      <p:cBhvr override="childStyle">
                                        <p:cTn id="139" dur="indefinite"/>
                                        <p:tgtEl>
                                          <p:spTgt spid="747"/>
                                        </p:tgtEl>
                                        <p:attrNameLst>
                                          <p:attrName>style.color</p:attrName>
                                        </p:attrNameLst>
                                      </p:cBhvr>
                                      <p:to>
                                        <p:clrVal>
                                          <a:srgbClr val="FF0000"/>
                                        </p:clrVal>
                                      </p:to>
                                    </p:set>
                                  </p:childTnLst>
                                </p:cTn>
                              </p:par>
                              <p:par>
                                <p:cTn id="140" presetID="3" presetClass="emph" presetSubtype="1" grpId="0" nodeType="withEffect">
                                  <p:stCondLst>
                                    <p:cond delay="0"/>
                                  </p:stCondLst>
                                  <p:iterate type="wd">
                                    <p:tmPct val="0"/>
                                  </p:iterate>
                                  <p:childTnLst>
                                    <p:set>
                                      <p:cBhvr override="childStyle">
                                        <p:cTn id="141" dur="indefinite"/>
                                        <p:tgtEl>
                                          <p:spTgt spid="810"/>
                                        </p:tgtEl>
                                        <p:attrNameLst>
                                          <p:attrName>style.color</p:attrName>
                                        </p:attrNameLst>
                                      </p:cBhvr>
                                      <p:to>
                                        <p:clrVal>
                                          <a:srgbClr val="FF0000"/>
                                        </p:clrVal>
                                      </p:to>
                                    </p:set>
                                  </p:childTnLst>
                                </p:cTn>
                              </p:par>
                              <p:par>
                                <p:cTn id="142" presetID="3" presetClass="emph" presetSubtype="1" grpId="0" nodeType="withEffect">
                                  <p:stCondLst>
                                    <p:cond delay="0"/>
                                  </p:stCondLst>
                                  <p:iterate type="wd">
                                    <p:tmPct val="0"/>
                                  </p:iterate>
                                  <p:childTnLst>
                                    <p:set>
                                      <p:cBhvr override="childStyle">
                                        <p:cTn id="143" dur="indefinite"/>
                                        <p:tgtEl>
                                          <p:spTgt spid="873"/>
                                        </p:tgtEl>
                                        <p:attrNameLst>
                                          <p:attrName>style.color</p:attrName>
                                        </p:attrNameLst>
                                      </p:cBhvr>
                                      <p:to>
                                        <p:clrVal>
                                          <a:srgbClr val="FF0000"/>
                                        </p:clrVal>
                                      </p:to>
                                    </p:set>
                                  </p:childTnLst>
                                </p:cTn>
                              </p:par>
                            </p:childTnLst>
                          </p:cTn>
                        </p:par>
                      </p:childTnLst>
                    </p:cTn>
                  </p:par>
                  <p:par>
                    <p:cTn id="144" fill="hold">
                      <p:stCondLst>
                        <p:cond delay="indefinite"/>
                      </p:stCondLst>
                      <p:childTnLst>
                        <p:par>
                          <p:cTn id="145" fill="hold">
                            <p:stCondLst>
                              <p:cond delay="0"/>
                            </p:stCondLst>
                            <p:childTnLst>
                              <p:par>
                                <p:cTn id="146" presetID="3" presetClass="emph" presetSubtype="1" grpId="0" nodeType="clickEffect">
                                  <p:stCondLst>
                                    <p:cond delay="0"/>
                                  </p:stCondLst>
                                  <p:childTnLst>
                                    <p:set>
                                      <p:cBhvr override="childStyle">
                                        <p:cTn id="147" dur="indefinite"/>
                                        <p:tgtEl>
                                          <p:spTgt spid="919"/>
                                        </p:tgtEl>
                                        <p:attrNameLst>
                                          <p:attrName>style.color</p:attrName>
                                        </p:attrNameLst>
                                      </p:cBhvr>
                                      <p:to>
                                        <p:clrVal>
                                          <a:srgbClr val="FF0000"/>
                                        </p:clrVal>
                                      </p:to>
                                    </p:set>
                                  </p:childTnLst>
                                </p:cTn>
                              </p:par>
                            </p:childTnLst>
                          </p:cTn>
                        </p:par>
                      </p:childTnLst>
                    </p:cTn>
                  </p:par>
                  <p:par>
                    <p:cTn id="148" fill="hold">
                      <p:stCondLst>
                        <p:cond delay="indefinite"/>
                      </p:stCondLst>
                      <p:childTnLst>
                        <p:par>
                          <p:cTn id="149" fill="hold">
                            <p:stCondLst>
                              <p:cond delay="0"/>
                            </p:stCondLst>
                            <p:childTnLst>
                              <p:par>
                                <p:cTn id="150" presetID="1" presetClass="entr" presetSubtype="0" fill="hold" grpId="0" nodeType="clickEffect">
                                  <p:stCondLst>
                                    <p:cond delay="0"/>
                                  </p:stCondLst>
                                  <p:childTnLst>
                                    <p:set>
                                      <p:cBhvr>
                                        <p:cTn id="151" dur="1" fill="hold">
                                          <p:stCondLst>
                                            <p:cond delay="0"/>
                                          </p:stCondLst>
                                        </p:cTn>
                                        <p:tgtEl>
                                          <p:spTgt spid="691"/>
                                        </p:tgtEl>
                                        <p:attrNameLst>
                                          <p:attrName>style.visibility</p:attrName>
                                        </p:attrNameLst>
                                      </p:cBhvr>
                                      <p:to>
                                        <p:strVal val="visible"/>
                                      </p:to>
                                    </p:set>
                                  </p:childTnLst>
                                </p:cTn>
                              </p:par>
                              <p:par>
                                <p:cTn id="152" presetID="1" presetClass="entr" presetSubtype="0" fill="hold" grpId="0" nodeType="withEffect">
                                  <p:stCondLst>
                                    <p:cond delay="0"/>
                                  </p:stCondLst>
                                  <p:childTnLst>
                                    <p:set>
                                      <p:cBhvr>
                                        <p:cTn id="153" dur="1" fill="hold">
                                          <p:stCondLst>
                                            <p:cond delay="0"/>
                                          </p:stCondLst>
                                        </p:cTn>
                                        <p:tgtEl>
                                          <p:spTgt spid="754"/>
                                        </p:tgtEl>
                                        <p:attrNameLst>
                                          <p:attrName>style.visibility</p:attrName>
                                        </p:attrNameLst>
                                      </p:cBhvr>
                                      <p:to>
                                        <p:strVal val="visible"/>
                                      </p:to>
                                    </p:set>
                                  </p:childTnLst>
                                </p:cTn>
                              </p:par>
                              <p:par>
                                <p:cTn id="154" presetID="1" presetClass="entr" presetSubtype="0" fill="hold" grpId="0" nodeType="withEffect">
                                  <p:stCondLst>
                                    <p:cond delay="0"/>
                                  </p:stCondLst>
                                  <p:childTnLst>
                                    <p:set>
                                      <p:cBhvr>
                                        <p:cTn id="155" dur="1" fill="hold">
                                          <p:stCondLst>
                                            <p:cond delay="0"/>
                                          </p:stCondLst>
                                        </p:cTn>
                                        <p:tgtEl>
                                          <p:spTgt spid="817"/>
                                        </p:tgtEl>
                                        <p:attrNameLst>
                                          <p:attrName>style.visibility</p:attrName>
                                        </p:attrNameLst>
                                      </p:cBhvr>
                                      <p:to>
                                        <p:strVal val="visible"/>
                                      </p:to>
                                    </p:set>
                                  </p:childTnLst>
                                </p:cTn>
                              </p:par>
                              <p:par>
                                <p:cTn id="156" presetID="1" presetClass="entr" presetSubtype="0" fill="hold" grpId="0" nodeType="withEffect">
                                  <p:stCondLst>
                                    <p:cond delay="0"/>
                                  </p:stCondLst>
                                  <p:childTnLst>
                                    <p:set>
                                      <p:cBhvr>
                                        <p:cTn id="157" dur="1" fill="hold">
                                          <p:stCondLst>
                                            <p:cond delay="0"/>
                                          </p:stCondLst>
                                        </p:cTn>
                                        <p:tgtEl>
                                          <p:spTgt spid="880"/>
                                        </p:tgtEl>
                                        <p:attrNameLst>
                                          <p:attrName>style.visibility</p:attrName>
                                        </p:attrNameLst>
                                      </p:cBhvr>
                                      <p:to>
                                        <p:strVal val="visible"/>
                                      </p:to>
                                    </p:set>
                                  </p:childTnLst>
                                </p:cTn>
                              </p:par>
                              <p:par>
                                <p:cTn id="158" presetID="3" presetClass="emph" presetSubtype="1" grpId="1" nodeType="withEffect">
                                  <p:stCondLst>
                                    <p:cond delay="0"/>
                                  </p:stCondLst>
                                  <p:childTnLst>
                                    <p:set>
                                      <p:cBhvr override="childStyle">
                                        <p:cTn id="159" dur="indefinite"/>
                                        <p:tgtEl>
                                          <p:spTgt spid="691"/>
                                        </p:tgtEl>
                                        <p:attrNameLst>
                                          <p:attrName>style.color</p:attrName>
                                        </p:attrNameLst>
                                      </p:cBhvr>
                                      <p:to>
                                        <p:clrVal>
                                          <a:srgbClr val="FF0000"/>
                                        </p:clrVal>
                                      </p:to>
                                    </p:set>
                                  </p:childTnLst>
                                </p:cTn>
                              </p:par>
                              <p:par>
                                <p:cTn id="160" presetID="3" presetClass="emph" presetSubtype="1" grpId="1" nodeType="withEffect">
                                  <p:stCondLst>
                                    <p:cond delay="0"/>
                                  </p:stCondLst>
                                  <p:childTnLst>
                                    <p:set>
                                      <p:cBhvr override="childStyle">
                                        <p:cTn id="161" dur="indefinite"/>
                                        <p:tgtEl>
                                          <p:spTgt spid="754"/>
                                        </p:tgtEl>
                                        <p:attrNameLst>
                                          <p:attrName>style.color</p:attrName>
                                        </p:attrNameLst>
                                      </p:cBhvr>
                                      <p:to>
                                        <p:clrVal>
                                          <a:srgbClr val="FF0000"/>
                                        </p:clrVal>
                                      </p:to>
                                    </p:set>
                                  </p:childTnLst>
                                </p:cTn>
                              </p:par>
                              <p:par>
                                <p:cTn id="162" presetID="3" presetClass="emph" presetSubtype="1" grpId="1" nodeType="withEffect">
                                  <p:stCondLst>
                                    <p:cond delay="0"/>
                                  </p:stCondLst>
                                  <p:childTnLst>
                                    <p:set>
                                      <p:cBhvr override="childStyle">
                                        <p:cTn id="163" dur="indefinite"/>
                                        <p:tgtEl>
                                          <p:spTgt spid="817"/>
                                        </p:tgtEl>
                                        <p:attrNameLst>
                                          <p:attrName>style.color</p:attrName>
                                        </p:attrNameLst>
                                      </p:cBhvr>
                                      <p:to>
                                        <p:clrVal>
                                          <a:srgbClr val="FF0000"/>
                                        </p:clrVal>
                                      </p:to>
                                    </p:set>
                                  </p:childTnLst>
                                </p:cTn>
                              </p:par>
                              <p:par>
                                <p:cTn id="164" presetID="3" presetClass="emph" presetSubtype="1" grpId="1" nodeType="withEffect">
                                  <p:stCondLst>
                                    <p:cond delay="0"/>
                                  </p:stCondLst>
                                  <p:childTnLst>
                                    <p:set>
                                      <p:cBhvr override="childStyle">
                                        <p:cTn id="165" dur="indefinite"/>
                                        <p:tgtEl>
                                          <p:spTgt spid="880"/>
                                        </p:tgtEl>
                                        <p:attrNameLst>
                                          <p:attrName>style.color</p:attrName>
                                        </p:attrNameLst>
                                      </p:cBhvr>
                                      <p:to>
                                        <p:clrVal>
                                          <a:srgbClr val="FF0000"/>
                                        </p:clrVal>
                                      </p:to>
                                    </p:set>
                                  </p:childTnLst>
                                </p:cTn>
                              </p:par>
                            </p:childTnLst>
                          </p:cTn>
                        </p:par>
                      </p:childTnLst>
                    </p:cTn>
                  </p:par>
                  <p:par>
                    <p:cTn id="166" fill="hold">
                      <p:stCondLst>
                        <p:cond delay="indefinite"/>
                      </p:stCondLst>
                      <p:childTnLst>
                        <p:par>
                          <p:cTn id="167" fill="hold">
                            <p:stCondLst>
                              <p:cond delay="0"/>
                            </p:stCondLst>
                            <p:childTnLst>
                              <p:par>
                                <p:cTn id="168" presetID="3" presetClass="emph" presetSubtype="1" grpId="2" nodeType="clickEffect">
                                  <p:stCondLst>
                                    <p:cond delay="0"/>
                                  </p:stCondLst>
                                  <p:childTnLst>
                                    <p:set>
                                      <p:cBhvr override="childStyle">
                                        <p:cTn id="169" dur="indefinite"/>
                                        <p:tgtEl>
                                          <p:spTgt spid="691"/>
                                        </p:tgtEl>
                                        <p:attrNameLst>
                                          <p:attrName>style.color</p:attrName>
                                        </p:attrNameLst>
                                      </p:cBhvr>
                                      <p:to>
                                        <p:clrVal>
                                          <a:srgbClr val="000000"/>
                                        </p:clrVal>
                                      </p:to>
                                    </p:set>
                                  </p:childTnLst>
                                </p:cTn>
                              </p:par>
                              <p:par>
                                <p:cTn id="170" presetID="3" presetClass="emph" presetSubtype="1" grpId="2" nodeType="withEffect">
                                  <p:stCondLst>
                                    <p:cond delay="0"/>
                                  </p:stCondLst>
                                  <p:childTnLst>
                                    <p:set>
                                      <p:cBhvr override="childStyle">
                                        <p:cTn id="171" dur="indefinite"/>
                                        <p:tgtEl>
                                          <p:spTgt spid="754"/>
                                        </p:tgtEl>
                                        <p:attrNameLst>
                                          <p:attrName>style.color</p:attrName>
                                        </p:attrNameLst>
                                      </p:cBhvr>
                                      <p:to>
                                        <p:clrVal>
                                          <a:srgbClr val="000000"/>
                                        </p:clrVal>
                                      </p:to>
                                    </p:set>
                                  </p:childTnLst>
                                </p:cTn>
                              </p:par>
                              <p:par>
                                <p:cTn id="172" presetID="3" presetClass="emph" presetSubtype="1" grpId="2" nodeType="withEffect">
                                  <p:stCondLst>
                                    <p:cond delay="0"/>
                                  </p:stCondLst>
                                  <p:childTnLst>
                                    <p:set>
                                      <p:cBhvr override="childStyle">
                                        <p:cTn id="173" dur="indefinite"/>
                                        <p:tgtEl>
                                          <p:spTgt spid="817"/>
                                        </p:tgtEl>
                                        <p:attrNameLst>
                                          <p:attrName>style.color</p:attrName>
                                        </p:attrNameLst>
                                      </p:cBhvr>
                                      <p:to>
                                        <p:clrVal>
                                          <a:srgbClr val="000000"/>
                                        </p:clrVal>
                                      </p:to>
                                    </p:set>
                                  </p:childTnLst>
                                </p:cTn>
                              </p:par>
                              <p:par>
                                <p:cTn id="174" presetID="3" presetClass="emph" presetSubtype="1" grpId="2" nodeType="withEffect">
                                  <p:stCondLst>
                                    <p:cond delay="0"/>
                                  </p:stCondLst>
                                  <p:childTnLst>
                                    <p:set>
                                      <p:cBhvr override="childStyle">
                                        <p:cTn id="175" dur="indefinite"/>
                                        <p:tgtEl>
                                          <p:spTgt spid="880"/>
                                        </p:tgtEl>
                                        <p:attrNameLst>
                                          <p:attrName>style.color</p:attrName>
                                        </p:attrNameLst>
                                      </p:cBhvr>
                                      <p:to>
                                        <p:clrVal>
                                          <a:srgbClr val="000000"/>
                                        </p:clrVal>
                                      </p:to>
                                    </p:set>
                                  </p:childTnLst>
                                </p:cTn>
                              </p:par>
                              <p:par>
                                <p:cTn id="176" presetID="3" presetClass="emph" presetSubtype="1" grpId="1" nodeType="withEffect">
                                  <p:stCondLst>
                                    <p:cond delay="0"/>
                                  </p:stCondLst>
                                  <p:iterate type="wd">
                                    <p:tmPct val="0"/>
                                  </p:iterate>
                                  <p:childTnLst>
                                    <p:set>
                                      <p:cBhvr override="childStyle">
                                        <p:cTn id="177" dur="indefinite"/>
                                        <p:tgtEl>
                                          <p:spTgt spid="684"/>
                                        </p:tgtEl>
                                        <p:attrNameLst>
                                          <p:attrName>style.color</p:attrName>
                                        </p:attrNameLst>
                                      </p:cBhvr>
                                      <p:to>
                                        <p:clrVal>
                                          <a:srgbClr val="000000"/>
                                        </p:clrVal>
                                      </p:to>
                                    </p:set>
                                  </p:childTnLst>
                                </p:cTn>
                              </p:par>
                              <p:par>
                                <p:cTn id="178" presetID="3" presetClass="emph" presetSubtype="1" grpId="1" nodeType="withEffect">
                                  <p:stCondLst>
                                    <p:cond delay="0"/>
                                  </p:stCondLst>
                                  <p:iterate type="wd">
                                    <p:tmPct val="0"/>
                                  </p:iterate>
                                  <p:childTnLst>
                                    <p:set>
                                      <p:cBhvr override="childStyle">
                                        <p:cTn id="179" dur="indefinite"/>
                                        <p:tgtEl>
                                          <p:spTgt spid="747"/>
                                        </p:tgtEl>
                                        <p:attrNameLst>
                                          <p:attrName>style.color</p:attrName>
                                        </p:attrNameLst>
                                      </p:cBhvr>
                                      <p:to>
                                        <p:clrVal>
                                          <a:srgbClr val="000000"/>
                                        </p:clrVal>
                                      </p:to>
                                    </p:set>
                                  </p:childTnLst>
                                </p:cTn>
                              </p:par>
                              <p:par>
                                <p:cTn id="180" presetID="3" presetClass="emph" presetSubtype="1" grpId="1" nodeType="withEffect">
                                  <p:stCondLst>
                                    <p:cond delay="0"/>
                                  </p:stCondLst>
                                  <p:iterate type="wd">
                                    <p:tmPct val="0"/>
                                  </p:iterate>
                                  <p:childTnLst>
                                    <p:set>
                                      <p:cBhvr override="childStyle">
                                        <p:cTn id="181" dur="indefinite"/>
                                        <p:tgtEl>
                                          <p:spTgt spid="810"/>
                                        </p:tgtEl>
                                        <p:attrNameLst>
                                          <p:attrName>style.color</p:attrName>
                                        </p:attrNameLst>
                                      </p:cBhvr>
                                      <p:to>
                                        <p:clrVal>
                                          <a:srgbClr val="000000"/>
                                        </p:clrVal>
                                      </p:to>
                                    </p:set>
                                  </p:childTnLst>
                                </p:cTn>
                              </p:par>
                              <p:par>
                                <p:cTn id="182" presetID="3" presetClass="emph" presetSubtype="1" grpId="1" nodeType="withEffect">
                                  <p:stCondLst>
                                    <p:cond delay="0"/>
                                  </p:stCondLst>
                                  <p:iterate type="wd">
                                    <p:tmPct val="0"/>
                                  </p:iterate>
                                  <p:childTnLst>
                                    <p:set>
                                      <p:cBhvr override="childStyle">
                                        <p:cTn id="183" dur="indefinite"/>
                                        <p:tgtEl>
                                          <p:spTgt spid="873"/>
                                        </p:tgtEl>
                                        <p:attrNameLst>
                                          <p:attrName>style.color</p:attrName>
                                        </p:attrNameLst>
                                      </p:cBhvr>
                                      <p:to>
                                        <p:clrVal>
                                          <a:srgbClr val="000000"/>
                                        </p:clrVal>
                                      </p:to>
                                    </p:set>
                                  </p:childTnLst>
                                </p:cTn>
                              </p:par>
                              <p:par>
                                <p:cTn id="184" presetID="3" presetClass="emph" presetSubtype="1" grpId="1" nodeType="withEffect">
                                  <p:stCondLst>
                                    <p:cond delay="0"/>
                                  </p:stCondLst>
                                  <p:childTnLst>
                                    <p:set>
                                      <p:cBhvr override="childStyle">
                                        <p:cTn id="185" dur="indefinite"/>
                                        <p:tgtEl>
                                          <p:spTgt spid="918"/>
                                        </p:tgtEl>
                                        <p:attrNameLst>
                                          <p:attrName>style.color</p:attrName>
                                        </p:attrNameLst>
                                      </p:cBhvr>
                                      <p:to>
                                        <p:clrVal>
                                          <a:srgbClr val="000000"/>
                                        </p:clrVal>
                                      </p:to>
                                    </p:set>
                                  </p:childTnLst>
                                </p:cTn>
                              </p:par>
                              <p:par>
                                <p:cTn id="186" presetID="3" presetClass="emph" presetSubtype="1" grpId="1" nodeType="withEffect">
                                  <p:stCondLst>
                                    <p:cond delay="0"/>
                                  </p:stCondLst>
                                  <p:childTnLst>
                                    <p:set>
                                      <p:cBhvr override="childStyle">
                                        <p:cTn id="187" dur="indefinite"/>
                                        <p:tgtEl>
                                          <p:spTgt spid="919"/>
                                        </p:tgtEl>
                                        <p:attrNameLst>
                                          <p:attrName>style.color</p:attrName>
                                        </p:attrNameLst>
                                      </p:cBhvr>
                                      <p:to>
                                        <p:clrVal>
                                          <a:srgbClr val="000000"/>
                                        </p:clrVal>
                                      </p:to>
                                    </p:set>
                                  </p:childTnLst>
                                </p:cTn>
                              </p:par>
                              <p:par>
                                <p:cTn id="188" presetID="1" presetClass="emph" presetSubtype="1" grpId="1" nodeType="withEffect">
                                  <p:stCondLst>
                                    <p:cond delay="0"/>
                                  </p:stCondLst>
                                  <p:childTnLst>
                                    <p:set>
                                      <p:cBhvr>
                                        <p:cTn id="189" dur="indefinite"/>
                                        <p:tgtEl>
                                          <p:spTgt spid="929"/>
                                        </p:tgtEl>
                                        <p:attrNameLst>
                                          <p:attrName>fillcolor</p:attrName>
                                        </p:attrNameLst>
                                      </p:cBhvr>
                                      <p:to>
                                        <p:clrVal>
                                          <a:srgbClr val="FFFFFF"/>
                                        </p:clrVal>
                                      </p:to>
                                    </p:set>
                                    <p:set>
                                      <p:cBhvr>
                                        <p:cTn id="190" dur="indefinite"/>
                                        <p:tgtEl>
                                          <p:spTgt spid="929"/>
                                        </p:tgtEl>
                                        <p:attrNameLst>
                                          <p:attrName>fill.type</p:attrName>
                                        </p:attrNameLst>
                                      </p:cBhvr>
                                      <p:to>
                                        <p:strVal val="solid"/>
                                      </p:to>
                                    </p:set>
                                    <p:set>
                                      <p:cBhvr>
                                        <p:cTn id="191" dur="indefinite"/>
                                        <p:tgtEl>
                                          <p:spTgt spid="929"/>
                                        </p:tgtEl>
                                        <p:attrNameLst>
                                          <p:attrName>fill.on</p:attrName>
                                        </p:attrNameLst>
                                      </p:cBhvr>
                                      <p:to>
                                        <p:strVal val="true"/>
                                      </p:to>
                                    </p:set>
                                  </p:childTnLst>
                                </p:cTn>
                              </p:par>
                              <p:par>
                                <p:cTn id="192" presetID="1" presetClass="emph" presetSubtype="1" grpId="1" nodeType="withEffect">
                                  <p:stCondLst>
                                    <p:cond delay="0"/>
                                  </p:stCondLst>
                                  <p:childTnLst>
                                    <p:set>
                                      <p:cBhvr>
                                        <p:cTn id="193" dur="indefinite"/>
                                        <p:tgtEl>
                                          <p:spTgt spid="934"/>
                                        </p:tgtEl>
                                        <p:attrNameLst>
                                          <p:attrName>fillcolor</p:attrName>
                                        </p:attrNameLst>
                                      </p:cBhvr>
                                      <p:to>
                                        <p:clrVal>
                                          <a:srgbClr val="FFFFFF"/>
                                        </p:clrVal>
                                      </p:to>
                                    </p:set>
                                    <p:set>
                                      <p:cBhvr>
                                        <p:cTn id="194" dur="indefinite"/>
                                        <p:tgtEl>
                                          <p:spTgt spid="934"/>
                                        </p:tgtEl>
                                        <p:attrNameLst>
                                          <p:attrName>fill.type</p:attrName>
                                        </p:attrNameLst>
                                      </p:cBhvr>
                                      <p:to>
                                        <p:strVal val="solid"/>
                                      </p:to>
                                    </p:set>
                                    <p:set>
                                      <p:cBhvr>
                                        <p:cTn id="195" dur="indefinite"/>
                                        <p:tgtEl>
                                          <p:spTgt spid="934"/>
                                        </p:tgtEl>
                                        <p:attrNameLst>
                                          <p:attrName>fill.on</p:attrName>
                                        </p:attrNameLst>
                                      </p:cBhvr>
                                      <p:to>
                                        <p:strVal val="true"/>
                                      </p:to>
                                    </p:set>
                                  </p:childTnLst>
                                </p:cTn>
                              </p:par>
                            </p:childTnLst>
                          </p:cTn>
                        </p:par>
                      </p:childTnLst>
                    </p:cTn>
                  </p:par>
                  <p:par>
                    <p:cTn id="196" fill="hold">
                      <p:stCondLst>
                        <p:cond delay="indefinite"/>
                      </p:stCondLst>
                      <p:childTnLst>
                        <p:par>
                          <p:cTn id="197" fill="hold">
                            <p:stCondLst>
                              <p:cond delay="0"/>
                            </p:stCondLst>
                            <p:childTnLst>
                              <p:par>
                                <p:cTn id="198" presetID="1" presetClass="emph" presetSubtype="1" grpId="0" nodeType="clickEffect">
                                  <p:stCondLst>
                                    <p:cond delay="0"/>
                                  </p:stCondLst>
                                  <p:childTnLst>
                                    <p:set>
                                      <p:cBhvr>
                                        <p:cTn id="199" dur="indefinite"/>
                                        <p:tgtEl>
                                          <p:spTgt spid="930"/>
                                        </p:tgtEl>
                                        <p:attrNameLst>
                                          <p:attrName>fillcolor</p:attrName>
                                        </p:attrNameLst>
                                      </p:cBhvr>
                                      <p:to>
                                        <p:clrVal>
                                          <a:srgbClr val="00B0F0"/>
                                        </p:clrVal>
                                      </p:to>
                                    </p:set>
                                    <p:set>
                                      <p:cBhvr>
                                        <p:cTn id="200" dur="indefinite"/>
                                        <p:tgtEl>
                                          <p:spTgt spid="930"/>
                                        </p:tgtEl>
                                        <p:attrNameLst>
                                          <p:attrName>fill.type</p:attrName>
                                        </p:attrNameLst>
                                      </p:cBhvr>
                                      <p:to>
                                        <p:strVal val="solid"/>
                                      </p:to>
                                    </p:set>
                                    <p:set>
                                      <p:cBhvr>
                                        <p:cTn id="201" dur="indefinite"/>
                                        <p:tgtEl>
                                          <p:spTgt spid="930"/>
                                        </p:tgtEl>
                                        <p:attrNameLst>
                                          <p:attrName>fill.on</p:attrName>
                                        </p:attrNameLst>
                                      </p:cBhvr>
                                      <p:to>
                                        <p:strVal val="true"/>
                                      </p:to>
                                    </p:set>
                                  </p:childTnLst>
                                </p:cTn>
                              </p:par>
                              <p:par>
                                <p:cTn id="202" presetID="1" presetClass="emph" presetSubtype="1" grpId="0" nodeType="withEffect">
                                  <p:stCondLst>
                                    <p:cond delay="0"/>
                                  </p:stCondLst>
                                  <p:childTnLst>
                                    <p:set>
                                      <p:cBhvr>
                                        <p:cTn id="203" dur="indefinite"/>
                                        <p:tgtEl>
                                          <p:spTgt spid="935"/>
                                        </p:tgtEl>
                                        <p:attrNameLst>
                                          <p:attrName>fillcolor</p:attrName>
                                        </p:attrNameLst>
                                      </p:cBhvr>
                                      <p:to>
                                        <p:clrVal>
                                          <a:srgbClr val="00B0F0"/>
                                        </p:clrVal>
                                      </p:to>
                                    </p:set>
                                    <p:set>
                                      <p:cBhvr>
                                        <p:cTn id="204" dur="indefinite"/>
                                        <p:tgtEl>
                                          <p:spTgt spid="935"/>
                                        </p:tgtEl>
                                        <p:attrNameLst>
                                          <p:attrName>fill.type</p:attrName>
                                        </p:attrNameLst>
                                      </p:cBhvr>
                                      <p:to>
                                        <p:strVal val="solid"/>
                                      </p:to>
                                    </p:set>
                                    <p:set>
                                      <p:cBhvr>
                                        <p:cTn id="205" dur="indefinite"/>
                                        <p:tgtEl>
                                          <p:spTgt spid="935"/>
                                        </p:tgtEl>
                                        <p:attrNameLst>
                                          <p:attrName>fill.on</p:attrName>
                                        </p:attrNameLst>
                                      </p:cBhvr>
                                      <p:to>
                                        <p:strVal val="true"/>
                                      </p:to>
                                    </p:set>
                                  </p:childTnLst>
                                </p:cTn>
                              </p:par>
                            </p:childTnLst>
                          </p:cTn>
                        </p:par>
                      </p:childTnLst>
                    </p:cTn>
                  </p:par>
                  <p:par>
                    <p:cTn id="206" fill="hold">
                      <p:stCondLst>
                        <p:cond delay="indefinite"/>
                      </p:stCondLst>
                      <p:childTnLst>
                        <p:par>
                          <p:cTn id="207" fill="hold">
                            <p:stCondLst>
                              <p:cond delay="0"/>
                            </p:stCondLst>
                            <p:childTnLst>
                              <p:par>
                                <p:cTn id="208" presetID="3" presetClass="emph" presetSubtype="1" grpId="2" nodeType="clickEffect">
                                  <p:stCondLst>
                                    <p:cond delay="0"/>
                                  </p:stCondLst>
                                  <p:childTnLst>
                                    <p:set>
                                      <p:cBhvr override="childStyle">
                                        <p:cTn id="209" dur="indefinite"/>
                                        <p:tgtEl>
                                          <p:spTgt spid="912"/>
                                        </p:tgtEl>
                                        <p:attrNameLst>
                                          <p:attrName>style.color</p:attrName>
                                        </p:attrNameLst>
                                      </p:cBhvr>
                                      <p:to>
                                        <p:clrVal>
                                          <a:srgbClr val="FF0000"/>
                                        </p:clrVal>
                                      </p:to>
                                    </p:set>
                                  </p:childTnLst>
                                </p:cTn>
                              </p:par>
                            </p:childTnLst>
                          </p:cTn>
                        </p:par>
                      </p:childTnLst>
                    </p:cTn>
                  </p:par>
                  <p:par>
                    <p:cTn id="210" fill="hold">
                      <p:stCondLst>
                        <p:cond delay="indefinite"/>
                      </p:stCondLst>
                      <p:childTnLst>
                        <p:par>
                          <p:cTn id="211" fill="hold">
                            <p:stCondLst>
                              <p:cond delay="0"/>
                            </p:stCondLst>
                            <p:childTnLst>
                              <p:par>
                                <p:cTn id="212" presetID="3" presetClass="emph" presetSubtype="1" grpId="0" nodeType="clickEffect">
                                  <p:stCondLst>
                                    <p:cond delay="0"/>
                                  </p:stCondLst>
                                  <p:childTnLst>
                                    <p:set>
                                      <p:cBhvr override="childStyle">
                                        <p:cTn id="213" dur="indefinite"/>
                                        <p:tgtEl>
                                          <p:spTgt spid="914"/>
                                        </p:tgtEl>
                                        <p:attrNameLst>
                                          <p:attrName>style.color</p:attrName>
                                        </p:attrNameLst>
                                      </p:cBhvr>
                                      <p:to>
                                        <p:clrVal>
                                          <a:srgbClr val="FF0000"/>
                                        </p:clrVal>
                                      </p:to>
                                    </p:set>
                                  </p:childTnLst>
                                </p:cTn>
                              </p:par>
                            </p:childTnLst>
                          </p:cTn>
                        </p:par>
                      </p:childTnLst>
                    </p:cTn>
                  </p:par>
                  <p:par>
                    <p:cTn id="214" fill="hold">
                      <p:stCondLst>
                        <p:cond delay="indefinite"/>
                      </p:stCondLst>
                      <p:childTnLst>
                        <p:par>
                          <p:cTn id="215" fill="hold">
                            <p:stCondLst>
                              <p:cond delay="0"/>
                            </p:stCondLst>
                            <p:childTnLst>
                              <p:par>
                                <p:cTn id="216" presetID="1" presetClass="entr" presetSubtype="0" fill="hold" grpId="0" nodeType="clickEffect">
                                  <p:stCondLst>
                                    <p:cond delay="0"/>
                                  </p:stCondLst>
                                  <p:childTnLst>
                                    <p:set>
                                      <p:cBhvr>
                                        <p:cTn id="217" dur="1" fill="hold">
                                          <p:stCondLst>
                                            <p:cond delay="0"/>
                                          </p:stCondLst>
                                        </p:cTn>
                                        <p:tgtEl>
                                          <p:spTgt spid="656"/>
                                        </p:tgtEl>
                                        <p:attrNameLst>
                                          <p:attrName>style.visibility</p:attrName>
                                        </p:attrNameLst>
                                      </p:cBhvr>
                                      <p:to>
                                        <p:strVal val="visible"/>
                                      </p:to>
                                    </p:set>
                                  </p:childTnLst>
                                </p:cTn>
                              </p:par>
                              <p:par>
                                <p:cTn id="218" presetID="1" presetClass="entr" presetSubtype="0" fill="hold" grpId="0" nodeType="withEffect">
                                  <p:stCondLst>
                                    <p:cond delay="0"/>
                                  </p:stCondLst>
                                  <p:childTnLst>
                                    <p:set>
                                      <p:cBhvr>
                                        <p:cTn id="219" dur="1" fill="hold">
                                          <p:stCondLst>
                                            <p:cond delay="0"/>
                                          </p:stCondLst>
                                        </p:cTn>
                                        <p:tgtEl>
                                          <p:spTgt spid="719"/>
                                        </p:tgtEl>
                                        <p:attrNameLst>
                                          <p:attrName>style.visibility</p:attrName>
                                        </p:attrNameLst>
                                      </p:cBhvr>
                                      <p:to>
                                        <p:strVal val="visible"/>
                                      </p:to>
                                    </p:set>
                                  </p:childTnLst>
                                </p:cTn>
                              </p:par>
                              <p:par>
                                <p:cTn id="220" presetID="1" presetClass="entr" presetSubtype="0" fill="hold" grpId="0" nodeType="withEffect">
                                  <p:stCondLst>
                                    <p:cond delay="0"/>
                                  </p:stCondLst>
                                  <p:childTnLst>
                                    <p:set>
                                      <p:cBhvr>
                                        <p:cTn id="221" dur="1" fill="hold">
                                          <p:stCondLst>
                                            <p:cond delay="0"/>
                                          </p:stCondLst>
                                        </p:cTn>
                                        <p:tgtEl>
                                          <p:spTgt spid="782"/>
                                        </p:tgtEl>
                                        <p:attrNameLst>
                                          <p:attrName>style.visibility</p:attrName>
                                        </p:attrNameLst>
                                      </p:cBhvr>
                                      <p:to>
                                        <p:strVal val="visible"/>
                                      </p:to>
                                    </p:set>
                                  </p:childTnLst>
                                </p:cTn>
                              </p:par>
                              <p:par>
                                <p:cTn id="222" presetID="1" presetClass="entr" presetSubtype="0" fill="hold" grpId="0" nodeType="withEffect">
                                  <p:stCondLst>
                                    <p:cond delay="0"/>
                                  </p:stCondLst>
                                  <p:childTnLst>
                                    <p:set>
                                      <p:cBhvr>
                                        <p:cTn id="223" dur="1" fill="hold">
                                          <p:stCondLst>
                                            <p:cond delay="0"/>
                                          </p:stCondLst>
                                        </p:cTn>
                                        <p:tgtEl>
                                          <p:spTgt spid="845"/>
                                        </p:tgtEl>
                                        <p:attrNameLst>
                                          <p:attrName>style.visibility</p:attrName>
                                        </p:attrNameLst>
                                      </p:cBhvr>
                                      <p:to>
                                        <p:strVal val="visible"/>
                                      </p:to>
                                    </p:set>
                                  </p:childTnLst>
                                </p:cTn>
                              </p:par>
                            </p:childTnLst>
                          </p:cTn>
                        </p:par>
                      </p:childTnLst>
                    </p:cTn>
                  </p:par>
                  <p:par>
                    <p:cTn id="224" fill="hold">
                      <p:stCondLst>
                        <p:cond delay="indefinite"/>
                      </p:stCondLst>
                      <p:childTnLst>
                        <p:par>
                          <p:cTn id="225" fill="hold">
                            <p:stCondLst>
                              <p:cond delay="0"/>
                            </p:stCondLst>
                            <p:childTnLst>
                              <p:par>
                                <p:cTn id="226" presetID="3" presetClass="emph" presetSubtype="1" grpId="3" nodeType="clickEffect">
                                  <p:stCondLst>
                                    <p:cond delay="0"/>
                                  </p:stCondLst>
                                  <p:childTnLst>
                                    <p:set>
                                      <p:cBhvr override="childStyle">
                                        <p:cTn id="227" dur="indefinite"/>
                                        <p:tgtEl>
                                          <p:spTgt spid="912"/>
                                        </p:tgtEl>
                                        <p:attrNameLst>
                                          <p:attrName>style.color</p:attrName>
                                        </p:attrNameLst>
                                      </p:cBhvr>
                                      <p:to>
                                        <p:clrVal>
                                          <a:srgbClr val="000000"/>
                                        </p:clrVal>
                                      </p:to>
                                    </p:set>
                                  </p:childTnLst>
                                </p:cTn>
                              </p:par>
                              <p:par>
                                <p:cTn id="228" presetID="3" presetClass="emph" presetSubtype="1" grpId="1" nodeType="withEffect">
                                  <p:stCondLst>
                                    <p:cond delay="0"/>
                                  </p:stCondLst>
                                  <p:childTnLst>
                                    <p:set>
                                      <p:cBhvr override="childStyle">
                                        <p:cTn id="229" dur="indefinite"/>
                                        <p:tgtEl>
                                          <p:spTgt spid="914"/>
                                        </p:tgtEl>
                                        <p:attrNameLst>
                                          <p:attrName>style.color</p:attrName>
                                        </p:attrNameLst>
                                      </p:cBhvr>
                                      <p:to>
                                        <p:clrVal>
                                          <a:srgbClr val="000000"/>
                                        </p:clrVal>
                                      </p:to>
                                    </p:set>
                                  </p:childTnLst>
                                </p:cTn>
                              </p:par>
                              <p:par>
                                <p:cTn id="230" presetID="3" presetClass="emph" presetSubtype="1" grpId="2" nodeType="withEffect">
                                  <p:stCondLst>
                                    <p:cond delay="0"/>
                                  </p:stCondLst>
                                  <p:childTnLst>
                                    <p:set>
                                      <p:cBhvr override="childStyle">
                                        <p:cTn id="231" dur="indefinite"/>
                                        <p:tgtEl>
                                          <p:spTgt spid="915"/>
                                        </p:tgtEl>
                                        <p:attrNameLst>
                                          <p:attrName>style.color</p:attrName>
                                        </p:attrNameLst>
                                      </p:cBhvr>
                                      <p:to>
                                        <p:clrVal>
                                          <a:srgbClr val="FF0000"/>
                                        </p:clrVal>
                                      </p:to>
                                    </p:set>
                                  </p:childTnLst>
                                </p:cTn>
                              </p:par>
                            </p:childTnLst>
                          </p:cTn>
                        </p:par>
                      </p:childTnLst>
                    </p:cTn>
                  </p:par>
                  <p:par>
                    <p:cTn id="232" fill="hold">
                      <p:stCondLst>
                        <p:cond delay="indefinite"/>
                      </p:stCondLst>
                      <p:childTnLst>
                        <p:par>
                          <p:cTn id="233" fill="hold">
                            <p:stCondLst>
                              <p:cond delay="0"/>
                            </p:stCondLst>
                            <p:childTnLst>
                              <p:par>
                                <p:cTn id="234" presetID="3" presetClass="emph" presetSubtype="1" grpId="0" nodeType="clickEffect">
                                  <p:stCondLst>
                                    <p:cond delay="0"/>
                                  </p:stCondLst>
                                  <p:childTnLst>
                                    <p:set>
                                      <p:cBhvr override="childStyle">
                                        <p:cTn id="235" dur="indefinite"/>
                                        <p:tgtEl>
                                          <p:spTgt spid="917"/>
                                        </p:tgtEl>
                                        <p:attrNameLst>
                                          <p:attrName>style.color</p:attrName>
                                        </p:attrNameLst>
                                      </p:cBhvr>
                                      <p:to>
                                        <p:clrVal>
                                          <a:srgbClr val="FF0000"/>
                                        </p:clrVal>
                                      </p:to>
                                    </p:set>
                                  </p:childTnLst>
                                </p:cTn>
                              </p:par>
                            </p:childTnLst>
                          </p:cTn>
                        </p:par>
                      </p:childTnLst>
                    </p:cTn>
                  </p:par>
                  <p:par>
                    <p:cTn id="236" fill="hold">
                      <p:stCondLst>
                        <p:cond delay="indefinite"/>
                      </p:stCondLst>
                      <p:childTnLst>
                        <p:par>
                          <p:cTn id="237" fill="hold">
                            <p:stCondLst>
                              <p:cond delay="0"/>
                            </p:stCondLst>
                            <p:childTnLst>
                              <p:par>
                                <p:cTn id="238" presetID="1" presetClass="entr" presetSubtype="0" fill="hold" grpId="0" nodeType="clickEffect">
                                  <p:stCondLst>
                                    <p:cond delay="0"/>
                                  </p:stCondLst>
                                  <p:childTnLst>
                                    <p:set>
                                      <p:cBhvr>
                                        <p:cTn id="239" dur="1" fill="hold">
                                          <p:stCondLst>
                                            <p:cond delay="0"/>
                                          </p:stCondLst>
                                        </p:cTn>
                                        <p:tgtEl>
                                          <p:spTgt spid="677"/>
                                        </p:tgtEl>
                                        <p:attrNameLst>
                                          <p:attrName>style.visibility</p:attrName>
                                        </p:attrNameLst>
                                      </p:cBhvr>
                                      <p:to>
                                        <p:strVal val="visible"/>
                                      </p:to>
                                    </p:set>
                                  </p:childTnLst>
                                </p:cTn>
                              </p:par>
                              <p:par>
                                <p:cTn id="240" presetID="1" presetClass="entr" presetSubtype="0" fill="hold" grpId="0" nodeType="withEffect">
                                  <p:stCondLst>
                                    <p:cond delay="0"/>
                                  </p:stCondLst>
                                  <p:childTnLst>
                                    <p:set>
                                      <p:cBhvr>
                                        <p:cTn id="241" dur="1" fill="hold">
                                          <p:stCondLst>
                                            <p:cond delay="0"/>
                                          </p:stCondLst>
                                        </p:cTn>
                                        <p:tgtEl>
                                          <p:spTgt spid="740"/>
                                        </p:tgtEl>
                                        <p:attrNameLst>
                                          <p:attrName>style.visibility</p:attrName>
                                        </p:attrNameLst>
                                      </p:cBhvr>
                                      <p:to>
                                        <p:strVal val="visible"/>
                                      </p:to>
                                    </p:set>
                                  </p:childTnLst>
                                </p:cTn>
                              </p:par>
                              <p:par>
                                <p:cTn id="242" presetID="1" presetClass="entr" presetSubtype="0" fill="hold" grpId="0" nodeType="withEffect">
                                  <p:stCondLst>
                                    <p:cond delay="0"/>
                                  </p:stCondLst>
                                  <p:childTnLst>
                                    <p:set>
                                      <p:cBhvr>
                                        <p:cTn id="243" dur="1" fill="hold">
                                          <p:stCondLst>
                                            <p:cond delay="0"/>
                                          </p:stCondLst>
                                        </p:cTn>
                                        <p:tgtEl>
                                          <p:spTgt spid="803"/>
                                        </p:tgtEl>
                                        <p:attrNameLst>
                                          <p:attrName>style.visibility</p:attrName>
                                        </p:attrNameLst>
                                      </p:cBhvr>
                                      <p:to>
                                        <p:strVal val="visible"/>
                                      </p:to>
                                    </p:set>
                                  </p:childTnLst>
                                </p:cTn>
                              </p:par>
                              <p:par>
                                <p:cTn id="244" presetID="1" presetClass="entr" presetSubtype="0" fill="hold" grpId="0" nodeType="withEffect">
                                  <p:stCondLst>
                                    <p:cond delay="0"/>
                                  </p:stCondLst>
                                  <p:childTnLst>
                                    <p:set>
                                      <p:cBhvr>
                                        <p:cTn id="245" dur="1" fill="hold">
                                          <p:stCondLst>
                                            <p:cond delay="0"/>
                                          </p:stCondLst>
                                        </p:cTn>
                                        <p:tgtEl>
                                          <p:spTgt spid="866"/>
                                        </p:tgtEl>
                                        <p:attrNameLst>
                                          <p:attrName>style.visibility</p:attrName>
                                        </p:attrNameLst>
                                      </p:cBhvr>
                                      <p:to>
                                        <p:strVal val="visible"/>
                                      </p:to>
                                    </p:set>
                                  </p:childTnLst>
                                </p:cTn>
                              </p:par>
                            </p:childTnLst>
                          </p:cTn>
                        </p:par>
                      </p:childTnLst>
                    </p:cTn>
                  </p:par>
                  <p:par>
                    <p:cTn id="246" fill="hold">
                      <p:stCondLst>
                        <p:cond delay="indefinite"/>
                      </p:stCondLst>
                      <p:childTnLst>
                        <p:par>
                          <p:cTn id="247" fill="hold">
                            <p:stCondLst>
                              <p:cond delay="0"/>
                            </p:stCondLst>
                            <p:childTnLst>
                              <p:par>
                                <p:cTn id="248" presetID="3" presetClass="emph" presetSubtype="1" grpId="3" nodeType="clickEffect">
                                  <p:stCondLst>
                                    <p:cond delay="0"/>
                                  </p:stCondLst>
                                  <p:childTnLst>
                                    <p:set>
                                      <p:cBhvr override="childStyle">
                                        <p:cTn id="249" dur="indefinite"/>
                                        <p:tgtEl>
                                          <p:spTgt spid="915"/>
                                        </p:tgtEl>
                                        <p:attrNameLst>
                                          <p:attrName>style.color</p:attrName>
                                        </p:attrNameLst>
                                      </p:cBhvr>
                                      <p:to>
                                        <p:clrVal>
                                          <a:srgbClr val="000000"/>
                                        </p:clrVal>
                                      </p:to>
                                    </p:set>
                                  </p:childTnLst>
                                </p:cTn>
                              </p:par>
                              <p:par>
                                <p:cTn id="250" presetID="3" presetClass="emph" presetSubtype="1" grpId="1" nodeType="withEffect">
                                  <p:stCondLst>
                                    <p:cond delay="0"/>
                                  </p:stCondLst>
                                  <p:childTnLst>
                                    <p:set>
                                      <p:cBhvr override="childStyle">
                                        <p:cTn id="251" dur="indefinite"/>
                                        <p:tgtEl>
                                          <p:spTgt spid="917"/>
                                        </p:tgtEl>
                                        <p:attrNameLst>
                                          <p:attrName>style.color</p:attrName>
                                        </p:attrNameLst>
                                      </p:cBhvr>
                                      <p:to>
                                        <p:clrVal>
                                          <a:srgbClr val="000000"/>
                                        </p:clrVal>
                                      </p:to>
                                    </p:set>
                                  </p:childTnLst>
                                </p:cTn>
                              </p:par>
                              <p:par>
                                <p:cTn id="252" presetID="3" presetClass="emph" presetSubtype="1" grpId="2" nodeType="withEffect">
                                  <p:stCondLst>
                                    <p:cond delay="0"/>
                                  </p:stCondLst>
                                  <p:childTnLst>
                                    <p:set>
                                      <p:cBhvr override="childStyle">
                                        <p:cTn id="253" dur="indefinite"/>
                                        <p:tgtEl>
                                          <p:spTgt spid="918"/>
                                        </p:tgtEl>
                                        <p:attrNameLst>
                                          <p:attrName>style.color</p:attrName>
                                        </p:attrNameLst>
                                      </p:cBhvr>
                                      <p:to>
                                        <p:clrVal>
                                          <a:srgbClr val="FF0000"/>
                                        </p:clrVal>
                                      </p:to>
                                    </p:set>
                                  </p:childTnLst>
                                </p:cTn>
                              </p:par>
                            </p:childTnLst>
                          </p:cTn>
                        </p:par>
                      </p:childTnLst>
                    </p:cTn>
                  </p:par>
                  <p:par>
                    <p:cTn id="254" fill="hold">
                      <p:stCondLst>
                        <p:cond delay="indefinite"/>
                      </p:stCondLst>
                      <p:childTnLst>
                        <p:par>
                          <p:cTn id="255" fill="hold">
                            <p:stCondLst>
                              <p:cond delay="0"/>
                            </p:stCondLst>
                            <p:childTnLst>
                              <p:par>
                                <p:cTn id="256" presetID="3" presetClass="emph" presetSubtype="1" grpId="0" nodeType="clickEffect">
                                  <p:stCondLst>
                                    <p:cond delay="0"/>
                                  </p:stCondLst>
                                  <p:childTnLst>
                                    <p:set>
                                      <p:cBhvr override="childStyle">
                                        <p:cTn id="257" dur="indefinite"/>
                                        <p:tgtEl>
                                          <p:spTgt spid="920"/>
                                        </p:tgtEl>
                                        <p:attrNameLst>
                                          <p:attrName>style.color</p:attrName>
                                        </p:attrNameLst>
                                      </p:cBhvr>
                                      <p:to>
                                        <p:clrVal>
                                          <a:srgbClr val="FF0000"/>
                                        </p:clrVal>
                                      </p:to>
                                    </p:set>
                                  </p:childTnLst>
                                </p:cTn>
                              </p:par>
                            </p:childTnLst>
                          </p:cTn>
                        </p:par>
                      </p:childTnLst>
                    </p:cTn>
                  </p:par>
                  <p:par>
                    <p:cTn id="258" fill="hold">
                      <p:stCondLst>
                        <p:cond delay="indefinite"/>
                      </p:stCondLst>
                      <p:childTnLst>
                        <p:par>
                          <p:cTn id="259" fill="hold">
                            <p:stCondLst>
                              <p:cond delay="0"/>
                            </p:stCondLst>
                            <p:childTnLst>
                              <p:par>
                                <p:cTn id="260" presetID="1" presetClass="entr" presetSubtype="0" fill="hold" grpId="0" nodeType="clickEffect">
                                  <p:stCondLst>
                                    <p:cond delay="0"/>
                                  </p:stCondLst>
                                  <p:childTnLst>
                                    <p:set>
                                      <p:cBhvr>
                                        <p:cTn id="261" dur="1" fill="hold">
                                          <p:stCondLst>
                                            <p:cond delay="0"/>
                                          </p:stCondLst>
                                        </p:cTn>
                                        <p:tgtEl>
                                          <p:spTgt spid="698"/>
                                        </p:tgtEl>
                                        <p:attrNameLst>
                                          <p:attrName>style.visibility</p:attrName>
                                        </p:attrNameLst>
                                      </p:cBhvr>
                                      <p:to>
                                        <p:strVal val="visible"/>
                                      </p:to>
                                    </p:set>
                                  </p:childTnLst>
                                </p:cTn>
                              </p:par>
                              <p:par>
                                <p:cTn id="262" presetID="1" presetClass="entr" presetSubtype="0" fill="hold" grpId="0" nodeType="withEffect">
                                  <p:stCondLst>
                                    <p:cond delay="0"/>
                                  </p:stCondLst>
                                  <p:childTnLst>
                                    <p:set>
                                      <p:cBhvr>
                                        <p:cTn id="263" dur="1" fill="hold">
                                          <p:stCondLst>
                                            <p:cond delay="0"/>
                                          </p:stCondLst>
                                        </p:cTn>
                                        <p:tgtEl>
                                          <p:spTgt spid="761"/>
                                        </p:tgtEl>
                                        <p:attrNameLst>
                                          <p:attrName>style.visibility</p:attrName>
                                        </p:attrNameLst>
                                      </p:cBhvr>
                                      <p:to>
                                        <p:strVal val="visible"/>
                                      </p:to>
                                    </p:set>
                                  </p:childTnLst>
                                </p:cTn>
                              </p:par>
                              <p:par>
                                <p:cTn id="264" presetID="1" presetClass="entr" presetSubtype="0" fill="hold" grpId="0" nodeType="withEffect">
                                  <p:stCondLst>
                                    <p:cond delay="0"/>
                                  </p:stCondLst>
                                  <p:childTnLst>
                                    <p:set>
                                      <p:cBhvr>
                                        <p:cTn id="265" dur="1" fill="hold">
                                          <p:stCondLst>
                                            <p:cond delay="0"/>
                                          </p:stCondLst>
                                        </p:cTn>
                                        <p:tgtEl>
                                          <p:spTgt spid="824"/>
                                        </p:tgtEl>
                                        <p:attrNameLst>
                                          <p:attrName>style.visibility</p:attrName>
                                        </p:attrNameLst>
                                      </p:cBhvr>
                                      <p:to>
                                        <p:strVal val="visible"/>
                                      </p:to>
                                    </p:set>
                                  </p:childTnLst>
                                </p:cTn>
                              </p:par>
                              <p:par>
                                <p:cTn id="266" presetID="1" presetClass="entr" presetSubtype="0" fill="hold" grpId="0" nodeType="withEffect">
                                  <p:stCondLst>
                                    <p:cond delay="0"/>
                                  </p:stCondLst>
                                  <p:childTnLst>
                                    <p:set>
                                      <p:cBhvr>
                                        <p:cTn id="267" dur="1" fill="hold">
                                          <p:stCondLst>
                                            <p:cond delay="0"/>
                                          </p:stCondLst>
                                        </p:cTn>
                                        <p:tgtEl>
                                          <p:spTgt spid="887"/>
                                        </p:tgtEl>
                                        <p:attrNameLst>
                                          <p:attrName>style.visibility</p:attrName>
                                        </p:attrNameLst>
                                      </p:cBhvr>
                                      <p:to>
                                        <p:strVal val="visible"/>
                                      </p:to>
                                    </p:set>
                                  </p:childTnLst>
                                </p:cTn>
                              </p:par>
                            </p:childTnLst>
                          </p:cTn>
                        </p:par>
                      </p:childTnLst>
                    </p:cTn>
                  </p:par>
                  <p:par>
                    <p:cTn id="268" fill="hold">
                      <p:stCondLst>
                        <p:cond delay="indefinite"/>
                      </p:stCondLst>
                      <p:childTnLst>
                        <p:par>
                          <p:cTn id="269" fill="hold">
                            <p:stCondLst>
                              <p:cond delay="0"/>
                            </p:stCondLst>
                            <p:childTnLst>
                              <p:par>
                                <p:cTn id="270" presetID="3" presetClass="emph" presetSubtype="1" grpId="3" nodeType="clickEffect">
                                  <p:stCondLst>
                                    <p:cond delay="0"/>
                                  </p:stCondLst>
                                  <p:childTnLst>
                                    <p:set>
                                      <p:cBhvr override="childStyle">
                                        <p:cTn id="271" dur="indefinite"/>
                                        <p:tgtEl>
                                          <p:spTgt spid="918"/>
                                        </p:tgtEl>
                                        <p:attrNameLst>
                                          <p:attrName>style.color</p:attrName>
                                        </p:attrNameLst>
                                      </p:cBhvr>
                                      <p:to>
                                        <p:clrVal>
                                          <a:srgbClr val="000000"/>
                                        </p:clrVal>
                                      </p:to>
                                    </p:set>
                                  </p:childTnLst>
                                </p:cTn>
                              </p:par>
                              <p:par>
                                <p:cTn id="272" presetID="3" presetClass="emph" presetSubtype="1" grpId="1" nodeType="withEffect">
                                  <p:stCondLst>
                                    <p:cond delay="0"/>
                                  </p:stCondLst>
                                  <p:childTnLst>
                                    <p:set>
                                      <p:cBhvr override="childStyle">
                                        <p:cTn id="273" dur="indefinite"/>
                                        <p:tgtEl>
                                          <p:spTgt spid="920"/>
                                        </p:tgtEl>
                                        <p:attrNameLst>
                                          <p:attrName>style.color</p:attrName>
                                        </p:attrNameLst>
                                      </p:cBhvr>
                                      <p:to>
                                        <p:clrVal>
                                          <a:srgbClr val="000000"/>
                                        </p:clrVal>
                                      </p:to>
                                    </p:set>
                                  </p:childTnLst>
                                </p:cTn>
                              </p:par>
                              <p:par>
                                <p:cTn id="274" presetID="1" presetClass="emph" presetSubtype="1" grpId="1" nodeType="withEffect">
                                  <p:stCondLst>
                                    <p:cond delay="0"/>
                                  </p:stCondLst>
                                  <p:childTnLst>
                                    <p:set>
                                      <p:cBhvr>
                                        <p:cTn id="275" dur="indefinite"/>
                                        <p:tgtEl>
                                          <p:spTgt spid="930"/>
                                        </p:tgtEl>
                                        <p:attrNameLst>
                                          <p:attrName>fillcolor</p:attrName>
                                        </p:attrNameLst>
                                      </p:cBhvr>
                                      <p:to>
                                        <p:clrVal>
                                          <a:srgbClr val="FFFFFF"/>
                                        </p:clrVal>
                                      </p:to>
                                    </p:set>
                                    <p:set>
                                      <p:cBhvr>
                                        <p:cTn id="276" dur="indefinite"/>
                                        <p:tgtEl>
                                          <p:spTgt spid="930"/>
                                        </p:tgtEl>
                                        <p:attrNameLst>
                                          <p:attrName>fill.type</p:attrName>
                                        </p:attrNameLst>
                                      </p:cBhvr>
                                      <p:to>
                                        <p:strVal val="solid"/>
                                      </p:to>
                                    </p:set>
                                    <p:set>
                                      <p:cBhvr>
                                        <p:cTn id="277" dur="indefinite"/>
                                        <p:tgtEl>
                                          <p:spTgt spid="930"/>
                                        </p:tgtEl>
                                        <p:attrNameLst>
                                          <p:attrName>fill.on</p:attrName>
                                        </p:attrNameLst>
                                      </p:cBhvr>
                                      <p:to>
                                        <p:strVal val="true"/>
                                      </p:to>
                                    </p:set>
                                  </p:childTnLst>
                                </p:cTn>
                              </p:par>
                              <p:par>
                                <p:cTn id="278" presetID="1" presetClass="emph" presetSubtype="1" grpId="1" nodeType="withEffect">
                                  <p:stCondLst>
                                    <p:cond delay="0"/>
                                  </p:stCondLst>
                                  <p:childTnLst>
                                    <p:set>
                                      <p:cBhvr>
                                        <p:cTn id="279" dur="indefinite"/>
                                        <p:tgtEl>
                                          <p:spTgt spid="935"/>
                                        </p:tgtEl>
                                        <p:attrNameLst>
                                          <p:attrName>fillcolor</p:attrName>
                                        </p:attrNameLst>
                                      </p:cBhvr>
                                      <p:to>
                                        <p:clrVal>
                                          <a:srgbClr val="FFFFFF"/>
                                        </p:clrVal>
                                      </p:to>
                                    </p:set>
                                    <p:set>
                                      <p:cBhvr>
                                        <p:cTn id="280" dur="indefinite"/>
                                        <p:tgtEl>
                                          <p:spTgt spid="935"/>
                                        </p:tgtEl>
                                        <p:attrNameLst>
                                          <p:attrName>fill.type</p:attrName>
                                        </p:attrNameLst>
                                      </p:cBhvr>
                                      <p:to>
                                        <p:strVal val="solid"/>
                                      </p:to>
                                    </p:set>
                                    <p:set>
                                      <p:cBhvr>
                                        <p:cTn id="281" dur="indefinite"/>
                                        <p:tgtEl>
                                          <p:spTgt spid="93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7" grpId="0"/>
      <p:bldP spid="627" grpId="1"/>
      <p:bldP spid="649" grpId="0"/>
      <p:bldP spid="649" grpId="1"/>
      <p:bldP spid="649" grpId="2"/>
      <p:bldP spid="656" grpId="0"/>
      <p:bldP spid="663" grpId="0"/>
      <p:bldP spid="663" grpId="1"/>
      <p:bldP spid="670" grpId="0"/>
      <p:bldP spid="670" grpId="1"/>
      <p:bldP spid="670" grpId="2"/>
      <p:bldP spid="677" grpId="0"/>
      <p:bldP spid="684" grpId="0"/>
      <p:bldP spid="684" grpId="1"/>
      <p:bldP spid="691" grpId="0"/>
      <p:bldP spid="691" grpId="1"/>
      <p:bldP spid="691" grpId="2"/>
      <p:bldP spid="698" grpId="0"/>
      <p:bldP spid="705" grpId="0"/>
      <p:bldP spid="705" grpId="1"/>
      <p:bldP spid="712" grpId="0"/>
      <p:bldP spid="712" grpId="1"/>
      <p:bldP spid="712" grpId="2"/>
      <p:bldP spid="719" grpId="0"/>
      <p:bldP spid="726" grpId="0"/>
      <p:bldP spid="726" grpId="1"/>
      <p:bldP spid="733" grpId="0"/>
      <p:bldP spid="733" grpId="1"/>
      <p:bldP spid="733" grpId="2"/>
      <p:bldP spid="740" grpId="0"/>
      <p:bldP spid="747" grpId="0"/>
      <p:bldP spid="747" grpId="1"/>
      <p:bldP spid="754" grpId="0"/>
      <p:bldP spid="754" grpId="1"/>
      <p:bldP spid="754" grpId="2"/>
      <p:bldP spid="761" grpId="0"/>
      <p:bldP spid="768" grpId="0"/>
      <p:bldP spid="768" grpId="1"/>
      <p:bldP spid="775" grpId="0"/>
      <p:bldP spid="775" grpId="1"/>
      <p:bldP spid="775" grpId="2"/>
      <p:bldP spid="782" grpId="0"/>
      <p:bldP spid="789" grpId="0"/>
      <p:bldP spid="789" grpId="1"/>
      <p:bldP spid="796" grpId="0"/>
      <p:bldP spid="796" grpId="1"/>
      <p:bldP spid="796" grpId="2"/>
      <p:bldP spid="803" grpId="0"/>
      <p:bldP spid="810" grpId="0"/>
      <p:bldP spid="810" grpId="1"/>
      <p:bldP spid="817" grpId="0"/>
      <p:bldP spid="817" grpId="1"/>
      <p:bldP spid="817" grpId="2"/>
      <p:bldP spid="824" grpId="0"/>
      <p:bldP spid="831" grpId="0"/>
      <p:bldP spid="831" grpId="1"/>
      <p:bldP spid="838" grpId="0"/>
      <p:bldP spid="838" grpId="1"/>
      <p:bldP spid="838" grpId="2"/>
      <p:bldP spid="845" grpId="0"/>
      <p:bldP spid="852" grpId="0"/>
      <p:bldP spid="852" grpId="1"/>
      <p:bldP spid="859" grpId="0"/>
      <p:bldP spid="859" grpId="1"/>
      <p:bldP spid="859" grpId="2"/>
      <p:bldP spid="866" grpId="0"/>
      <p:bldP spid="873" grpId="0"/>
      <p:bldP spid="873" grpId="1"/>
      <p:bldP spid="880" grpId="0"/>
      <p:bldP spid="880" grpId="1"/>
      <p:bldP spid="880" grpId="2"/>
      <p:bldP spid="887" grpId="0"/>
      <p:bldP spid="912" grpId="0"/>
      <p:bldP spid="912" grpId="1"/>
      <p:bldP spid="912" grpId="2"/>
      <p:bldP spid="912" grpId="3"/>
      <p:bldP spid="913" grpId="0"/>
      <p:bldP spid="913" grpId="1"/>
      <p:bldP spid="914" grpId="0"/>
      <p:bldP spid="914" grpId="1"/>
      <p:bldP spid="915" grpId="0"/>
      <p:bldP spid="915" grpId="1"/>
      <p:bldP spid="915" grpId="2"/>
      <p:bldP spid="915" grpId="3"/>
      <p:bldP spid="916" grpId="0"/>
      <p:bldP spid="916" grpId="1"/>
      <p:bldP spid="917" grpId="0"/>
      <p:bldP spid="917" grpId="1"/>
      <p:bldP spid="918" grpId="0"/>
      <p:bldP spid="918" grpId="1"/>
      <p:bldP spid="918" grpId="2"/>
      <p:bldP spid="918" grpId="3"/>
      <p:bldP spid="919" grpId="0"/>
      <p:bldP spid="919" grpId="1"/>
      <p:bldP spid="920" grpId="0"/>
      <p:bldP spid="920" grpId="1"/>
      <p:bldP spid="929" grpId="0"/>
      <p:bldP spid="929" grpId="1"/>
      <p:bldP spid="930" grpId="0"/>
      <p:bldP spid="930" grpId="1"/>
      <p:bldP spid="934" grpId="0"/>
      <p:bldP spid="934" grpId="1"/>
      <p:bldP spid="935" grpId="0"/>
      <p:bldP spid="935" grpId="1"/>
    </p:bldLst>
  </p:timing>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tailEnd type="triangle" w="lg" len="lg"/>
        </a:ln>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AIUB 2020" id="{033F8366-E9C0-4C27-B361-D854D750B9D6}" vid="{CC749DA0-5DDF-4326-94F0-8B27CE391E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e13de4224e8596c5bbe69247c07125c1">
  <xsd:schema xmlns:xsd="http://www.w3.org/2001/XMLSchema" xmlns:xs="http://www.w3.org/2001/XMLSchema" xmlns:p="http://schemas.microsoft.com/office/2006/metadata/properties" xmlns:ns2="d2759a66-45ac-4dcc-97a7-1d1447a6f8ca" targetNamespace="http://schemas.microsoft.com/office/2006/metadata/properties" ma:root="true" ma:fieldsID="33182f9908a056a3534a0f208b979359"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3A78CB6-9F18-4B90-B489-9E71AF056549}">
  <ds:schemaRefs>
    <ds:schemaRef ds:uri="http://schemas.microsoft.com/sharepoint/v3/contenttype/forms"/>
  </ds:schemaRefs>
</ds:datastoreItem>
</file>

<file path=customXml/itemProps2.xml><?xml version="1.0" encoding="utf-8"?>
<ds:datastoreItem xmlns:ds="http://schemas.openxmlformats.org/officeDocument/2006/customXml" ds:itemID="{92ACBABF-AF9C-4ADC-B843-0547FC4B2074}">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4EB65AD4-CE30-4192-9513-ECA64CE5E9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AIUB 2020</Template>
  <TotalTime>1324</TotalTime>
  <Words>4084</Words>
  <Application>Microsoft Office PowerPoint</Application>
  <PresentationFormat>On-screen Show (4:3)</PresentationFormat>
  <Paragraphs>2271</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Arial Black</vt:lpstr>
      <vt:lpstr>Calibri</vt:lpstr>
      <vt:lpstr>Corbel</vt:lpstr>
      <vt:lpstr>Symbol</vt:lpstr>
      <vt:lpstr>Wingdings</vt:lpstr>
      <vt:lpstr>AIUB 2020</vt:lpstr>
      <vt:lpstr>Deterministic Finite Automaton (DFA) Regular Language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Mashiour Rahman</dc:creator>
  <cp:lastModifiedBy>Dr. Afroza Nahar</cp:lastModifiedBy>
  <cp:revision>224</cp:revision>
  <dcterms:created xsi:type="dcterms:W3CDTF">2020-07-03T15:11:23Z</dcterms:created>
  <dcterms:modified xsi:type="dcterms:W3CDTF">2024-06-14T14:20:27Z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