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35"/>
  </p:notesMasterIdLst>
  <p:sldIdLst>
    <p:sldId id="256" r:id="rId2"/>
    <p:sldId id="257" r:id="rId3"/>
    <p:sldId id="258" r:id="rId4"/>
    <p:sldId id="259" r:id="rId5"/>
    <p:sldId id="295" r:id="rId6"/>
    <p:sldId id="489" r:id="rId7"/>
    <p:sldId id="490" r:id="rId8"/>
    <p:sldId id="477" r:id="rId9"/>
    <p:sldId id="476" r:id="rId10"/>
    <p:sldId id="472" r:id="rId11"/>
    <p:sldId id="478" r:id="rId12"/>
    <p:sldId id="331" r:id="rId13"/>
    <p:sldId id="474" r:id="rId14"/>
    <p:sldId id="329" r:id="rId15"/>
    <p:sldId id="330" r:id="rId16"/>
    <p:sldId id="286" r:id="rId17"/>
    <p:sldId id="287" r:id="rId18"/>
    <p:sldId id="484" r:id="rId19"/>
    <p:sldId id="485" r:id="rId20"/>
    <p:sldId id="486" r:id="rId21"/>
    <p:sldId id="487" r:id="rId22"/>
    <p:sldId id="288" r:id="rId23"/>
    <p:sldId id="291" r:id="rId24"/>
    <p:sldId id="301" r:id="rId25"/>
    <p:sldId id="289" r:id="rId26"/>
    <p:sldId id="296" r:id="rId27"/>
    <p:sldId id="292" r:id="rId28"/>
    <p:sldId id="293" r:id="rId29"/>
    <p:sldId id="300" r:id="rId30"/>
    <p:sldId id="297" r:id="rId31"/>
    <p:sldId id="298" r:id="rId32"/>
    <p:sldId id="299" r:id="rId33"/>
    <p:sldId id="277"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f. Dr. Afroza Nahar" userId="9d1ccd36-b394-4689-9b8e-4086784d03ec" providerId="ADAL" clId="{B66F2E5C-F17B-4C4F-99C9-ED1BDBBCD641}"/>
    <pc:docChg chg="modSld">
      <pc:chgData name="Prof. Dr. Afroza Nahar" userId="9d1ccd36-b394-4689-9b8e-4086784d03ec" providerId="ADAL" clId="{B66F2E5C-F17B-4C4F-99C9-ED1BDBBCD641}" dt="2024-09-03T14:15:00.293" v="5" actId="20577"/>
      <pc:docMkLst>
        <pc:docMk/>
      </pc:docMkLst>
      <pc:sldChg chg="modSp mod">
        <pc:chgData name="Prof. Dr. Afroza Nahar" userId="9d1ccd36-b394-4689-9b8e-4086784d03ec" providerId="ADAL" clId="{B66F2E5C-F17B-4C4F-99C9-ED1BDBBCD641}" dt="2024-09-03T14:15:00.293" v="5" actId="20577"/>
        <pc:sldMkLst>
          <pc:docMk/>
          <pc:sldMk cId="2004203309" sldId="256"/>
        </pc:sldMkLst>
        <pc:spChg chg="mod">
          <ac:chgData name="Prof. Dr. Afroza Nahar" userId="9d1ccd36-b394-4689-9b8e-4086784d03ec" providerId="ADAL" clId="{B66F2E5C-F17B-4C4F-99C9-ED1BDBBCD641}" dt="2024-09-03T14:15:00.293" v="5" actId="20577"/>
          <ac:spMkLst>
            <pc:docMk/>
            <pc:sldMk cId="2004203309" sldId="256"/>
            <ac:spMk id="7" creationId="{341AB14A-DC6C-4689-AD70-C6C8EFF28C33}"/>
          </ac:spMkLst>
        </pc:spChg>
      </pc:sldChg>
    </pc:docChg>
  </pc:docChgLst>
  <pc:docChgLst>
    <pc:chgData name="Dr. Afroza Nahar" userId="9d1ccd36-b394-4689-9b8e-4086784d03ec" providerId="ADAL" clId="{1ED2A534-B1F9-4F4D-B090-234F5077F860}"/>
    <pc:docChg chg="modSld sldOrd">
      <pc:chgData name="Dr. Afroza Nahar" userId="9d1ccd36-b394-4689-9b8e-4086784d03ec" providerId="ADAL" clId="{1ED2A534-B1F9-4F4D-B090-234F5077F860}" dt="2023-11-06T03:42:55.695" v="33" actId="20577"/>
      <pc:docMkLst>
        <pc:docMk/>
      </pc:docMkLst>
      <pc:sldChg chg="modSp mod">
        <pc:chgData name="Dr. Afroza Nahar" userId="9d1ccd36-b394-4689-9b8e-4086784d03ec" providerId="ADAL" clId="{1ED2A534-B1F9-4F4D-B090-234F5077F860}" dt="2023-11-06T03:42:55.695" v="33" actId="20577"/>
        <pc:sldMkLst>
          <pc:docMk/>
          <pc:sldMk cId="2004203309" sldId="256"/>
        </pc:sldMkLst>
        <pc:spChg chg="mod">
          <ac:chgData name="Dr. Afroza Nahar" userId="9d1ccd36-b394-4689-9b8e-4086784d03ec" providerId="ADAL" clId="{1ED2A534-B1F9-4F4D-B090-234F5077F860}" dt="2023-10-31T02:51:29.268" v="7" actId="20577"/>
          <ac:spMkLst>
            <pc:docMk/>
            <pc:sldMk cId="2004203309" sldId="256"/>
            <ac:spMk id="6" creationId="{FA8C51C5-868C-4051-A04F-FC945CA34685}"/>
          </ac:spMkLst>
        </pc:spChg>
        <pc:spChg chg="mod">
          <ac:chgData name="Dr. Afroza Nahar" userId="9d1ccd36-b394-4689-9b8e-4086784d03ec" providerId="ADAL" clId="{1ED2A534-B1F9-4F4D-B090-234F5077F860}" dt="2023-11-06T03:42:55.695" v="33" actId="20577"/>
          <ac:spMkLst>
            <pc:docMk/>
            <pc:sldMk cId="2004203309" sldId="256"/>
            <ac:spMk id="7" creationId="{341AB14A-DC6C-4689-AD70-C6C8EFF28C33}"/>
          </ac:spMkLst>
        </pc:spChg>
      </pc:sldChg>
      <pc:sldChg chg="modSp ord">
        <pc:chgData name="Dr. Afroza Nahar" userId="9d1ccd36-b394-4689-9b8e-4086784d03ec" providerId="ADAL" clId="{1ED2A534-B1F9-4F4D-B090-234F5077F860}" dt="2023-11-05T08:24:48.098" v="23"/>
        <pc:sldMkLst>
          <pc:docMk/>
          <pc:sldMk cId="3280126140" sldId="291"/>
        </pc:sldMkLst>
        <pc:spChg chg="mod">
          <ac:chgData name="Dr. Afroza Nahar" userId="9d1ccd36-b394-4689-9b8e-4086784d03ec" providerId="ADAL" clId="{1ED2A534-B1F9-4F4D-B090-234F5077F860}" dt="2023-11-01T09:03:42.387" v="21" actId="1035"/>
          <ac:spMkLst>
            <pc:docMk/>
            <pc:sldMk cId="3280126140" sldId="291"/>
            <ac:spMk id="6" creationId="{E8E7A308-651B-4DEF-8A26-58B94081C36F}"/>
          </ac:spMkLst>
        </pc:spChg>
        <pc:spChg chg="mod">
          <ac:chgData name="Dr. Afroza Nahar" userId="9d1ccd36-b394-4689-9b8e-4086784d03ec" providerId="ADAL" clId="{1ED2A534-B1F9-4F4D-B090-234F5077F860}" dt="2023-11-01T09:03:42.387" v="21" actId="1035"/>
          <ac:spMkLst>
            <pc:docMk/>
            <pc:sldMk cId="3280126140" sldId="291"/>
            <ac:spMk id="7" creationId="{F9E86821-A0A4-4019-9CBE-C77AFD3091CA}"/>
          </ac:spMkLst>
        </pc:spChg>
        <pc:spChg chg="mod">
          <ac:chgData name="Dr. Afroza Nahar" userId="9d1ccd36-b394-4689-9b8e-4086784d03ec" providerId="ADAL" clId="{1ED2A534-B1F9-4F4D-B090-234F5077F860}" dt="2023-11-01T09:03:42.387" v="21" actId="1035"/>
          <ac:spMkLst>
            <pc:docMk/>
            <pc:sldMk cId="3280126140" sldId="291"/>
            <ac:spMk id="8" creationId="{7D38FA89-83AF-4487-AA39-4F4877478F48}"/>
          </ac:spMkLst>
        </pc:spChg>
        <pc:spChg chg="mod">
          <ac:chgData name="Dr. Afroza Nahar" userId="9d1ccd36-b394-4689-9b8e-4086784d03ec" providerId="ADAL" clId="{1ED2A534-B1F9-4F4D-B090-234F5077F860}" dt="2023-11-01T09:03:42.387" v="21" actId="1035"/>
          <ac:spMkLst>
            <pc:docMk/>
            <pc:sldMk cId="3280126140" sldId="291"/>
            <ac:spMk id="9" creationId="{8F7D73BA-DF9E-4B68-83E6-EDD19E666BA3}"/>
          </ac:spMkLst>
        </pc:spChg>
        <pc:spChg chg="mod">
          <ac:chgData name="Dr. Afroza Nahar" userId="9d1ccd36-b394-4689-9b8e-4086784d03ec" providerId="ADAL" clId="{1ED2A534-B1F9-4F4D-B090-234F5077F860}" dt="2023-11-01T09:03:42.387" v="21" actId="1035"/>
          <ac:spMkLst>
            <pc:docMk/>
            <pc:sldMk cId="3280126140" sldId="291"/>
            <ac:spMk id="10" creationId="{EAEE9DB1-F516-482A-8E87-964D4CFA3931}"/>
          </ac:spMkLst>
        </pc:spChg>
        <pc:spChg chg="mod">
          <ac:chgData name="Dr. Afroza Nahar" userId="9d1ccd36-b394-4689-9b8e-4086784d03ec" providerId="ADAL" clId="{1ED2A534-B1F9-4F4D-B090-234F5077F860}" dt="2023-11-01T09:03:42.387" v="21" actId="1035"/>
          <ac:spMkLst>
            <pc:docMk/>
            <pc:sldMk cId="3280126140" sldId="291"/>
            <ac:spMk id="15" creationId="{2FF411EC-428D-4EE2-9941-59CD26E4815E}"/>
          </ac:spMkLst>
        </pc:spChg>
        <pc:spChg chg="mod">
          <ac:chgData name="Dr. Afroza Nahar" userId="9d1ccd36-b394-4689-9b8e-4086784d03ec" providerId="ADAL" clId="{1ED2A534-B1F9-4F4D-B090-234F5077F860}" dt="2023-11-01T09:03:42.387" v="21" actId="1035"/>
          <ac:spMkLst>
            <pc:docMk/>
            <pc:sldMk cId="3280126140" sldId="291"/>
            <ac:spMk id="16" creationId="{E7242A48-4A21-4E06-8C7C-3089CCE23D37}"/>
          </ac:spMkLst>
        </pc:spChg>
        <pc:spChg chg="mod">
          <ac:chgData name="Dr. Afroza Nahar" userId="9d1ccd36-b394-4689-9b8e-4086784d03ec" providerId="ADAL" clId="{1ED2A534-B1F9-4F4D-B090-234F5077F860}" dt="2023-11-01T09:03:42.387" v="21" actId="1035"/>
          <ac:spMkLst>
            <pc:docMk/>
            <pc:sldMk cId="3280126140" sldId="291"/>
            <ac:spMk id="17" creationId="{B8F48B85-427F-4FE1-9878-2152FB83CF86}"/>
          </ac:spMkLst>
        </pc:spChg>
        <pc:spChg chg="mod">
          <ac:chgData name="Dr. Afroza Nahar" userId="9d1ccd36-b394-4689-9b8e-4086784d03ec" providerId="ADAL" clId="{1ED2A534-B1F9-4F4D-B090-234F5077F860}" dt="2023-11-01T09:03:42.387" v="21" actId="1035"/>
          <ac:spMkLst>
            <pc:docMk/>
            <pc:sldMk cId="3280126140" sldId="291"/>
            <ac:spMk id="18" creationId="{A73D29FE-8394-4FDC-AD9B-DFB59FA43D3C}"/>
          </ac:spMkLst>
        </pc:spChg>
        <pc:spChg chg="mod">
          <ac:chgData name="Dr. Afroza Nahar" userId="9d1ccd36-b394-4689-9b8e-4086784d03ec" providerId="ADAL" clId="{1ED2A534-B1F9-4F4D-B090-234F5077F860}" dt="2023-11-01T09:03:42.387" v="21" actId="1035"/>
          <ac:spMkLst>
            <pc:docMk/>
            <pc:sldMk cId="3280126140" sldId="291"/>
            <ac:spMk id="19" creationId="{F42D3EE7-B207-42F6-BEC4-2453C5DA0121}"/>
          </ac:spMkLst>
        </pc:spChg>
        <pc:cxnChg chg="mod">
          <ac:chgData name="Dr. Afroza Nahar" userId="9d1ccd36-b394-4689-9b8e-4086784d03ec" providerId="ADAL" clId="{1ED2A534-B1F9-4F4D-B090-234F5077F860}" dt="2023-11-01T09:03:42.387" v="21" actId="1035"/>
          <ac:cxnSpMkLst>
            <pc:docMk/>
            <pc:sldMk cId="3280126140" sldId="291"/>
            <ac:cxnSpMk id="11" creationId="{0AC36044-FE04-4739-BA1F-3AF9FDEAEECA}"/>
          </ac:cxnSpMkLst>
        </pc:cxnChg>
        <pc:cxnChg chg="mod">
          <ac:chgData name="Dr. Afroza Nahar" userId="9d1ccd36-b394-4689-9b8e-4086784d03ec" providerId="ADAL" clId="{1ED2A534-B1F9-4F4D-B090-234F5077F860}" dt="2023-11-01T09:03:42.387" v="21" actId="1035"/>
          <ac:cxnSpMkLst>
            <pc:docMk/>
            <pc:sldMk cId="3280126140" sldId="291"/>
            <ac:cxnSpMk id="12" creationId="{3598AA5C-4D71-4029-BD00-D32392C292F2}"/>
          </ac:cxnSpMkLst>
        </pc:cxnChg>
        <pc:cxnChg chg="mod">
          <ac:chgData name="Dr. Afroza Nahar" userId="9d1ccd36-b394-4689-9b8e-4086784d03ec" providerId="ADAL" clId="{1ED2A534-B1F9-4F4D-B090-234F5077F860}" dt="2023-11-01T09:03:42.387" v="21" actId="1035"/>
          <ac:cxnSpMkLst>
            <pc:docMk/>
            <pc:sldMk cId="3280126140" sldId="291"/>
            <ac:cxnSpMk id="13" creationId="{4A99314E-CDC3-4EF2-B286-B26C9AF9F5EC}"/>
          </ac:cxnSpMkLst>
        </pc:cxnChg>
        <pc:cxnChg chg="mod">
          <ac:chgData name="Dr. Afroza Nahar" userId="9d1ccd36-b394-4689-9b8e-4086784d03ec" providerId="ADAL" clId="{1ED2A534-B1F9-4F4D-B090-234F5077F860}" dt="2023-11-01T09:03:42.387" v="21" actId="1035"/>
          <ac:cxnSpMkLst>
            <pc:docMk/>
            <pc:sldMk cId="3280126140" sldId="291"/>
            <ac:cxnSpMk id="14" creationId="{AF4BF9A7-DAA7-4782-9B1F-711BE68C7A34}"/>
          </ac:cxnSpMkLst>
        </pc:cxnChg>
        <pc:cxnChg chg="mod">
          <ac:chgData name="Dr. Afroza Nahar" userId="9d1ccd36-b394-4689-9b8e-4086784d03ec" providerId="ADAL" clId="{1ED2A534-B1F9-4F4D-B090-234F5077F860}" dt="2023-11-01T09:03:42.387" v="21" actId="1035"/>
          <ac:cxnSpMkLst>
            <pc:docMk/>
            <pc:sldMk cId="3280126140" sldId="291"/>
            <ac:cxnSpMk id="20" creationId="{9EA855A1-45C6-43CF-9D43-40AA861EDB1A}"/>
          </ac:cxnSpMkLst>
        </pc:cxnChg>
      </pc:sldChg>
      <pc:sldChg chg="modSp mod">
        <pc:chgData name="Dr. Afroza Nahar" userId="9d1ccd36-b394-4689-9b8e-4086784d03ec" providerId="ADAL" clId="{1ED2A534-B1F9-4F4D-B090-234F5077F860}" dt="2023-11-01T04:41:14.393" v="9" actId="207"/>
        <pc:sldMkLst>
          <pc:docMk/>
          <pc:sldMk cId="1658992838" sldId="293"/>
        </pc:sldMkLst>
        <pc:spChg chg="mod">
          <ac:chgData name="Dr. Afroza Nahar" userId="9d1ccd36-b394-4689-9b8e-4086784d03ec" providerId="ADAL" clId="{1ED2A534-B1F9-4F4D-B090-234F5077F860}" dt="2023-11-01T04:41:14.393" v="9" actId="207"/>
          <ac:spMkLst>
            <pc:docMk/>
            <pc:sldMk cId="1658992838" sldId="293"/>
            <ac:spMk id="4" creationId="{37996FEC-8379-43E0-A825-4EBBFB8699F6}"/>
          </ac:spMkLst>
        </pc:spChg>
      </pc:sldChg>
    </pc:docChg>
  </pc:docChgLst>
  <pc:docChgLst>
    <pc:chgData name="Prof. Dr. Afroza Nahar" userId="9d1ccd36-b394-4689-9b8e-4086784d03ec" providerId="ADAL" clId="{E6A640DE-2F89-4C48-A29A-DA415DE6F569}"/>
    <pc:docChg chg="custSel modSld">
      <pc:chgData name="Prof. Dr. Afroza Nahar" userId="9d1ccd36-b394-4689-9b8e-4086784d03ec" providerId="ADAL" clId="{E6A640DE-2F89-4C48-A29A-DA415DE6F569}" dt="2024-08-18T05:22:14.725" v="43" actId="6549"/>
      <pc:docMkLst>
        <pc:docMk/>
      </pc:docMkLst>
      <pc:sldChg chg="modSp mod">
        <pc:chgData name="Prof. Dr. Afroza Nahar" userId="9d1ccd36-b394-4689-9b8e-4086784d03ec" providerId="ADAL" clId="{E6A640DE-2F89-4C48-A29A-DA415DE6F569}" dt="2024-08-18T05:22:14.725" v="43" actId="6549"/>
        <pc:sldMkLst>
          <pc:docMk/>
          <pc:sldMk cId="2004203309" sldId="256"/>
        </pc:sldMkLst>
        <pc:spChg chg="mod">
          <ac:chgData name="Prof. Dr. Afroza Nahar" userId="9d1ccd36-b394-4689-9b8e-4086784d03ec" providerId="ADAL" clId="{E6A640DE-2F89-4C48-A29A-DA415DE6F569}" dt="2024-08-18T03:13:33.151" v="9" actId="20577"/>
          <ac:spMkLst>
            <pc:docMk/>
            <pc:sldMk cId="2004203309" sldId="256"/>
            <ac:spMk id="6" creationId="{FA8C51C5-868C-4051-A04F-FC945CA34685}"/>
          </ac:spMkLst>
        </pc:spChg>
        <pc:spChg chg="mod">
          <ac:chgData name="Prof. Dr. Afroza Nahar" userId="9d1ccd36-b394-4689-9b8e-4086784d03ec" providerId="ADAL" clId="{E6A640DE-2F89-4C48-A29A-DA415DE6F569}" dt="2024-08-18T05:22:14.725" v="43" actId="6549"/>
          <ac:spMkLst>
            <pc:docMk/>
            <pc:sldMk cId="2004203309" sldId="256"/>
            <ac:spMk id="7" creationId="{341AB14A-DC6C-4689-AD70-C6C8EFF28C33}"/>
          </ac:spMkLst>
        </pc:spChg>
      </pc:sldChg>
    </pc:docChg>
  </pc:docChgLst>
  <pc:docChgLst>
    <pc:chgData name="Dr. Afroza Nahar" userId="9d1ccd36-b394-4689-9b8e-4086784d03ec" providerId="ADAL" clId="{CC24616C-5E8B-472E-9B01-45FFCDF725E3}"/>
    <pc:docChg chg="addSld modSld">
      <pc:chgData name="Dr. Afroza Nahar" userId="9d1ccd36-b394-4689-9b8e-4086784d03ec" providerId="ADAL" clId="{CC24616C-5E8B-472E-9B01-45FFCDF725E3}" dt="2023-12-26T12:41:49.679" v="6" actId="12"/>
      <pc:docMkLst>
        <pc:docMk/>
      </pc:docMkLst>
      <pc:sldChg chg="modSp">
        <pc:chgData name="Dr. Afroza Nahar" userId="9d1ccd36-b394-4689-9b8e-4086784d03ec" providerId="ADAL" clId="{CC24616C-5E8B-472E-9B01-45FFCDF725E3}" dt="2023-12-26T12:41:49.679" v="6" actId="12"/>
        <pc:sldMkLst>
          <pc:docMk/>
          <pc:sldMk cId="3641935330" sldId="287"/>
        </pc:sldMkLst>
        <pc:spChg chg="mod">
          <ac:chgData name="Dr. Afroza Nahar" userId="9d1ccd36-b394-4689-9b8e-4086784d03ec" providerId="ADAL" clId="{CC24616C-5E8B-472E-9B01-45FFCDF725E3}" dt="2023-12-26T12:41:49.679" v="6" actId="12"/>
          <ac:spMkLst>
            <pc:docMk/>
            <pc:sldMk cId="3641935330" sldId="287"/>
            <ac:spMk id="4" creationId="{D8AC3907-EBF2-4D34-A331-8EB836DCC74F}"/>
          </ac:spMkLst>
        </pc:spChg>
      </pc:sldChg>
      <pc:sldChg chg="addSp modSp new">
        <pc:chgData name="Dr. Afroza Nahar" userId="9d1ccd36-b394-4689-9b8e-4086784d03ec" providerId="ADAL" clId="{CC24616C-5E8B-472E-9B01-45FFCDF725E3}" dt="2023-12-13T02:18:42.088" v="2" actId="164"/>
        <pc:sldMkLst>
          <pc:docMk/>
          <pc:sldMk cId="920996436" sldId="300"/>
        </pc:sldMkLst>
        <pc:spChg chg="add mod">
          <ac:chgData name="Dr. Afroza Nahar" userId="9d1ccd36-b394-4689-9b8e-4086784d03ec" providerId="ADAL" clId="{CC24616C-5E8B-472E-9B01-45FFCDF725E3}" dt="2023-12-13T02:18:42.088" v="2" actId="164"/>
          <ac:spMkLst>
            <pc:docMk/>
            <pc:sldMk cId="920996436" sldId="300"/>
            <ac:spMk id="4" creationId="{246399FE-9363-B9FC-CE12-1C768DEFC1AE}"/>
          </ac:spMkLst>
        </pc:spChg>
        <pc:spChg chg="add mod">
          <ac:chgData name="Dr. Afroza Nahar" userId="9d1ccd36-b394-4689-9b8e-4086784d03ec" providerId="ADAL" clId="{CC24616C-5E8B-472E-9B01-45FFCDF725E3}" dt="2023-12-13T02:18:42.088" v="2" actId="164"/>
          <ac:spMkLst>
            <pc:docMk/>
            <pc:sldMk cId="920996436" sldId="300"/>
            <ac:spMk id="5" creationId="{8B783BF7-C3B9-10B7-AF1E-61EDA236B641}"/>
          </ac:spMkLst>
        </pc:spChg>
        <pc:spChg chg="add mod">
          <ac:chgData name="Dr. Afroza Nahar" userId="9d1ccd36-b394-4689-9b8e-4086784d03ec" providerId="ADAL" clId="{CC24616C-5E8B-472E-9B01-45FFCDF725E3}" dt="2023-12-13T02:18:42.088" v="2" actId="164"/>
          <ac:spMkLst>
            <pc:docMk/>
            <pc:sldMk cId="920996436" sldId="300"/>
            <ac:spMk id="6" creationId="{D3625A83-F195-67B8-F58F-89DB538F3AE5}"/>
          </ac:spMkLst>
        </pc:spChg>
        <pc:spChg chg="add mod">
          <ac:chgData name="Dr. Afroza Nahar" userId="9d1ccd36-b394-4689-9b8e-4086784d03ec" providerId="ADAL" clId="{CC24616C-5E8B-472E-9B01-45FFCDF725E3}" dt="2023-12-13T02:18:42.088" v="2" actId="164"/>
          <ac:spMkLst>
            <pc:docMk/>
            <pc:sldMk cId="920996436" sldId="300"/>
            <ac:spMk id="7" creationId="{2DCDBCA8-0179-FBF1-6381-B359A9D5DAB6}"/>
          </ac:spMkLst>
        </pc:spChg>
        <pc:spChg chg="add mod">
          <ac:chgData name="Dr. Afroza Nahar" userId="9d1ccd36-b394-4689-9b8e-4086784d03ec" providerId="ADAL" clId="{CC24616C-5E8B-472E-9B01-45FFCDF725E3}" dt="2023-12-13T02:18:42.088" v="2" actId="164"/>
          <ac:spMkLst>
            <pc:docMk/>
            <pc:sldMk cId="920996436" sldId="300"/>
            <ac:spMk id="8" creationId="{259D27DF-635C-AAF7-5EFD-7CC1914C917F}"/>
          </ac:spMkLst>
        </pc:spChg>
        <pc:spChg chg="add mod">
          <ac:chgData name="Dr. Afroza Nahar" userId="9d1ccd36-b394-4689-9b8e-4086784d03ec" providerId="ADAL" clId="{CC24616C-5E8B-472E-9B01-45FFCDF725E3}" dt="2023-12-13T02:18:42.088" v="2" actId="164"/>
          <ac:spMkLst>
            <pc:docMk/>
            <pc:sldMk cId="920996436" sldId="300"/>
            <ac:spMk id="14" creationId="{EACFF8D5-93FD-E485-BCB4-D6302AD23619}"/>
          </ac:spMkLst>
        </pc:spChg>
        <pc:spChg chg="add mod">
          <ac:chgData name="Dr. Afroza Nahar" userId="9d1ccd36-b394-4689-9b8e-4086784d03ec" providerId="ADAL" clId="{CC24616C-5E8B-472E-9B01-45FFCDF725E3}" dt="2023-12-13T02:18:42.088" v="2" actId="164"/>
          <ac:spMkLst>
            <pc:docMk/>
            <pc:sldMk cId="920996436" sldId="300"/>
            <ac:spMk id="15" creationId="{F9F6E77B-CF43-694B-0B8B-41D7E84B8B3A}"/>
          </ac:spMkLst>
        </pc:spChg>
        <pc:spChg chg="add mod">
          <ac:chgData name="Dr. Afroza Nahar" userId="9d1ccd36-b394-4689-9b8e-4086784d03ec" providerId="ADAL" clId="{CC24616C-5E8B-472E-9B01-45FFCDF725E3}" dt="2023-12-13T02:18:42.088" v="2" actId="164"/>
          <ac:spMkLst>
            <pc:docMk/>
            <pc:sldMk cId="920996436" sldId="300"/>
            <ac:spMk id="16" creationId="{11FF34EC-4207-9219-50EA-B8572D5B20C7}"/>
          </ac:spMkLst>
        </pc:spChg>
        <pc:spChg chg="add mod">
          <ac:chgData name="Dr. Afroza Nahar" userId="9d1ccd36-b394-4689-9b8e-4086784d03ec" providerId="ADAL" clId="{CC24616C-5E8B-472E-9B01-45FFCDF725E3}" dt="2023-12-13T02:18:42.088" v="2" actId="164"/>
          <ac:spMkLst>
            <pc:docMk/>
            <pc:sldMk cId="920996436" sldId="300"/>
            <ac:spMk id="17" creationId="{F5092993-5F4E-53EC-95C3-D1F9FCCC055E}"/>
          </ac:spMkLst>
        </pc:spChg>
        <pc:spChg chg="add mod">
          <ac:chgData name="Dr. Afroza Nahar" userId="9d1ccd36-b394-4689-9b8e-4086784d03ec" providerId="ADAL" clId="{CC24616C-5E8B-472E-9B01-45FFCDF725E3}" dt="2023-12-13T02:18:42.088" v="2" actId="164"/>
          <ac:spMkLst>
            <pc:docMk/>
            <pc:sldMk cId="920996436" sldId="300"/>
            <ac:spMk id="18" creationId="{BFF35592-B48E-AA6E-49A4-3B7FCC49C909}"/>
          </ac:spMkLst>
        </pc:spChg>
        <pc:grpChg chg="add mod">
          <ac:chgData name="Dr. Afroza Nahar" userId="9d1ccd36-b394-4689-9b8e-4086784d03ec" providerId="ADAL" clId="{CC24616C-5E8B-472E-9B01-45FFCDF725E3}" dt="2023-12-13T02:18:42.088" v="2" actId="164"/>
          <ac:grpSpMkLst>
            <pc:docMk/>
            <pc:sldMk cId="920996436" sldId="300"/>
            <ac:grpSpMk id="19" creationId="{9CF403CC-784F-083E-A1EF-A438482F56CE}"/>
          </ac:grpSpMkLst>
        </pc:grpChg>
        <pc:cxnChg chg="add mod">
          <ac:chgData name="Dr. Afroza Nahar" userId="9d1ccd36-b394-4689-9b8e-4086784d03ec" providerId="ADAL" clId="{CC24616C-5E8B-472E-9B01-45FFCDF725E3}" dt="2023-12-13T02:18:42.088" v="2" actId="164"/>
          <ac:cxnSpMkLst>
            <pc:docMk/>
            <pc:sldMk cId="920996436" sldId="300"/>
            <ac:cxnSpMk id="9" creationId="{FF0B3375-F49A-D920-C928-A6F1A45ECBA2}"/>
          </ac:cxnSpMkLst>
        </pc:cxnChg>
        <pc:cxnChg chg="add mod">
          <ac:chgData name="Dr. Afroza Nahar" userId="9d1ccd36-b394-4689-9b8e-4086784d03ec" providerId="ADAL" clId="{CC24616C-5E8B-472E-9B01-45FFCDF725E3}" dt="2023-12-13T02:18:42.088" v="2" actId="164"/>
          <ac:cxnSpMkLst>
            <pc:docMk/>
            <pc:sldMk cId="920996436" sldId="300"/>
            <ac:cxnSpMk id="10" creationId="{BE852C97-E342-73CE-C97E-7070233F19E0}"/>
          </ac:cxnSpMkLst>
        </pc:cxnChg>
        <pc:cxnChg chg="add mod">
          <ac:chgData name="Dr. Afroza Nahar" userId="9d1ccd36-b394-4689-9b8e-4086784d03ec" providerId="ADAL" clId="{CC24616C-5E8B-472E-9B01-45FFCDF725E3}" dt="2023-12-13T02:18:42.088" v="2" actId="164"/>
          <ac:cxnSpMkLst>
            <pc:docMk/>
            <pc:sldMk cId="920996436" sldId="300"/>
            <ac:cxnSpMk id="11" creationId="{81096D62-5084-0790-CF55-18E1D46DDE12}"/>
          </ac:cxnSpMkLst>
        </pc:cxnChg>
        <pc:cxnChg chg="add mod">
          <ac:chgData name="Dr. Afroza Nahar" userId="9d1ccd36-b394-4689-9b8e-4086784d03ec" providerId="ADAL" clId="{CC24616C-5E8B-472E-9B01-45FFCDF725E3}" dt="2023-12-13T02:18:42.088" v="2" actId="164"/>
          <ac:cxnSpMkLst>
            <pc:docMk/>
            <pc:sldMk cId="920996436" sldId="300"/>
            <ac:cxnSpMk id="12" creationId="{7D3CA2B1-7DEE-1B86-F063-93AEE1CA65A9}"/>
          </ac:cxnSpMkLst>
        </pc:cxnChg>
        <pc:cxnChg chg="add mod">
          <ac:chgData name="Dr. Afroza Nahar" userId="9d1ccd36-b394-4689-9b8e-4086784d03ec" providerId="ADAL" clId="{CC24616C-5E8B-472E-9B01-45FFCDF725E3}" dt="2023-12-13T02:18:42.088" v="2" actId="164"/>
          <ac:cxnSpMkLst>
            <pc:docMk/>
            <pc:sldMk cId="920996436" sldId="300"/>
            <ac:cxnSpMk id="13" creationId="{9E5A1637-4F43-43F7-0A58-FFE92FE3CD74}"/>
          </ac:cxnSpMkLst>
        </pc:cxnChg>
      </pc:sldChg>
      <pc:sldChg chg="addSp modSp new">
        <pc:chgData name="Dr. Afroza Nahar" userId="9d1ccd36-b394-4689-9b8e-4086784d03ec" providerId="ADAL" clId="{CC24616C-5E8B-472E-9B01-45FFCDF725E3}" dt="2023-12-13T08:47:49.344" v="5" actId="164"/>
        <pc:sldMkLst>
          <pc:docMk/>
          <pc:sldMk cId="373324611" sldId="301"/>
        </pc:sldMkLst>
        <pc:spChg chg="add mod">
          <ac:chgData name="Dr. Afroza Nahar" userId="9d1ccd36-b394-4689-9b8e-4086784d03ec" providerId="ADAL" clId="{CC24616C-5E8B-472E-9B01-45FFCDF725E3}" dt="2023-12-13T08:47:49.344" v="5" actId="164"/>
          <ac:spMkLst>
            <pc:docMk/>
            <pc:sldMk cId="373324611" sldId="301"/>
            <ac:spMk id="4" creationId="{86680336-4A65-AE48-4A94-10A7E2E31BCF}"/>
          </ac:spMkLst>
        </pc:spChg>
        <pc:spChg chg="add mod">
          <ac:chgData name="Dr. Afroza Nahar" userId="9d1ccd36-b394-4689-9b8e-4086784d03ec" providerId="ADAL" clId="{CC24616C-5E8B-472E-9B01-45FFCDF725E3}" dt="2023-12-13T08:47:49.344" v="5" actId="164"/>
          <ac:spMkLst>
            <pc:docMk/>
            <pc:sldMk cId="373324611" sldId="301"/>
            <ac:spMk id="5" creationId="{26224A52-3E12-ED41-1F7D-818E74E48B13}"/>
          </ac:spMkLst>
        </pc:spChg>
        <pc:spChg chg="add mod">
          <ac:chgData name="Dr. Afroza Nahar" userId="9d1ccd36-b394-4689-9b8e-4086784d03ec" providerId="ADAL" clId="{CC24616C-5E8B-472E-9B01-45FFCDF725E3}" dt="2023-12-13T08:47:49.344" v="5" actId="164"/>
          <ac:spMkLst>
            <pc:docMk/>
            <pc:sldMk cId="373324611" sldId="301"/>
            <ac:spMk id="6" creationId="{657FBE99-9E4C-3AA0-1C8D-7D89DD05AFCD}"/>
          </ac:spMkLst>
        </pc:spChg>
        <pc:spChg chg="add mod">
          <ac:chgData name="Dr. Afroza Nahar" userId="9d1ccd36-b394-4689-9b8e-4086784d03ec" providerId="ADAL" clId="{CC24616C-5E8B-472E-9B01-45FFCDF725E3}" dt="2023-12-13T08:47:49.344" v="5" actId="164"/>
          <ac:spMkLst>
            <pc:docMk/>
            <pc:sldMk cId="373324611" sldId="301"/>
            <ac:spMk id="7" creationId="{F99D273C-D3F9-3B2F-D78C-9CFA0C7F1A11}"/>
          </ac:spMkLst>
        </pc:spChg>
        <pc:spChg chg="add mod">
          <ac:chgData name="Dr. Afroza Nahar" userId="9d1ccd36-b394-4689-9b8e-4086784d03ec" providerId="ADAL" clId="{CC24616C-5E8B-472E-9B01-45FFCDF725E3}" dt="2023-12-13T08:47:49.344" v="5" actId="164"/>
          <ac:spMkLst>
            <pc:docMk/>
            <pc:sldMk cId="373324611" sldId="301"/>
            <ac:spMk id="8" creationId="{75E2EB61-D92C-E81E-A037-BAAC6CC431C5}"/>
          </ac:spMkLst>
        </pc:spChg>
        <pc:spChg chg="add mod">
          <ac:chgData name="Dr. Afroza Nahar" userId="9d1ccd36-b394-4689-9b8e-4086784d03ec" providerId="ADAL" clId="{CC24616C-5E8B-472E-9B01-45FFCDF725E3}" dt="2023-12-13T08:47:49.344" v="5" actId="164"/>
          <ac:spMkLst>
            <pc:docMk/>
            <pc:sldMk cId="373324611" sldId="301"/>
            <ac:spMk id="13" creationId="{206EC939-EDBC-0311-EA2B-ADA76A2AAB2D}"/>
          </ac:spMkLst>
        </pc:spChg>
        <pc:spChg chg="add mod">
          <ac:chgData name="Dr. Afroza Nahar" userId="9d1ccd36-b394-4689-9b8e-4086784d03ec" providerId="ADAL" clId="{CC24616C-5E8B-472E-9B01-45FFCDF725E3}" dt="2023-12-13T08:47:49.344" v="5" actId="164"/>
          <ac:spMkLst>
            <pc:docMk/>
            <pc:sldMk cId="373324611" sldId="301"/>
            <ac:spMk id="14" creationId="{26928FF9-1A6B-588F-9033-88B25662223B}"/>
          </ac:spMkLst>
        </pc:spChg>
        <pc:spChg chg="add mod">
          <ac:chgData name="Dr. Afroza Nahar" userId="9d1ccd36-b394-4689-9b8e-4086784d03ec" providerId="ADAL" clId="{CC24616C-5E8B-472E-9B01-45FFCDF725E3}" dt="2023-12-13T08:47:49.344" v="5" actId="164"/>
          <ac:spMkLst>
            <pc:docMk/>
            <pc:sldMk cId="373324611" sldId="301"/>
            <ac:spMk id="15" creationId="{3BCC16B7-5E70-D1F1-DDD1-20EA476929CC}"/>
          </ac:spMkLst>
        </pc:spChg>
        <pc:spChg chg="add mod">
          <ac:chgData name="Dr. Afroza Nahar" userId="9d1ccd36-b394-4689-9b8e-4086784d03ec" providerId="ADAL" clId="{CC24616C-5E8B-472E-9B01-45FFCDF725E3}" dt="2023-12-13T08:47:49.344" v="5" actId="164"/>
          <ac:spMkLst>
            <pc:docMk/>
            <pc:sldMk cId="373324611" sldId="301"/>
            <ac:spMk id="16" creationId="{FADAF86D-E3EB-8A34-2528-E02492569FFD}"/>
          </ac:spMkLst>
        </pc:spChg>
        <pc:spChg chg="add mod">
          <ac:chgData name="Dr. Afroza Nahar" userId="9d1ccd36-b394-4689-9b8e-4086784d03ec" providerId="ADAL" clId="{CC24616C-5E8B-472E-9B01-45FFCDF725E3}" dt="2023-12-13T08:47:49.344" v="5" actId="164"/>
          <ac:spMkLst>
            <pc:docMk/>
            <pc:sldMk cId="373324611" sldId="301"/>
            <ac:spMk id="17" creationId="{DE74D9FE-62DD-377D-2D96-0005453F3C54}"/>
          </ac:spMkLst>
        </pc:spChg>
        <pc:grpChg chg="add mod">
          <ac:chgData name="Dr. Afroza Nahar" userId="9d1ccd36-b394-4689-9b8e-4086784d03ec" providerId="ADAL" clId="{CC24616C-5E8B-472E-9B01-45FFCDF725E3}" dt="2023-12-13T08:47:49.344" v="5" actId="164"/>
          <ac:grpSpMkLst>
            <pc:docMk/>
            <pc:sldMk cId="373324611" sldId="301"/>
            <ac:grpSpMk id="19" creationId="{0B25C11F-12AF-CA91-CFCA-E353DD31FC5D}"/>
          </ac:grpSpMkLst>
        </pc:grpChg>
        <pc:cxnChg chg="add mod">
          <ac:chgData name="Dr. Afroza Nahar" userId="9d1ccd36-b394-4689-9b8e-4086784d03ec" providerId="ADAL" clId="{CC24616C-5E8B-472E-9B01-45FFCDF725E3}" dt="2023-12-13T08:47:49.344" v="5" actId="164"/>
          <ac:cxnSpMkLst>
            <pc:docMk/>
            <pc:sldMk cId="373324611" sldId="301"/>
            <ac:cxnSpMk id="9" creationId="{617FDE95-002D-34AF-8FBC-F2B148D01F2F}"/>
          </ac:cxnSpMkLst>
        </pc:cxnChg>
        <pc:cxnChg chg="add mod">
          <ac:chgData name="Dr. Afroza Nahar" userId="9d1ccd36-b394-4689-9b8e-4086784d03ec" providerId="ADAL" clId="{CC24616C-5E8B-472E-9B01-45FFCDF725E3}" dt="2023-12-13T08:47:49.344" v="5" actId="164"/>
          <ac:cxnSpMkLst>
            <pc:docMk/>
            <pc:sldMk cId="373324611" sldId="301"/>
            <ac:cxnSpMk id="10" creationId="{9139CA0B-C068-74D3-187E-6DA354537B34}"/>
          </ac:cxnSpMkLst>
        </pc:cxnChg>
        <pc:cxnChg chg="add mod">
          <ac:chgData name="Dr. Afroza Nahar" userId="9d1ccd36-b394-4689-9b8e-4086784d03ec" providerId="ADAL" clId="{CC24616C-5E8B-472E-9B01-45FFCDF725E3}" dt="2023-12-13T08:47:49.344" v="5" actId="164"/>
          <ac:cxnSpMkLst>
            <pc:docMk/>
            <pc:sldMk cId="373324611" sldId="301"/>
            <ac:cxnSpMk id="11" creationId="{01124FFD-00AC-640F-DA72-969C67E9CA36}"/>
          </ac:cxnSpMkLst>
        </pc:cxnChg>
        <pc:cxnChg chg="add mod">
          <ac:chgData name="Dr. Afroza Nahar" userId="9d1ccd36-b394-4689-9b8e-4086784d03ec" providerId="ADAL" clId="{CC24616C-5E8B-472E-9B01-45FFCDF725E3}" dt="2023-12-13T08:47:49.344" v="5" actId="164"/>
          <ac:cxnSpMkLst>
            <pc:docMk/>
            <pc:sldMk cId="373324611" sldId="301"/>
            <ac:cxnSpMk id="12" creationId="{764B83CB-D048-C2C3-90F5-6FDB5E489341}"/>
          </ac:cxnSpMkLst>
        </pc:cxnChg>
        <pc:cxnChg chg="add mod">
          <ac:chgData name="Dr. Afroza Nahar" userId="9d1ccd36-b394-4689-9b8e-4086784d03ec" providerId="ADAL" clId="{CC24616C-5E8B-472E-9B01-45FFCDF725E3}" dt="2023-12-13T08:47:49.344" v="5" actId="164"/>
          <ac:cxnSpMkLst>
            <pc:docMk/>
            <pc:sldMk cId="373324611" sldId="301"/>
            <ac:cxnSpMk id="18" creationId="{A288C5CA-D20A-79FC-6406-F033D3DFFD62}"/>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9/3/2024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28</a:t>
            </a:fld>
            <a:endParaRPr lang="en-US"/>
          </a:p>
        </p:txBody>
      </p:sp>
    </p:spTree>
    <p:extLst>
      <p:ext uri="{BB962C8B-B14F-4D97-AF65-F5344CB8AC3E}">
        <p14:creationId xmlns:p14="http://schemas.microsoft.com/office/powerpoint/2010/main" val="1772438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1480602751"/>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621900584"/>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99394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60106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804700"/>
            <a:ext cx="4045773" cy="54276"/>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0084" y="0"/>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723116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778564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b">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b">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311203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585" y="845550"/>
            <a:ext cx="3087311" cy="2216304"/>
          </a:xfrm>
          <a:prstGeom prst="rect">
            <a:avLst/>
          </a:prstGeom>
          <a:solidFill>
            <a:schemeClr val="bg2">
              <a:lumMod val="50000"/>
            </a:schemeClr>
          </a:solidFill>
        </p:spPr>
        <p:txBody>
          <a:bodyPr anchor="b">
            <a:noAutofit/>
          </a:bodyPr>
          <a:lstStyle>
            <a:lvl1pPr algn="ctr">
              <a:defRPr sz="3600" b="1">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52712" y="65642"/>
            <a:ext cx="5783649"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Text Placeholder 3"/>
          <p:cNvSpPr>
            <a:spLocks noGrp="1"/>
          </p:cNvSpPr>
          <p:nvPr>
            <p:ph type="body" sz="half" idx="2" hasCustomPrompt="1"/>
          </p:nvPr>
        </p:nvSpPr>
        <p:spPr>
          <a:xfrm>
            <a:off x="27712" y="3061855"/>
            <a:ext cx="3079184" cy="3375176"/>
          </a:xfrm>
          <a:prstGeom prst="rect">
            <a:avLst/>
          </a:prstGeom>
          <a:solidFill>
            <a:schemeClr val="bg2">
              <a:lumMod val="75000"/>
            </a:schemeClr>
          </a:solidFill>
        </p:spPr>
        <p:txBody>
          <a:bodyPr>
            <a:normAutofit/>
          </a:bodyPr>
          <a:lstStyle>
            <a:lvl1pPr marL="0" indent="0" algn="ctr">
              <a:spcBef>
                <a:spcPts val="338"/>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306" y="3150023"/>
            <a:ext cx="6431289" cy="151690"/>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845128" y="376516"/>
            <a:ext cx="2261768" cy="151690"/>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1806776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12" name="Rectangle 11"/>
          <p:cNvSpPr/>
          <p:nvPr/>
        </p:nvSpPr>
        <p:spPr>
          <a:xfrm>
            <a:off x="2" y="4267204"/>
            <a:ext cx="3027363" cy="2120153"/>
          </a:xfrm>
          <a:prstGeom prst="rect">
            <a:avLst/>
          </a:prstGeom>
          <a:solidFill>
            <a:schemeClr val="accent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a:solidFill>
                <a:schemeClr val="tx1"/>
              </a:solidFill>
              <a:latin typeface="+mj-lt"/>
              <a:ea typeface="+mj-ea"/>
              <a:cs typeface="+mj-cs"/>
            </a:endParaRP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85562" y="3139802"/>
            <a:ext cx="6431289" cy="15169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6338813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694875"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694875"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694875"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846570" y="-5742"/>
            <a:ext cx="5297428" cy="6437034"/>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555078" y="3137416"/>
            <a:ext cx="6431289" cy="15169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73586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1"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0"/>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399"/>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29" name="Group 28">
            <a:extLst>
              <a:ext uri="{FF2B5EF4-FFF2-40B4-BE49-F238E27FC236}">
                <a16:creationId xmlns:a16="http://schemas.microsoft.com/office/drawing/2014/main" id="{A2F1777A-2E32-409A-A1FC-A790B44E0323}"/>
              </a:ext>
            </a:extLst>
          </p:cNvPr>
          <p:cNvGrpSpPr/>
          <p:nvPr userDrawn="1"/>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817254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23170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1_3 Pictures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3" y="4955894"/>
            <a:ext cx="5904853"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1" y="14282"/>
            <a:ext cx="5904853" cy="4932247"/>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4" name="Text Placeholder 3"/>
          <p:cNvSpPr>
            <a:spLocks noGrp="1"/>
          </p:cNvSpPr>
          <p:nvPr>
            <p:ph type="body" sz="half" idx="2" hasCustomPrompt="1"/>
          </p:nvPr>
        </p:nvSpPr>
        <p:spPr>
          <a:xfrm>
            <a:off x="3236393" y="5522632"/>
            <a:ext cx="5904853"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2" y="3139802"/>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4740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ener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175685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284162" y="2079911"/>
            <a:ext cx="8574087" cy="4314538"/>
          </a:xfrm>
          <a:prstGeom prst="rect">
            <a:avLst/>
          </a:prstGeom>
        </p:spPr>
        <p:txBody>
          <a:bodyPr/>
          <a:lstStyle>
            <a:lvl1pPr>
              <a:buNone/>
              <a:defRPr/>
            </a:lvl1pPr>
          </a:lstStyle>
          <a:p>
            <a:r>
              <a:rPr lang="en-US"/>
              <a:t>Click icon to add picture</a:t>
            </a:r>
            <a:endParaRPr dirty="0"/>
          </a:p>
        </p:txBody>
      </p:sp>
      <p:grpSp>
        <p:nvGrpSpPr>
          <p:cNvPr id="7" name="Group 16"/>
          <p:cNvGrpSpPr/>
          <p:nvPr/>
        </p:nvGrpSpPr>
        <p:grpSpPr>
          <a:xfrm>
            <a:off x="526064" y="1893139"/>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4" name="Rectangle 13">
            <a:extLst>
              <a:ext uri="{FF2B5EF4-FFF2-40B4-BE49-F238E27FC236}">
                <a16:creationId xmlns:a16="http://schemas.microsoft.com/office/drawing/2014/main" id="{67528718-6E04-4BEC-ADF2-88920AA3FECE}"/>
              </a:ext>
            </a:extLst>
          </p:cNvPr>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sp>
        <p:nvSpPr>
          <p:cNvPr id="15" name="Title 1">
            <a:extLst>
              <a:ext uri="{FF2B5EF4-FFF2-40B4-BE49-F238E27FC236}">
                <a16:creationId xmlns:a16="http://schemas.microsoft.com/office/drawing/2014/main" id="{A12D0062-E6E2-4AD0-B1BB-BB917877EE84}"/>
              </a:ext>
            </a:extLst>
          </p:cNvPr>
          <p:cNvSpPr>
            <a:spLocks noGrp="1"/>
          </p:cNvSpPr>
          <p:nvPr>
            <p:ph type="ctrTitle"/>
          </p:nvPr>
        </p:nvSpPr>
        <p:spPr>
          <a:xfrm>
            <a:off x="88829" y="130346"/>
            <a:ext cx="7635519" cy="1200683"/>
          </a:xfrm>
          <a:prstGeom prst="rect">
            <a:avLst/>
          </a:prstGeom>
          <a:solidFill>
            <a:schemeClr val="bg2">
              <a:lumMod val="50000"/>
            </a:schemeClr>
          </a:solidFill>
        </p:spPr>
        <p:txBody>
          <a:bodyPr vert="horz" lIns="91440" tIns="45720" rIns="91440" bIns="45720" rtlCol="0" anchor="ctr" anchorCtr="0">
            <a:normAutofit/>
          </a:bodyPr>
          <a:lstStyle>
            <a:lvl1pPr>
              <a:defRPr sz="4000"/>
            </a:lvl1pPr>
          </a:lstStyle>
          <a:p>
            <a:pPr lvl="0">
              <a:lnSpc>
                <a:spcPts val="2588"/>
              </a:lnSpc>
            </a:pPr>
            <a:r>
              <a:rPr lang="en-US"/>
              <a:t>Click to edit Master title style</a:t>
            </a:r>
            <a:endParaRPr dirty="0"/>
          </a:p>
        </p:txBody>
      </p:sp>
      <p:sp>
        <p:nvSpPr>
          <p:cNvPr id="16" name="Subtitle 2">
            <a:extLst>
              <a:ext uri="{FF2B5EF4-FFF2-40B4-BE49-F238E27FC236}">
                <a16:creationId xmlns:a16="http://schemas.microsoft.com/office/drawing/2014/main" id="{106F8A12-C08C-4648-A6E2-8115B993BC85}"/>
              </a:ext>
            </a:extLst>
          </p:cNvPr>
          <p:cNvSpPr>
            <a:spLocks noGrp="1"/>
          </p:cNvSpPr>
          <p:nvPr>
            <p:ph type="subTitle" idx="1"/>
          </p:nvPr>
        </p:nvSpPr>
        <p:spPr>
          <a:xfrm>
            <a:off x="102130" y="1463156"/>
            <a:ext cx="8951676" cy="365125"/>
          </a:xfrm>
          <a:prstGeom prst="rect">
            <a:avLst/>
          </a:prstGeom>
        </p:spPr>
        <p:txBody>
          <a:bodyPr vert="horz" lIns="91440" tIns="45720" rIns="91440" bIns="45720" rtlCol="0">
            <a:no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pic>
        <p:nvPicPr>
          <p:cNvPr id="17" name="Picture 2" descr="Image result for AIUB logo">
            <a:extLst>
              <a:ext uri="{FF2B5EF4-FFF2-40B4-BE49-F238E27FC236}">
                <a16:creationId xmlns:a16="http://schemas.microsoft.com/office/drawing/2014/main" id="{77C35A63-58FE-47BA-AA6A-E81A7A8C7C8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Footer Placeholder 4">
            <a:extLst>
              <a:ext uri="{FF2B5EF4-FFF2-40B4-BE49-F238E27FC236}">
                <a16:creationId xmlns:a16="http://schemas.microsoft.com/office/drawing/2014/main" id="{95464DC9-06F0-49C0-BD04-D4940311FC2D}"/>
              </a:ext>
            </a:extLst>
          </p:cNvPr>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Tree>
    <p:extLst>
      <p:ext uri="{BB962C8B-B14F-4D97-AF65-F5344CB8AC3E}">
        <p14:creationId xmlns:p14="http://schemas.microsoft.com/office/powerpoint/2010/main" val="2548259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wo Contents Title">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8444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4572000" y="1281745"/>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4031873"/>
          </a:xfrm>
          <a:prstGeom prst="rect">
            <a:avLst/>
          </a:prstGeom>
          <a:noFill/>
        </p:spPr>
        <p:txBody>
          <a:bodyPr wrap="square" rtlCol="0">
            <a:spAutoFit/>
          </a:bodyPr>
          <a:lstStyle/>
          <a:p>
            <a:pPr algn="just"/>
            <a:r>
              <a:rPr lang="en-US" sz="1600" b="1" i="0" kern="1200" dirty="0">
                <a:solidFill>
                  <a:schemeClr val="tx1"/>
                </a:solidFill>
                <a:effectLst/>
                <a:latin typeface="+mn-lt"/>
                <a:ea typeface="+mn-ea"/>
                <a:cs typeface="+mn-cs"/>
              </a:rPr>
              <a:t>Vision:</a:t>
            </a:r>
          </a:p>
          <a:p>
            <a:pPr algn="just"/>
            <a:r>
              <a:rPr lang="en-US" sz="160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endParaRPr lang="en-US" sz="1600" b="1" i="0" dirty="0">
              <a:solidFill>
                <a:schemeClr val="tx1"/>
              </a:solidFill>
              <a:effectLst/>
              <a:latin typeface="+mn-lt"/>
            </a:endParaRPr>
          </a:p>
          <a:p>
            <a:pPr algn="just"/>
            <a:r>
              <a:rPr lang="en-US" sz="1600" b="1" i="0" dirty="0">
                <a:solidFill>
                  <a:schemeClr val="tx1"/>
                </a:solidFill>
                <a:effectLst/>
                <a:latin typeface="+mn-lt"/>
              </a:rPr>
              <a:t>Mission:</a:t>
            </a:r>
          </a:p>
          <a:p>
            <a:pPr algn="just"/>
            <a:r>
              <a:rPr lang="en-US" sz="160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38255" y="1658002"/>
            <a:ext cx="4415444" cy="3046988"/>
          </a:xfrm>
          <a:prstGeom prst="rect">
            <a:avLst/>
          </a:prstGeom>
          <a:noFill/>
        </p:spPr>
        <p:txBody>
          <a:bodyPr wrap="square" rtlCol="0">
            <a:spAutoFit/>
          </a:bodyPr>
          <a:lstStyle/>
          <a:p>
            <a:pPr algn="just"/>
            <a:r>
              <a:rPr lang="en-US" sz="1600" b="1" i="0" kern="1200" dirty="0">
                <a:solidFill>
                  <a:srgbClr val="004EA8"/>
                </a:solidFill>
                <a:effectLst/>
                <a:latin typeface="+mn-lt"/>
                <a:ea typeface="+mn-ea"/>
                <a:cs typeface="+mn-cs"/>
              </a:rPr>
              <a:t>Vision:</a:t>
            </a:r>
          </a:p>
          <a:p>
            <a:pPr algn="just"/>
            <a:r>
              <a:rPr lang="en-US" sz="1600" dirty="0">
                <a:solidFill>
                  <a:srgbClr val="004EA8"/>
                </a:solidFill>
              </a:rPr>
              <a:t>AIUB Faculty of Science and Information Technology is committed to educate students with world class industry and research-oriented curriculum with a group of internationally recognized faculties</a:t>
            </a:r>
          </a:p>
          <a:p>
            <a:pPr algn="just"/>
            <a:endParaRPr lang="en-US" sz="1600" b="1" i="0" dirty="0">
              <a:solidFill>
                <a:srgbClr val="004EA8"/>
              </a:solidFill>
              <a:effectLst/>
              <a:latin typeface="+mn-lt"/>
            </a:endParaRPr>
          </a:p>
          <a:p>
            <a:pPr algn="just"/>
            <a:r>
              <a:rPr lang="en-US" sz="1600" b="1" i="0" dirty="0">
                <a:solidFill>
                  <a:srgbClr val="004EA8"/>
                </a:solidFill>
                <a:effectLst/>
                <a:latin typeface="+mn-lt"/>
              </a:rPr>
              <a:t>Mission:</a:t>
            </a:r>
          </a:p>
          <a:p>
            <a:pPr algn="just"/>
            <a:r>
              <a:rPr lang="en-US" sz="1600" dirty="0">
                <a:solidFill>
                  <a:srgbClr val="004EA8"/>
                </a:solidFill>
              </a:rPr>
              <a:t>AIUB Faculty of Science and Technology is committed to educate students with world class industry and research-oriented curriculum with a group of internationally recognized faculties.</a:t>
            </a:r>
            <a:endParaRPr lang="en-US" sz="1600" b="1" dirty="0">
              <a:solidFill>
                <a:srgbClr val="004EA8"/>
              </a:solidFill>
              <a:latin typeface="+mn-lt"/>
            </a:endParaRP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19" name="TextBox 18">
            <a:extLst>
              <a:ext uri="{FF2B5EF4-FFF2-40B4-BE49-F238E27FC236}">
                <a16:creationId xmlns:a16="http://schemas.microsoft.com/office/drawing/2014/main" id="{322DDA3C-11F6-4A31-A24A-9B89447C6B35}"/>
              </a:ext>
            </a:extLst>
          </p:cNvPr>
          <p:cNvSpPr txBox="1"/>
          <p:nvPr/>
        </p:nvSpPr>
        <p:spPr>
          <a:xfrm>
            <a:off x="0" y="128444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3" name="TextBox 22">
            <a:extLst>
              <a:ext uri="{FF2B5EF4-FFF2-40B4-BE49-F238E27FC236}">
                <a16:creationId xmlns:a16="http://schemas.microsoft.com/office/drawing/2014/main" id="{27271016-6EAB-4AD8-A786-64E4AAD6CCD3}"/>
              </a:ext>
            </a:extLst>
          </p:cNvPr>
          <p:cNvSpPr txBox="1"/>
          <p:nvPr/>
        </p:nvSpPr>
        <p:spPr>
          <a:xfrm>
            <a:off x="4572000" y="1281745"/>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4" name="TextBox 23">
            <a:extLst>
              <a:ext uri="{FF2B5EF4-FFF2-40B4-BE49-F238E27FC236}">
                <a16:creationId xmlns:a16="http://schemas.microsoft.com/office/drawing/2014/main" id="{4569D509-76CD-4C6B-A639-1409A51BCB16}"/>
              </a:ext>
            </a:extLst>
          </p:cNvPr>
          <p:cNvSpPr txBox="1"/>
          <p:nvPr/>
        </p:nvSpPr>
        <p:spPr>
          <a:xfrm>
            <a:off x="0" y="1651077"/>
            <a:ext cx="4637117" cy="4031873"/>
          </a:xfrm>
          <a:prstGeom prst="rect">
            <a:avLst/>
          </a:prstGeom>
          <a:noFill/>
        </p:spPr>
        <p:txBody>
          <a:bodyPr wrap="square" rtlCol="0">
            <a:spAutoFit/>
          </a:bodyPr>
          <a:lstStyle/>
          <a:p>
            <a:pPr algn="just"/>
            <a:r>
              <a:rPr lang="en-US" sz="1600" b="1" i="0" kern="1200" dirty="0">
                <a:solidFill>
                  <a:schemeClr val="tx1"/>
                </a:solidFill>
                <a:effectLst/>
                <a:latin typeface="+mn-lt"/>
                <a:ea typeface="+mn-ea"/>
                <a:cs typeface="+mn-cs"/>
              </a:rPr>
              <a:t>Vision:</a:t>
            </a:r>
          </a:p>
          <a:p>
            <a:pPr algn="just"/>
            <a:r>
              <a:rPr lang="en-US" sz="160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endParaRPr lang="en-US" sz="1600" b="1" i="0" dirty="0">
              <a:solidFill>
                <a:schemeClr val="tx1"/>
              </a:solidFill>
              <a:effectLst/>
              <a:latin typeface="+mn-lt"/>
            </a:endParaRPr>
          </a:p>
          <a:p>
            <a:pPr algn="just"/>
            <a:r>
              <a:rPr lang="en-US" sz="1600" b="1" i="0" dirty="0">
                <a:solidFill>
                  <a:schemeClr val="tx1"/>
                </a:solidFill>
                <a:effectLst/>
                <a:latin typeface="+mn-lt"/>
              </a:rPr>
              <a:t>Mission:</a:t>
            </a:r>
          </a:p>
          <a:p>
            <a:pPr algn="just"/>
            <a:r>
              <a:rPr lang="en-US" sz="160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b="0" dirty="0">
              <a:solidFill>
                <a:schemeClr val="tx1"/>
              </a:solidFill>
              <a:latin typeface="+mn-lt"/>
            </a:endParaRPr>
          </a:p>
        </p:txBody>
      </p:sp>
      <p:sp>
        <p:nvSpPr>
          <p:cNvPr id="25" name="TextBox 24">
            <a:extLst>
              <a:ext uri="{FF2B5EF4-FFF2-40B4-BE49-F238E27FC236}">
                <a16:creationId xmlns:a16="http://schemas.microsoft.com/office/drawing/2014/main" id="{97C5ADEA-9FE5-4F39-AD67-D7B96E3CF264}"/>
              </a:ext>
            </a:extLst>
          </p:cNvPr>
          <p:cNvSpPr txBox="1"/>
          <p:nvPr/>
        </p:nvSpPr>
        <p:spPr>
          <a:xfrm>
            <a:off x="4738255" y="1658002"/>
            <a:ext cx="4415444" cy="3046988"/>
          </a:xfrm>
          <a:prstGeom prst="rect">
            <a:avLst/>
          </a:prstGeom>
          <a:noFill/>
        </p:spPr>
        <p:txBody>
          <a:bodyPr wrap="square" rtlCol="0">
            <a:spAutoFit/>
          </a:bodyPr>
          <a:lstStyle/>
          <a:p>
            <a:pPr algn="just"/>
            <a:r>
              <a:rPr lang="en-US" sz="1600" b="1" i="0" kern="1200" dirty="0">
                <a:solidFill>
                  <a:srgbClr val="004EA8"/>
                </a:solidFill>
                <a:effectLst/>
                <a:latin typeface="+mn-lt"/>
                <a:ea typeface="+mn-ea"/>
                <a:cs typeface="+mn-cs"/>
              </a:rPr>
              <a:t>Vision:</a:t>
            </a:r>
          </a:p>
          <a:p>
            <a:pPr algn="just"/>
            <a:r>
              <a:rPr lang="en-US" sz="1600" dirty="0">
                <a:solidFill>
                  <a:srgbClr val="004EA8"/>
                </a:solidFill>
              </a:rPr>
              <a:t>AIUB Faculty of Science and Information Technology is committed to educate students with world class industry and research-oriented curriculum with a group of internationally recognized faculties</a:t>
            </a:r>
          </a:p>
          <a:p>
            <a:pPr algn="just"/>
            <a:endParaRPr lang="en-US" sz="1600" b="1" i="0" dirty="0">
              <a:solidFill>
                <a:srgbClr val="004EA8"/>
              </a:solidFill>
              <a:effectLst/>
              <a:latin typeface="+mn-lt"/>
            </a:endParaRPr>
          </a:p>
          <a:p>
            <a:pPr algn="just"/>
            <a:r>
              <a:rPr lang="en-US" sz="1600" b="1" i="0" dirty="0">
                <a:solidFill>
                  <a:srgbClr val="004EA8"/>
                </a:solidFill>
                <a:effectLst/>
                <a:latin typeface="+mn-lt"/>
              </a:rPr>
              <a:t>Mission:</a:t>
            </a:r>
          </a:p>
          <a:p>
            <a:pPr algn="just"/>
            <a:r>
              <a:rPr lang="en-US" sz="1600" dirty="0">
                <a:solidFill>
                  <a:srgbClr val="004EA8"/>
                </a:solidFill>
              </a:rPr>
              <a:t>AIUB Faculty of Science and Technology is committed to educate students with world class industry and research-oriented curriculum with a group of internationally recognized faculties.</a:t>
            </a:r>
            <a:endParaRPr lang="en-US" sz="1600" b="1" dirty="0">
              <a:solidFill>
                <a:srgbClr val="004EA8"/>
              </a:solidFill>
              <a:latin typeface="+mn-lt"/>
            </a:endParaRPr>
          </a:p>
        </p:txBody>
      </p:sp>
    </p:spTree>
    <p:extLst>
      <p:ext uri="{BB962C8B-B14F-4D97-AF65-F5344CB8AC3E}">
        <p14:creationId xmlns:p14="http://schemas.microsoft.com/office/powerpoint/2010/main" val="20820984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olicies &amp; Evaluation">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lvl="1"/>
            <a:r>
              <a:rPr lang="fi-FI" dirty="0"/>
              <a:t>Second level</a:t>
            </a:r>
          </a:p>
          <a:p>
            <a:pPr lvl="2"/>
            <a:r>
              <a:rPr lang="fi-FI" dirty="0"/>
              <a:t>Third level</a:t>
            </a:r>
          </a:p>
          <a:p>
            <a:pPr lvl="3"/>
            <a:r>
              <a:rPr lang="fi-FI" dirty="0"/>
              <a:t>Fourth level</a:t>
            </a:r>
          </a:p>
          <a:p>
            <a:pPr lvl="4"/>
            <a:r>
              <a:rPr lang="fi-FI" dirty="0"/>
              <a:t>Fifth level</a:t>
            </a:r>
            <a:endParaRPr dirty="0"/>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4571283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Exam &amp; Evaluation Policies">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b">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b">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4203668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5767838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21719672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3863894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19910691"/>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E84B9C5-4C0B-908E-98EF-75AFFD645036}"/>
              </a:ext>
            </a:extLst>
          </p:cNvPr>
          <p:cNvSpPr>
            <a:spLocks noGrp="1" noChangeArrowheads="1"/>
          </p:cNvSpPr>
          <p:nvPr>
            <p:ph type="dt" sz="half" idx="10"/>
          </p:nvPr>
        </p:nvSpPr>
        <p:spPr>
          <a:ln/>
        </p:spPr>
        <p:txBody>
          <a:bodyPr/>
          <a:lstStyle>
            <a:lvl1pPr>
              <a:defRPr/>
            </a:lvl1pPr>
          </a:lstStyle>
          <a:p>
            <a:pPr>
              <a:defRPr/>
            </a:pPr>
            <a:fld id="{3B309654-3BA9-41CB-9ED0-9FD6201D054D}" type="datetime1">
              <a:rPr lang="en-US" altLang="en-US"/>
              <a:pPr>
                <a:defRPr/>
              </a:pPr>
              <a:t>9/3/2024</a:t>
            </a:fld>
            <a:endParaRPr lang="en-US" altLang="en-US"/>
          </a:p>
        </p:txBody>
      </p:sp>
      <p:sp>
        <p:nvSpPr>
          <p:cNvPr id="5" name="Rectangle 5">
            <a:extLst>
              <a:ext uri="{FF2B5EF4-FFF2-40B4-BE49-F238E27FC236}">
                <a16:creationId xmlns:a16="http://schemas.microsoft.com/office/drawing/2014/main" id="{6B615F64-BB8A-8CFA-8480-A878D1C8C7E5}"/>
              </a:ext>
            </a:extLst>
          </p:cNvPr>
          <p:cNvSpPr>
            <a:spLocks noGrp="1" noChangeArrowheads="1"/>
          </p:cNvSpPr>
          <p:nvPr>
            <p:ph type="ftr" sz="quarter" idx="11"/>
          </p:nvPr>
        </p:nvSpPr>
        <p:spPr>
          <a:ln/>
        </p:spPr>
        <p:txBody>
          <a:bodyPr/>
          <a:lstStyle>
            <a:lvl1pPr>
              <a:defRPr/>
            </a:lvl1pPr>
          </a:lstStyle>
          <a:p>
            <a:pPr>
              <a:defRPr/>
            </a:pPr>
            <a:r>
              <a:rPr lang="en-US" altLang="en-US"/>
              <a:t>Dr, Afroza Nahar</a:t>
            </a:r>
          </a:p>
        </p:txBody>
      </p:sp>
      <p:sp>
        <p:nvSpPr>
          <p:cNvPr id="6" name="Rectangle 6">
            <a:extLst>
              <a:ext uri="{FF2B5EF4-FFF2-40B4-BE49-F238E27FC236}">
                <a16:creationId xmlns:a16="http://schemas.microsoft.com/office/drawing/2014/main" id="{FC85DE7F-EF8D-B1C3-E42A-9101F98B7113}"/>
              </a:ext>
            </a:extLst>
          </p:cNvPr>
          <p:cNvSpPr>
            <a:spLocks noGrp="1" noChangeArrowheads="1"/>
          </p:cNvSpPr>
          <p:nvPr>
            <p:ph type="sldNum" sz="quarter" idx="12"/>
          </p:nvPr>
        </p:nvSpPr>
        <p:spPr>
          <a:ln/>
        </p:spPr>
        <p:txBody>
          <a:bodyPr/>
          <a:lstStyle>
            <a:lvl1pPr>
              <a:defRPr/>
            </a:lvl1pPr>
          </a:lstStyle>
          <a:p>
            <a:pPr>
              <a:defRPr/>
            </a:pPr>
            <a:fld id="{FEDBBC45-61EE-4C4F-9E64-AA7FCDF680B8}" type="slidenum">
              <a:rPr lang="en-US" altLang="en-US"/>
              <a:pPr>
                <a:defRPr/>
              </a:pPr>
              <a:t>‹#›</a:t>
            </a:fld>
            <a:endParaRPr lang="en-US" altLang="en-US"/>
          </a:p>
        </p:txBody>
      </p:sp>
      <p:grpSp>
        <p:nvGrpSpPr>
          <p:cNvPr id="7" name="Group 6">
            <a:extLst>
              <a:ext uri="{FF2B5EF4-FFF2-40B4-BE49-F238E27FC236}">
                <a16:creationId xmlns:a16="http://schemas.microsoft.com/office/drawing/2014/main" id="{90652EF1-9C44-9B2A-4993-13CE39EA3654}"/>
              </a:ext>
            </a:extLst>
          </p:cNvPr>
          <p:cNvGrpSpPr/>
          <p:nvPr userDrawn="1"/>
        </p:nvGrpSpPr>
        <p:grpSpPr>
          <a:xfrm>
            <a:off x="45720" y="772886"/>
            <a:ext cx="9052560" cy="151690"/>
            <a:chOff x="284163" y="1577847"/>
            <a:chExt cx="8576373" cy="137411"/>
          </a:xfrm>
        </p:grpSpPr>
        <p:sp>
          <p:nvSpPr>
            <p:cNvPr id="8" name="Rectangle 7">
              <a:extLst>
                <a:ext uri="{FF2B5EF4-FFF2-40B4-BE49-F238E27FC236}">
                  <a16:creationId xmlns:a16="http://schemas.microsoft.com/office/drawing/2014/main" id="{A8E3FC02-48B9-CAFC-7054-550269E65D9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9" name="Rectangle 8">
              <a:extLst>
                <a:ext uri="{FF2B5EF4-FFF2-40B4-BE49-F238E27FC236}">
                  <a16:creationId xmlns:a16="http://schemas.microsoft.com/office/drawing/2014/main" id="{187F9221-8EE4-3701-10A0-80AC8581A023}"/>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a:extLst>
                <a:ext uri="{FF2B5EF4-FFF2-40B4-BE49-F238E27FC236}">
                  <a16:creationId xmlns:a16="http://schemas.microsoft.com/office/drawing/2014/main" id="{B2C7CE45-436A-2357-9D80-41EC3BA4D8A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1" name="Picture 2" descr="Image result for AIUB logo">
            <a:extLst>
              <a:ext uri="{FF2B5EF4-FFF2-40B4-BE49-F238E27FC236}">
                <a16:creationId xmlns:a16="http://schemas.microsoft.com/office/drawing/2014/main" id="{EEC5C014-8AF6-26EC-443F-F58503A7F328}"/>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382000" y="39914"/>
            <a:ext cx="762000"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138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24586845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B606C2D-D4BE-32B1-E548-274848B198F3}"/>
              </a:ext>
            </a:extLst>
          </p:cNvPr>
          <p:cNvSpPr>
            <a:spLocks noGrp="1" noChangeArrowheads="1"/>
          </p:cNvSpPr>
          <p:nvPr>
            <p:ph type="dt" sz="half" idx="10"/>
          </p:nvPr>
        </p:nvSpPr>
        <p:spPr>
          <a:ln/>
        </p:spPr>
        <p:txBody>
          <a:bodyPr/>
          <a:lstStyle>
            <a:lvl1pPr>
              <a:defRPr/>
            </a:lvl1pPr>
          </a:lstStyle>
          <a:p>
            <a:pPr>
              <a:defRPr/>
            </a:pPr>
            <a:fld id="{60AA7D21-66CC-4AED-B8A8-94DE620EA97E}" type="datetime1">
              <a:rPr lang="en-US" altLang="en-US"/>
              <a:pPr>
                <a:defRPr/>
              </a:pPr>
              <a:t>9/3/2024</a:t>
            </a:fld>
            <a:endParaRPr lang="en-US" altLang="en-US"/>
          </a:p>
        </p:txBody>
      </p:sp>
      <p:sp>
        <p:nvSpPr>
          <p:cNvPr id="4" name="Rectangle 5">
            <a:extLst>
              <a:ext uri="{FF2B5EF4-FFF2-40B4-BE49-F238E27FC236}">
                <a16:creationId xmlns:a16="http://schemas.microsoft.com/office/drawing/2014/main" id="{9C1064E5-B144-C9F7-591C-EE5899031A46}"/>
              </a:ext>
            </a:extLst>
          </p:cNvPr>
          <p:cNvSpPr>
            <a:spLocks noGrp="1" noChangeArrowheads="1"/>
          </p:cNvSpPr>
          <p:nvPr>
            <p:ph type="ftr" sz="quarter" idx="11"/>
          </p:nvPr>
        </p:nvSpPr>
        <p:spPr>
          <a:ln/>
        </p:spPr>
        <p:txBody>
          <a:bodyPr/>
          <a:lstStyle>
            <a:lvl1pPr>
              <a:defRPr/>
            </a:lvl1pPr>
          </a:lstStyle>
          <a:p>
            <a:pPr>
              <a:defRPr/>
            </a:pPr>
            <a:r>
              <a:rPr lang="en-US" altLang="en-US"/>
              <a:t>Dr, Afroza Nahar</a:t>
            </a:r>
          </a:p>
        </p:txBody>
      </p:sp>
      <p:sp>
        <p:nvSpPr>
          <p:cNvPr id="5" name="Rectangle 6">
            <a:extLst>
              <a:ext uri="{FF2B5EF4-FFF2-40B4-BE49-F238E27FC236}">
                <a16:creationId xmlns:a16="http://schemas.microsoft.com/office/drawing/2014/main" id="{045AD8E7-6BD2-4399-9D11-C9ED37C701C6}"/>
              </a:ext>
            </a:extLst>
          </p:cNvPr>
          <p:cNvSpPr>
            <a:spLocks noGrp="1" noChangeArrowheads="1"/>
          </p:cNvSpPr>
          <p:nvPr>
            <p:ph type="sldNum" sz="quarter" idx="12"/>
          </p:nvPr>
        </p:nvSpPr>
        <p:spPr>
          <a:ln/>
        </p:spPr>
        <p:txBody>
          <a:bodyPr/>
          <a:lstStyle>
            <a:lvl1pPr>
              <a:defRPr/>
            </a:lvl1pPr>
          </a:lstStyle>
          <a:p>
            <a:pPr>
              <a:defRPr/>
            </a:pPr>
            <a:fld id="{FB5F065B-09F6-41D2-B8D3-F7CA04253F7C}" type="slidenum">
              <a:rPr lang="en-US" altLang="en-US"/>
              <a:pPr>
                <a:defRPr/>
              </a:pPr>
              <a:t>‹#›</a:t>
            </a:fld>
            <a:endParaRPr lang="en-US" altLang="en-US"/>
          </a:p>
        </p:txBody>
      </p:sp>
      <p:grpSp>
        <p:nvGrpSpPr>
          <p:cNvPr id="6" name="Group 5">
            <a:extLst>
              <a:ext uri="{FF2B5EF4-FFF2-40B4-BE49-F238E27FC236}">
                <a16:creationId xmlns:a16="http://schemas.microsoft.com/office/drawing/2014/main" id="{5418AF38-323D-134D-CC62-211522898CBF}"/>
              </a:ext>
            </a:extLst>
          </p:cNvPr>
          <p:cNvGrpSpPr/>
          <p:nvPr userDrawn="1"/>
        </p:nvGrpSpPr>
        <p:grpSpPr>
          <a:xfrm>
            <a:off x="5733" y="693860"/>
            <a:ext cx="9052560" cy="151690"/>
            <a:chOff x="284163" y="1577847"/>
            <a:chExt cx="8576373" cy="137411"/>
          </a:xfrm>
        </p:grpSpPr>
        <p:sp>
          <p:nvSpPr>
            <p:cNvPr id="7" name="Rectangle 6">
              <a:extLst>
                <a:ext uri="{FF2B5EF4-FFF2-40B4-BE49-F238E27FC236}">
                  <a16:creationId xmlns:a16="http://schemas.microsoft.com/office/drawing/2014/main" id="{518AB441-CD00-A229-BA39-CE81432A651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a:extLst>
                <a:ext uri="{FF2B5EF4-FFF2-40B4-BE49-F238E27FC236}">
                  <a16:creationId xmlns:a16="http://schemas.microsoft.com/office/drawing/2014/main" id="{E8F85E4F-3ED9-ABCD-2F57-F82302FFDBF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9" name="Rectangle 8">
              <a:extLst>
                <a:ext uri="{FF2B5EF4-FFF2-40B4-BE49-F238E27FC236}">
                  <a16:creationId xmlns:a16="http://schemas.microsoft.com/office/drawing/2014/main" id="{764551B4-F545-FF35-610B-25C8A7915B0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0" name="Picture 2" descr="Image result for AIUB logo">
            <a:extLst>
              <a:ext uri="{FF2B5EF4-FFF2-40B4-BE49-F238E27FC236}">
                <a16:creationId xmlns:a16="http://schemas.microsoft.com/office/drawing/2014/main" id="{275E2E7D-CA8E-0DD7-05FD-FD698F1E24F0}"/>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382000" y="39914"/>
            <a:ext cx="762000"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75615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AE82E06-7C3E-3F9D-6729-2EDE6BA98036}"/>
              </a:ext>
            </a:extLst>
          </p:cNvPr>
          <p:cNvSpPr>
            <a:spLocks noGrp="1" noChangeArrowheads="1"/>
          </p:cNvSpPr>
          <p:nvPr>
            <p:ph type="dt" sz="half" idx="10"/>
          </p:nvPr>
        </p:nvSpPr>
        <p:spPr>
          <a:ln/>
        </p:spPr>
        <p:txBody>
          <a:bodyPr/>
          <a:lstStyle>
            <a:lvl1pPr>
              <a:defRPr/>
            </a:lvl1pPr>
          </a:lstStyle>
          <a:p>
            <a:pPr>
              <a:defRPr/>
            </a:pPr>
            <a:fld id="{46131D07-B5D3-4D24-BFE5-6BB9BDAD3E70}" type="datetime1">
              <a:rPr lang="en-US" altLang="en-US"/>
              <a:pPr>
                <a:defRPr/>
              </a:pPr>
              <a:t>9/3/2024</a:t>
            </a:fld>
            <a:endParaRPr lang="en-US" altLang="en-US"/>
          </a:p>
        </p:txBody>
      </p:sp>
      <p:sp>
        <p:nvSpPr>
          <p:cNvPr id="3" name="Rectangle 5">
            <a:extLst>
              <a:ext uri="{FF2B5EF4-FFF2-40B4-BE49-F238E27FC236}">
                <a16:creationId xmlns:a16="http://schemas.microsoft.com/office/drawing/2014/main" id="{3C0AB88E-D656-1133-39B7-9BEA867C4A86}"/>
              </a:ext>
            </a:extLst>
          </p:cNvPr>
          <p:cNvSpPr>
            <a:spLocks noGrp="1" noChangeArrowheads="1"/>
          </p:cNvSpPr>
          <p:nvPr>
            <p:ph type="ftr" sz="quarter" idx="11"/>
          </p:nvPr>
        </p:nvSpPr>
        <p:spPr>
          <a:ln/>
        </p:spPr>
        <p:txBody>
          <a:bodyPr/>
          <a:lstStyle>
            <a:lvl1pPr>
              <a:defRPr/>
            </a:lvl1pPr>
          </a:lstStyle>
          <a:p>
            <a:pPr>
              <a:defRPr/>
            </a:pPr>
            <a:r>
              <a:rPr lang="en-US" altLang="en-US"/>
              <a:t>Dr, Afroza Nahar</a:t>
            </a:r>
          </a:p>
        </p:txBody>
      </p:sp>
      <p:sp>
        <p:nvSpPr>
          <p:cNvPr id="4" name="Rectangle 6">
            <a:extLst>
              <a:ext uri="{FF2B5EF4-FFF2-40B4-BE49-F238E27FC236}">
                <a16:creationId xmlns:a16="http://schemas.microsoft.com/office/drawing/2014/main" id="{CD234E2F-D6AC-C226-4DA8-88F99EE76C47}"/>
              </a:ext>
            </a:extLst>
          </p:cNvPr>
          <p:cNvSpPr>
            <a:spLocks noGrp="1" noChangeArrowheads="1"/>
          </p:cNvSpPr>
          <p:nvPr>
            <p:ph type="sldNum" sz="quarter" idx="12"/>
          </p:nvPr>
        </p:nvSpPr>
        <p:spPr>
          <a:ln/>
        </p:spPr>
        <p:txBody>
          <a:bodyPr/>
          <a:lstStyle>
            <a:lvl1pPr>
              <a:defRPr/>
            </a:lvl1pPr>
          </a:lstStyle>
          <a:p>
            <a:pPr>
              <a:defRPr/>
            </a:pPr>
            <a:fld id="{A4BAB6E5-3C09-46F7-927D-832CF6D6B50B}" type="slidenum">
              <a:rPr lang="en-US" altLang="en-US"/>
              <a:pPr>
                <a:defRPr/>
              </a:pPr>
              <a:t>‹#›</a:t>
            </a:fld>
            <a:endParaRPr lang="en-US" altLang="en-US"/>
          </a:p>
        </p:txBody>
      </p:sp>
      <p:pic>
        <p:nvPicPr>
          <p:cNvPr id="9" name="Picture 2" descr="Image result for AIUB logo">
            <a:extLst>
              <a:ext uri="{FF2B5EF4-FFF2-40B4-BE49-F238E27FC236}">
                <a16:creationId xmlns:a16="http://schemas.microsoft.com/office/drawing/2014/main" id="{40FA5B62-BA13-3067-74A0-2B18DF984ADB}"/>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8382000" y="39914"/>
            <a:ext cx="762000" cy="76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080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39261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161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93995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000" b="1" i="0" cap="small" baseline="0">
                <a:latin typeface="+mj-lt"/>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4119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000" b="1" kern="120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29565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591175"/>
          </a:xfrm>
        </p:spPr>
        <p:txBody>
          <a:bodyPr/>
          <a:lstStyle/>
          <a:p>
            <a:r>
              <a:rPr lang="en-US"/>
              <a:t>Click icon to add picture</a:t>
            </a:r>
          </a:p>
        </p:txBody>
      </p:sp>
    </p:spTree>
    <p:extLst>
      <p:ext uri="{BB962C8B-B14F-4D97-AF65-F5344CB8AC3E}">
        <p14:creationId xmlns:p14="http://schemas.microsoft.com/office/powerpoint/2010/main" val="484282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967840"/>
            <a:ext cx="9143999" cy="54691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90089" y="77400"/>
            <a:ext cx="8963827" cy="785335"/>
          </a:xfrm>
          <a:prstGeom prst="rect">
            <a:avLst/>
          </a:prstGeom>
          <a:solidFill>
            <a:schemeClr val="bg2">
              <a:lumMod val="50000"/>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3842980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35" r:id="rId11"/>
    <p:sldLayoutId id="2147483719"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697" r:id="rId28"/>
    <p:sldLayoutId id="2147483736" r:id="rId29"/>
    <p:sldLayoutId id="2147483737" r:id="rId30"/>
    <p:sldLayoutId id="2147483738" r:id="rId31"/>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5.wmf"/><Relationship Id="rId7" Type="http://schemas.openxmlformats.org/officeDocument/2006/relationships/image" Target="../media/image7.wmf"/><Relationship Id="rId12"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30.x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6.wmf"/><Relationship Id="rId10" Type="http://schemas.openxmlformats.org/officeDocument/2006/relationships/oleObject" Target="../embeddings/oleObject6.bin"/><Relationship Id="rId4" Type="http://schemas.openxmlformats.org/officeDocument/2006/relationships/oleObject" Target="../embeddings/oleObject2.bin"/><Relationship Id="rId9" Type="http://schemas.openxmlformats.org/officeDocument/2006/relationships/oleObject" Target="../embeddings/oleObject5.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31.x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9.bin"/><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0.bin"/><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5.wmf"/><Relationship Id="rId7" Type="http://schemas.openxmlformats.org/officeDocument/2006/relationships/image" Target="../media/image8.wmf"/><Relationship Id="rId2" Type="http://schemas.openxmlformats.org/officeDocument/2006/relationships/oleObject" Target="../embeddings/oleObject11.bin"/><Relationship Id="rId1" Type="http://schemas.openxmlformats.org/officeDocument/2006/relationships/slideLayout" Target="../slideLayouts/slideLayout29.xml"/><Relationship Id="rId6" Type="http://schemas.openxmlformats.org/officeDocument/2006/relationships/oleObject" Target="../embeddings/oleObject13.bin"/><Relationship Id="rId11"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oleObject" Target="../embeddings/oleObject16.bin"/><Relationship Id="rId4" Type="http://schemas.openxmlformats.org/officeDocument/2006/relationships/oleObject" Target="../embeddings/oleObject12.bin"/><Relationship Id="rId9" Type="http://schemas.openxmlformats.org/officeDocument/2006/relationships/oleObject" Target="../embeddings/oleObject15.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8.xml"/><Relationship Id="rId4" Type="http://schemas.openxmlformats.org/officeDocument/2006/relationships/hyperlink" Target="CFL_2-TOC_Papadimitriou.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Context-Free Languages (CFL)</a:t>
            </a:r>
            <a:br>
              <a:rPr lang="en-US" dirty="0"/>
            </a:br>
            <a:r>
              <a:rPr lang="en-US" dirty="0"/>
              <a:t>Pushdown Automata (PDA)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13</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pPr algn="ctr"/>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45010" y="2735949"/>
            <a:ext cx="1920240" cy="407988"/>
          </a:xfrm>
        </p:spPr>
        <p:txBody>
          <a:bodyPr/>
          <a:lstStyle/>
          <a:p>
            <a:pPr algn="ctr"/>
            <a:r>
              <a:rPr lang="en-US" dirty="0"/>
              <a:t>SUMMER 2023-2024</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normAutofit fontScale="85000" lnSpcReduction="20000"/>
          </a:bodyPr>
          <a:lstStyle/>
          <a:p>
            <a:r>
              <a:rPr lang="en-US" dirty="0">
                <a:solidFill>
                  <a:srgbClr val="FF0000"/>
                </a:solidFill>
              </a:rPr>
              <a:t>Dr. Afroza Nahar</a:t>
            </a:r>
          </a:p>
          <a:p>
            <a:r>
              <a:rPr lang="en-US" dirty="0"/>
              <a:t>Professor. Department of Computer Science</a:t>
            </a:r>
          </a:p>
          <a:p>
            <a:r>
              <a:rPr lang="en-US" dirty="0"/>
              <a:t> Faculty of Science &amp; Technology.</a:t>
            </a:r>
          </a:p>
          <a:p>
            <a:r>
              <a:rPr lang="en-US" dirty="0">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D3924F8D-12B0-9096-F65F-EB3FF7DCA2C9}"/>
              </a:ext>
            </a:extLst>
          </p:cNvPr>
          <p:cNvSpPr>
            <a:spLocks noGrp="1" noChangeArrowheads="1"/>
          </p:cNvSpPr>
          <p:nvPr>
            <p:ph type="title"/>
          </p:nvPr>
        </p:nvSpPr>
        <p:spPr/>
        <p:txBody>
          <a:bodyPr/>
          <a:lstStyle/>
          <a:p>
            <a:pPr algn="l">
              <a:spcBef>
                <a:spcPts val="1200"/>
              </a:spcBef>
              <a:spcAft>
                <a:spcPts val="600"/>
              </a:spcAft>
            </a:pPr>
            <a:r>
              <a:rPr lang="en-US" altLang="en-US">
                <a:solidFill>
                  <a:srgbClr val="FF0000"/>
                </a:solidFill>
              </a:rPr>
              <a:t>Finite Automata</a:t>
            </a:r>
          </a:p>
        </p:txBody>
      </p:sp>
      <p:sp>
        <p:nvSpPr>
          <p:cNvPr id="13315" name="Content Placeholder 2">
            <a:extLst>
              <a:ext uri="{FF2B5EF4-FFF2-40B4-BE49-F238E27FC236}">
                <a16:creationId xmlns:a16="http://schemas.microsoft.com/office/drawing/2014/main" id="{8F7F6798-62F1-6F70-F55F-AC8D8D22291A}"/>
              </a:ext>
            </a:extLst>
          </p:cNvPr>
          <p:cNvSpPr>
            <a:spLocks noGrp="1" noChangeArrowheads="1"/>
          </p:cNvSpPr>
          <p:nvPr>
            <p:ph idx="1"/>
          </p:nvPr>
        </p:nvSpPr>
        <p:spPr/>
        <p:txBody>
          <a:bodyPr/>
          <a:lstStyle/>
          <a:p>
            <a:pPr marL="457200" indent="-457200" algn="just">
              <a:spcBef>
                <a:spcPts val="1800"/>
              </a:spcBef>
              <a:spcAft>
                <a:spcPts val="1200"/>
              </a:spcAft>
              <a:buFont typeface="Wingdings" panose="05000000000000000000" pitchFamily="2" charset="2"/>
              <a:buChar char="q"/>
            </a:pPr>
            <a:r>
              <a:rPr lang="en-US" altLang="en-US" sz="2800">
                <a:latin typeface="Arial Nova" pitchFamily="34" charset="0"/>
              </a:rPr>
              <a:t>A finite automaton has a huge limitation.</a:t>
            </a:r>
          </a:p>
          <a:p>
            <a:pPr marL="457200" indent="-457200" algn="just">
              <a:spcBef>
                <a:spcPts val="1800"/>
              </a:spcBef>
              <a:spcAft>
                <a:spcPts val="1200"/>
              </a:spcAft>
              <a:buFont typeface="Wingdings" panose="05000000000000000000" pitchFamily="2" charset="2"/>
              <a:buChar char="q"/>
            </a:pPr>
            <a:r>
              <a:rPr lang="en-US" altLang="en-US" sz="2800">
                <a:latin typeface="Arial Nova" pitchFamily="34" charset="0"/>
              </a:rPr>
              <a:t>It can count only by changing states. </a:t>
            </a:r>
          </a:p>
          <a:p>
            <a:pPr marL="457200" indent="-457200" algn="just">
              <a:spcBef>
                <a:spcPts val="1800"/>
              </a:spcBef>
              <a:spcAft>
                <a:spcPts val="1200"/>
              </a:spcAft>
              <a:buFont typeface="Wingdings" panose="05000000000000000000" pitchFamily="2" charset="2"/>
              <a:buChar char="q"/>
            </a:pPr>
            <a:r>
              <a:rPr lang="en-US" altLang="en-US" sz="2800">
                <a:latin typeface="Arial Nova" pitchFamily="34" charset="0"/>
              </a:rPr>
              <a:t>So an FA can distinguish between at most |Q| states.</a:t>
            </a:r>
          </a:p>
          <a:p>
            <a:pPr marL="457200" indent="-457200" algn="just">
              <a:spcBef>
                <a:spcPts val="1800"/>
              </a:spcBef>
              <a:spcAft>
                <a:spcPts val="1200"/>
              </a:spcAft>
              <a:buFont typeface="Wingdings" panose="05000000000000000000" pitchFamily="2" charset="2"/>
              <a:buChar char="q"/>
            </a:pPr>
            <a:r>
              <a:rPr lang="en-US" altLang="en-US" sz="2800">
                <a:latin typeface="Arial Nova" pitchFamily="34" charset="0"/>
              </a:rPr>
              <a:t>This limitation bounds the class of languages that an NFA can recognize to a rather small category - that of regular languages</a:t>
            </a:r>
          </a:p>
        </p:txBody>
      </p:sp>
      <p:sp>
        <p:nvSpPr>
          <p:cNvPr id="13316" name="Date Placeholder 3">
            <a:extLst>
              <a:ext uri="{FF2B5EF4-FFF2-40B4-BE49-F238E27FC236}">
                <a16:creationId xmlns:a16="http://schemas.microsoft.com/office/drawing/2014/main" id="{080E4CF2-22EC-D314-A67C-ACBBB6EE75B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A5F466BA-9CDA-4162-AE73-675435199E80}" type="datetime1">
              <a:rPr lang="en-US" altLang="en-US" sz="1400" smtClean="0">
                <a:solidFill>
                  <a:schemeClr val="tx1"/>
                </a:solidFill>
                <a:latin typeface="Times New Roman" panose="02020603050405020304" pitchFamily="18" charset="0"/>
              </a:rPr>
              <a:pPr>
                <a:spcBef>
                  <a:spcPct val="0"/>
                </a:spcBef>
              </a:pPr>
              <a:t>9/3/2024</a:t>
            </a:fld>
            <a:endParaRPr lang="en-US" altLang="en-US" sz="1400">
              <a:solidFill>
                <a:schemeClr val="tx1"/>
              </a:solidFill>
              <a:latin typeface="Times New Roman" panose="02020603050405020304" pitchFamily="18" charset="0"/>
            </a:endParaRPr>
          </a:p>
        </p:txBody>
      </p:sp>
      <p:sp>
        <p:nvSpPr>
          <p:cNvPr id="13317" name="Footer Placeholder 4">
            <a:extLst>
              <a:ext uri="{FF2B5EF4-FFF2-40B4-BE49-F238E27FC236}">
                <a16:creationId xmlns:a16="http://schemas.microsoft.com/office/drawing/2014/main" id="{4D2F0E12-58C4-7F5E-361F-48C2C8C4B9CF}"/>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13318" name="Slide Number Placeholder 5">
            <a:extLst>
              <a:ext uri="{FF2B5EF4-FFF2-40B4-BE49-F238E27FC236}">
                <a16:creationId xmlns:a16="http://schemas.microsoft.com/office/drawing/2014/main" id="{A182A3BB-1573-279F-AE26-6D998D16C136}"/>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34956FD0-BC9D-48BE-AA41-06C2F3937CE6}" type="slidenum">
              <a:rPr lang="en-US" altLang="en-US" sz="1400" smtClean="0">
                <a:solidFill>
                  <a:schemeClr val="tx1"/>
                </a:solidFill>
                <a:latin typeface="Times New Roman" panose="02020603050405020304" pitchFamily="18" charset="0"/>
              </a:rPr>
              <a:pPr>
                <a:spcBef>
                  <a:spcPct val="0"/>
                </a:spcBef>
              </a:pPr>
              <a:t>10</a:t>
            </a:fld>
            <a:endParaRPr lang="en-US" altLang="en-US" sz="1400">
              <a:solidFill>
                <a:schemeClr val="tx1"/>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E9945847-3DF9-BEFE-2EA8-EE99C8AA177E}"/>
              </a:ext>
            </a:extLst>
          </p:cNvPr>
          <p:cNvSpPr>
            <a:spLocks noGrp="1" noChangeArrowheads="1"/>
          </p:cNvSpPr>
          <p:nvPr>
            <p:ph idx="1"/>
          </p:nvPr>
        </p:nvSpPr>
        <p:spPr>
          <a:xfrm>
            <a:off x="241300" y="838200"/>
            <a:ext cx="8839200" cy="5486400"/>
          </a:xfrm>
        </p:spPr>
        <p:txBody>
          <a:bodyPr/>
          <a:lstStyle/>
          <a:p>
            <a:r>
              <a:rPr lang="en-US" altLang="en-US">
                <a:latin typeface="Abadi" pitchFamily="34" charset="0"/>
              </a:rPr>
              <a:t>PDA has three components:</a:t>
            </a:r>
          </a:p>
          <a:p>
            <a:pPr marL="857250" lvl="1" indent="-457200">
              <a:buFont typeface="Wingdings" panose="05000000000000000000" pitchFamily="2" charset="2"/>
              <a:buChar char="Ø"/>
            </a:pPr>
            <a:r>
              <a:rPr lang="en-US" altLang="en-US">
                <a:latin typeface="Abadi" pitchFamily="34" charset="0"/>
              </a:rPr>
              <a:t>	An input tape</a:t>
            </a:r>
          </a:p>
          <a:p>
            <a:pPr marL="857250" lvl="1" indent="-457200">
              <a:buFont typeface="Wingdings" panose="05000000000000000000" pitchFamily="2" charset="2"/>
              <a:buChar char="Ø"/>
            </a:pPr>
            <a:r>
              <a:rPr lang="en-US" altLang="en-US">
                <a:latin typeface="Abadi" pitchFamily="34" charset="0"/>
              </a:rPr>
              <a:t>A finite control unit</a:t>
            </a:r>
          </a:p>
          <a:p>
            <a:pPr marL="857250" lvl="1" indent="-457200">
              <a:buFont typeface="Wingdings" panose="05000000000000000000" pitchFamily="2" charset="2"/>
              <a:buChar char="Ø"/>
            </a:pPr>
            <a:r>
              <a:rPr lang="en-US" altLang="en-US">
                <a:latin typeface="Abadi" pitchFamily="34" charset="0"/>
              </a:rPr>
              <a:t>A stack with infinite size</a:t>
            </a:r>
          </a:p>
          <a:p>
            <a:pPr marL="857250" lvl="1" indent="-457200">
              <a:buFont typeface="Wingdings" panose="05000000000000000000" pitchFamily="2" charset="2"/>
              <a:buChar char="Ø"/>
            </a:pPr>
            <a:endParaRPr lang="en-US" altLang="en-US">
              <a:latin typeface="Abadi" pitchFamily="34" charset="0"/>
            </a:endParaRPr>
          </a:p>
          <a:p>
            <a:endParaRPr lang="en-US" altLang="en-US">
              <a:latin typeface="Abadi" pitchFamily="34" charset="0"/>
            </a:endParaRPr>
          </a:p>
          <a:p>
            <a:endParaRPr lang="en-US" altLang="en-US">
              <a:latin typeface="Abadi" pitchFamily="34" charset="0"/>
            </a:endParaRPr>
          </a:p>
        </p:txBody>
      </p:sp>
      <p:sp>
        <p:nvSpPr>
          <p:cNvPr id="14339" name="Date Placeholder 3">
            <a:extLst>
              <a:ext uri="{FF2B5EF4-FFF2-40B4-BE49-F238E27FC236}">
                <a16:creationId xmlns:a16="http://schemas.microsoft.com/office/drawing/2014/main" id="{4E96BD18-9BD6-A5C4-FC51-B3D4E0770F9A}"/>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2551F5B-82C6-4537-A4EA-B5DED0A686DC}" type="datetime1">
              <a:rPr lang="en-US" altLang="en-US" sz="1400" smtClean="0">
                <a:solidFill>
                  <a:schemeClr val="tx1"/>
                </a:solidFill>
                <a:latin typeface="Times New Roman" panose="02020603050405020304" pitchFamily="18" charset="0"/>
              </a:rPr>
              <a:pPr>
                <a:spcBef>
                  <a:spcPct val="0"/>
                </a:spcBef>
              </a:pPr>
              <a:t>9/3/2024</a:t>
            </a:fld>
            <a:endParaRPr lang="en-US" altLang="en-US" sz="1400">
              <a:solidFill>
                <a:schemeClr val="tx1"/>
              </a:solidFill>
              <a:latin typeface="Times New Roman" panose="02020603050405020304" pitchFamily="18" charset="0"/>
            </a:endParaRPr>
          </a:p>
        </p:txBody>
      </p:sp>
      <p:sp>
        <p:nvSpPr>
          <p:cNvPr id="14340" name="Footer Placeholder 4">
            <a:extLst>
              <a:ext uri="{FF2B5EF4-FFF2-40B4-BE49-F238E27FC236}">
                <a16:creationId xmlns:a16="http://schemas.microsoft.com/office/drawing/2014/main" id="{C67DA64B-78EB-86FB-C54A-A2449E066613}"/>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14341" name="Slide Number Placeholder 5">
            <a:extLst>
              <a:ext uri="{FF2B5EF4-FFF2-40B4-BE49-F238E27FC236}">
                <a16:creationId xmlns:a16="http://schemas.microsoft.com/office/drawing/2014/main" id="{47964759-12C2-69D8-88AF-7395914D4781}"/>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4FC132CC-05C7-4A2C-968F-A3C1603F51DE}" type="slidenum">
              <a:rPr lang="en-US" altLang="en-US" sz="1400" smtClean="0">
                <a:solidFill>
                  <a:schemeClr val="tx1"/>
                </a:solidFill>
                <a:latin typeface="Times New Roman" panose="02020603050405020304" pitchFamily="18" charset="0"/>
              </a:rPr>
              <a:pPr>
                <a:spcBef>
                  <a:spcPct val="0"/>
                </a:spcBef>
              </a:pPr>
              <a:t>11</a:t>
            </a:fld>
            <a:endParaRPr lang="en-US" altLang="en-US" sz="1400">
              <a:solidFill>
                <a:schemeClr val="tx1"/>
              </a:solidFill>
              <a:latin typeface="Times New Roman" panose="02020603050405020304" pitchFamily="18" charset="0"/>
            </a:endParaRPr>
          </a:p>
        </p:txBody>
      </p:sp>
      <p:sp>
        <p:nvSpPr>
          <p:cNvPr id="14342" name="Title 1">
            <a:extLst>
              <a:ext uri="{FF2B5EF4-FFF2-40B4-BE49-F238E27FC236}">
                <a16:creationId xmlns:a16="http://schemas.microsoft.com/office/drawing/2014/main" id="{F486A74A-8679-1E79-0A02-416C2DD4EA18}"/>
              </a:ext>
            </a:extLst>
          </p:cNvPr>
          <p:cNvSpPr>
            <a:spLocks noGrp="1" noChangeArrowheads="1"/>
          </p:cNvSpPr>
          <p:nvPr>
            <p:ph type="title"/>
          </p:nvPr>
        </p:nvSpPr>
        <p:spPr/>
        <p:txBody>
          <a:bodyPr/>
          <a:lstStyle/>
          <a:p>
            <a:pPr algn="l"/>
            <a:r>
              <a:rPr lang="en-US" altLang="en-US">
                <a:solidFill>
                  <a:srgbClr val="FF0000"/>
                </a:solidFill>
              </a:rPr>
              <a:t>Pushdown Automata </a:t>
            </a:r>
          </a:p>
        </p:txBody>
      </p:sp>
      <p:grpSp>
        <p:nvGrpSpPr>
          <p:cNvPr id="14343" name="Group 6">
            <a:extLst>
              <a:ext uri="{FF2B5EF4-FFF2-40B4-BE49-F238E27FC236}">
                <a16:creationId xmlns:a16="http://schemas.microsoft.com/office/drawing/2014/main" id="{E917B31D-0B53-1B05-2233-B3743EE36427}"/>
              </a:ext>
            </a:extLst>
          </p:cNvPr>
          <p:cNvGrpSpPr>
            <a:grpSpLocks/>
          </p:cNvGrpSpPr>
          <p:nvPr/>
        </p:nvGrpSpPr>
        <p:grpSpPr bwMode="auto">
          <a:xfrm>
            <a:off x="6400800" y="3733800"/>
            <a:ext cx="2362200" cy="533400"/>
            <a:chOff x="914400" y="1905000"/>
            <a:chExt cx="4191000" cy="533400"/>
          </a:xfrm>
        </p:grpSpPr>
        <p:sp>
          <p:nvSpPr>
            <p:cNvPr id="14363" name="Rectangle 18">
              <a:extLst>
                <a:ext uri="{FF2B5EF4-FFF2-40B4-BE49-F238E27FC236}">
                  <a16:creationId xmlns:a16="http://schemas.microsoft.com/office/drawing/2014/main" id="{35F5B463-E6F3-652F-F32C-2ACF0C368038}"/>
                </a:ext>
              </a:extLst>
            </p:cNvPr>
            <p:cNvSpPr>
              <a:spLocks noChangeArrowheads="1"/>
            </p:cNvSpPr>
            <p:nvPr/>
          </p:nvSpPr>
          <p:spPr bwMode="auto">
            <a:xfrm>
              <a:off x="914400" y="1905000"/>
              <a:ext cx="4191000" cy="533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800"/>
            </a:p>
          </p:txBody>
        </p:sp>
        <p:sp>
          <p:nvSpPr>
            <p:cNvPr id="14364" name="Line 20">
              <a:extLst>
                <a:ext uri="{FF2B5EF4-FFF2-40B4-BE49-F238E27FC236}">
                  <a16:creationId xmlns:a16="http://schemas.microsoft.com/office/drawing/2014/main" id="{7164BC01-5A5D-3182-B7E8-1BA05E8E7FC0}"/>
                </a:ext>
              </a:extLst>
            </p:cNvPr>
            <p:cNvSpPr>
              <a:spLocks noChangeShapeType="1"/>
            </p:cNvSpPr>
            <p:nvPr/>
          </p:nvSpPr>
          <p:spPr bwMode="auto">
            <a:xfrm>
              <a:off x="1676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5" name="Line 21">
              <a:extLst>
                <a:ext uri="{FF2B5EF4-FFF2-40B4-BE49-F238E27FC236}">
                  <a16:creationId xmlns:a16="http://schemas.microsoft.com/office/drawing/2014/main" id="{F15F9394-99D5-EA4D-DF41-5773B8295E52}"/>
                </a:ext>
              </a:extLst>
            </p:cNvPr>
            <p:cNvSpPr>
              <a:spLocks noChangeShapeType="1"/>
            </p:cNvSpPr>
            <p:nvPr/>
          </p:nvSpPr>
          <p:spPr bwMode="auto">
            <a:xfrm>
              <a:off x="2266335"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6" name="Line 23">
              <a:extLst>
                <a:ext uri="{FF2B5EF4-FFF2-40B4-BE49-F238E27FC236}">
                  <a16:creationId xmlns:a16="http://schemas.microsoft.com/office/drawing/2014/main" id="{08676326-5797-F050-B949-0A18D9096D1B}"/>
                </a:ext>
              </a:extLst>
            </p:cNvPr>
            <p:cNvSpPr>
              <a:spLocks noChangeShapeType="1"/>
            </p:cNvSpPr>
            <p:nvPr/>
          </p:nvSpPr>
          <p:spPr bwMode="auto">
            <a:xfrm>
              <a:off x="2819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7" name="Line 24">
              <a:extLst>
                <a:ext uri="{FF2B5EF4-FFF2-40B4-BE49-F238E27FC236}">
                  <a16:creationId xmlns:a16="http://schemas.microsoft.com/office/drawing/2014/main" id="{BD9676FA-C8DD-E9C0-6D22-468953772D41}"/>
                </a:ext>
              </a:extLst>
            </p:cNvPr>
            <p:cNvSpPr>
              <a:spLocks noChangeShapeType="1"/>
            </p:cNvSpPr>
            <p:nvPr/>
          </p:nvSpPr>
          <p:spPr bwMode="auto">
            <a:xfrm>
              <a:off x="3618271"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8" name="Line 26">
              <a:extLst>
                <a:ext uri="{FF2B5EF4-FFF2-40B4-BE49-F238E27FC236}">
                  <a16:creationId xmlns:a16="http://schemas.microsoft.com/office/drawing/2014/main" id="{744B1BF8-9607-631F-FAA4-0FEF1DB9D580}"/>
                </a:ext>
              </a:extLst>
            </p:cNvPr>
            <p:cNvSpPr>
              <a:spLocks noChangeShapeType="1"/>
            </p:cNvSpPr>
            <p:nvPr/>
          </p:nvSpPr>
          <p:spPr bwMode="auto">
            <a:xfrm>
              <a:off x="4294239"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grpSp>
        <p:nvGrpSpPr>
          <p:cNvPr id="14344" name="Group 18">
            <a:extLst>
              <a:ext uri="{FF2B5EF4-FFF2-40B4-BE49-F238E27FC236}">
                <a16:creationId xmlns:a16="http://schemas.microsoft.com/office/drawing/2014/main" id="{EFD2E466-11E3-76D9-BD55-B37041B3157D}"/>
              </a:ext>
            </a:extLst>
          </p:cNvPr>
          <p:cNvGrpSpPr>
            <a:grpSpLocks/>
          </p:cNvGrpSpPr>
          <p:nvPr/>
        </p:nvGrpSpPr>
        <p:grpSpPr bwMode="auto">
          <a:xfrm rot="5400000">
            <a:off x="4247356" y="5390357"/>
            <a:ext cx="2097087" cy="533400"/>
            <a:chOff x="704853" y="1905000"/>
            <a:chExt cx="4610100" cy="533403"/>
          </a:xfrm>
        </p:grpSpPr>
        <p:sp>
          <p:nvSpPr>
            <p:cNvPr id="14358" name="Rectangle 18">
              <a:extLst>
                <a:ext uri="{FF2B5EF4-FFF2-40B4-BE49-F238E27FC236}">
                  <a16:creationId xmlns:a16="http://schemas.microsoft.com/office/drawing/2014/main" id="{9CD86B86-7644-DF7D-8153-6F89D5E319EC}"/>
                </a:ext>
              </a:extLst>
            </p:cNvPr>
            <p:cNvSpPr>
              <a:spLocks noChangeArrowheads="1"/>
            </p:cNvSpPr>
            <p:nvPr/>
          </p:nvSpPr>
          <p:spPr bwMode="auto">
            <a:xfrm>
              <a:off x="704853" y="1905003"/>
              <a:ext cx="4610100" cy="533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800"/>
            </a:p>
          </p:txBody>
        </p:sp>
        <p:sp>
          <p:nvSpPr>
            <p:cNvPr id="14359" name="Line 20">
              <a:extLst>
                <a:ext uri="{FF2B5EF4-FFF2-40B4-BE49-F238E27FC236}">
                  <a16:creationId xmlns:a16="http://schemas.microsoft.com/office/drawing/2014/main" id="{1B8AED0A-8CF6-7CC6-BDCF-8E3504DAB35E}"/>
                </a:ext>
              </a:extLst>
            </p:cNvPr>
            <p:cNvSpPr>
              <a:spLocks noChangeShapeType="1"/>
            </p:cNvSpPr>
            <p:nvPr/>
          </p:nvSpPr>
          <p:spPr bwMode="auto">
            <a:xfrm>
              <a:off x="1676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0" name="Line 22">
              <a:extLst>
                <a:ext uri="{FF2B5EF4-FFF2-40B4-BE49-F238E27FC236}">
                  <a16:creationId xmlns:a16="http://schemas.microsoft.com/office/drawing/2014/main" id="{DEF167D0-B33D-16D7-F0D6-8EA3B40FA6C7}"/>
                </a:ext>
              </a:extLst>
            </p:cNvPr>
            <p:cNvSpPr>
              <a:spLocks noChangeShapeType="1"/>
            </p:cNvSpPr>
            <p:nvPr/>
          </p:nvSpPr>
          <p:spPr bwMode="auto">
            <a:xfrm>
              <a:off x="2538577"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1" name="Line 25">
              <a:extLst>
                <a:ext uri="{FF2B5EF4-FFF2-40B4-BE49-F238E27FC236}">
                  <a16:creationId xmlns:a16="http://schemas.microsoft.com/office/drawing/2014/main" id="{B4284855-A64F-75B6-E0CB-0CD93C8EDAD1}"/>
                </a:ext>
              </a:extLst>
            </p:cNvPr>
            <p:cNvSpPr>
              <a:spLocks noChangeShapeType="1"/>
            </p:cNvSpPr>
            <p:nvPr/>
          </p:nvSpPr>
          <p:spPr bwMode="auto">
            <a:xfrm>
              <a:off x="3581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62" name="Line 27">
              <a:extLst>
                <a:ext uri="{FF2B5EF4-FFF2-40B4-BE49-F238E27FC236}">
                  <a16:creationId xmlns:a16="http://schemas.microsoft.com/office/drawing/2014/main" id="{6A666C8F-B3DB-ACFC-453D-62AB034B6C6F}"/>
                </a:ext>
              </a:extLst>
            </p:cNvPr>
            <p:cNvSpPr>
              <a:spLocks noChangeShapeType="1"/>
            </p:cNvSpPr>
            <p:nvPr/>
          </p:nvSpPr>
          <p:spPr bwMode="auto">
            <a:xfrm>
              <a:off x="4343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4345" name="Rectangle 30">
            <a:extLst>
              <a:ext uri="{FF2B5EF4-FFF2-40B4-BE49-F238E27FC236}">
                <a16:creationId xmlns:a16="http://schemas.microsoft.com/office/drawing/2014/main" id="{8E9101CF-91C5-CBC4-E6C7-62ABC2D9898D}"/>
              </a:ext>
            </a:extLst>
          </p:cNvPr>
          <p:cNvSpPr>
            <a:spLocks noChangeArrowheads="1"/>
          </p:cNvSpPr>
          <p:nvPr/>
        </p:nvSpPr>
        <p:spPr bwMode="auto">
          <a:xfrm>
            <a:off x="3762375" y="3136900"/>
            <a:ext cx="2746375" cy="461963"/>
          </a:xfrm>
          <a:prstGeom prst="rect">
            <a:avLst/>
          </a:prstGeom>
          <a:noFill/>
          <a:ln w="9525" algn="ctr">
            <a:solidFill>
              <a:schemeClr val="tx1"/>
            </a:solidFill>
            <a:round/>
            <a:headEn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t>finite control unit</a:t>
            </a:r>
          </a:p>
        </p:txBody>
      </p:sp>
      <p:cxnSp>
        <p:nvCxnSpPr>
          <p:cNvPr id="14346" name="Connector: Elbow 37">
            <a:extLst>
              <a:ext uri="{FF2B5EF4-FFF2-40B4-BE49-F238E27FC236}">
                <a16:creationId xmlns:a16="http://schemas.microsoft.com/office/drawing/2014/main" id="{E69D2ACC-18FE-B2CE-0B1D-FB8EF940B466}"/>
              </a:ext>
            </a:extLst>
          </p:cNvPr>
          <p:cNvCxnSpPr>
            <a:cxnSpLocks noChangeShapeType="1"/>
          </p:cNvCxnSpPr>
          <p:nvPr/>
        </p:nvCxnSpPr>
        <p:spPr bwMode="auto">
          <a:xfrm rot="16200000" flipH="1">
            <a:off x="4393406" y="3734594"/>
            <a:ext cx="966788" cy="762000"/>
          </a:xfrm>
          <a:prstGeom prst="bentConnector3">
            <a:avLst>
              <a:gd name="adj1" fmla="val 53204"/>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7" name="Straight Arrow Connector 41">
            <a:extLst>
              <a:ext uri="{FF2B5EF4-FFF2-40B4-BE49-F238E27FC236}">
                <a16:creationId xmlns:a16="http://schemas.microsoft.com/office/drawing/2014/main" id="{32B81A42-4F73-420D-F467-665C17B07D4E}"/>
              </a:ext>
            </a:extLst>
          </p:cNvPr>
          <p:cNvCxnSpPr>
            <a:cxnSpLocks noChangeShapeType="1"/>
          </p:cNvCxnSpPr>
          <p:nvPr/>
        </p:nvCxnSpPr>
        <p:spPr bwMode="auto">
          <a:xfrm flipV="1">
            <a:off x="6215063" y="3340100"/>
            <a:ext cx="1293812"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48" name="Straight Connector 43">
            <a:extLst>
              <a:ext uri="{FF2B5EF4-FFF2-40B4-BE49-F238E27FC236}">
                <a16:creationId xmlns:a16="http://schemas.microsoft.com/office/drawing/2014/main" id="{C2D6437D-A002-D3E5-2E51-2DA0EA2C5E6B}"/>
              </a:ext>
            </a:extLst>
          </p:cNvPr>
          <p:cNvCxnSpPr>
            <a:cxnSpLocks noChangeShapeType="1"/>
          </p:cNvCxnSpPr>
          <p:nvPr/>
        </p:nvCxnSpPr>
        <p:spPr bwMode="auto">
          <a:xfrm>
            <a:off x="7467600" y="3352800"/>
            <a:ext cx="0" cy="317500"/>
          </a:xfrm>
          <a:prstGeom prst="line">
            <a:avLst/>
          </a:prstGeom>
          <a:noFill/>
          <a:ln w="9525" algn="ctr">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4349" name="Group 18">
            <a:extLst>
              <a:ext uri="{FF2B5EF4-FFF2-40B4-BE49-F238E27FC236}">
                <a16:creationId xmlns:a16="http://schemas.microsoft.com/office/drawing/2014/main" id="{04DBEAD1-F4B7-EA0A-D507-B730E9120FFF}"/>
              </a:ext>
            </a:extLst>
          </p:cNvPr>
          <p:cNvGrpSpPr>
            <a:grpSpLocks/>
          </p:cNvGrpSpPr>
          <p:nvPr/>
        </p:nvGrpSpPr>
        <p:grpSpPr bwMode="auto">
          <a:xfrm>
            <a:off x="112713" y="3200400"/>
            <a:ext cx="2097087" cy="533400"/>
            <a:chOff x="704853" y="1905000"/>
            <a:chExt cx="4610100" cy="533403"/>
          </a:xfrm>
        </p:grpSpPr>
        <p:sp>
          <p:nvSpPr>
            <p:cNvPr id="14353" name="Rectangle 18">
              <a:extLst>
                <a:ext uri="{FF2B5EF4-FFF2-40B4-BE49-F238E27FC236}">
                  <a16:creationId xmlns:a16="http://schemas.microsoft.com/office/drawing/2014/main" id="{032A4FD9-F284-9D78-2F7B-EEDDF156455C}"/>
                </a:ext>
              </a:extLst>
            </p:cNvPr>
            <p:cNvSpPr>
              <a:spLocks noChangeArrowheads="1"/>
            </p:cNvSpPr>
            <p:nvPr/>
          </p:nvSpPr>
          <p:spPr bwMode="auto">
            <a:xfrm>
              <a:off x="704853" y="1905003"/>
              <a:ext cx="4610100" cy="533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14354" name="Line 20">
              <a:extLst>
                <a:ext uri="{FF2B5EF4-FFF2-40B4-BE49-F238E27FC236}">
                  <a16:creationId xmlns:a16="http://schemas.microsoft.com/office/drawing/2014/main" id="{9E6F9BDB-FF3B-4303-5843-49075BC32690}"/>
                </a:ext>
              </a:extLst>
            </p:cNvPr>
            <p:cNvSpPr>
              <a:spLocks noChangeShapeType="1"/>
            </p:cNvSpPr>
            <p:nvPr/>
          </p:nvSpPr>
          <p:spPr bwMode="auto">
            <a:xfrm>
              <a:off x="1676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55" name="Line 22">
              <a:extLst>
                <a:ext uri="{FF2B5EF4-FFF2-40B4-BE49-F238E27FC236}">
                  <a16:creationId xmlns:a16="http://schemas.microsoft.com/office/drawing/2014/main" id="{89BC48F5-928B-59EA-EED9-13E34FCA9930}"/>
                </a:ext>
              </a:extLst>
            </p:cNvPr>
            <p:cNvSpPr>
              <a:spLocks noChangeShapeType="1"/>
            </p:cNvSpPr>
            <p:nvPr/>
          </p:nvSpPr>
          <p:spPr bwMode="auto">
            <a:xfrm>
              <a:off x="2538577"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56" name="Line 25">
              <a:extLst>
                <a:ext uri="{FF2B5EF4-FFF2-40B4-BE49-F238E27FC236}">
                  <a16:creationId xmlns:a16="http://schemas.microsoft.com/office/drawing/2014/main" id="{B37B95E6-1B12-E963-3887-02E9542FEB41}"/>
                </a:ext>
              </a:extLst>
            </p:cNvPr>
            <p:cNvSpPr>
              <a:spLocks noChangeShapeType="1"/>
            </p:cNvSpPr>
            <p:nvPr/>
          </p:nvSpPr>
          <p:spPr bwMode="auto">
            <a:xfrm>
              <a:off x="3581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4357" name="Line 27">
              <a:extLst>
                <a:ext uri="{FF2B5EF4-FFF2-40B4-BE49-F238E27FC236}">
                  <a16:creationId xmlns:a16="http://schemas.microsoft.com/office/drawing/2014/main" id="{A941E5CD-F00F-5119-87AF-E24C34602C0E}"/>
                </a:ext>
              </a:extLst>
            </p:cNvPr>
            <p:cNvSpPr>
              <a:spLocks noChangeShapeType="1"/>
            </p:cNvSpPr>
            <p:nvPr/>
          </p:nvSpPr>
          <p:spPr bwMode="auto">
            <a:xfrm>
              <a:off x="4343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14350" name="Rectangle 2">
            <a:extLst>
              <a:ext uri="{FF2B5EF4-FFF2-40B4-BE49-F238E27FC236}">
                <a16:creationId xmlns:a16="http://schemas.microsoft.com/office/drawing/2014/main" id="{08F64184-D3EB-A3E8-8943-266803E0EA26}"/>
              </a:ext>
            </a:extLst>
          </p:cNvPr>
          <p:cNvSpPr>
            <a:spLocks noChangeArrowheads="1"/>
          </p:cNvSpPr>
          <p:nvPr/>
        </p:nvSpPr>
        <p:spPr bwMode="auto">
          <a:xfrm>
            <a:off x="381000" y="4038600"/>
            <a:ext cx="1711325" cy="461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t>Input tape</a:t>
            </a:r>
          </a:p>
        </p:txBody>
      </p:sp>
      <p:cxnSp>
        <p:nvCxnSpPr>
          <p:cNvPr id="14351" name="Straight Arrow Connector 4">
            <a:extLst>
              <a:ext uri="{FF2B5EF4-FFF2-40B4-BE49-F238E27FC236}">
                <a16:creationId xmlns:a16="http://schemas.microsoft.com/office/drawing/2014/main" id="{ABC6042C-492D-AAC8-3C63-F11E71515256}"/>
              </a:ext>
            </a:extLst>
          </p:cNvPr>
          <p:cNvCxnSpPr>
            <a:cxnSpLocks noChangeShapeType="1"/>
          </p:cNvCxnSpPr>
          <p:nvPr/>
        </p:nvCxnSpPr>
        <p:spPr bwMode="auto">
          <a:xfrm flipV="1">
            <a:off x="2249488" y="3340100"/>
            <a:ext cx="1512887" cy="0"/>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52" name="Rectangle 33">
            <a:extLst>
              <a:ext uri="{FF2B5EF4-FFF2-40B4-BE49-F238E27FC236}">
                <a16:creationId xmlns:a16="http://schemas.microsoft.com/office/drawing/2014/main" id="{CF9A445D-5EA4-6E3C-B295-0698AE714AF6}"/>
              </a:ext>
            </a:extLst>
          </p:cNvPr>
          <p:cNvSpPr>
            <a:spLocks noChangeArrowheads="1"/>
          </p:cNvSpPr>
          <p:nvPr/>
        </p:nvSpPr>
        <p:spPr bwMode="auto">
          <a:xfrm>
            <a:off x="4130675" y="4700588"/>
            <a:ext cx="669925" cy="922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type="triangl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800"/>
              <a:t>Push</a:t>
            </a:r>
          </a:p>
          <a:p>
            <a:pPr>
              <a:spcBef>
                <a:spcPct val="0"/>
              </a:spcBef>
            </a:pPr>
            <a:r>
              <a:rPr lang="en-US" altLang="en-US" sz="1800"/>
              <a:t>Or </a:t>
            </a:r>
          </a:p>
          <a:p>
            <a:pPr>
              <a:spcBef>
                <a:spcPct val="0"/>
              </a:spcBef>
            </a:pPr>
            <a:r>
              <a:rPr lang="en-US" altLang="en-US" sz="1800"/>
              <a:t>pop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2">
            <a:extLst>
              <a:ext uri="{FF2B5EF4-FFF2-40B4-BE49-F238E27FC236}">
                <a16:creationId xmlns:a16="http://schemas.microsoft.com/office/drawing/2014/main" id="{DAE7AFE0-E943-C3CB-8A88-094E135E520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17A7856F-98A3-424D-8CF3-3583A823058F}" type="datetime1">
              <a:rPr lang="en-US" altLang="en-US" sz="1400" smtClean="0">
                <a:solidFill>
                  <a:schemeClr val="tx1"/>
                </a:solidFill>
                <a:latin typeface="Times New Roman" panose="02020603050405020304" pitchFamily="18" charset="0"/>
              </a:rPr>
              <a:pPr>
                <a:spcBef>
                  <a:spcPct val="0"/>
                </a:spcBef>
              </a:pPr>
              <a:t>9/3/2024</a:t>
            </a:fld>
            <a:endParaRPr lang="en-US" altLang="en-US" sz="1400">
              <a:solidFill>
                <a:schemeClr val="tx1"/>
              </a:solidFill>
              <a:latin typeface="Times New Roman" panose="02020603050405020304" pitchFamily="18" charset="0"/>
            </a:endParaRPr>
          </a:p>
        </p:txBody>
      </p:sp>
      <p:sp>
        <p:nvSpPr>
          <p:cNvPr id="19459" name="Slide Number Placeholder 4">
            <a:extLst>
              <a:ext uri="{FF2B5EF4-FFF2-40B4-BE49-F238E27FC236}">
                <a16:creationId xmlns:a16="http://schemas.microsoft.com/office/drawing/2014/main" id="{F3BA7A9D-369C-1DC1-ABE5-34C63374A2E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8D4BF500-7FF2-4950-B6EE-7ABA11AC4C50}" type="slidenum">
              <a:rPr lang="en-US" altLang="en-US" sz="1400" smtClean="0">
                <a:solidFill>
                  <a:schemeClr val="tx1"/>
                </a:solidFill>
                <a:latin typeface="Times New Roman" panose="02020603050405020304" pitchFamily="18" charset="0"/>
              </a:rPr>
              <a:pPr>
                <a:spcBef>
                  <a:spcPct val="0"/>
                </a:spcBef>
              </a:pPr>
              <a:t>12</a:t>
            </a:fld>
            <a:endParaRPr lang="en-US" altLang="en-US" sz="1400">
              <a:solidFill>
                <a:schemeClr val="tx1"/>
              </a:solidFill>
              <a:latin typeface="Times New Roman" panose="02020603050405020304" pitchFamily="18" charset="0"/>
            </a:endParaRPr>
          </a:p>
        </p:txBody>
      </p:sp>
      <p:sp>
        <p:nvSpPr>
          <p:cNvPr id="19460" name="Rectangle 2">
            <a:extLst>
              <a:ext uri="{FF2B5EF4-FFF2-40B4-BE49-F238E27FC236}">
                <a16:creationId xmlns:a16="http://schemas.microsoft.com/office/drawing/2014/main" id="{871DAA0C-7873-B921-0E1A-979466D6D688}"/>
              </a:ext>
            </a:extLst>
          </p:cNvPr>
          <p:cNvSpPr>
            <a:spLocks noGrp="1" noChangeArrowheads="1"/>
          </p:cNvSpPr>
          <p:nvPr>
            <p:ph type="title"/>
          </p:nvPr>
        </p:nvSpPr>
        <p:spPr/>
        <p:txBody>
          <a:bodyPr/>
          <a:lstStyle/>
          <a:p>
            <a:pPr algn="l"/>
            <a:r>
              <a:rPr lang="en-US" altLang="en-US">
                <a:solidFill>
                  <a:srgbClr val="FF0000"/>
                </a:solidFill>
              </a:rPr>
              <a:t>PDA: Graphical Notation </a:t>
            </a:r>
          </a:p>
        </p:txBody>
      </p:sp>
      <p:grpSp>
        <p:nvGrpSpPr>
          <p:cNvPr id="19461" name="Group 2">
            <a:extLst>
              <a:ext uri="{FF2B5EF4-FFF2-40B4-BE49-F238E27FC236}">
                <a16:creationId xmlns:a16="http://schemas.microsoft.com/office/drawing/2014/main" id="{74B8C839-4F9B-8C43-0381-84167891CFD4}"/>
              </a:ext>
            </a:extLst>
          </p:cNvPr>
          <p:cNvGrpSpPr>
            <a:grpSpLocks/>
          </p:cNvGrpSpPr>
          <p:nvPr/>
        </p:nvGrpSpPr>
        <p:grpSpPr bwMode="auto">
          <a:xfrm>
            <a:off x="1571625" y="2805113"/>
            <a:ext cx="7267575" cy="3230562"/>
            <a:chOff x="1571625" y="2804785"/>
            <a:chExt cx="7267575" cy="3231505"/>
          </a:xfrm>
        </p:grpSpPr>
        <p:grpSp>
          <p:nvGrpSpPr>
            <p:cNvPr id="19472" name="Group 1">
              <a:extLst>
                <a:ext uri="{FF2B5EF4-FFF2-40B4-BE49-F238E27FC236}">
                  <a16:creationId xmlns:a16="http://schemas.microsoft.com/office/drawing/2014/main" id="{D4D8B733-26AE-2B52-AF78-EFA084703859}"/>
                </a:ext>
              </a:extLst>
            </p:cNvPr>
            <p:cNvGrpSpPr>
              <a:grpSpLocks/>
            </p:cNvGrpSpPr>
            <p:nvPr/>
          </p:nvGrpSpPr>
          <p:grpSpPr bwMode="auto">
            <a:xfrm>
              <a:off x="1716038" y="2804785"/>
              <a:ext cx="7123162" cy="3231505"/>
              <a:chOff x="1752600" y="1447800"/>
              <a:chExt cx="5712347" cy="3231505"/>
            </a:xfrm>
          </p:grpSpPr>
          <p:sp>
            <p:nvSpPr>
              <p:cNvPr id="19475" name="Oval 3">
                <a:extLst>
                  <a:ext uri="{FF2B5EF4-FFF2-40B4-BE49-F238E27FC236}">
                    <a16:creationId xmlns:a16="http://schemas.microsoft.com/office/drawing/2014/main" id="{A33C9E17-F527-5BF9-77B5-7D08CF5A342D}"/>
                  </a:ext>
                </a:extLst>
              </p:cNvPr>
              <p:cNvSpPr>
                <a:spLocks noChangeArrowheads="1"/>
              </p:cNvSpPr>
              <p:nvPr/>
            </p:nvSpPr>
            <p:spPr bwMode="auto">
              <a:xfrm>
                <a:off x="3124199" y="3947785"/>
                <a:ext cx="586635" cy="73152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000"/>
              </a:p>
            </p:txBody>
          </p:sp>
          <p:sp>
            <p:nvSpPr>
              <p:cNvPr id="19476" name="Oval 4">
                <a:extLst>
                  <a:ext uri="{FF2B5EF4-FFF2-40B4-BE49-F238E27FC236}">
                    <a16:creationId xmlns:a16="http://schemas.microsoft.com/office/drawing/2014/main" id="{9ECF801A-0D8F-30F7-A485-304C0A456157}"/>
                  </a:ext>
                </a:extLst>
              </p:cNvPr>
              <p:cNvSpPr>
                <a:spLocks noChangeArrowheads="1"/>
              </p:cNvSpPr>
              <p:nvPr/>
            </p:nvSpPr>
            <p:spPr bwMode="auto">
              <a:xfrm>
                <a:off x="5900587" y="3947785"/>
                <a:ext cx="586635" cy="73152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000"/>
              </a:p>
            </p:txBody>
          </p:sp>
          <p:sp>
            <p:nvSpPr>
              <p:cNvPr id="19477" name="Line 5">
                <a:extLst>
                  <a:ext uri="{FF2B5EF4-FFF2-40B4-BE49-F238E27FC236}">
                    <a16:creationId xmlns:a16="http://schemas.microsoft.com/office/drawing/2014/main" id="{1A00CBD1-F236-A89B-3F6C-8FD4AEE4475A}"/>
                  </a:ext>
                </a:extLst>
              </p:cNvPr>
              <p:cNvSpPr>
                <a:spLocks noChangeShapeType="1"/>
              </p:cNvSpPr>
              <p:nvPr/>
            </p:nvSpPr>
            <p:spPr bwMode="auto">
              <a:xfrm>
                <a:off x="3810000" y="4267200"/>
                <a:ext cx="2133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78" name="Object 6">
                <a:extLst>
                  <a:ext uri="{FF2B5EF4-FFF2-40B4-BE49-F238E27FC236}">
                    <a16:creationId xmlns:a16="http://schemas.microsoft.com/office/drawing/2014/main" id="{8794BBCB-4161-D180-EC5F-E03B5D7E8365}"/>
                  </a:ext>
                </a:extLst>
              </p:cNvPr>
              <p:cNvGraphicFramePr>
                <a:graphicFrameLocks noChangeAspect="1"/>
              </p:cNvGraphicFramePr>
              <p:nvPr/>
            </p:nvGraphicFramePr>
            <p:xfrm>
              <a:off x="3175179" y="4038927"/>
              <a:ext cx="439976" cy="527244"/>
            </p:xfrm>
            <a:graphic>
              <a:graphicData uri="http://schemas.openxmlformats.org/presentationml/2006/ole">
                <mc:AlternateContent xmlns:mc="http://schemas.openxmlformats.org/markup-compatibility/2006">
                  <mc:Choice xmlns:v="urn:schemas-microsoft-com:vml" Requires="v">
                    <p:oleObj name="Equation" r:id="rId2" imgW="381000" imgH="457200" progId="Equation.DSMT4">
                      <p:embed/>
                    </p:oleObj>
                  </mc:Choice>
                  <mc:Fallback>
                    <p:oleObj name="Equation" r:id="rId2" imgW="381000" imgH="457200" progId="Equation.DSMT4">
                      <p:embed/>
                      <p:pic>
                        <p:nvPicPr>
                          <p:cNvPr id="19478" name="Object 6">
                            <a:extLst>
                              <a:ext uri="{FF2B5EF4-FFF2-40B4-BE49-F238E27FC236}">
                                <a16:creationId xmlns:a16="http://schemas.microsoft.com/office/drawing/2014/main" id="{8794BBCB-4161-D180-EC5F-E03B5D7E83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179" y="4038927"/>
                            <a:ext cx="439976" cy="527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9" name="Object 7">
                <a:extLst>
                  <a:ext uri="{FF2B5EF4-FFF2-40B4-BE49-F238E27FC236}">
                    <a16:creationId xmlns:a16="http://schemas.microsoft.com/office/drawing/2014/main" id="{D167C035-21B8-76C2-0A11-1E005682774C}"/>
                  </a:ext>
                </a:extLst>
              </p:cNvPr>
              <p:cNvGraphicFramePr>
                <a:graphicFrameLocks noChangeAspect="1"/>
              </p:cNvGraphicFramePr>
              <p:nvPr/>
            </p:nvGraphicFramePr>
            <p:xfrm>
              <a:off x="5994315" y="4038600"/>
              <a:ext cx="431800" cy="457200"/>
            </p:xfrm>
            <a:graphic>
              <a:graphicData uri="http://schemas.openxmlformats.org/presentationml/2006/ole">
                <mc:AlternateContent xmlns:mc="http://schemas.openxmlformats.org/markup-compatibility/2006">
                  <mc:Choice xmlns:v="urn:schemas-microsoft-com:vml" Requires="v">
                    <p:oleObj name="Equation" r:id="rId4" imgW="431800" imgH="457200" progId="Equation.3">
                      <p:embed/>
                    </p:oleObj>
                  </mc:Choice>
                  <mc:Fallback>
                    <p:oleObj name="Equation" r:id="rId4" imgW="431800" imgH="457200" progId="Equation.3">
                      <p:embed/>
                      <p:pic>
                        <p:nvPicPr>
                          <p:cNvPr id="19479" name="Object 7">
                            <a:extLst>
                              <a:ext uri="{FF2B5EF4-FFF2-40B4-BE49-F238E27FC236}">
                                <a16:creationId xmlns:a16="http://schemas.microsoft.com/office/drawing/2014/main" id="{D167C035-21B8-76C2-0A11-1E00568277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4315" y="4038600"/>
                            <a:ext cx="43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0" name="Object 8">
                <a:extLst>
                  <a:ext uri="{FF2B5EF4-FFF2-40B4-BE49-F238E27FC236}">
                    <a16:creationId xmlns:a16="http://schemas.microsoft.com/office/drawing/2014/main" id="{AAC53192-4AA7-EFFA-05B6-30F29DF6DF40}"/>
                  </a:ext>
                </a:extLst>
              </p:cNvPr>
              <p:cNvGraphicFramePr>
                <a:graphicFrameLocks noChangeAspect="1"/>
              </p:cNvGraphicFramePr>
              <p:nvPr/>
            </p:nvGraphicFramePr>
            <p:xfrm>
              <a:off x="3962400" y="3810000"/>
              <a:ext cx="1663700" cy="444500"/>
            </p:xfrm>
            <a:graphic>
              <a:graphicData uri="http://schemas.openxmlformats.org/presentationml/2006/ole">
                <mc:AlternateContent xmlns:mc="http://schemas.openxmlformats.org/markup-compatibility/2006">
                  <mc:Choice xmlns:v="urn:schemas-microsoft-com:vml" Requires="v">
                    <p:oleObj name="Equation" r:id="rId6" imgW="1663700" imgH="444500" progId="Equation.3">
                      <p:embed/>
                    </p:oleObj>
                  </mc:Choice>
                  <mc:Fallback>
                    <p:oleObj name="Equation" r:id="rId6" imgW="1663700" imgH="444500" progId="Equation.3">
                      <p:embed/>
                      <p:pic>
                        <p:nvPicPr>
                          <p:cNvPr id="19480" name="Object 8">
                            <a:extLst>
                              <a:ext uri="{FF2B5EF4-FFF2-40B4-BE49-F238E27FC236}">
                                <a16:creationId xmlns:a16="http://schemas.microsoft.com/office/drawing/2014/main" id="{AAC53192-4AA7-EFFA-05B6-30F29DF6DF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3810000"/>
                            <a:ext cx="1663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1" name="Line 9">
                <a:extLst>
                  <a:ext uri="{FF2B5EF4-FFF2-40B4-BE49-F238E27FC236}">
                    <a16:creationId xmlns:a16="http://schemas.microsoft.com/office/drawing/2014/main" id="{C976EB13-AABF-96C2-5407-59D6EB665601}"/>
                  </a:ext>
                </a:extLst>
              </p:cNvPr>
              <p:cNvSpPr>
                <a:spLocks noChangeShapeType="1"/>
              </p:cNvSpPr>
              <p:nvPr/>
            </p:nvSpPr>
            <p:spPr bwMode="auto">
              <a:xfrm>
                <a:off x="2971800" y="2819400"/>
                <a:ext cx="990600" cy="9906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 name="Text Box 10">
                <a:extLst>
                  <a:ext uri="{FF2B5EF4-FFF2-40B4-BE49-F238E27FC236}">
                    <a16:creationId xmlns:a16="http://schemas.microsoft.com/office/drawing/2014/main" id="{7CBFCF39-20DE-6AA9-B757-2E46E5B9D206}"/>
                  </a:ext>
                </a:extLst>
              </p:cNvPr>
              <p:cNvSpPr txBox="1">
                <a:spLocks noChangeArrowheads="1"/>
              </p:cNvSpPr>
              <p:nvPr/>
            </p:nvSpPr>
            <p:spPr bwMode="auto">
              <a:xfrm>
                <a:off x="1752640" y="1447800"/>
                <a:ext cx="835140" cy="633597"/>
              </a:xfrm>
              <a:prstGeom prst="rect">
                <a:avLst/>
              </a:prstGeom>
              <a:noFill/>
              <a:ln w="9525">
                <a:solidFill>
                  <a:schemeClr val="accent6">
                    <a:lumMod val="60000"/>
                    <a:lumOff val="40000"/>
                  </a:schemeClr>
                </a:solidFill>
                <a:miter lim="800000"/>
                <a:headEnd/>
                <a:tailEnd type="none" w="lg" len="lg"/>
              </a:ln>
              <a:effec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defRPr/>
                </a:pPr>
                <a:r>
                  <a:rPr lang="en-US" altLang="en-US" sz="1600" dirty="0"/>
                  <a:t>Input</a:t>
                </a:r>
              </a:p>
              <a:p>
                <a:pPr>
                  <a:defRPr/>
                </a:pPr>
                <a:r>
                  <a:rPr lang="en-US" altLang="en-US" sz="1600" dirty="0"/>
                  <a:t>symbol</a:t>
                </a:r>
              </a:p>
            </p:txBody>
          </p:sp>
          <p:sp>
            <p:nvSpPr>
              <p:cNvPr id="19483" name="Line 11">
                <a:extLst>
                  <a:ext uri="{FF2B5EF4-FFF2-40B4-BE49-F238E27FC236}">
                    <a16:creationId xmlns:a16="http://schemas.microsoft.com/office/drawing/2014/main" id="{46C99EBA-90FB-9E73-735C-AB1C41BC7F03}"/>
                  </a:ext>
                </a:extLst>
              </p:cNvPr>
              <p:cNvSpPr>
                <a:spLocks noChangeShapeType="1"/>
              </p:cNvSpPr>
              <p:nvPr/>
            </p:nvSpPr>
            <p:spPr bwMode="auto">
              <a:xfrm flipH="1">
                <a:off x="4648200" y="2819400"/>
                <a:ext cx="0" cy="838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9484" name="Text Box 12">
                <a:extLst>
                  <a:ext uri="{FF2B5EF4-FFF2-40B4-BE49-F238E27FC236}">
                    <a16:creationId xmlns:a16="http://schemas.microsoft.com/office/drawing/2014/main" id="{A6A1C487-C224-EFCD-F609-F83050495C7F}"/>
                  </a:ext>
                </a:extLst>
              </p:cNvPr>
              <p:cNvSpPr txBox="1">
                <a:spLocks noChangeArrowheads="1"/>
              </p:cNvSpPr>
              <p:nvPr/>
            </p:nvSpPr>
            <p:spPr bwMode="auto">
              <a:xfrm>
                <a:off x="4213001" y="1742943"/>
                <a:ext cx="1624946" cy="830997"/>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600"/>
                  <a:t>Symbol on Top  </a:t>
                </a:r>
              </a:p>
              <a:p>
                <a:pPr>
                  <a:spcBef>
                    <a:spcPct val="0"/>
                  </a:spcBef>
                </a:pPr>
                <a:r>
                  <a:rPr lang="en-US" altLang="en-US" sz="1600"/>
                  <a:t>of the stack. This is Popped</a:t>
                </a:r>
              </a:p>
            </p:txBody>
          </p:sp>
          <p:sp>
            <p:nvSpPr>
              <p:cNvPr id="19485" name="Text Box 13">
                <a:extLst>
                  <a:ext uri="{FF2B5EF4-FFF2-40B4-BE49-F238E27FC236}">
                    <a16:creationId xmlns:a16="http://schemas.microsoft.com/office/drawing/2014/main" id="{BA2560C9-F727-9B06-FD61-91631596E88C}"/>
                  </a:ext>
                </a:extLst>
              </p:cNvPr>
              <p:cNvSpPr txBox="1">
                <a:spLocks noChangeArrowheads="1"/>
              </p:cNvSpPr>
              <p:nvPr/>
            </p:nvSpPr>
            <p:spPr bwMode="auto">
              <a:xfrm>
                <a:off x="6629400" y="1718101"/>
                <a:ext cx="835547"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600"/>
                  <a:t>Push</a:t>
                </a:r>
              </a:p>
              <a:p>
                <a:pPr>
                  <a:spcBef>
                    <a:spcPct val="0"/>
                  </a:spcBef>
                </a:pPr>
                <a:r>
                  <a:rPr lang="en-US" altLang="en-US" sz="1600"/>
                  <a:t>symbol</a:t>
                </a:r>
              </a:p>
            </p:txBody>
          </p:sp>
          <p:sp>
            <p:nvSpPr>
              <p:cNvPr id="19486" name="Line 14">
                <a:extLst>
                  <a:ext uri="{FF2B5EF4-FFF2-40B4-BE49-F238E27FC236}">
                    <a16:creationId xmlns:a16="http://schemas.microsoft.com/office/drawing/2014/main" id="{9235BB64-0A5E-3716-2634-0B13BBE0E65A}"/>
                  </a:ext>
                </a:extLst>
              </p:cNvPr>
              <p:cNvSpPr>
                <a:spLocks noChangeShapeType="1"/>
              </p:cNvSpPr>
              <p:nvPr/>
            </p:nvSpPr>
            <p:spPr bwMode="auto">
              <a:xfrm flipH="1">
                <a:off x="5638800" y="2819400"/>
                <a:ext cx="1066800" cy="9906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cxnSp>
          <p:nvCxnSpPr>
            <p:cNvPr id="19473" name="Straight Arrow Connector 3">
              <a:extLst>
                <a:ext uri="{FF2B5EF4-FFF2-40B4-BE49-F238E27FC236}">
                  <a16:creationId xmlns:a16="http://schemas.microsoft.com/office/drawing/2014/main" id="{3A674A52-DF69-E19E-70D5-E569BA58D354}"/>
                </a:ext>
              </a:extLst>
            </p:cNvPr>
            <p:cNvCxnSpPr>
              <a:cxnSpLocks noChangeShapeType="1"/>
            </p:cNvCxnSpPr>
            <p:nvPr/>
          </p:nvCxnSpPr>
          <p:spPr bwMode="auto">
            <a:xfrm>
              <a:off x="2333625" y="3648075"/>
              <a:ext cx="0" cy="1152525"/>
            </a:xfrm>
            <a:prstGeom prst="straightConnector1">
              <a:avLst/>
            </a:prstGeom>
            <a:noFill/>
            <a:ln w="9525" algn="ctr">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474" name="Text Box 10">
              <a:extLst>
                <a:ext uri="{FF2B5EF4-FFF2-40B4-BE49-F238E27FC236}">
                  <a16:creationId xmlns:a16="http://schemas.microsoft.com/office/drawing/2014/main" id="{BC068B99-E454-5454-F798-95BC35C34739}"/>
                </a:ext>
              </a:extLst>
            </p:cNvPr>
            <p:cNvSpPr txBox="1">
              <a:spLocks noChangeArrowheads="1"/>
            </p:cNvSpPr>
            <p:nvPr/>
          </p:nvSpPr>
          <p:spPr bwMode="auto">
            <a:xfrm>
              <a:off x="1571625" y="4818063"/>
              <a:ext cx="1179513" cy="461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1800"/>
                <a:t>May be </a:t>
              </a:r>
              <a:r>
                <a:rPr lang="en-US" altLang="en-US" sz="2400">
                  <a:solidFill>
                    <a:srgbClr val="FF3399"/>
                  </a:solidFill>
                </a:rPr>
                <a:t>ε</a:t>
              </a:r>
              <a:endParaRPr lang="en-US" altLang="en-US" sz="1800"/>
            </a:p>
          </p:txBody>
        </p:sp>
      </p:grpSp>
      <p:grpSp>
        <p:nvGrpSpPr>
          <p:cNvPr id="19462" name="Group 5">
            <a:extLst>
              <a:ext uri="{FF2B5EF4-FFF2-40B4-BE49-F238E27FC236}">
                <a16:creationId xmlns:a16="http://schemas.microsoft.com/office/drawing/2014/main" id="{7767699F-6828-A558-F10D-4BB49825ED4E}"/>
              </a:ext>
            </a:extLst>
          </p:cNvPr>
          <p:cNvGrpSpPr>
            <a:grpSpLocks/>
          </p:cNvGrpSpPr>
          <p:nvPr/>
        </p:nvGrpSpPr>
        <p:grpSpPr bwMode="auto">
          <a:xfrm>
            <a:off x="115888" y="1016000"/>
            <a:ext cx="6742112" cy="711200"/>
            <a:chOff x="116395" y="1016000"/>
            <a:chExt cx="6741605" cy="711200"/>
          </a:xfrm>
        </p:grpSpPr>
        <p:grpSp>
          <p:nvGrpSpPr>
            <p:cNvPr id="19464" name="Group 18">
              <a:extLst>
                <a:ext uri="{FF2B5EF4-FFF2-40B4-BE49-F238E27FC236}">
                  <a16:creationId xmlns:a16="http://schemas.microsoft.com/office/drawing/2014/main" id="{545D0C55-E380-D81A-3EDB-E7BF5A892090}"/>
                </a:ext>
              </a:extLst>
            </p:cNvPr>
            <p:cNvGrpSpPr>
              <a:grpSpLocks/>
            </p:cNvGrpSpPr>
            <p:nvPr/>
          </p:nvGrpSpPr>
          <p:grpSpPr bwMode="auto">
            <a:xfrm>
              <a:off x="3352800" y="1016000"/>
              <a:ext cx="3505200" cy="711200"/>
              <a:chOff x="2895600" y="583642"/>
              <a:chExt cx="3505200" cy="711758"/>
            </a:xfrm>
          </p:grpSpPr>
          <p:sp>
            <p:nvSpPr>
              <p:cNvPr id="19466" name="Oval 2">
                <a:extLst>
                  <a:ext uri="{FF2B5EF4-FFF2-40B4-BE49-F238E27FC236}">
                    <a16:creationId xmlns:a16="http://schemas.microsoft.com/office/drawing/2014/main" id="{D6E514FD-FCFA-8ECC-5EE5-0727367EE44D}"/>
                  </a:ext>
                </a:extLst>
              </p:cNvPr>
              <p:cNvSpPr>
                <a:spLocks noChangeArrowheads="1"/>
              </p:cNvSpPr>
              <p:nvPr/>
            </p:nvSpPr>
            <p:spPr bwMode="auto">
              <a:xfrm>
                <a:off x="2895600" y="6096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19467" name="Oval 3">
                <a:extLst>
                  <a:ext uri="{FF2B5EF4-FFF2-40B4-BE49-F238E27FC236}">
                    <a16:creationId xmlns:a16="http://schemas.microsoft.com/office/drawing/2014/main" id="{12BC5AF8-9D00-687C-6B5C-1D887C881FEE}"/>
                  </a:ext>
                </a:extLst>
              </p:cNvPr>
              <p:cNvSpPr>
                <a:spLocks noChangeArrowheads="1"/>
              </p:cNvSpPr>
              <p:nvPr/>
            </p:nvSpPr>
            <p:spPr bwMode="auto">
              <a:xfrm>
                <a:off x="5715000" y="6096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19468" name="Line 4">
                <a:extLst>
                  <a:ext uri="{FF2B5EF4-FFF2-40B4-BE49-F238E27FC236}">
                    <a16:creationId xmlns:a16="http://schemas.microsoft.com/office/drawing/2014/main" id="{ED0B42BC-C7BB-3C6E-CFD5-1A6DFFCF2340}"/>
                  </a:ext>
                </a:extLst>
              </p:cNvPr>
              <p:cNvSpPr>
                <a:spLocks noChangeShapeType="1"/>
              </p:cNvSpPr>
              <p:nvPr/>
            </p:nvSpPr>
            <p:spPr bwMode="auto">
              <a:xfrm>
                <a:off x="3581400" y="990600"/>
                <a:ext cx="2133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9469" name="Object 5">
                <a:extLst>
                  <a:ext uri="{FF2B5EF4-FFF2-40B4-BE49-F238E27FC236}">
                    <a16:creationId xmlns:a16="http://schemas.microsoft.com/office/drawing/2014/main" id="{9BAA3076-20C5-2FBB-2C3B-096D588ECBCC}"/>
                  </a:ext>
                </a:extLst>
              </p:cNvPr>
              <p:cNvGraphicFramePr>
                <a:graphicFrameLocks noChangeAspect="1"/>
              </p:cNvGraphicFramePr>
              <p:nvPr/>
            </p:nvGraphicFramePr>
            <p:xfrm>
              <a:off x="3048000" y="762000"/>
              <a:ext cx="381000" cy="457200"/>
            </p:xfrm>
            <a:graphic>
              <a:graphicData uri="http://schemas.openxmlformats.org/presentationml/2006/ole">
                <mc:AlternateContent xmlns:mc="http://schemas.openxmlformats.org/markup-compatibility/2006">
                  <mc:Choice xmlns:v="urn:schemas-microsoft-com:vml" Requires="v">
                    <p:oleObj name="Equation" r:id="rId8" imgW="381000" imgH="457200" progId="Equation.3">
                      <p:embed/>
                    </p:oleObj>
                  </mc:Choice>
                  <mc:Fallback>
                    <p:oleObj name="Equation" r:id="rId8" imgW="381000" imgH="457200" progId="Equation.3">
                      <p:embed/>
                      <p:pic>
                        <p:nvPicPr>
                          <p:cNvPr id="19469" name="Object 5">
                            <a:extLst>
                              <a:ext uri="{FF2B5EF4-FFF2-40B4-BE49-F238E27FC236}">
                                <a16:creationId xmlns:a16="http://schemas.microsoft.com/office/drawing/2014/main" id="{9BAA3076-20C5-2FBB-2C3B-096D588EC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7620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0" name="Object 6">
                <a:extLst>
                  <a:ext uri="{FF2B5EF4-FFF2-40B4-BE49-F238E27FC236}">
                    <a16:creationId xmlns:a16="http://schemas.microsoft.com/office/drawing/2014/main" id="{94D98026-C340-BB6E-C84A-6E427899B5F7}"/>
                  </a:ext>
                </a:extLst>
              </p:cNvPr>
              <p:cNvGraphicFramePr>
                <a:graphicFrameLocks noChangeAspect="1"/>
              </p:cNvGraphicFramePr>
              <p:nvPr/>
            </p:nvGraphicFramePr>
            <p:xfrm>
              <a:off x="5842000" y="762000"/>
              <a:ext cx="431800" cy="457200"/>
            </p:xfrm>
            <a:graphic>
              <a:graphicData uri="http://schemas.openxmlformats.org/presentationml/2006/ole">
                <mc:AlternateContent xmlns:mc="http://schemas.openxmlformats.org/markup-compatibility/2006">
                  <mc:Choice xmlns:v="urn:schemas-microsoft-com:vml" Requires="v">
                    <p:oleObj name="Equation" r:id="rId9" imgW="431800" imgH="457200" progId="Equation.3">
                      <p:embed/>
                    </p:oleObj>
                  </mc:Choice>
                  <mc:Fallback>
                    <p:oleObj name="Equation" r:id="rId9" imgW="431800" imgH="457200" progId="Equation.3">
                      <p:embed/>
                      <p:pic>
                        <p:nvPicPr>
                          <p:cNvPr id="19470" name="Object 6">
                            <a:extLst>
                              <a:ext uri="{FF2B5EF4-FFF2-40B4-BE49-F238E27FC236}">
                                <a16:creationId xmlns:a16="http://schemas.microsoft.com/office/drawing/2014/main" id="{94D98026-C340-BB6E-C84A-6E427899B5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0" y="762000"/>
                            <a:ext cx="43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1" name="Object 7">
                <a:extLst>
                  <a:ext uri="{FF2B5EF4-FFF2-40B4-BE49-F238E27FC236}">
                    <a16:creationId xmlns:a16="http://schemas.microsoft.com/office/drawing/2014/main" id="{8B1F30E2-4323-9728-4AC9-51C11BC05CF7}"/>
                  </a:ext>
                </a:extLst>
              </p:cNvPr>
              <p:cNvGraphicFramePr>
                <a:graphicFrameLocks noChangeAspect="1"/>
              </p:cNvGraphicFramePr>
              <p:nvPr/>
            </p:nvGraphicFramePr>
            <p:xfrm>
              <a:off x="4403627" y="583642"/>
              <a:ext cx="565150" cy="444500"/>
            </p:xfrm>
            <a:graphic>
              <a:graphicData uri="http://schemas.openxmlformats.org/presentationml/2006/ole">
                <mc:AlternateContent xmlns:mc="http://schemas.openxmlformats.org/markup-compatibility/2006">
                  <mc:Choice xmlns:v="urn:schemas-microsoft-com:vml" Requires="v">
                    <p:oleObj name="Equation" r:id="rId10" imgW="393529" imgH="190417" progId="Equation.DSMT4">
                      <p:embed/>
                    </p:oleObj>
                  </mc:Choice>
                  <mc:Fallback>
                    <p:oleObj name="Equation" r:id="rId10" imgW="393529" imgH="190417" progId="Equation.DSMT4">
                      <p:embed/>
                      <p:pic>
                        <p:nvPicPr>
                          <p:cNvPr id="19471" name="Object 7">
                            <a:extLst>
                              <a:ext uri="{FF2B5EF4-FFF2-40B4-BE49-F238E27FC236}">
                                <a16:creationId xmlns:a16="http://schemas.microsoft.com/office/drawing/2014/main" id="{8B1F30E2-4323-9728-4AC9-51C11BC05CF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03627" y="583642"/>
                            <a:ext cx="5651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 name="Rectangle 3">
              <a:extLst>
                <a:ext uri="{FF2B5EF4-FFF2-40B4-BE49-F238E27FC236}">
                  <a16:creationId xmlns:a16="http://schemas.microsoft.com/office/drawing/2014/main" id="{5D7D47E6-5292-15E1-E4CE-949A09D61AD2}"/>
                </a:ext>
              </a:extLst>
            </p:cNvPr>
            <p:cNvSpPr/>
            <p:nvPr/>
          </p:nvSpPr>
          <p:spPr>
            <a:xfrm>
              <a:off x="116395" y="1081088"/>
              <a:ext cx="2806489" cy="400050"/>
            </a:xfrm>
            <a:prstGeom prst="rect">
              <a:avLst/>
            </a:prstGeom>
          </p:spPr>
          <p:txBody>
            <a:bodyPr wrap="none">
              <a:spAutoFit/>
            </a:bodyPr>
            <a:lstStyle/>
            <a:p>
              <a:pPr>
                <a:defRPr/>
              </a:pPr>
              <a:r>
                <a:rPr lang="en-US" altLang="en-US" sz="2000" u="sng" dirty="0">
                  <a:solidFill>
                    <a:schemeClr val="accent6">
                      <a:lumMod val="75000"/>
                    </a:schemeClr>
                  </a:solidFill>
                </a:rPr>
                <a:t>Finite States machine</a:t>
              </a:r>
              <a:endParaRPr lang="en-US" sz="2000" u="sng" dirty="0">
                <a:solidFill>
                  <a:schemeClr val="accent6">
                    <a:lumMod val="75000"/>
                  </a:schemeClr>
                </a:solidFill>
              </a:endParaRPr>
            </a:p>
          </p:txBody>
        </p:sp>
      </p:grpSp>
      <p:sp>
        <p:nvSpPr>
          <p:cNvPr id="19463" name="Rectangle 4">
            <a:extLst>
              <a:ext uri="{FF2B5EF4-FFF2-40B4-BE49-F238E27FC236}">
                <a16:creationId xmlns:a16="http://schemas.microsoft.com/office/drawing/2014/main" id="{9AEDBFD1-12EE-4B2D-555F-717EAA295D6F}"/>
              </a:ext>
            </a:extLst>
          </p:cNvPr>
          <p:cNvSpPr>
            <a:spLocks noChangeArrowheads="1"/>
          </p:cNvSpPr>
          <p:nvPr/>
        </p:nvSpPr>
        <p:spPr bwMode="auto">
          <a:xfrm>
            <a:off x="247650" y="2176463"/>
            <a:ext cx="2495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2000" u="sng">
                <a:solidFill>
                  <a:srgbClr val="FF3399"/>
                </a:solidFill>
              </a:rPr>
              <a:t>Pushdown automata</a:t>
            </a:r>
          </a:p>
        </p:txBody>
      </p:sp>
      <p:pic>
        <p:nvPicPr>
          <p:cNvPr id="3" name="Picture 2" descr="Image result for AIUB logo">
            <a:extLst>
              <a:ext uri="{FF2B5EF4-FFF2-40B4-BE49-F238E27FC236}">
                <a16:creationId xmlns:a16="http://schemas.microsoft.com/office/drawing/2014/main" id="{F1F1F8C7-F8C9-10F2-532A-97462C2A8743}"/>
              </a:ext>
            </a:extLst>
          </p:cNvPr>
          <p:cNvPicPr>
            <a:picLocks noChangeAspect="1" noChangeArrowheads="1"/>
          </p:cNvPicPr>
          <p:nvPr/>
        </p:nvPicPr>
        <p:blipFill>
          <a:blip r:embed="rId12" cstate="email">
            <a:extLst>
              <a:ext uri="{28A0092B-C50C-407E-A947-70E740481C1C}">
                <a14:useLocalDpi xmlns:a14="http://schemas.microsoft.com/office/drawing/2010/main" val="0"/>
              </a:ext>
            </a:extLst>
          </a:blip>
          <a:srcRect/>
          <a:stretch>
            <a:fillRect/>
          </a:stretch>
        </p:blipFill>
        <p:spPr bwMode="auto">
          <a:xfrm>
            <a:off x="8229600" y="39914"/>
            <a:ext cx="914400" cy="9201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a:extLst>
              <a:ext uri="{FF2B5EF4-FFF2-40B4-BE49-F238E27FC236}">
                <a16:creationId xmlns:a16="http://schemas.microsoft.com/office/drawing/2014/main" id="{F260F92F-729E-8D4F-14ED-52F379D81BA5}"/>
              </a:ext>
            </a:extLst>
          </p:cNvPr>
          <p:cNvSpPr>
            <a:spLocks noGrp="1" noChangeArrowheads="1"/>
          </p:cNvSpPr>
          <p:nvPr>
            <p:ph idx="1"/>
          </p:nvPr>
        </p:nvSpPr>
        <p:spPr/>
        <p:txBody>
          <a:bodyPr/>
          <a:lstStyle/>
          <a:p>
            <a:pPr>
              <a:defRPr/>
            </a:pPr>
            <a:r>
              <a:rPr lang="en-US" altLang="en-US" dirty="0"/>
              <a:t>Example:</a:t>
            </a:r>
          </a:p>
          <a:p>
            <a:pPr marL="457200" indent="-457200">
              <a:buFont typeface="Wingdings" panose="05000000000000000000" pitchFamily="2" charset="2"/>
              <a:buChar char="q"/>
              <a:defRPr/>
            </a:pPr>
            <a:r>
              <a:rPr lang="en-US" altLang="en-US" sz="2800" dirty="0">
                <a:solidFill>
                  <a:srgbClr val="A50021"/>
                </a:solidFill>
              </a:rPr>
              <a:t>The following language can be recognized by PDA but is not regular </a:t>
            </a:r>
          </a:p>
          <a:p>
            <a:pPr>
              <a:defRPr/>
            </a:pPr>
            <a:endParaRPr lang="en-US" altLang="en-US" sz="2800" dirty="0">
              <a:solidFill>
                <a:srgbClr val="A50021"/>
              </a:solidFill>
            </a:endParaRPr>
          </a:p>
          <a:p>
            <a:pPr>
              <a:defRPr/>
            </a:pPr>
            <a:r>
              <a:rPr lang="en-US" altLang="en-US" sz="2800" dirty="0">
                <a:solidFill>
                  <a:srgbClr val="A50021"/>
                </a:solidFill>
              </a:rPr>
              <a:t>	L={</a:t>
            </a:r>
            <a:r>
              <a:rPr lang="en-US" altLang="en-US" sz="2800" dirty="0" err="1">
                <a:solidFill>
                  <a:srgbClr val="A50021"/>
                </a:solidFill>
              </a:rPr>
              <a:t>a</a:t>
            </a:r>
            <a:r>
              <a:rPr lang="en-US" altLang="en-US" sz="2800" baseline="30000" dirty="0" err="1">
                <a:solidFill>
                  <a:srgbClr val="A50021"/>
                </a:solidFill>
              </a:rPr>
              <a:t>n</a:t>
            </a:r>
            <a:r>
              <a:rPr lang="en-US" altLang="en-US" sz="2800" dirty="0" err="1">
                <a:solidFill>
                  <a:srgbClr val="A50021"/>
                </a:solidFill>
              </a:rPr>
              <a:t>b</a:t>
            </a:r>
            <a:r>
              <a:rPr lang="en-US" altLang="en-US" sz="2800" baseline="30000" dirty="0" err="1">
                <a:solidFill>
                  <a:srgbClr val="A50021"/>
                </a:solidFill>
              </a:rPr>
              <a:t>n</a:t>
            </a:r>
            <a:r>
              <a:rPr lang="en-US" altLang="en-US" sz="2800" baseline="30000" dirty="0">
                <a:solidFill>
                  <a:srgbClr val="A50021"/>
                </a:solidFill>
              </a:rPr>
              <a:t> </a:t>
            </a:r>
            <a:r>
              <a:rPr lang="en-US" altLang="en-US" sz="2800" dirty="0">
                <a:solidFill>
                  <a:srgbClr val="A50021"/>
                </a:solidFill>
              </a:rPr>
              <a:t>| n &gt;0}</a:t>
            </a:r>
          </a:p>
          <a:p>
            <a:pPr>
              <a:defRPr/>
            </a:pPr>
            <a:endParaRPr lang="en-US" altLang="en-US" sz="2800" dirty="0">
              <a:solidFill>
                <a:srgbClr val="A50021"/>
              </a:solidFill>
            </a:endParaRPr>
          </a:p>
          <a:p>
            <a:pPr>
              <a:defRPr/>
            </a:pPr>
            <a:r>
              <a:rPr lang="en-US" altLang="en-US" sz="2800" dirty="0">
                <a:solidFill>
                  <a:srgbClr val="A50021"/>
                </a:solidFill>
              </a:rPr>
              <a:t>The basic idea of recognition:</a:t>
            </a:r>
          </a:p>
          <a:p>
            <a:pPr marL="1257300" lvl="2" indent="-457200">
              <a:buFont typeface="Wingdings" panose="05000000000000000000" pitchFamily="2" charset="2"/>
              <a:buChar char="Ø"/>
              <a:defRPr/>
            </a:pPr>
            <a:r>
              <a:rPr lang="en-US" altLang="en-US" dirty="0"/>
              <a:t>remembering a's by pushing it to the stack. </a:t>
            </a:r>
          </a:p>
          <a:p>
            <a:pPr marL="1257300" lvl="2" indent="-457200">
              <a:buFont typeface="Wingdings" panose="05000000000000000000" pitchFamily="2" charset="2"/>
              <a:buChar char="Ø"/>
              <a:defRPr/>
            </a:pPr>
            <a:r>
              <a:rPr lang="en-US" altLang="en-US" dirty="0"/>
              <a:t>comparing the number of b's to the number of a's by popping one a for each b.</a:t>
            </a:r>
          </a:p>
        </p:txBody>
      </p:sp>
      <p:sp>
        <p:nvSpPr>
          <p:cNvPr id="20483" name="Date Placeholder 3">
            <a:extLst>
              <a:ext uri="{FF2B5EF4-FFF2-40B4-BE49-F238E27FC236}">
                <a16:creationId xmlns:a16="http://schemas.microsoft.com/office/drawing/2014/main" id="{A1E36D0B-808B-8280-C68D-000CB1F4DB5C}"/>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CA5E00A1-ECE8-4F09-BDE5-4A3A2270FD2B}" type="datetime1">
              <a:rPr lang="en-US" altLang="en-US" sz="1400" smtClean="0">
                <a:solidFill>
                  <a:schemeClr val="tx1"/>
                </a:solidFill>
                <a:latin typeface="Times New Roman" panose="02020603050405020304" pitchFamily="18" charset="0"/>
              </a:rPr>
              <a:pPr>
                <a:spcBef>
                  <a:spcPct val="0"/>
                </a:spcBef>
              </a:pPr>
              <a:t>9/3/2024</a:t>
            </a:fld>
            <a:endParaRPr lang="en-US" altLang="en-US" sz="1400">
              <a:solidFill>
                <a:schemeClr val="tx1"/>
              </a:solidFill>
              <a:latin typeface="Times New Roman" panose="02020603050405020304" pitchFamily="18" charset="0"/>
            </a:endParaRPr>
          </a:p>
        </p:txBody>
      </p:sp>
      <p:sp>
        <p:nvSpPr>
          <p:cNvPr id="20484" name="Footer Placeholder 4">
            <a:extLst>
              <a:ext uri="{FF2B5EF4-FFF2-40B4-BE49-F238E27FC236}">
                <a16:creationId xmlns:a16="http://schemas.microsoft.com/office/drawing/2014/main" id="{89BAD373-0222-D6B3-F795-347EF63E2399}"/>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20485" name="Slide Number Placeholder 5">
            <a:extLst>
              <a:ext uri="{FF2B5EF4-FFF2-40B4-BE49-F238E27FC236}">
                <a16:creationId xmlns:a16="http://schemas.microsoft.com/office/drawing/2014/main" id="{953A832C-6EBA-41E6-1AD6-CCAAE4D45A4D}"/>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B301420-DBE3-4E45-9D97-8D91135FD00B}" type="slidenum">
              <a:rPr lang="en-US" altLang="en-US" sz="1400" smtClean="0">
                <a:solidFill>
                  <a:schemeClr val="tx1"/>
                </a:solidFill>
                <a:latin typeface="Times New Roman" panose="02020603050405020304" pitchFamily="18" charset="0"/>
              </a:rPr>
              <a:pPr>
                <a:spcBef>
                  <a:spcPct val="0"/>
                </a:spcBef>
              </a:pPr>
              <a:t>13</a:t>
            </a:fld>
            <a:endParaRPr lang="en-US" altLang="en-US" sz="1400">
              <a:solidFill>
                <a:schemeClr val="tx1"/>
              </a:solidFill>
              <a:latin typeface="Times New Roman" panose="02020603050405020304" pitchFamily="18" charset="0"/>
            </a:endParaRPr>
          </a:p>
        </p:txBody>
      </p:sp>
      <p:sp>
        <p:nvSpPr>
          <p:cNvPr id="20486" name="Title 1">
            <a:extLst>
              <a:ext uri="{FF2B5EF4-FFF2-40B4-BE49-F238E27FC236}">
                <a16:creationId xmlns:a16="http://schemas.microsoft.com/office/drawing/2014/main" id="{A002A40C-6E37-0096-9007-2A6EC2A2F660}"/>
              </a:ext>
            </a:extLst>
          </p:cNvPr>
          <p:cNvSpPr>
            <a:spLocks noGrp="1" noChangeArrowheads="1"/>
          </p:cNvSpPr>
          <p:nvPr>
            <p:ph type="title"/>
          </p:nvPr>
        </p:nvSpPr>
        <p:spPr/>
        <p:txBody>
          <a:bodyPr/>
          <a:lstStyle/>
          <a:p>
            <a:pPr algn="l"/>
            <a:r>
              <a:rPr lang="en-US" altLang="en-US">
                <a:solidFill>
                  <a:srgbClr val="FF0000"/>
                </a:solidFill>
              </a:rPr>
              <a:t>Pushdown Automata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2">
            <a:extLst>
              <a:ext uri="{FF2B5EF4-FFF2-40B4-BE49-F238E27FC236}">
                <a16:creationId xmlns:a16="http://schemas.microsoft.com/office/drawing/2014/main" id="{756F02D1-ECF1-53BA-AB49-9A62F85F1CDD}"/>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7530245C-1D2D-4563-980E-59131C72960E}" type="datetime1">
              <a:rPr lang="en-US" altLang="en-US" sz="1400" smtClean="0">
                <a:solidFill>
                  <a:schemeClr val="tx1"/>
                </a:solidFill>
                <a:latin typeface="Times New Roman" panose="02020603050405020304" pitchFamily="18" charset="0"/>
              </a:rPr>
              <a:pPr>
                <a:spcBef>
                  <a:spcPct val="0"/>
                </a:spcBef>
              </a:pPr>
              <a:t>9/3/2024</a:t>
            </a:fld>
            <a:endParaRPr lang="en-US" altLang="en-US" sz="1400">
              <a:solidFill>
                <a:schemeClr val="tx1"/>
              </a:solidFill>
              <a:latin typeface="Times New Roman" panose="02020603050405020304" pitchFamily="18" charset="0"/>
            </a:endParaRPr>
          </a:p>
        </p:txBody>
      </p:sp>
      <p:sp>
        <p:nvSpPr>
          <p:cNvPr id="21507" name="Footer Placeholder 3">
            <a:extLst>
              <a:ext uri="{FF2B5EF4-FFF2-40B4-BE49-F238E27FC236}">
                <a16:creationId xmlns:a16="http://schemas.microsoft.com/office/drawing/2014/main" id="{62DE8027-B017-B038-2B11-0DB96D6EE936}"/>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21508" name="Slide Number Placeholder 4">
            <a:extLst>
              <a:ext uri="{FF2B5EF4-FFF2-40B4-BE49-F238E27FC236}">
                <a16:creationId xmlns:a16="http://schemas.microsoft.com/office/drawing/2014/main" id="{07C83DCC-CDDF-EF8D-11A1-2C50936657F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5D88F1EB-6716-4D66-A8D5-2C6AF8D77F10}" type="slidenum">
              <a:rPr lang="en-US" altLang="en-US" sz="1400" smtClean="0">
                <a:solidFill>
                  <a:schemeClr val="tx1"/>
                </a:solidFill>
                <a:latin typeface="Times New Roman" panose="02020603050405020304" pitchFamily="18" charset="0"/>
              </a:rPr>
              <a:pPr>
                <a:spcBef>
                  <a:spcPct val="0"/>
                </a:spcBef>
              </a:pPr>
              <a:t>14</a:t>
            </a:fld>
            <a:endParaRPr lang="en-US" altLang="en-US" sz="1400">
              <a:solidFill>
                <a:schemeClr val="tx1"/>
              </a:solidFill>
              <a:latin typeface="Times New Roman" panose="02020603050405020304" pitchFamily="18" charset="0"/>
            </a:endParaRPr>
          </a:p>
        </p:txBody>
      </p:sp>
      <p:sp>
        <p:nvSpPr>
          <p:cNvPr id="21509" name="Rectangle 3">
            <a:extLst>
              <a:ext uri="{FF2B5EF4-FFF2-40B4-BE49-F238E27FC236}">
                <a16:creationId xmlns:a16="http://schemas.microsoft.com/office/drawing/2014/main" id="{D9F12FC4-5724-E1BD-D023-59073E9ADD02}"/>
              </a:ext>
            </a:extLst>
          </p:cNvPr>
          <p:cNvSpPr>
            <a:spLocks noChangeArrowheads="1"/>
          </p:cNvSpPr>
          <p:nvPr/>
        </p:nvSpPr>
        <p:spPr bwMode="auto">
          <a:xfrm>
            <a:off x="1066800" y="3581400"/>
            <a:ext cx="3886200" cy="26670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0" name="Oval 4">
            <a:extLst>
              <a:ext uri="{FF2B5EF4-FFF2-40B4-BE49-F238E27FC236}">
                <a16:creationId xmlns:a16="http://schemas.microsoft.com/office/drawing/2014/main" id="{0C9A8D8D-0BB3-3E16-E440-67A2A8D0A7E9}"/>
              </a:ext>
            </a:extLst>
          </p:cNvPr>
          <p:cNvSpPr>
            <a:spLocks noChangeArrowheads="1"/>
          </p:cNvSpPr>
          <p:nvPr/>
        </p:nvSpPr>
        <p:spPr bwMode="auto">
          <a:xfrm>
            <a:off x="1676400" y="4419600"/>
            <a:ext cx="381000" cy="381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1" name="Oval 5">
            <a:extLst>
              <a:ext uri="{FF2B5EF4-FFF2-40B4-BE49-F238E27FC236}">
                <a16:creationId xmlns:a16="http://schemas.microsoft.com/office/drawing/2014/main" id="{2CBA0A38-5ECB-9949-B5EE-8D061A28A4E7}"/>
              </a:ext>
            </a:extLst>
          </p:cNvPr>
          <p:cNvSpPr>
            <a:spLocks noChangeArrowheads="1"/>
          </p:cNvSpPr>
          <p:nvPr/>
        </p:nvSpPr>
        <p:spPr bwMode="auto">
          <a:xfrm>
            <a:off x="2743200" y="5410200"/>
            <a:ext cx="381000" cy="381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2" name="Oval 6">
            <a:extLst>
              <a:ext uri="{FF2B5EF4-FFF2-40B4-BE49-F238E27FC236}">
                <a16:creationId xmlns:a16="http://schemas.microsoft.com/office/drawing/2014/main" id="{EB00152F-2CE9-42DD-2257-9B05884FC977}"/>
              </a:ext>
            </a:extLst>
          </p:cNvPr>
          <p:cNvSpPr>
            <a:spLocks noChangeArrowheads="1"/>
          </p:cNvSpPr>
          <p:nvPr/>
        </p:nvSpPr>
        <p:spPr bwMode="auto">
          <a:xfrm>
            <a:off x="2667000" y="4191000"/>
            <a:ext cx="381000" cy="381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3" name="Oval 7">
            <a:extLst>
              <a:ext uri="{FF2B5EF4-FFF2-40B4-BE49-F238E27FC236}">
                <a16:creationId xmlns:a16="http://schemas.microsoft.com/office/drawing/2014/main" id="{FD8A4DA2-6F36-14A1-9FE6-B5D5DAA2C863}"/>
              </a:ext>
            </a:extLst>
          </p:cNvPr>
          <p:cNvSpPr>
            <a:spLocks noChangeArrowheads="1"/>
          </p:cNvSpPr>
          <p:nvPr/>
        </p:nvSpPr>
        <p:spPr bwMode="auto">
          <a:xfrm>
            <a:off x="3886200" y="5486400"/>
            <a:ext cx="381000" cy="381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4" name="Line 8">
            <a:extLst>
              <a:ext uri="{FF2B5EF4-FFF2-40B4-BE49-F238E27FC236}">
                <a16:creationId xmlns:a16="http://schemas.microsoft.com/office/drawing/2014/main" id="{FDF20CAF-F9AE-A542-3BFE-C80621E82A52}"/>
              </a:ext>
            </a:extLst>
          </p:cNvPr>
          <p:cNvSpPr>
            <a:spLocks noChangeShapeType="1"/>
          </p:cNvSpPr>
          <p:nvPr/>
        </p:nvSpPr>
        <p:spPr bwMode="auto">
          <a:xfrm flipV="1">
            <a:off x="2057400" y="4419600"/>
            <a:ext cx="609600" cy="152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5" name="Line 9">
            <a:extLst>
              <a:ext uri="{FF2B5EF4-FFF2-40B4-BE49-F238E27FC236}">
                <a16:creationId xmlns:a16="http://schemas.microsoft.com/office/drawing/2014/main" id="{9DBA783E-BB3F-16B4-EA33-167A1A460D98}"/>
              </a:ext>
            </a:extLst>
          </p:cNvPr>
          <p:cNvSpPr>
            <a:spLocks noChangeShapeType="1"/>
          </p:cNvSpPr>
          <p:nvPr/>
        </p:nvSpPr>
        <p:spPr bwMode="auto">
          <a:xfrm>
            <a:off x="1371600" y="4648200"/>
            <a:ext cx="304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16" name="Oval 10">
            <a:extLst>
              <a:ext uri="{FF2B5EF4-FFF2-40B4-BE49-F238E27FC236}">
                <a16:creationId xmlns:a16="http://schemas.microsoft.com/office/drawing/2014/main" id="{630B6ABE-CE86-8EA6-8A0E-4536E3F55882}"/>
              </a:ext>
            </a:extLst>
          </p:cNvPr>
          <p:cNvSpPr>
            <a:spLocks noChangeArrowheads="1"/>
          </p:cNvSpPr>
          <p:nvPr/>
        </p:nvSpPr>
        <p:spPr bwMode="auto">
          <a:xfrm>
            <a:off x="3810000" y="5410200"/>
            <a:ext cx="533400" cy="5334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7" name="Line 11">
            <a:extLst>
              <a:ext uri="{FF2B5EF4-FFF2-40B4-BE49-F238E27FC236}">
                <a16:creationId xmlns:a16="http://schemas.microsoft.com/office/drawing/2014/main" id="{D0380CC4-ED1E-FDB3-C5D0-F1A4E2775D81}"/>
              </a:ext>
            </a:extLst>
          </p:cNvPr>
          <p:cNvSpPr>
            <a:spLocks noChangeShapeType="1"/>
          </p:cNvSpPr>
          <p:nvPr/>
        </p:nvSpPr>
        <p:spPr bwMode="auto">
          <a:xfrm>
            <a:off x="3124200" y="5638800"/>
            <a:ext cx="6858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18" name="Oval 12">
            <a:extLst>
              <a:ext uri="{FF2B5EF4-FFF2-40B4-BE49-F238E27FC236}">
                <a16:creationId xmlns:a16="http://schemas.microsoft.com/office/drawing/2014/main" id="{D5C10B5E-9858-2F06-29DC-8063234CF15E}"/>
              </a:ext>
            </a:extLst>
          </p:cNvPr>
          <p:cNvSpPr>
            <a:spLocks noChangeArrowheads="1"/>
          </p:cNvSpPr>
          <p:nvPr/>
        </p:nvSpPr>
        <p:spPr bwMode="auto">
          <a:xfrm>
            <a:off x="1981200" y="5257800"/>
            <a:ext cx="381000" cy="3810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19" name="Line 13">
            <a:extLst>
              <a:ext uri="{FF2B5EF4-FFF2-40B4-BE49-F238E27FC236}">
                <a16:creationId xmlns:a16="http://schemas.microsoft.com/office/drawing/2014/main" id="{4D66A0AE-E002-2CE3-E0F2-3083EDDF83F0}"/>
              </a:ext>
            </a:extLst>
          </p:cNvPr>
          <p:cNvSpPr>
            <a:spLocks noChangeShapeType="1"/>
          </p:cNvSpPr>
          <p:nvPr/>
        </p:nvSpPr>
        <p:spPr bwMode="auto">
          <a:xfrm>
            <a:off x="2362200" y="5562600"/>
            <a:ext cx="3810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20" name="Line 14">
            <a:extLst>
              <a:ext uri="{FF2B5EF4-FFF2-40B4-BE49-F238E27FC236}">
                <a16:creationId xmlns:a16="http://schemas.microsoft.com/office/drawing/2014/main" id="{F67838C7-2380-FB17-C0E7-C09723D39CC1}"/>
              </a:ext>
            </a:extLst>
          </p:cNvPr>
          <p:cNvSpPr>
            <a:spLocks noChangeShapeType="1"/>
          </p:cNvSpPr>
          <p:nvPr/>
        </p:nvSpPr>
        <p:spPr bwMode="auto">
          <a:xfrm>
            <a:off x="2895600" y="4572000"/>
            <a:ext cx="0" cy="838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1" name="Line 15">
            <a:extLst>
              <a:ext uri="{FF2B5EF4-FFF2-40B4-BE49-F238E27FC236}">
                <a16:creationId xmlns:a16="http://schemas.microsoft.com/office/drawing/2014/main" id="{5CFD6EBA-CB48-86B3-11BB-9B59CCADC4DC}"/>
              </a:ext>
            </a:extLst>
          </p:cNvPr>
          <p:cNvSpPr>
            <a:spLocks noChangeShapeType="1"/>
          </p:cNvSpPr>
          <p:nvPr/>
        </p:nvSpPr>
        <p:spPr bwMode="auto">
          <a:xfrm>
            <a:off x="1905000" y="4800600"/>
            <a:ext cx="152400" cy="4572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2" name="Freeform 16">
            <a:extLst>
              <a:ext uri="{FF2B5EF4-FFF2-40B4-BE49-F238E27FC236}">
                <a16:creationId xmlns:a16="http://schemas.microsoft.com/office/drawing/2014/main" id="{CF968ABC-7F8F-CD17-979C-7D48EA92535D}"/>
              </a:ext>
            </a:extLst>
          </p:cNvPr>
          <p:cNvSpPr>
            <a:spLocks/>
          </p:cNvSpPr>
          <p:nvPr/>
        </p:nvSpPr>
        <p:spPr bwMode="auto">
          <a:xfrm>
            <a:off x="2971800" y="4102100"/>
            <a:ext cx="800100" cy="495300"/>
          </a:xfrm>
          <a:custGeom>
            <a:avLst/>
            <a:gdLst>
              <a:gd name="T0" fmla="*/ 0 w 504"/>
              <a:gd name="T1" fmla="*/ 2147483646 h 312"/>
              <a:gd name="T2" fmla="*/ 2147483646 w 504"/>
              <a:gd name="T3" fmla="*/ 2147483646 h 312"/>
              <a:gd name="T4" fmla="*/ 2147483646 w 504"/>
              <a:gd name="T5" fmla="*/ 2147483646 h 312"/>
              <a:gd name="T6" fmla="*/ 2147483646 w 504"/>
              <a:gd name="T7" fmla="*/ 2147483646 h 312"/>
              <a:gd name="T8" fmla="*/ 2147483646 w 504"/>
              <a:gd name="T9" fmla="*/ 2147483646 h 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04" h="312">
                <a:moveTo>
                  <a:pt x="0" y="104"/>
                </a:moveTo>
                <a:cubicBezTo>
                  <a:pt x="152" y="52"/>
                  <a:pt x="304" y="0"/>
                  <a:pt x="384" y="8"/>
                </a:cubicBezTo>
                <a:cubicBezTo>
                  <a:pt x="464" y="16"/>
                  <a:pt x="472" y="104"/>
                  <a:pt x="480" y="152"/>
                </a:cubicBezTo>
                <a:cubicBezTo>
                  <a:pt x="488" y="200"/>
                  <a:pt x="504" y="280"/>
                  <a:pt x="432" y="296"/>
                </a:cubicBezTo>
                <a:cubicBezTo>
                  <a:pt x="360" y="312"/>
                  <a:pt x="204" y="280"/>
                  <a:pt x="48" y="248"/>
                </a:cubicBezTo>
              </a:path>
            </a:pathLst>
          </a:custGeom>
          <a:noFill/>
          <a:ln w="9525" cap="flat" cmpd="sng">
            <a:solidFill>
              <a:schemeClr val="tx1"/>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1523" name="Rectangle 17">
            <a:extLst>
              <a:ext uri="{FF2B5EF4-FFF2-40B4-BE49-F238E27FC236}">
                <a16:creationId xmlns:a16="http://schemas.microsoft.com/office/drawing/2014/main" id="{AF8C036E-0386-076F-68C0-1811FD65BEAB}"/>
              </a:ext>
            </a:extLst>
          </p:cNvPr>
          <p:cNvSpPr>
            <a:spLocks noChangeArrowheads="1"/>
          </p:cNvSpPr>
          <p:nvPr/>
        </p:nvSpPr>
        <p:spPr bwMode="auto">
          <a:xfrm>
            <a:off x="6705600" y="2895600"/>
            <a:ext cx="685800" cy="33528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grpSp>
        <p:nvGrpSpPr>
          <p:cNvPr id="21524" name="Group 1">
            <a:extLst>
              <a:ext uri="{FF2B5EF4-FFF2-40B4-BE49-F238E27FC236}">
                <a16:creationId xmlns:a16="http://schemas.microsoft.com/office/drawing/2014/main" id="{36362E61-EDD7-A292-EE65-3E3ACE9FDC94}"/>
              </a:ext>
            </a:extLst>
          </p:cNvPr>
          <p:cNvGrpSpPr>
            <a:grpSpLocks/>
          </p:cNvGrpSpPr>
          <p:nvPr/>
        </p:nvGrpSpPr>
        <p:grpSpPr bwMode="auto">
          <a:xfrm>
            <a:off x="914400" y="1905000"/>
            <a:ext cx="4191000" cy="533400"/>
            <a:chOff x="914400" y="1905000"/>
            <a:chExt cx="4191000" cy="533400"/>
          </a:xfrm>
        </p:grpSpPr>
        <p:sp>
          <p:nvSpPr>
            <p:cNvPr id="21541" name="Rectangle 18">
              <a:extLst>
                <a:ext uri="{FF2B5EF4-FFF2-40B4-BE49-F238E27FC236}">
                  <a16:creationId xmlns:a16="http://schemas.microsoft.com/office/drawing/2014/main" id="{12DBA96E-E0A3-986A-0519-747B435700E0}"/>
                </a:ext>
              </a:extLst>
            </p:cNvPr>
            <p:cNvSpPr>
              <a:spLocks noChangeArrowheads="1"/>
            </p:cNvSpPr>
            <p:nvPr/>
          </p:nvSpPr>
          <p:spPr bwMode="auto">
            <a:xfrm>
              <a:off x="914400" y="1905000"/>
              <a:ext cx="4191000" cy="53340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21542" name="Line 19">
              <a:extLst>
                <a:ext uri="{FF2B5EF4-FFF2-40B4-BE49-F238E27FC236}">
                  <a16:creationId xmlns:a16="http://schemas.microsoft.com/office/drawing/2014/main" id="{784874F7-39C6-B2DC-1E93-EE88FD9CA87C}"/>
                </a:ext>
              </a:extLst>
            </p:cNvPr>
            <p:cNvSpPr>
              <a:spLocks noChangeShapeType="1"/>
            </p:cNvSpPr>
            <p:nvPr/>
          </p:nvSpPr>
          <p:spPr bwMode="auto">
            <a:xfrm>
              <a:off x="1295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3" name="Line 20">
              <a:extLst>
                <a:ext uri="{FF2B5EF4-FFF2-40B4-BE49-F238E27FC236}">
                  <a16:creationId xmlns:a16="http://schemas.microsoft.com/office/drawing/2014/main" id="{4D876D15-C44B-DF43-6C45-3B0B254556A4}"/>
                </a:ext>
              </a:extLst>
            </p:cNvPr>
            <p:cNvSpPr>
              <a:spLocks noChangeShapeType="1"/>
            </p:cNvSpPr>
            <p:nvPr/>
          </p:nvSpPr>
          <p:spPr bwMode="auto">
            <a:xfrm>
              <a:off x="1676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4" name="Line 21">
              <a:extLst>
                <a:ext uri="{FF2B5EF4-FFF2-40B4-BE49-F238E27FC236}">
                  <a16:creationId xmlns:a16="http://schemas.microsoft.com/office/drawing/2014/main" id="{C69D7C60-A9E0-D677-190C-7E0FFC97889B}"/>
                </a:ext>
              </a:extLst>
            </p:cNvPr>
            <p:cNvSpPr>
              <a:spLocks noChangeShapeType="1"/>
            </p:cNvSpPr>
            <p:nvPr/>
          </p:nvSpPr>
          <p:spPr bwMode="auto">
            <a:xfrm>
              <a:off x="2057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5" name="Line 22">
              <a:extLst>
                <a:ext uri="{FF2B5EF4-FFF2-40B4-BE49-F238E27FC236}">
                  <a16:creationId xmlns:a16="http://schemas.microsoft.com/office/drawing/2014/main" id="{2732A008-38CC-55F7-D9E3-CF34C6E36982}"/>
                </a:ext>
              </a:extLst>
            </p:cNvPr>
            <p:cNvSpPr>
              <a:spLocks noChangeShapeType="1"/>
            </p:cNvSpPr>
            <p:nvPr/>
          </p:nvSpPr>
          <p:spPr bwMode="auto">
            <a:xfrm>
              <a:off x="2438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6" name="Line 23">
              <a:extLst>
                <a:ext uri="{FF2B5EF4-FFF2-40B4-BE49-F238E27FC236}">
                  <a16:creationId xmlns:a16="http://schemas.microsoft.com/office/drawing/2014/main" id="{007E8D9E-5D39-5BF2-D265-48B9B9CE9EBF}"/>
                </a:ext>
              </a:extLst>
            </p:cNvPr>
            <p:cNvSpPr>
              <a:spLocks noChangeShapeType="1"/>
            </p:cNvSpPr>
            <p:nvPr/>
          </p:nvSpPr>
          <p:spPr bwMode="auto">
            <a:xfrm>
              <a:off x="2819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7" name="Line 24">
              <a:extLst>
                <a:ext uri="{FF2B5EF4-FFF2-40B4-BE49-F238E27FC236}">
                  <a16:creationId xmlns:a16="http://schemas.microsoft.com/office/drawing/2014/main" id="{2EA44E79-AE98-6EAC-87DF-23417352A08C}"/>
                </a:ext>
              </a:extLst>
            </p:cNvPr>
            <p:cNvSpPr>
              <a:spLocks noChangeShapeType="1"/>
            </p:cNvSpPr>
            <p:nvPr/>
          </p:nvSpPr>
          <p:spPr bwMode="auto">
            <a:xfrm>
              <a:off x="3200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8" name="Line 25">
              <a:extLst>
                <a:ext uri="{FF2B5EF4-FFF2-40B4-BE49-F238E27FC236}">
                  <a16:creationId xmlns:a16="http://schemas.microsoft.com/office/drawing/2014/main" id="{1818DA7B-3398-EAEC-39DC-0273382122F2}"/>
                </a:ext>
              </a:extLst>
            </p:cNvPr>
            <p:cNvSpPr>
              <a:spLocks noChangeShapeType="1"/>
            </p:cNvSpPr>
            <p:nvPr/>
          </p:nvSpPr>
          <p:spPr bwMode="auto">
            <a:xfrm>
              <a:off x="3581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49" name="Line 26">
              <a:extLst>
                <a:ext uri="{FF2B5EF4-FFF2-40B4-BE49-F238E27FC236}">
                  <a16:creationId xmlns:a16="http://schemas.microsoft.com/office/drawing/2014/main" id="{F8EDA5DF-0077-A5D9-FCA4-BD21A5095C4D}"/>
                </a:ext>
              </a:extLst>
            </p:cNvPr>
            <p:cNvSpPr>
              <a:spLocks noChangeShapeType="1"/>
            </p:cNvSpPr>
            <p:nvPr/>
          </p:nvSpPr>
          <p:spPr bwMode="auto">
            <a:xfrm>
              <a:off x="3962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50" name="Line 27">
              <a:extLst>
                <a:ext uri="{FF2B5EF4-FFF2-40B4-BE49-F238E27FC236}">
                  <a16:creationId xmlns:a16="http://schemas.microsoft.com/office/drawing/2014/main" id="{CEB25B61-043C-D8BE-F760-BA79C7B5CB53}"/>
                </a:ext>
              </a:extLst>
            </p:cNvPr>
            <p:cNvSpPr>
              <a:spLocks noChangeShapeType="1"/>
            </p:cNvSpPr>
            <p:nvPr/>
          </p:nvSpPr>
          <p:spPr bwMode="auto">
            <a:xfrm>
              <a:off x="4343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51" name="Line 28">
              <a:extLst>
                <a:ext uri="{FF2B5EF4-FFF2-40B4-BE49-F238E27FC236}">
                  <a16:creationId xmlns:a16="http://schemas.microsoft.com/office/drawing/2014/main" id="{F2B89442-E74D-392B-ED96-223E69E74265}"/>
                </a:ext>
              </a:extLst>
            </p:cNvPr>
            <p:cNvSpPr>
              <a:spLocks noChangeShapeType="1"/>
            </p:cNvSpPr>
            <p:nvPr/>
          </p:nvSpPr>
          <p:spPr bwMode="auto">
            <a:xfrm>
              <a:off x="4724400" y="1905000"/>
              <a:ext cx="0" cy="53340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21525" name="Line 29">
            <a:extLst>
              <a:ext uri="{FF2B5EF4-FFF2-40B4-BE49-F238E27FC236}">
                <a16:creationId xmlns:a16="http://schemas.microsoft.com/office/drawing/2014/main" id="{756055C5-325C-D241-EE12-64B4BAFCDBBD}"/>
              </a:ext>
            </a:extLst>
          </p:cNvPr>
          <p:cNvSpPr>
            <a:spLocks noChangeShapeType="1"/>
          </p:cNvSpPr>
          <p:nvPr/>
        </p:nvSpPr>
        <p:spPr bwMode="auto">
          <a:xfrm>
            <a:off x="6705600" y="59436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6" name="Line 30">
            <a:extLst>
              <a:ext uri="{FF2B5EF4-FFF2-40B4-BE49-F238E27FC236}">
                <a16:creationId xmlns:a16="http://schemas.microsoft.com/office/drawing/2014/main" id="{5C7DCBE7-A8A2-1B3B-7F3F-EDA62DA09E93}"/>
              </a:ext>
            </a:extLst>
          </p:cNvPr>
          <p:cNvSpPr>
            <a:spLocks noChangeShapeType="1"/>
          </p:cNvSpPr>
          <p:nvPr/>
        </p:nvSpPr>
        <p:spPr bwMode="auto">
          <a:xfrm>
            <a:off x="6705600" y="56388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7" name="Line 31">
            <a:extLst>
              <a:ext uri="{FF2B5EF4-FFF2-40B4-BE49-F238E27FC236}">
                <a16:creationId xmlns:a16="http://schemas.microsoft.com/office/drawing/2014/main" id="{9869C8FC-BD10-C2F5-3A62-D2B10E2AA078}"/>
              </a:ext>
            </a:extLst>
          </p:cNvPr>
          <p:cNvSpPr>
            <a:spLocks noChangeShapeType="1"/>
          </p:cNvSpPr>
          <p:nvPr/>
        </p:nvSpPr>
        <p:spPr bwMode="auto">
          <a:xfrm>
            <a:off x="6705600" y="53340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8" name="Line 32">
            <a:extLst>
              <a:ext uri="{FF2B5EF4-FFF2-40B4-BE49-F238E27FC236}">
                <a16:creationId xmlns:a16="http://schemas.microsoft.com/office/drawing/2014/main" id="{1DF97AFE-51A5-C69C-4473-99D7A98FFA05}"/>
              </a:ext>
            </a:extLst>
          </p:cNvPr>
          <p:cNvSpPr>
            <a:spLocks noChangeShapeType="1"/>
          </p:cNvSpPr>
          <p:nvPr/>
        </p:nvSpPr>
        <p:spPr bwMode="auto">
          <a:xfrm>
            <a:off x="6705600" y="50292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29" name="Line 33">
            <a:extLst>
              <a:ext uri="{FF2B5EF4-FFF2-40B4-BE49-F238E27FC236}">
                <a16:creationId xmlns:a16="http://schemas.microsoft.com/office/drawing/2014/main" id="{5DAE3CAA-B085-2646-CF0F-9FF8792D56E0}"/>
              </a:ext>
            </a:extLst>
          </p:cNvPr>
          <p:cNvSpPr>
            <a:spLocks noChangeShapeType="1"/>
          </p:cNvSpPr>
          <p:nvPr/>
        </p:nvSpPr>
        <p:spPr bwMode="auto">
          <a:xfrm>
            <a:off x="6705600" y="47244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0" name="Line 34">
            <a:extLst>
              <a:ext uri="{FF2B5EF4-FFF2-40B4-BE49-F238E27FC236}">
                <a16:creationId xmlns:a16="http://schemas.microsoft.com/office/drawing/2014/main" id="{15B0ADC9-576B-4ABD-A790-7F93962189A5}"/>
              </a:ext>
            </a:extLst>
          </p:cNvPr>
          <p:cNvSpPr>
            <a:spLocks noChangeShapeType="1"/>
          </p:cNvSpPr>
          <p:nvPr/>
        </p:nvSpPr>
        <p:spPr bwMode="auto">
          <a:xfrm>
            <a:off x="6705600" y="44196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1" name="Line 35">
            <a:extLst>
              <a:ext uri="{FF2B5EF4-FFF2-40B4-BE49-F238E27FC236}">
                <a16:creationId xmlns:a16="http://schemas.microsoft.com/office/drawing/2014/main" id="{1A8BDE3A-C12D-2A19-F776-9940B294D8A5}"/>
              </a:ext>
            </a:extLst>
          </p:cNvPr>
          <p:cNvSpPr>
            <a:spLocks noChangeShapeType="1"/>
          </p:cNvSpPr>
          <p:nvPr/>
        </p:nvSpPr>
        <p:spPr bwMode="auto">
          <a:xfrm>
            <a:off x="6705600" y="41148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2" name="Line 36">
            <a:extLst>
              <a:ext uri="{FF2B5EF4-FFF2-40B4-BE49-F238E27FC236}">
                <a16:creationId xmlns:a16="http://schemas.microsoft.com/office/drawing/2014/main" id="{40B1071B-1F66-B681-914B-803B3EECCD46}"/>
              </a:ext>
            </a:extLst>
          </p:cNvPr>
          <p:cNvSpPr>
            <a:spLocks noChangeShapeType="1"/>
          </p:cNvSpPr>
          <p:nvPr/>
        </p:nvSpPr>
        <p:spPr bwMode="auto">
          <a:xfrm>
            <a:off x="6705600" y="38100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3" name="Line 37">
            <a:extLst>
              <a:ext uri="{FF2B5EF4-FFF2-40B4-BE49-F238E27FC236}">
                <a16:creationId xmlns:a16="http://schemas.microsoft.com/office/drawing/2014/main" id="{E2D0EC56-E42B-7122-C08F-47E3295D6656}"/>
              </a:ext>
            </a:extLst>
          </p:cNvPr>
          <p:cNvSpPr>
            <a:spLocks noChangeShapeType="1"/>
          </p:cNvSpPr>
          <p:nvPr/>
        </p:nvSpPr>
        <p:spPr bwMode="auto">
          <a:xfrm>
            <a:off x="6705600" y="35052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4" name="Line 38">
            <a:extLst>
              <a:ext uri="{FF2B5EF4-FFF2-40B4-BE49-F238E27FC236}">
                <a16:creationId xmlns:a16="http://schemas.microsoft.com/office/drawing/2014/main" id="{0D71B587-40EA-AA45-88D3-8A2BA9D66272}"/>
              </a:ext>
            </a:extLst>
          </p:cNvPr>
          <p:cNvSpPr>
            <a:spLocks noChangeShapeType="1"/>
          </p:cNvSpPr>
          <p:nvPr/>
        </p:nvSpPr>
        <p:spPr bwMode="auto">
          <a:xfrm>
            <a:off x="6705600" y="3200400"/>
            <a:ext cx="6858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5" name="Line 39">
            <a:extLst>
              <a:ext uri="{FF2B5EF4-FFF2-40B4-BE49-F238E27FC236}">
                <a16:creationId xmlns:a16="http://schemas.microsoft.com/office/drawing/2014/main" id="{46048EAA-B6F3-16FD-79D6-83C225ADC04D}"/>
              </a:ext>
            </a:extLst>
          </p:cNvPr>
          <p:cNvSpPr>
            <a:spLocks noChangeShapeType="1"/>
          </p:cNvSpPr>
          <p:nvPr/>
        </p:nvSpPr>
        <p:spPr bwMode="auto">
          <a:xfrm>
            <a:off x="2971800" y="2438400"/>
            <a:ext cx="0" cy="1143000"/>
          </a:xfrm>
          <a:prstGeom prst="line">
            <a:avLst/>
          </a:prstGeom>
          <a:noFill/>
          <a:ln w="381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6" name="Line 40">
            <a:extLst>
              <a:ext uri="{FF2B5EF4-FFF2-40B4-BE49-F238E27FC236}">
                <a16:creationId xmlns:a16="http://schemas.microsoft.com/office/drawing/2014/main" id="{0B7B138F-3B2B-30A7-B23B-BE995F20E428}"/>
              </a:ext>
            </a:extLst>
          </p:cNvPr>
          <p:cNvSpPr>
            <a:spLocks noChangeShapeType="1"/>
          </p:cNvSpPr>
          <p:nvPr/>
        </p:nvSpPr>
        <p:spPr bwMode="auto">
          <a:xfrm flipH="1">
            <a:off x="4953000" y="4876800"/>
            <a:ext cx="1752600" cy="0"/>
          </a:xfrm>
          <a:prstGeom prst="line">
            <a:avLst/>
          </a:prstGeom>
          <a:noFill/>
          <a:ln w="3810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1537" name="Text Box 41">
            <a:extLst>
              <a:ext uri="{FF2B5EF4-FFF2-40B4-BE49-F238E27FC236}">
                <a16:creationId xmlns:a16="http://schemas.microsoft.com/office/drawing/2014/main" id="{ADEA1CE1-AD17-F067-4D4E-18EE064D1F57}"/>
              </a:ext>
            </a:extLst>
          </p:cNvPr>
          <p:cNvSpPr txBox="1">
            <a:spLocks noChangeArrowheads="1"/>
          </p:cNvSpPr>
          <p:nvPr/>
        </p:nvSpPr>
        <p:spPr bwMode="auto">
          <a:xfrm>
            <a:off x="1905000" y="1066800"/>
            <a:ext cx="2574925"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a:t>Input String</a:t>
            </a:r>
          </a:p>
        </p:txBody>
      </p:sp>
      <p:sp>
        <p:nvSpPr>
          <p:cNvPr id="21538" name="Text Box 42">
            <a:extLst>
              <a:ext uri="{FF2B5EF4-FFF2-40B4-BE49-F238E27FC236}">
                <a16:creationId xmlns:a16="http://schemas.microsoft.com/office/drawing/2014/main" id="{9DEC8F6D-EB42-1A87-D995-FD10DD5EC18E}"/>
              </a:ext>
            </a:extLst>
          </p:cNvPr>
          <p:cNvSpPr txBox="1">
            <a:spLocks noChangeArrowheads="1"/>
          </p:cNvSpPr>
          <p:nvPr/>
        </p:nvSpPr>
        <p:spPr bwMode="auto">
          <a:xfrm>
            <a:off x="6400800" y="2133600"/>
            <a:ext cx="129540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a:t>Stack</a:t>
            </a:r>
          </a:p>
        </p:txBody>
      </p:sp>
      <p:sp>
        <p:nvSpPr>
          <p:cNvPr id="21539" name="Text Box 43">
            <a:extLst>
              <a:ext uri="{FF2B5EF4-FFF2-40B4-BE49-F238E27FC236}">
                <a16:creationId xmlns:a16="http://schemas.microsoft.com/office/drawing/2014/main" id="{BBE2C55F-8ED4-0494-3F52-CEDFA9904548}"/>
              </a:ext>
            </a:extLst>
          </p:cNvPr>
          <p:cNvSpPr txBox="1">
            <a:spLocks noChangeArrowheads="1"/>
          </p:cNvSpPr>
          <p:nvPr/>
        </p:nvSpPr>
        <p:spPr bwMode="auto">
          <a:xfrm>
            <a:off x="1066800" y="3581400"/>
            <a:ext cx="1479550" cy="658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a:t>States</a:t>
            </a:r>
          </a:p>
        </p:txBody>
      </p:sp>
      <p:sp>
        <p:nvSpPr>
          <p:cNvPr id="21540" name="Title 1">
            <a:extLst>
              <a:ext uri="{FF2B5EF4-FFF2-40B4-BE49-F238E27FC236}">
                <a16:creationId xmlns:a16="http://schemas.microsoft.com/office/drawing/2014/main" id="{81D80970-AF50-0DBD-F202-CF9C6FA54D1B}"/>
              </a:ext>
            </a:extLst>
          </p:cNvPr>
          <p:cNvSpPr>
            <a:spLocks noGrp="1" noChangeArrowheads="1"/>
          </p:cNvSpPr>
          <p:nvPr>
            <p:ph type="title"/>
          </p:nvPr>
        </p:nvSpPr>
        <p:spPr/>
        <p:txBody>
          <a:bodyPr/>
          <a:lstStyle/>
          <a:p>
            <a:pPr algn="l"/>
            <a:r>
              <a:rPr lang="en-US" altLang="en-US">
                <a:solidFill>
                  <a:srgbClr val="FF0000"/>
                </a:solidFill>
              </a:rPr>
              <a:t>Pushdown Automata: PDA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1">
            <a:extLst>
              <a:ext uri="{FF2B5EF4-FFF2-40B4-BE49-F238E27FC236}">
                <a16:creationId xmlns:a16="http://schemas.microsoft.com/office/drawing/2014/main" id="{617AECB7-AC6D-7CEF-CC34-255B2497B046}"/>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84F12CDF-A408-4927-A404-2C1527931EF9}" type="datetime1">
              <a:rPr lang="en-US" altLang="en-US" sz="1400" smtClean="0">
                <a:solidFill>
                  <a:schemeClr val="tx1"/>
                </a:solidFill>
                <a:latin typeface="Times New Roman" panose="02020603050405020304" pitchFamily="18" charset="0"/>
              </a:rPr>
              <a:pPr>
                <a:spcBef>
                  <a:spcPct val="0"/>
                </a:spcBef>
              </a:pPr>
              <a:t>9/3/2024</a:t>
            </a:fld>
            <a:endParaRPr lang="en-US" altLang="en-US" sz="1400">
              <a:solidFill>
                <a:schemeClr val="tx1"/>
              </a:solidFill>
              <a:latin typeface="Times New Roman" panose="02020603050405020304" pitchFamily="18" charset="0"/>
            </a:endParaRPr>
          </a:p>
        </p:txBody>
      </p:sp>
      <p:sp>
        <p:nvSpPr>
          <p:cNvPr id="22531" name="Footer Placeholder 2">
            <a:extLst>
              <a:ext uri="{FF2B5EF4-FFF2-40B4-BE49-F238E27FC236}">
                <a16:creationId xmlns:a16="http://schemas.microsoft.com/office/drawing/2014/main" id="{425C4251-DBBA-765E-6F77-A0C8554079ED}"/>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22532" name="Slide Number Placeholder 3">
            <a:extLst>
              <a:ext uri="{FF2B5EF4-FFF2-40B4-BE49-F238E27FC236}">
                <a16:creationId xmlns:a16="http://schemas.microsoft.com/office/drawing/2014/main" id="{680849EF-D279-95FF-CC85-2B09CEF284E2}"/>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356EF9FD-FE5B-4FFE-8A0F-3234A4A9C565}" type="slidenum">
              <a:rPr lang="en-US" altLang="en-US" sz="1400" smtClean="0">
                <a:solidFill>
                  <a:schemeClr val="tx1"/>
                </a:solidFill>
                <a:latin typeface="Times New Roman" panose="02020603050405020304" pitchFamily="18" charset="0"/>
              </a:rPr>
              <a:pPr>
                <a:spcBef>
                  <a:spcPct val="0"/>
                </a:spcBef>
              </a:pPr>
              <a:t>15</a:t>
            </a:fld>
            <a:endParaRPr lang="en-US" altLang="en-US" sz="1400">
              <a:solidFill>
                <a:schemeClr val="tx1"/>
              </a:solidFill>
              <a:latin typeface="Times New Roman" panose="02020603050405020304" pitchFamily="18" charset="0"/>
            </a:endParaRPr>
          </a:p>
        </p:txBody>
      </p:sp>
      <p:sp>
        <p:nvSpPr>
          <p:cNvPr id="22533" name="Rectangle 2">
            <a:extLst>
              <a:ext uri="{FF2B5EF4-FFF2-40B4-BE49-F238E27FC236}">
                <a16:creationId xmlns:a16="http://schemas.microsoft.com/office/drawing/2014/main" id="{2E6DAB80-F140-212F-9B2C-A1A0DCC807E9}"/>
              </a:ext>
            </a:extLst>
          </p:cNvPr>
          <p:cNvSpPr>
            <a:spLocks noChangeArrowheads="1"/>
          </p:cNvSpPr>
          <p:nvPr/>
        </p:nvSpPr>
        <p:spPr bwMode="auto">
          <a:xfrm>
            <a:off x="152400" y="152400"/>
            <a:ext cx="8839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3600">
                <a:solidFill>
                  <a:srgbClr val="FF0000"/>
                </a:solidFill>
              </a:rPr>
              <a:t>Initial Stack Symbol</a:t>
            </a:r>
          </a:p>
        </p:txBody>
      </p:sp>
      <p:grpSp>
        <p:nvGrpSpPr>
          <p:cNvPr id="22534" name="Group 1">
            <a:extLst>
              <a:ext uri="{FF2B5EF4-FFF2-40B4-BE49-F238E27FC236}">
                <a16:creationId xmlns:a16="http://schemas.microsoft.com/office/drawing/2014/main" id="{D137DD4A-A5CF-BF30-3564-20EFCDEF7E2F}"/>
              </a:ext>
            </a:extLst>
          </p:cNvPr>
          <p:cNvGrpSpPr>
            <a:grpSpLocks/>
          </p:cNvGrpSpPr>
          <p:nvPr/>
        </p:nvGrpSpPr>
        <p:grpSpPr bwMode="auto">
          <a:xfrm>
            <a:off x="623888" y="1219200"/>
            <a:ext cx="7762875" cy="4410075"/>
            <a:chOff x="212725" y="1219200"/>
            <a:chExt cx="7762374" cy="4409420"/>
          </a:xfrm>
        </p:grpSpPr>
        <p:sp>
          <p:nvSpPr>
            <p:cNvPr id="22535" name="Rectangle 3">
              <a:extLst>
                <a:ext uri="{FF2B5EF4-FFF2-40B4-BE49-F238E27FC236}">
                  <a16:creationId xmlns:a16="http://schemas.microsoft.com/office/drawing/2014/main" id="{C1F07501-0986-A4E5-A02A-55B6D9555C21}"/>
                </a:ext>
              </a:extLst>
            </p:cNvPr>
            <p:cNvSpPr>
              <a:spLocks noChangeArrowheads="1"/>
            </p:cNvSpPr>
            <p:nvPr/>
          </p:nvSpPr>
          <p:spPr bwMode="auto">
            <a:xfrm>
              <a:off x="1981200" y="2557790"/>
              <a:ext cx="838200" cy="52322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800"/>
            </a:p>
          </p:txBody>
        </p:sp>
        <p:sp>
          <p:nvSpPr>
            <p:cNvPr id="22536" name="Line 4">
              <a:extLst>
                <a:ext uri="{FF2B5EF4-FFF2-40B4-BE49-F238E27FC236}">
                  <a16:creationId xmlns:a16="http://schemas.microsoft.com/office/drawing/2014/main" id="{25D724C1-5C00-9CBE-DA6A-809A60A93EC2}"/>
                </a:ext>
              </a:extLst>
            </p:cNvPr>
            <p:cNvSpPr>
              <a:spLocks noChangeShapeType="1"/>
            </p:cNvSpPr>
            <p:nvPr/>
          </p:nvSpPr>
          <p:spPr bwMode="auto">
            <a:xfrm>
              <a:off x="1981200" y="23622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37" name="Line 5">
              <a:extLst>
                <a:ext uri="{FF2B5EF4-FFF2-40B4-BE49-F238E27FC236}">
                  <a16:creationId xmlns:a16="http://schemas.microsoft.com/office/drawing/2014/main" id="{A66A1C80-43C1-ABC0-8AF4-7EA34F2A6D15}"/>
                </a:ext>
              </a:extLst>
            </p:cNvPr>
            <p:cNvSpPr>
              <a:spLocks noChangeShapeType="1"/>
            </p:cNvSpPr>
            <p:nvPr/>
          </p:nvSpPr>
          <p:spPr bwMode="auto">
            <a:xfrm>
              <a:off x="1981200" y="28194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38" name="Line 6">
              <a:extLst>
                <a:ext uri="{FF2B5EF4-FFF2-40B4-BE49-F238E27FC236}">
                  <a16:creationId xmlns:a16="http://schemas.microsoft.com/office/drawing/2014/main" id="{DDE528B5-553E-DD2C-CBD1-D1CD122C37E0}"/>
                </a:ext>
              </a:extLst>
            </p:cNvPr>
            <p:cNvSpPr>
              <a:spLocks noChangeShapeType="1"/>
            </p:cNvSpPr>
            <p:nvPr/>
          </p:nvSpPr>
          <p:spPr bwMode="auto">
            <a:xfrm>
              <a:off x="1981200" y="32766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39" name="Text Box 7">
              <a:extLst>
                <a:ext uri="{FF2B5EF4-FFF2-40B4-BE49-F238E27FC236}">
                  <a16:creationId xmlns:a16="http://schemas.microsoft.com/office/drawing/2014/main" id="{1A2D1951-6613-DFA2-D579-3660E4938161}"/>
                </a:ext>
              </a:extLst>
            </p:cNvPr>
            <p:cNvSpPr txBox="1">
              <a:spLocks noChangeArrowheads="1"/>
            </p:cNvSpPr>
            <p:nvPr/>
          </p:nvSpPr>
          <p:spPr bwMode="auto">
            <a:xfrm>
              <a:off x="1752600" y="1219200"/>
              <a:ext cx="116570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Stack</a:t>
              </a:r>
            </a:p>
          </p:txBody>
        </p:sp>
        <p:graphicFrame>
          <p:nvGraphicFramePr>
            <p:cNvPr id="22540" name="Object 8">
              <a:extLst>
                <a:ext uri="{FF2B5EF4-FFF2-40B4-BE49-F238E27FC236}">
                  <a16:creationId xmlns:a16="http://schemas.microsoft.com/office/drawing/2014/main" id="{7E749EB6-1ECA-ACF3-6E94-48BA55381BA7}"/>
                </a:ext>
              </a:extLst>
            </p:cNvPr>
            <p:cNvGraphicFramePr>
              <a:graphicFrameLocks noChangeAspect="1"/>
            </p:cNvGraphicFramePr>
            <p:nvPr/>
          </p:nvGraphicFramePr>
          <p:xfrm>
            <a:off x="2286000" y="3276600"/>
            <a:ext cx="228600" cy="419100"/>
          </p:xfrm>
          <a:graphic>
            <a:graphicData uri="http://schemas.openxmlformats.org/presentationml/2006/ole">
              <mc:AlternateContent xmlns:mc="http://schemas.openxmlformats.org/markup-compatibility/2006">
                <mc:Choice xmlns:v="urn:schemas-microsoft-com:vml" Requires="v">
                  <p:oleObj name="Equation" r:id="rId2" imgW="228600" imgH="419100" progId="Equation.3">
                    <p:embed/>
                  </p:oleObj>
                </mc:Choice>
                <mc:Fallback>
                  <p:oleObj name="Equation" r:id="rId2" imgW="228600" imgH="419100" progId="Equation.3">
                    <p:embed/>
                    <p:pic>
                      <p:nvPicPr>
                        <p:cNvPr id="22540" name="Object 8">
                          <a:extLst>
                            <a:ext uri="{FF2B5EF4-FFF2-40B4-BE49-F238E27FC236}">
                              <a16:creationId xmlns:a16="http://schemas.microsoft.com/office/drawing/2014/main" id="{7E749EB6-1ECA-ACF3-6E94-48BA55381B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76600"/>
                          <a:ext cx="228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1" name="Rectangle 9">
              <a:extLst>
                <a:ext uri="{FF2B5EF4-FFF2-40B4-BE49-F238E27FC236}">
                  <a16:creationId xmlns:a16="http://schemas.microsoft.com/office/drawing/2014/main" id="{E9760D07-BCC6-1583-5AE0-BF2F2AA37661}"/>
                </a:ext>
              </a:extLst>
            </p:cNvPr>
            <p:cNvSpPr>
              <a:spLocks noChangeArrowheads="1"/>
            </p:cNvSpPr>
            <p:nvPr/>
          </p:nvSpPr>
          <p:spPr bwMode="auto">
            <a:xfrm>
              <a:off x="5638800" y="2633990"/>
              <a:ext cx="838200" cy="523220"/>
            </a:xfrm>
            <a:prstGeom prst="rect">
              <a:avLst/>
            </a:prstGeom>
            <a:noFill/>
            <a:ln w="9525">
              <a:solidFill>
                <a:schemeClr val="tx1"/>
              </a:solidFill>
              <a:miter lim="800000"/>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800"/>
            </a:p>
          </p:txBody>
        </p:sp>
        <p:sp>
          <p:nvSpPr>
            <p:cNvPr id="22542" name="Line 10">
              <a:extLst>
                <a:ext uri="{FF2B5EF4-FFF2-40B4-BE49-F238E27FC236}">
                  <a16:creationId xmlns:a16="http://schemas.microsoft.com/office/drawing/2014/main" id="{BBA7C01D-B2DF-B397-5900-942D2C0B93E4}"/>
                </a:ext>
              </a:extLst>
            </p:cNvPr>
            <p:cNvSpPr>
              <a:spLocks noChangeShapeType="1"/>
            </p:cNvSpPr>
            <p:nvPr/>
          </p:nvSpPr>
          <p:spPr bwMode="auto">
            <a:xfrm>
              <a:off x="5638800" y="24384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43" name="Line 11">
              <a:extLst>
                <a:ext uri="{FF2B5EF4-FFF2-40B4-BE49-F238E27FC236}">
                  <a16:creationId xmlns:a16="http://schemas.microsoft.com/office/drawing/2014/main" id="{3728AF58-D311-F948-4E64-DF21823DCA52}"/>
                </a:ext>
              </a:extLst>
            </p:cNvPr>
            <p:cNvSpPr>
              <a:spLocks noChangeShapeType="1"/>
            </p:cNvSpPr>
            <p:nvPr/>
          </p:nvSpPr>
          <p:spPr bwMode="auto">
            <a:xfrm>
              <a:off x="5638800" y="28956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4" name="Line 12">
              <a:extLst>
                <a:ext uri="{FF2B5EF4-FFF2-40B4-BE49-F238E27FC236}">
                  <a16:creationId xmlns:a16="http://schemas.microsoft.com/office/drawing/2014/main" id="{2A9F404C-0C9E-A35D-4D0A-841965E21520}"/>
                </a:ext>
              </a:extLst>
            </p:cNvPr>
            <p:cNvSpPr>
              <a:spLocks noChangeShapeType="1"/>
            </p:cNvSpPr>
            <p:nvPr/>
          </p:nvSpPr>
          <p:spPr bwMode="auto">
            <a:xfrm>
              <a:off x="5638800" y="3352800"/>
              <a:ext cx="838200" cy="0"/>
            </a:xfrm>
            <a:prstGeom prst="line">
              <a:avLst/>
            </a:prstGeom>
            <a:noFill/>
            <a:ln w="9525">
              <a:solidFill>
                <a:schemeClr val="tx1"/>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5" name="Text Box 13">
              <a:extLst>
                <a:ext uri="{FF2B5EF4-FFF2-40B4-BE49-F238E27FC236}">
                  <a16:creationId xmlns:a16="http://schemas.microsoft.com/office/drawing/2014/main" id="{C8646ADC-3E35-E0A2-1F52-39367DDA63BF}"/>
                </a:ext>
              </a:extLst>
            </p:cNvPr>
            <p:cNvSpPr txBox="1">
              <a:spLocks noChangeArrowheads="1"/>
            </p:cNvSpPr>
            <p:nvPr/>
          </p:nvSpPr>
          <p:spPr bwMode="auto">
            <a:xfrm>
              <a:off x="5410200" y="1295400"/>
              <a:ext cx="116570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Stack</a:t>
              </a:r>
            </a:p>
          </p:txBody>
        </p:sp>
        <p:graphicFrame>
          <p:nvGraphicFramePr>
            <p:cNvPr id="22546" name="Object 14">
              <a:extLst>
                <a:ext uri="{FF2B5EF4-FFF2-40B4-BE49-F238E27FC236}">
                  <a16:creationId xmlns:a16="http://schemas.microsoft.com/office/drawing/2014/main" id="{FA5C2B03-93D3-D0AC-46B7-2E917E58DD08}"/>
                </a:ext>
              </a:extLst>
            </p:cNvPr>
            <p:cNvGraphicFramePr>
              <a:graphicFrameLocks noChangeAspect="1"/>
            </p:cNvGraphicFramePr>
            <p:nvPr/>
          </p:nvGraphicFramePr>
          <p:xfrm>
            <a:off x="5949950" y="3448050"/>
            <a:ext cx="215900" cy="228600"/>
          </p:xfrm>
          <a:graphic>
            <a:graphicData uri="http://schemas.openxmlformats.org/presentationml/2006/ole">
              <mc:AlternateContent xmlns:mc="http://schemas.openxmlformats.org/markup-compatibility/2006">
                <mc:Choice xmlns:v="urn:schemas-microsoft-com:vml" Requires="v">
                  <p:oleObj name="Equation" r:id="rId4" imgW="215900" imgH="228600" progId="Equation.3">
                    <p:embed/>
                  </p:oleObj>
                </mc:Choice>
                <mc:Fallback>
                  <p:oleObj name="Equation" r:id="rId4" imgW="215900" imgH="228600" progId="Equation.3">
                    <p:embed/>
                    <p:pic>
                      <p:nvPicPr>
                        <p:cNvPr id="22546" name="Object 14">
                          <a:extLst>
                            <a:ext uri="{FF2B5EF4-FFF2-40B4-BE49-F238E27FC236}">
                              <a16:creationId xmlns:a16="http://schemas.microsoft.com/office/drawing/2014/main" id="{FA5C2B03-93D3-D0AC-46B7-2E917E58DD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9950" y="3448050"/>
                          <a:ext cx="215900"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7" name="Line 15">
              <a:extLst>
                <a:ext uri="{FF2B5EF4-FFF2-40B4-BE49-F238E27FC236}">
                  <a16:creationId xmlns:a16="http://schemas.microsoft.com/office/drawing/2014/main" id="{646ADCC6-1F21-9030-AAFE-4C414536CBF4}"/>
                </a:ext>
              </a:extLst>
            </p:cNvPr>
            <p:cNvSpPr>
              <a:spLocks noChangeShapeType="1"/>
            </p:cNvSpPr>
            <p:nvPr/>
          </p:nvSpPr>
          <p:spPr bwMode="auto">
            <a:xfrm flipH="1" flipV="1">
              <a:off x="2971800" y="3581400"/>
              <a:ext cx="990600" cy="914400"/>
            </a:xfrm>
            <a:prstGeom prst="line">
              <a:avLst/>
            </a:prstGeom>
            <a:noFill/>
            <a:ln w="95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48" name="Line 16">
              <a:extLst>
                <a:ext uri="{FF2B5EF4-FFF2-40B4-BE49-F238E27FC236}">
                  <a16:creationId xmlns:a16="http://schemas.microsoft.com/office/drawing/2014/main" id="{2AEEEA99-181D-EFE3-1225-7E232C73FB88}"/>
                </a:ext>
              </a:extLst>
            </p:cNvPr>
            <p:cNvSpPr>
              <a:spLocks noChangeShapeType="1"/>
            </p:cNvSpPr>
            <p:nvPr/>
          </p:nvSpPr>
          <p:spPr bwMode="auto">
            <a:xfrm flipV="1">
              <a:off x="4343400" y="3581400"/>
              <a:ext cx="1219200" cy="914400"/>
            </a:xfrm>
            <a:prstGeom prst="line">
              <a:avLst/>
            </a:prstGeom>
            <a:noFill/>
            <a:ln w="9525">
              <a:solidFill>
                <a:schemeClr val="accent2"/>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49" name="Text Box 17">
              <a:extLst>
                <a:ext uri="{FF2B5EF4-FFF2-40B4-BE49-F238E27FC236}">
                  <a16:creationId xmlns:a16="http://schemas.microsoft.com/office/drawing/2014/main" id="{1A66CBD8-0BAA-4557-E1FB-4384F34ACCEA}"/>
                </a:ext>
              </a:extLst>
            </p:cNvPr>
            <p:cNvSpPr txBox="1">
              <a:spLocks noChangeArrowheads="1"/>
            </p:cNvSpPr>
            <p:nvPr/>
          </p:nvSpPr>
          <p:spPr bwMode="auto">
            <a:xfrm>
              <a:off x="2057400" y="4495800"/>
              <a:ext cx="1394934"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bottom</a:t>
              </a:r>
            </a:p>
          </p:txBody>
        </p:sp>
        <p:sp>
          <p:nvSpPr>
            <p:cNvPr id="22550" name="Text Box 18">
              <a:extLst>
                <a:ext uri="{FF2B5EF4-FFF2-40B4-BE49-F238E27FC236}">
                  <a16:creationId xmlns:a16="http://schemas.microsoft.com/office/drawing/2014/main" id="{0D978182-3998-DCA4-F28E-27BA6D1E3513}"/>
                </a:ext>
              </a:extLst>
            </p:cNvPr>
            <p:cNvSpPr txBox="1">
              <a:spLocks noChangeArrowheads="1"/>
            </p:cNvSpPr>
            <p:nvPr/>
          </p:nvSpPr>
          <p:spPr bwMode="auto">
            <a:xfrm>
              <a:off x="3657600" y="4495800"/>
              <a:ext cx="2565126"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special symbol</a:t>
              </a:r>
            </a:p>
          </p:txBody>
        </p:sp>
        <p:sp>
          <p:nvSpPr>
            <p:cNvPr id="22551" name="Line 19">
              <a:extLst>
                <a:ext uri="{FF2B5EF4-FFF2-40B4-BE49-F238E27FC236}">
                  <a16:creationId xmlns:a16="http://schemas.microsoft.com/office/drawing/2014/main" id="{1CCD9ACD-51F4-3591-408C-0804EC8F716A}"/>
                </a:ext>
              </a:extLst>
            </p:cNvPr>
            <p:cNvSpPr>
              <a:spLocks noChangeShapeType="1"/>
            </p:cNvSpPr>
            <p:nvPr/>
          </p:nvSpPr>
          <p:spPr bwMode="auto">
            <a:xfrm>
              <a:off x="1447800" y="3505200"/>
              <a:ext cx="5334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US"/>
            </a:p>
          </p:txBody>
        </p:sp>
        <p:sp>
          <p:nvSpPr>
            <p:cNvPr id="22552" name="Text Box 20">
              <a:extLst>
                <a:ext uri="{FF2B5EF4-FFF2-40B4-BE49-F238E27FC236}">
                  <a16:creationId xmlns:a16="http://schemas.microsoft.com/office/drawing/2014/main" id="{2CB57C24-2902-FA99-0064-01419DC43CE8}"/>
                </a:ext>
              </a:extLst>
            </p:cNvPr>
            <p:cNvSpPr txBox="1">
              <a:spLocks noChangeArrowheads="1"/>
            </p:cNvSpPr>
            <p:nvPr/>
          </p:nvSpPr>
          <p:spPr bwMode="auto">
            <a:xfrm>
              <a:off x="212725" y="2921000"/>
              <a:ext cx="1091966" cy="10402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stack</a:t>
              </a:r>
            </a:p>
            <a:p>
              <a:r>
                <a:rPr lang="en-US" altLang="en-US" sz="2800"/>
                <a:t>head</a:t>
              </a:r>
            </a:p>
          </p:txBody>
        </p:sp>
        <p:sp>
          <p:nvSpPr>
            <p:cNvPr id="22553" name="Line 21">
              <a:extLst>
                <a:ext uri="{FF2B5EF4-FFF2-40B4-BE49-F238E27FC236}">
                  <a16:creationId xmlns:a16="http://schemas.microsoft.com/office/drawing/2014/main" id="{0C667BF9-E814-9433-BE92-F81393A9791F}"/>
                </a:ext>
              </a:extLst>
            </p:cNvPr>
            <p:cNvSpPr>
              <a:spLocks noChangeShapeType="1"/>
            </p:cNvSpPr>
            <p:nvPr/>
          </p:nvSpPr>
          <p:spPr bwMode="auto">
            <a:xfrm flipH="1">
              <a:off x="6477000" y="3505200"/>
              <a:ext cx="609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
          <p:nvSpPr>
            <p:cNvPr id="22554" name="Text Box 22">
              <a:extLst>
                <a:ext uri="{FF2B5EF4-FFF2-40B4-BE49-F238E27FC236}">
                  <a16:creationId xmlns:a16="http://schemas.microsoft.com/office/drawing/2014/main" id="{EFCA7A43-6F49-53C5-0970-C96BC8049AE5}"/>
                </a:ext>
              </a:extLst>
            </p:cNvPr>
            <p:cNvSpPr txBox="1">
              <a:spLocks noChangeArrowheads="1"/>
            </p:cNvSpPr>
            <p:nvPr/>
          </p:nvSpPr>
          <p:spPr bwMode="auto">
            <a:xfrm>
              <a:off x="7239000" y="3200400"/>
              <a:ext cx="736099"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top</a:t>
              </a:r>
            </a:p>
          </p:txBody>
        </p:sp>
        <p:sp>
          <p:nvSpPr>
            <p:cNvPr id="22555" name="Text Box 23">
              <a:extLst>
                <a:ext uri="{FF2B5EF4-FFF2-40B4-BE49-F238E27FC236}">
                  <a16:creationId xmlns:a16="http://schemas.microsoft.com/office/drawing/2014/main" id="{D3917CB2-DB08-01EC-6CE1-D4F6E072A015}"/>
                </a:ext>
              </a:extLst>
            </p:cNvPr>
            <p:cNvSpPr txBox="1">
              <a:spLocks noChangeArrowheads="1"/>
            </p:cNvSpPr>
            <p:nvPr/>
          </p:nvSpPr>
          <p:spPr bwMode="auto">
            <a:xfrm>
              <a:off x="2286000" y="5105400"/>
              <a:ext cx="3204723" cy="523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800"/>
                <a:t>Appears at time 0</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21179A-67C7-41F2-A6AC-7F9981D96BC4}"/>
              </a:ext>
            </a:extLst>
          </p:cNvPr>
          <p:cNvSpPr>
            <a:spLocks noGrp="1"/>
          </p:cNvSpPr>
          <p:nvPr>
            <p:ph idx="1"/>
          </p:nvPr>
        </p:nvSpPr>
        <p:spPr/>
        <p:txBody>
          <a:bodyPr>
            <a:normAutofit lnSpcReduction="10000"/>
          </a:bodyPr>
          <a:lstStyle/>
          <a:p>
            <a:pPr algn="just" eaLnBrk="1" hangingPunct="1">
              <a:lnSpc>
                <a:spcPct val="90000"/>
              </a:lnSpc>
              <a:buClrTx/>
            </a:pPr>
            <a:r>
              <a:rPr lang="en-US" altLang="en-US" sz="2000" dirty="0"/>
              <a:t>Have an extra component called stack.</a:t>
            </a:r>
          </a:p>
          <a:p>
            <a:pPr algn="just" eaLnBrk="1" hangingPunct="1">
              <a:lnSpc>
                <a:spcPct val="90000"/>
              </a:lnSpc>
              <a:buClrTx/>
            </a:pPr>
            <a:r>
              <a:rPr lang="en-US" altLang="en-US" sz="2000" dirty="0">
                <a:solidFill>
                  <a:schemeClr val="bg2">
                    <a:lumMod val="50000"/>
                  </a:schemeClr>
                </a:solidFill>
              </a:rPr>
              <a:t>Stack provides additional memory beyond the finite amount available in the control</a:t>
            </a:r>
            <a:r>
              <a:rPr lang="en-US" altLang="en-US" sz="2000" dirty="0"/>
              <a:t>.</a:t>
            </a:r>
          </a:p>
          <a:p>
            <a:pPr algn="just" eaLnBrk="1" hangingPunct="1">
              <a:lnSpc>
                <a:spcPct val="90000"/>
              </a:lnSpc>
              <a:buClrTx/>
            </a:pPr>
            <a:r>
              <a:rPr lang="en-US" altLang="en-US" sz="2000" b="1" dirty="0"/>
              <a:t>Schematic of a pushdown automaton</a:t>
            </a:r>
          </a:p>
          <a:p>
            <a:pPr lvl="1" eaLnBrk="1" hangingPunct="1">
              <a:lnSpc>
                <a:spcPct val="90000"/>
              </a:lnSpc>
              <a:buClrTx/>
              <a:buFont typeface="Wingdings" panose="05000000000000000000" pitchFamily="2" charset="2"/>
              <a:buChar char="Ø"/>
            </a:pPr>
            <a:r>
              <a:rPr lang="en-US" altLang="en-US" sz="1800" dirty="0"/>
              <a:t>Control represents the states and transition function</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The arrow on the tape, containing the input string, represents the input head, pointing at the next input symbol to be read.</a:t>
            </a:r>
          </a:p>
          <a:p>
            <a:pPr lvl="1" eaLnBrk="1" hangingPunct="1">
              <a:lnSpc>
                <a:spcPct val="90000"/>
              </a:lnSpc>
              <a:buClrTx/>
              <a:buFont typeface="Wingdings" panose="05000000000000000000" pitchFamily="2" charset="2"/>
              <a:buChar char="Ø"/>
            </a:pPr>
            <a:r>
              <a:rPr lang="en-US" altLang="en-US" sz="1800" dirty="0"/>
              <a:t>The arrow on the stack points the top element.</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Writing symbol on the stack is referred to as </a:t>
            </a:r>
            <a:r>
              <a:rPr lang="en-US" altLang="en-US" sz="1800" b="1" i="1" dirty="0">
                <a:solidFill>
                  <a:schemeClr val="bg2">
                    <a:lumMod val="50000"/>
                  </a:schemeClr>
                </a:solidFill>
              </a:rPr>
              <a:t>pushing</a:t>
            </a:r>
            <a:r>
              <a:rPr lang="en-US" altLang="en-US" sz="1800" dirty="0">
                <a:solidFill>
                  <a:schemeClr val="bg2">
                    <a:lumMod val="50000"/>
                  </a:schemeClr>
                </a:solidFill>
              </a:rPr>
              <a:t> down the symbols.</a:t>
            </a:r>
          </a:p>
          <a:p>
            <a:pPr lvl="1" eaLnBrk="1" hangingPunct="1">
              <a:lnSpc>
                <a:spcPct val="90000"/>
              </a:lnSpc>
              <a:buClrTx/>
              <a:buFont typeface="Wingdings" panose="05000000000000000000" pitchFamily="2" charset="2"/>
              <a:buChar char="Ø"/>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buClrTx/>
              <a:buFont typeface="Wingdings" panose="05000000000000000000" pitchFamily="2" charset="2"/>
              <a:buChar char="Ø"/>
            </a:pPr>
            <a:r>
              <a:rPr lang="en-US" altLang="en-US" sz="1800" dirty="0">
                <a:solidFill>
                  <a:schemeClr val="bg2">
                    <a:lumMod val="50000"/>
                  </a:schemeClr>
                </a:solidFill>
              </a:rPr>
              <a:t>The top symbol of the stack can be read and removed at any time.</a:t>
            </a:r>
          </a:p>
        </p:txBody>
      </p:sp>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a:xfrm>
            <a:off x="10010" y="1943100"/>
            <a:ext cx="3027361" cy="927464"/>
          </a:xfrm>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a:xfrm>
            <a:off x="10010" y="825140"/>
            <a:ext cx="3027361" cy="1101432"/>
          </a:xfrm>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3721322" y="55839"/>
            <a:ext cx="4336198" cy="2814725"/>
          </a:xfrm>
        </p:spPr>
      </p:pic>
    </p:spTree>
    <p:extLst>
      <p:ext uri="{BB962C8B-B14F-4D97-AF65-F5344CB8AC3E}">
        <p14:creationId xmlns:p14="http://schemas.microsoft.com/office/powerpoint/2010/main" val="238683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5" end="5"/>
                                            </p:txEl>
                                          </p:spTgt>
                                        </p:tgtEl>
                                        <p:attrNameLst>
                                          <p:attrName>style.visibility</p:attrName>
                                        </p:attrNameLst>
                                      </p:cBhvr>
                                      <p:to>
                                        <p:strVal val="visible"/>
                                      </p:to>
                                    </p:set>
                                    <p:animEffect transition="in" filter="fade">
                                      <p:cBhvr>
                                        <p:cTn id="30" dur="500"/>
                                        <p:tgtEl>
                                          <p:spTgt spid="2">
                                            <p:txEl>
                                              <p:pRg st="5" end="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Effect transition="in" filter="fade">
                                      <p:cBhvr>
                                        <p:cTn id="33" dur="500"/>
                                        <p:tgtEl>
                                          <p:spTgt spid="2">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2">
                                            <p:txEl>
                                              <p:pRg st="7" end="7"/>
                                            </p:txEl>
                                          </p:spTgt>
                                        </p:tgtEl>
                                        <p:attrNameLst>
                                          <p:attrName>style.visibility</p:attrName>
                                        </p:attrNameLst>
                                      </p:cBhvr>
                                      <p:to>
                                        <p:strVal val="visible"/>
                                      </p:to>
                                    </p:set>
                                    <p:animEffect transition="in" filter="fade">
                                      <p:cBhvr>
                                        <p:cTn id="38" dur="500"/>
                                        <p:tgtEl>
                                          <p:spTgt spid="2">
                                            <p:txEl>
                                              <p:pRg st="7" end="7"/>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Effect transition="in" filter="fade">
                                      <p:cBhvr>
                                        <p:cTn id="41"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solidFill>
                  <a:srgbClr val="FF0000"/>
                </a:solidFill>
              </a:rPr>
              <a:t>Formal Definition</a:t>
            </a:r>
            <a:endParaRPr lang="en-US" dirty="0">
              <a:solidFill>
                <a:srgbClr val="FF0000"/>
              </a:solidFill>
            </a:endParaRPr>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20000"/>
          </a:bodyPr>
          <a:lstStyle/>
          <a:p>
            <a:pPr algn="just" eaLnBrk="1" hangingPunct="1">
              <a:lnSpc>
                <a:spcPct val="110000"/>
              </a:lnSpc>
              <a:spcBef>
                <a:spcPts val="0"/>
              </a:spcBef>
              <a:spcAft>
                <a:spcPts val="1200"/>
              </a:spcAft>
              <a:buClrTx/>
            </a:pPr>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2" algn="just">
              <a:lnSpc>
                <a:spcPct val="110000"/>
              </a:lnSpc>
              <a:spcBef>
                <a:spcPts val="0"/>
              </a:spcBef>
              <a:spcAft>
                <a:spcPts val="1200"/>
              </a:spcAft>
              <a:buClrTx/>
              <a:buFont typeface="Wingdings" panose="05000000000000000000" pitchFamily="2" charset="2"/>
              <a:buChar char="Ø"/>
            </a:pPr>
            <a:r>
              <a:rPr lang="en-US" altLang="en-US" sz="2200" b="1" dirty="0">
                <a:solidFill>
                  <a:schemeClr val="bg2">
                    <a:lumMod val="50000"/>
                  </a:schemeClr>
                </a:solidFill>
                <a:cs typeface="Arial" panose="020B0604020202020204" pitchFamily="34" charset="0"/>
              </a:rPr>
              <a:t>Q is the set of states,</a:t>
            </a:r>
          </a:p>
          <a:p>
            <a:pPr lvl="2" algn="just">
              <a:lnSpc>
                <a:spcPct val="110000"/>
              </a:lnSpc>
              <a:spcBef>
                <a:spcPts val="0"/>
              </a:spcBef>
              <a:spcAft>
                <a:spcPts val="1200"/>
              </a:spcAft>
              <a:buClrTx/>
              <a:buFont typeface="Wingdings" panose="05000000000000000000" pitchFamily="2" charset="2"/>
              <a:buChar char="Ø"/>
            </a:pPr>
            <a:r>
              <a:rPr lang="el-GR" altLang="en-US" sz="2200" dirty="0">
                <a:cs typeface="Arial" panose="020B0604020202020204" pitchFamily="34" charset="0"/>
              </a:rPr>
              <a:t>Σ</a:t>
            </a:r>
            <a:r>
              <a:rPr lang="en-US" altLang="en-US" sz="2200" dirty="0">
                <a:cs typeface="Arial" panose="020B0604020202020204" pitchFamily="34" charset="0"/>
              </a:rPr>
              <a:t> is the set of alphabet,</a:t>
            </a:r>
          </a:p>
          <a:p>
            <a:pPr marL="709017" lvl="3" indent="0" algn="just">
              <a:lnSpc>
                <a:spcPct val="110000"/>
              </a:lnSpc>
              <a:spcBef>
                <a:spcPts val="0"/>
              </a:spcBef>
              <a:spcAft>
                <a:spcPts val="1200"/>
              </a:spcAft>
              <a:buClrTx/>
              <a:buNone/>
            </a:pPr>
            <a:r>
              <a:rPr lang="el-GR" altLang="en-US" sz="2200" b="1" dirty="0">
                <a:solidFill>
                  <a:schemeClr val="bg2">
                    <a:lumMod val="50000"/>
                  </a:schemeClr>
                </a:solidFill>
                <a:cs typeface="Arial" panose="020B0604020202020204" pitchFamily="34" charset="0"/>
              </a:rPr>
              <a:t>Σ</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rPr>
              <a:t>Σ</a:t>
            </a:r>
            <a:r>
              <a:rPr lang="en-US" altLang="en-US" sz="2200" b="1" dirty="0">
                <a:solidFill>
                  <a:schemeClr val="bg2">
                    <a:lumMod val="50000"/>
                  </a:schemeClr>
                </a:solidFill>
                <a:cs typeface="Arial" panose="020B0604020202020204" pitchFamily="34" charset="0"/>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a:t>
            </a:r>
            <a:endParaRPr lang="el-GR" altLang="en-US" sz="2200" b="1" dirty="0">
              <a:solidFill>
                <a:schemeClr val="bg2">
                  <a:lumMod val="50000"/>
                </a:schemeClr>
              </a:solidFill>
              <a:cs typeface="Arial" panose="020B0604020202020204" pitchFamily="34" charset="0"/>
              <a:sym typeface="Symbol" panose="05050102010706020507" pitchFamily="18" charset="2"/>
            </a:endParaRPr>
          </a:p>
          <a:p>
            <a:pPr lvl="2" algn="just">
              <a:lnSpc>
                <a:spcPct val="110000"/>
              </a:lnSpc>
              <a:spcBef>
                <a:spcPts val="0"/>
              </a:spcBef>
              <a:spcAft>
                <a:spcPts val="1200"/>
              </a:spcAft>
              <a:buClrTx/>
              <a:buFont typeface="Wingdings" panose="05000000000000000000" pitchFamily="2" charset="2"/>
              <a:buChar char="Ø"/>
            </a:pP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is the stack alphabet,</a:t>
            </a:r>
          </a:p>
          <a:p>
            <a:pPr marL="709017" lvl="3" indent="0" algn="just">
              <a:lnSpc>
                <a:spcPct val="110000"/>
              </a:lnSpc>
              <a:spcBef>
                <a:spcPts val="0"/>
              </a:spcBef>
              <a:spcAft>
                <a:spcPts val="1200"/>
              </a:spcAft>
              <a:buClrTx/>
              <a:buNone/>
            </a:pPr>
            <a:r>
              <a:rPr lang="el-GR" altLang="en-US" sz="2200" dirty="0">
                <a:cs typeface="Arial" panose="020B0604020202020204" pitchFamily="34" charset="0"/>
                <a:sym typeface="Symbol" panose="05050102010706020507" pitchFamily="18" charset="2"/>
              </a:rPr>
              <a:t></a:t>
            </a:r>
            <a:r>
              <a:rPr lang="el-GR" altLang="en-US" sz="2200" baseline="-250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 {</a:t>
            </a:r>
            <a:r>
              <a:rPr lang="el-GR" altLang="en-US" sz="2200" dirty="0">
                <a:cs typeface="Arial" panose="020B0604020202020204" pitchFamily="34" charset="0"/>
                <a:sym typeface="Symbol" panose="05050102010706020507" pitchFamily="18" charset="2"/>
              </a:rPr>
              <a:t></a:t>
            </a:r>
            <a:r>
              <a:rPr lang="en-US" altLang="en-US" sz="2200" dirty="0">
                <a:cs typeface="Arial" panose="020B0604020202020204" pitchFamily="34" charset="0"/>
                <a:sym typeface="Symbol" panose="05050102010706020507" pitchFamily="18" charset="2"/>
              </a:rPr>
              <a:t>}</a:t>
            </a:r>
          </a:p>
          <a:p>
            <a:pPr marL="514350" lvl="2" indent="0" algn="just">
              <a:lnSpc>
                <a:spcPct val="110000"/>
              </a:lnSpc>
              <a:spcBef>
                <a:spcPts val="0"/>
              </a:spcBef>
              <a:spcAft>
                <a:spcPts val="1200"/>
              </a:spcAft>
              <a:buClrTx/>
              <a:buNone/>
            </a:pPr>
            <a:r>
              <a:rPr lang="el-GR" altLang="en-US" sz="2200" b="1" i="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 Q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rPr>
              <a:t>Σ</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 </a:t>
            </a:r>
            <a:r>
              <a:rPr lang="en-US" altLang="en-US" sz="2200" b="1" dirty="0">
                <a:solidFill>
                  <a:schemeClr val="bg2">
                    <a:lumMod val="50000"/>
                  </a:schemeClr>
                </a:solidFill>
                <a:latin typeface="Monotype Corsiva" panose="03010101010201010101" pitchFamily="66" charset="0"/>
                <a:cs typeface="Arial" panose="020B0604020202020204" pitchFamily="34" charset="0"/>
                <a:sym typeface="Symbol" panose="05050102010706020507" pitchFamily="18" charset="2"/>
              </a:rPr>
              <a:t>P</a:t>
            </a:r>
            <a:r>
              <a:rPr lang="en-US" altLang="en-US" sz="2200" b="1" dirty="0">
                <a:solidFill>
                  <a:schemeClr val="bg2">
                    <a:lumMod val="50000"/>
                  </a:schemeClr>
                </a:solidFill>
                <a:cs typeface="Arial" panose="020B0604020202020204" pitchFamily="34" charset="0"/>
                <a:sym typeface="Symbol" panose="05050102010706020507" pitchFamily="18" charset="2"/>
              </a:rPr>
              <a:t>(Q </a:t>
            </a:r>
            <a:r>
              <a:rPr lang="el-GR" altLang="en-US" sz="2200" b="1" dirty="0">
                <a:solidFill>
                  <a:schemeClr val="bg2">
                    <a:lumMod val="50000"/>
                  </a:schemeClr>
                </a:solidFill>
                <a:cs typeface="Arial" panose="020B0604020202020204" pitchFamily="34" charset="0"/>
                <a:sym typeface="Symbol" panose="05050102010706020507" pitchFamily="18" charset="2"/>
              </a:rPr>
              <a:t> </a:t>
            </a:r>
            <a:r>
              <a:rPr lang="el-GR" altLang="en-US" sz="2200" b="1" baseline="-25000" dirty="0">
                <a:solidFill>
                  <a:schemeClr val="bg2">
                    <a:lumMod val="50000"/>
                  </a:schemeClr>
                </a:solidFill>
                <a:cs typeface="Arial" panose="020B0604020202020204" pitchFamily="34" charset="0"/>
                <a:sym typeface="Symbol" panose="05050102010706020507" pitchFamily="18" charset="2"/>
              </a:rPr>
              <a:t></a:t>
            </a:r>
            <a:r>
              <a:rPr lang="en-US" altLang="en-US" sz="2200" b="1" dirty="0">
                <a:solidFill>
                  <a:schemeClr val="bg2">
                    <a:lumMod val="50000"/>
                  </a:schemeClr>
                </a:solidFill>
                <a:cs typeface="Arial" panose="020B0604020202020204" pitchFamily="34" charset="0"/>
                <a:sym typeface="Symbol" panose="05050102010706020507" pitchFamily="18" charset="2"/>
              </a:rPr>
              <a:t>)</a:t>
            </a:r>
          </a:p>
          <a:p>
            <a:pPr lvl="4" algn="just">
              <a:lnSpc>
                <a:spcPct val="110000"/>
              </a:lnSpc>
              <a:spcBef>
                <a:spcPts val="0"/>
              </a:spcBef>
              <a:spcAft>
                <a:spcPts val="1200"/>
              </a:spcAft>
              <a:buClrTx/>
              <a:buFont typeface="Arial" panose="020B0604020202020204" pitchFamily="34" charset="0"/>
              <a:buChar char="•"/>
            </a:pPr>
            <a:r>
              <a:rPr lang="en-US" altLang="en-US" sz="20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4" algn="just">
              <a:lnSpc>
                <a:spcPct val="110000"/>
              </a:lnSpc>
              <a:spcBef>
                <a:spcPts val="0"/>
              </a:spcBef>
              <a:spcAft>
                <a:spcPts val="1200"/>
              </a:spcAft>
              <a:buClrTx/>
              <a:buFont typeface="Arial" panose="020B0604020202020204" pitchFamily="34" charset="0"/>
              <a:buChar char="•"/>
            </a:pPr>
            <a:r>
              <a:rPr lang="en-US" altLang="en-US" sz="2000" dirty="0">
                <a:cs typeface="Arial" panose="020B0604020202020204" pitchFamily="34" charset="0"/>
                <a:sym typeface="Symbol" panose="05050102010706020507" pitchFamily="18" charset="2"/>
              </a:rPr>
              <a:t>Because of the nondeterminism, i.e. several legal next moves, </a:t>
            </a:r>
            <a:r>
              <a:rPr lang="el-GR"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returns a set of members, each containing the next state and the next stack symbol.</a:t>
            </a:r>
          </a:p>
          <a:p>
            <a:pPr lvl="2" algn="just">
              <a:lnSpc>
                <a:spcPct val="110000"/>
              </a:lnSpc>
              <a:spcBef>
                <a:spcPts val="0"/>
              </a:spcBef>
              <a:spcAft>
                <a:spcPts val="1200"/>
              </a:spcAft>
              <a:buClrTx/>
              <a:buFont typeface="Wingdings" panose="05000000000000000000" pitchFamily="2" charset="2"/>
              <a:buChar char="Ø"/>
            </a:pPr>
            <a:r>
              <a:rPr lang="en-US" altLang="en-US" sz="2200" dirty="0">
                <a:solidFill>
                  <a:schemeClr val="bg2">
                    <a:lumMod val="50000"/>
                  </a:schemeClr>
                </a:solidFill>
                <a:cs typeface="Arial" panose="020B0604020202020204" pitchFamily="34" charset="0"/>
              </a:rPr>
              <a:t>q</a:t>
            </a:r>
            <a:r>
              <a:rPr lang="en-US" altLang="en-US" sz="2200" baseline="-25000" dirty="0">
                <a:solidFill>
                  <a:schemeClr val="bg2">
                    <a:lumMod val="50000"/>
                  </a:schemeClr>
                </a:solidFill>
                <a:cs typeface="Arial" panose="020B0604020202020204" pitchFamily="34" charset="0"/>
              </a:rPr>
              <a:t>0</a:t>
            </a:r>
            <a:r>
              <a:rPr lang="el-GR" altLang="en-US" sz="2200" dirty="0">
                <a:solidFill>
                  <a:schemeClr val="bg2">
                    <a:lumMod val="50000"/>
                  </a:schemeClr>
                </a:solidFill>
                <a:cs typeface="Arial" panose="020B0604020202020204" pitchFamily="34" charset="0"/>
                <a:sym typeface="Symbol" panose="05050102010706020507" pitchFamily="18" charset="2"/>
              </a:rPr>
              <a:t></a:t>
            </a:r>
            <a:r>
              <a:rPr lang="en-US" altLang="en-US" sz="2200" dirty="0">
                <a:solidFill>
                  <a:schemeClr val="bg2">
                    <a:lumMod val="50000"/>
                  </a:schemeClr>
                </a:solidFill>
                <a:cs typeface="Arial" panose="020B0604020202020204" pitchFamily="34" charset="0"/>
                <a:sym typeface="Symbol" panose="05050102010706020507" pitchFamily="18" charset="2"/>
              </a:rPr>
              <a:t>Q is the start state, and</a:t>
            </a:r>
          </a:p>
          <a:p>
            <a:pPr lvl="2" algn="just">
              <a:lnSpc>
                <a:spcPct val="110000"/>
              </a:lnSpc>
              <a:spcBef>
                <a:spcPts val="0"/>
              </a:spcBef>
              <a:spcAft>
                <a:spcPts val="1200"/>
              </a:spcAft>
              <a:buClrTx/>
              <a:buFont typeface="Wingdings" panose="05000000000000000000" pitchFamily="2" charset="2"/>
              <a:buChar char="Ø"/>
            </a:pPr>
            <a:r>
              <a:rPr lang="en-US" altLang="en-US" sz="2200" dirty="0">
                <a:cs typeface="Arial" panose="020B0604020202020204" pitchFamily="34" charset="0"/>
              </a:rPr>
              <a:t>F </a:t>
            </a:r>
            <a:r>
              <a:rPr lang="en-US" altLang="en-US" sz="2200" dirty="0">
                <a:cs typeface="Arial" panose="020B0604020202020204" pitchFamily="34" charset="0"/>
                <a:sym typeface="Symbol" panose="05050102010706020507" pitchFamily="18" charset="2"/>
              </a:rPr>
              <a:t> Q is the set of accept states</a:t>
            </a:r>
            <a:endParaRPr lang="el-GR" altLang="en-US" sz="2200"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fade">
                                      <p:cBhvr>
                                        <p:cTn id="38" dur="500"/>
                                        <p:tgtEl>
                                          <p:spTgt spid="4">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fade">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9" end="9"/>
                                            </p:txEl>
                                          </p:spTgt>
                                        </p:tgtEl>
                                        <p:attrNameLst>
                                          <p:attrName>style.visibility</p:attrName>
                                        </p:attrNameLst>
                                      </p:cBhvr>
                                      <p:to>
                                        <p:strVal val="visible"/>
                                      </p:to>
                                    </p:set>
                                    <p:animEffect transition="in" filter="fade">
                                      <p:cBhvr>
                                        <p:cTn id="48" dur="500"/>
                                        <p:tgtEl>
                                          <p:spTgt spid="4">
                                            <p:txEl>
                                              <p:pRg st="9" end="9"/>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2">
            <a:extLst>
              <a:ext uri="{FF2B5EF4-FFF2-40B4-BE49-F238E27FC236}">
                <a16:creationId xmlns:a16="http://schemas.microsoft.com/office/drawing/2014/main" id="{5A7F6EB6-1511-96B7-6A87-C540DD4EDBB2}"/>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18776BD-3995-483F-9C24-57316ECBD58C}" type="datetime1">
              <a:rPr lang="en-US" altLang="en-US" sz="1400" smtClean="0">
                <a:solidFill>
                  <a:schemeClr val="tx1"/>
                </a:solidFill>
                <a:latin typeface="Times New Roman" panose="02020603050405020304" pitchFamily="18" charset="0"/>
              </a:rPr>
              <a:pPr>
                <a:spcBef>
                  <a:spcPct val="0"/>
                </a:spcBef>
              </a:pPr>
              <a:t>9/3/2024</a:t>
            </a:fld>
            <a:endParaRPr lang="en-US" altLang="en-US" sz="1400">
              <a:solidFill>
                <a:schemeClr val="tx1"/>
              </a:solidFill>
              <a:latin typeface="Times New Roman" panose="02020603050405020304" pitchFamily="18" charset="0"/>
            </a:endParaRPr>
          </a:p>
        </p:txBody>
      </p:sp>
      <p:sp>
        <p:nvSpPr>
          <p:cNvPr id="15364" name="Slide Number Placeholder 4">
            <a:extLst>
              <a:ext uri="{FF2B5EF4-FFF2-40B4-BE49-F238E27FC236}">
                <a16:creationId xmlns:a16="http://schemas.microsoft.com/office/drawing/2014/main" id="{2A875EA0-0C3C-EAFA-2F26-71A9C935681A}"/>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2F22F0C-073D-4ED2-8A6A-F705DD20F654}" type="slidenum">
              <a:rPr lang="en-US" altLang="en-US" sz="1400" smtClean="0">
                <a:solidFill>
                  <a:schemeClr val="tx1"/>
                </a:solidFill>
                <a:latin typeface="Times New Roman" panose="02020603050405020304" pitchFamily="18" charset="0"/>
              </a:rPr>
              <a:pPr>
                <a:spcBef>
                  <a:spcPct val="0"/>
                </a:spcBef>
              </a:pPr>
              <a:t>18</a:t>
            </a:fld>
            <a:endParaRPr lang="en-US" altLang="en-US" sz="1400">
              <a:solidFill>
                <a:schemeClr val="tx1"/>
              </a:solidFill>
              <a:latin typeface="Times New Roman" panose="02020603050405020304" pitchFamily="18" charset="0"/>
            </a:endParaRPr>
          </a:p>
        </p:txBody>
      </p:sp>
      <p:sp>
        <p:nvSpPr>
          <p:cNvPr id="15365" name="Rectangle 2">
            <a:extLst>
              <a:ext uri="{FF2B5EF4-FFF2-40B4-BE49-F238E27FC236}">
                <a16:creationId xmlns:a16="http://schemas.microsoft.com/office/drawing/2014/main" id="{03E6F573-3EDD-2C6F-0829-8F77B98688FD}"/>
              </a:ext>
            </a:extLst>
          </p:cNvPr>
          <p:cNvSpPr>
            <a:spLocks noGrp="1" noChangeArrowheads="1"/>
          </p:cNvSpPr>
          <p:nvPr>
            <p:ph type="title"/>
          </p:nvPr>
        </p:nvSpPr>
        <p:spPr>
          <a:xfrm>
            <a:off x="76200" y="76200"/>
            <a:ext cx="8839200" cy="609600"/>
          </a:xfrm>
        </p:spPr>
        <p:txBody>
          <a:bodyPr>
            <a:normAutofit fontScale="90000"/>
          </a:bodyPr>
          <a:lstStyle/>
          <a:p>
            <a:pPr algn="l"/>
            <a:r>
              <a:rPr lang="en-US" altLang="en-US" sz="4400"/>
              <a:t>Formal Definition</a:t>
            </a:r>
          </a:p>
        </p:txBody>
      </p:sp>
      <p:sp>
        <p:nvSpPr>
          <p:cNvPr id="15366" name="Text Box 3">
            <a:extLst>
              <a:ext uri="{FF2B5EF4-FFF2-40B4-BE49-F238E27FC236}">
                <a16:creationId xmlns:a16="http://schemas.microsoft.com/office/drawing/2014/main" id="{3563F463-4D9F-2D5A-5676-0C6E44A1A85E}"/>
              </a:ext>
            </a:extLst>
          </p:cNvPr>
          <p:cNvSpPr txBox="1">
            <a:spLocks noChangeArrowheads="1"/>
          </p:cNvSpPr>
          <p:nvPr/>
        </p:nvSpPr>
        <p:spPr bwMode="auto">
          <a:xfrm>
            <a:off x="207963" y="1004888"/>
            <a:ext cx="6715125" cy="584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a:solidFill>
                  <a:srgbClr val="FF3399"/>
                </a:solidFill>
                <a:latin typeface="Abadi" pitchFamily="34" charset="0"/>
              </a:rPr>
              <a:t>A pushdown automaton is a 7-tuple</a:t>
            </a:r>
          </a:p>
        </p:txBody>
      </p:sp>
      <p:grpSp>
        <p:nvGrpSpPr>
          <p:cNvPr id="15367" name="Group 1">
            <a:extLst>
              <a:ext uri="{FF2B5EF4-FFF2-40B4-BE49-F238E27FC236}">
                <a16:creationId xmlns:a16="http://schemas.microsoft.com/office/drawing/2014/main" id="{08E25562-75F0-D713-87B4-82926AF6031F}"/>
              </a:ext>
            </a:extLst>
          </p:cNvPr>
          <p:cNvGrpSpPr>
            <a:grpSpLocks/>
          </p:cNvGrpSpPr>
          <p:nvPr/>
        </p:nvGrpSpPr>
        <p:grpSpPr bwMode="auto">
          <a:xfrm>
            <a:off x="457200" y="2286000"/>
            <a:ext cx="8383588" cy="3952875"/>
            <a:chOff x="457200" y="2286000"/>
            <a:chExt cx="8384020" cy="3952863"/>
          </a:xfrm>
        </p:grpSpPr>
        <p:graphicFrame>
          <p:nvGraphicFramePr>
            <p:cNvPr id="15368" name="Object 4">
              <a:extLst>
                <a:ext uri="{FF2B5EF4-FFF2-40B4-BE49-F238E27FC236}">
                  <a16:creationId xmlns:a16="http://schemas.microsoft.com/office/drawing/2014/main" id="{FC19DD10-509A-DC2C-A4AA-A568B228F8A2}"/>
                </a:ext>
              </a:extLst>
            </p:cNvPr>
            <p:cNvGraphicFramePr>
              <a:graphicFrameLocks noChangeAspect="1"/>
            </p:cNvGraphicFramePr>
            <p:nvPr/>
          </p:nvGraphicFramePr>
          <p:xfrm>
            <a:off x="2057400" y="2286000"/>
            <a:ext cx="5130800" cy="582613"/>
          </p:xfrm>
          <a:graphic>
            <a:graphicData uri="http://schemas.openxmlformats.org/presentationml/2006/ole">
              <mc:AlternateContent xmlns:mc="http://schemas.openxmlformats.org/markup-compatibility/2006">
                <mc:Choice xmlns:v="urn:schemas-microsoft-com:vml" Requires="v">
                  <p:oleObj name="Equation" r:id="rId2" imgW="5130800" imgH="584200" progId="Equation.DSMT4">
                    <p:embed/>
                  </p:oleObj>
                </mc:Choice>
                <mc:Fallback>
                  <p:oleObj name="Equation" r:id="rId2" imgW="5130800" imgH="584200" progId="Equation.DSMT4">
                    <p:embed/>
                    <p:pic>
                      <p:nvPicPr>
                        <p:cNvPr id="15368" name="Object 4">
                          <a:extLst>
                            <a:ext uri="{FF2B5EF4-FFF2-40B4-BE49-F238E27FC236}">
                              <a16:creationId xmlns:a16="http://schemas.microsoft.com/office/drawing/2014/main" id="{FC19DD10-509A-DC2C-A4AA-A568B228F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286000"/>
                          <a:ext cx="5130800" cy="582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9" name="Line 5">
              <a:extLst>
                <a:ext uri="{FF2B5EF4-FFF2-40B4-BE49-F238E27FC236}">
                  <a16:creationId xmlns:a16="http://schemas.microsoft.com/office/drawing/2014/main" id="{E822034A-23B6-FBBA-F120-FF5656B03775}"/>
                </a:ext>
              </a:extLst>
            </p:cNvPr>
            <p:cNvSpPr>
              <a:spLocks noChangeShapeType="1"/>
            </p:cNvSpPr>
            <p:nvPr/>
          </p:nvSpPr>
          <p:spPr bwMode="auto">
            <a:xfrm flipV="1">
              <a:off x="2209800" y="2895600"/>
              <a:ext cx="1066800" cy="6858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0" name="Line 6">
              <a:extLst>
                <a:ext uri="{FF2B5EF4-FFF2-40B4-BE49-F238E27FC236}">
                  <a16:creationId xmlns:a16="http://schemas.microsoft.com/office/drawing/2014/main" id="{5D9BBDD9-73A2-DAFE-B174-AD660CA05829}"/>
                </a:ext>
              </a:extLst>
            </p:cNvPr>
            <p:cNvSpPr>
              <a:spLocks noChangeShapeType="1"/>
            </p:cNvSpPr>
            <p:nvPr/>
          </p:nvSpPr>
          <p:spPr bwMode="auto">
            <a:xfrm flipV="1">
              <a:off x="1905000" y="2819400"/>
              <a:ext cx="2057400" cy="16764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1" name="Line 7">
              <a:extLst>
                <a:ext uri="{FF2B5EF4-FFF2-40B4-BE49-F238E27FC236}">
                  <a16:creationId xmlns:a16="http://schemas.microsoft.com/office/drawing/2014/main" id="{FB0B9A64-056E-1532-8D99-B6D8FBACFFAC}"/>
                </a:ext>
              </a:extLst>
            </p:cNvPr>
            <p:cNvSpPr>
              <a:spLocks noChangeShapeType="1"/>
            </p:cNvSpPr>
            <p:nvPr/>
          </p:nvSpPr>
          <p:spPr bwMode="auto">
            <a:xfrm flipV="1">
              <a:off x="2895600" y="2819400"/>
              <a:ext cx="1600200" cy="24384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2" name="Line 8">
              <a:extLst>
                <a:ext uri="{FF2B5EF4-FFF2-40B4-BE49-F238E27FC236}">
                  <a16:creationId xmlns:a16="http://schemas.microsoft.com/office/drawing/2014/main" id="{F741EB13-DE9F-AADD-064B-E31322FF90D4}"/>
                </a:ext>
              </a:extLst>
            </p:cNvPr>
            <p:cNvSpPr>
              <a:spLocks noChangeShapeType="1"/>
            </p:cNvSpPr>
            <p:nvPr/>
          </p:nvSpPr>
          <p:spPr bwMode="auto">
            <a:xfrm flipV="1">
              <a:off x="5029436" y="2819400"/>
              <a:ext cx="0" cy="22860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3" name="Line 9">
              <a:extLst>
                <a:ext uri="{FF2B5EF4-FFF2-40B4-BE49-F238E27FC236}">
                  <a16:creationId xmlns:a16="http://schemas.microsoft.com/office/drawing/2014/main" id="{8222270F-09B4-72E2-9C42-1C3A4D331AC1}"/>
                </a:ext>
              </a:extLst>
            </p:cNvPr>
            <p:cNvSpPr>
              <a:spLocks noChangeShapeType="1"/>
            </p:cNvSpPr>
            <p:nvPr/>
          </p:nvSpPr>
          <p:spPr bwMode="auto">
            <a:xfrm flipH="1" flipV="1">
              <a:off x="6324600" y="2743200"/>
              <a:ext cx="1676400" cy="1600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4" name="Line 10">
              <a:extLst>
                <a:ext uri="{FF2B5EF4-FFF2-40B4-BE49-F238E27FC236}">
                  <a16:creationId xmlns:a16="http://schemas.microsoft.com/office/drawing/2014/main" id="{04F888F9-C769-E050-0F4B-EBF8D750C78C}"/>
                </a:ext>
              </a:extLst>
            </p:cNvPr>
            <p:cNvSpPr>
              <a:spLocks noChangeShapeType="1"/>
            </p:cNvSpPr>
            <p:nvPr/>
          </p:nvSpPr>
          <p:spPr bwMode="auto">
            <a:xfrm flipH="1" flipV="1">
              <a:off x="6858000" y="2743200"/>
              <a:ext cx="914400" cy="457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15375" name="Text Box 11">
              <a:extLst>
                <a:ext uri="{FF2B5EF4-FFF2-40B4-BE49-F238E27FC236}">
                  <a16:creationId xmlns:a16="http://schemas.microsoft.com/office/drawing/2014/main" id="{2CA4A2BE-A0ED-E259-FDBF-07309943A616}"/>
                </a:ext>
              </a:extLst>
            </p:cNvPr>
            <p:cNvSpPr txBox="1">
              <a:spLocks noChangeArrowheads="1"/>
            </p:cNvSpPr>
            <p:nvPr/>
          </p:nvSpPr>
          <p:spPr bwMode="auto">
            <a:xfrm>
              <a:off x="533400" y="3276600"/>
              <a:ext cx="1056700"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solidFill>
                    <a:srgbClr val="FF3399"/>
                  </a:solidFill>
                  <a:latin typeface="Arial" panose="020B0604020202020204" pitchFamily="34" charset="0"/>
                  <a:cs typeface="Arial" panose="020B0604020202020204" pitchFamily="34" charset="0"/>
                </a:rPr>
                <a:t>States</a:t>
              </a:r>
            </a:p>
          </p:txBody>
        </p:sp>
        <p:sp>
          <p:nvSpPr>
            <p:cNvPr id="15376" name="Text Box 12">
              <a:extLst>
                <a:ext uri="{FF2B5EF4-FFF2-40B4-BE49-F238E27FC236}">
                  <a16:creationId xmlns:a16="http://schemas.microsoft.com/office/drawing/2014/main" id="{E2234448-4698-838A-BFCF-88EF53EBE9D7}"/>
                </a:ext>
              </a:extLst>
            </p:cNvPr>
            <p:cNvSpPr txBox="1">
              <a:spLocks noChangeArrowheads="1"/>
            </p:cNvSpPr>
            <p:nvPr/>
          </p:nvSpPr>
          <p:spPr bwMode="auto">
            <a:xfrm>
              <a:off x="457200" y="4267200"/>
              <a:ext cx="1367682"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latin typeface="Arial" panose="020B0604020202020204" pitchFamily="34" charset="0"/>
                  <a:cs typeface="Arial" panose="020B0604020202020204" pitchFamily="34" charset="0"/>
                </a:rPr>
                <a:t>Input</a:t>
              </a:r>
            </a:p>
            <a:p>
              <a:r>
                <a:rPr lang="en-US" altLang="en-US" sz="2400">
                  <a:latin typeface="Arial" panose="020B0604020202020204" pitchFamily="34" charset="0"/>
                  <a:cs typeface="Arial" panose="020B0604020202020204" pitchFamily="34" charset="0"/>
                </a:rPr>
                <a:t>alphabet</a:t>
              </a:r>
            </a:p>
          </p:txBody>
        </p:sp>
        <p:sp>
          <p:nvSpPr>
            <p:cNvPr id="15377" name="Text Box 13">
              <a:extLst>
                <a:ext uri="{FF2B5EF4-FFF2-40B4-BE49-F238E27FC236}">
                  <a16:creationId xmlns:a16="http://schemas.microsoft.com/office/drawing/2014/main" id="{FB3DA1AA-7034-A2C4-4ED3-28A1D285284C}"/>
                </a:ext>
              </a:extLst>
            </p:cNvPr>
            <p:cNvSpPr txBox="1">
              <a:spLocks noChangeArrowheads="1"/>
            </p:cNvSpPr>
            <p:nvPr/>
          </p:nvSpPr>
          <p:spPr bwMode="auto">
            <a:xfrm>
              <a:off x="1905000" y="5334000"/>
              <a:ext cx="1367682"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solidFill>
                    <a:srgbClr val="FF3399"/>
                  </a:solidFill>
                  <a:latin typeface="Arial" panose="020B0604020202020204" pitchFamily="34" charset="0"/>
                  <a:cs typeface="Arial" panose="020B0604020202020204" pitchFamily="34" charset="0"/>
                </a:rPr>
                <a:t>Stack</a:t>
              </a:r>
            </a:p>
            <a:p>
              <a:r>
                <a:rPr lang="en-US" altLang="en-US" sz="2400">
                  <a:solidFill>
                    <a:srgbClr val="FF3399"/>
                  </a:solidFill>
                  <a:latin typeface="Arial" panose="020B0604020202020204" pitchFamily="34" charset="0"/>
                  <a:cs typeface="Arial" panose="020B0604020202020204" pitchFamily="34" charset="0"/>
                </a:rPr>
                <a:t>alphabet</a:t>
              </a:r>
            </a:p>
          </p:txBody>
        </p:sp>
        <p:sp>
          <p:nvSpPr>
            <p:cNvPr id="15378" name="Text Box 14">
              <a:extLst>
                <a:ext uri="{FF2B5EF4-FFF2-40B4-BE49-F238E27FC236}">
                  <a16:creationId xmlns:a16="http://schemas.microsoft.com/office/drawing/2014/main" id="{E968EBCF-7C98-41AA-0929-6718E29A543E}"/>
                </a:ext>
              </a:extLst>
            </p:cNvPr>
            <p:cNvSpPr txBox="1">
              <a:spLocks noChangeArrowheads="1"/>
            </p:cNvSpPr>
            <p:nvPr/>
          </p:nvSpPr>
          <p:spPr bwMode="auto">
            <a:xfrm>
              <a:off x="3960473" y="5029200"/>
              <a:ext cx="1526187"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latin typeface="Arial" panose="020B0604020202020204" pitchFamily="34" charset="0"/>
                  <a:cs typeface="Arial" panose="020B0604020202020204" pitchFamily="34" charset="0"/>
                </a:rPr>
                <a:t>Transition</a:t>
              </a:r>
            </a:p>
            <a:p>
              <a:r>
                <a:rPr lang="en-US" altLang="en-US" sz="2400">
                  <a:latin typeface="Arial" panose="020B0604020202020204" pitchFamily="34" charset="0"/>
                  <a:cs typeface="Arial" panose="020B0604020202020204" pitchFamily="34" charset="0"/>
                </a:rPr>
                <a:t>function</a:t>
              </a:r>
            </a:p>
          </p:txBody>
        </p:sp>
        <p:sp>
          <p:nvSpPr>
            <p:cNvPr id="15379" name="Text Box 15">
              <a:extLst>
                <a:ext uri="{FF2B5EF4-FFF2-40B4-BE49-F238E27FC236}">
                  <a16:creationId xmlns:a16="http://schemas.microsoft.com/office/drawing/2014/main" id="{6125C4B7-6638-9994-1AE7-260903B5CD25}"/>
                </a:ext>
              </a:extLst>
            </p:cNvPr>
            <p:cNvSpPr txBox="1">
              <a:spLocks noChangeArrowheads="1"/>
            </p:cNvSpPr>
            <p:nvPr/>
          </p:nvSpPr>
          <p:spPr bwMode="auto">
            <a:xfrm>
              <a:off x="7612063" y="2362200"/>
              <a:ext cx="1125629"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solidFill>
                    <a:srgbClr val="FF3399"/>
                  </a:solidFill>
                  <a:latin typeface="Arial" panose="020B0604020202020204" pitchFamily="34" charset="0"/>
                  <a:cs typeface="Arial" panose="020B0604020202020204" pitchFamily="34" charset="0"/>
                </a:rPr>
                <a:t>Accept</a:t>
              </a:r>
            </a:p>
            <a:p>
              <a:r>
                <a:rPr lang="en-US" altLang="en-US" sz="2400">
                  <a:solidFill>
                    <a:srgbClr val="FF3399"/>
                  </a:solidFill>
                  <a:latin typeface="Arial" panose="020B0604020202020204" pitchFamily="34" charset="0"/>
                  <a:cs typeface="Arial" panose="020B0604020202020204" pitchFamily="34" charset="0"/>
                </a:rPr>
                <a:t>states</a:t>
              </a:r>
            </a:p>
          </p:txBody>
        </p:sp>
        <p:sp>
          <p:nvSpPr>
            <p:cNvPr id="15380" name="Text Box 16">
              <a:extLst>
                <a:ext uri="{FF2B5EF4-FFF2-40B4-BE49-F238E27FC236}">
                  <a16:creationId xmlns:a16="http://schemas.microsoft.com/office/drawing/2014/main" id="{3EDF85CA-5CC2-3215-C9F0-5508A528F140}"/>
                </a:ext>
              </a:extLst>
            </p:cNvPr>
            <p:cNvSpPr txBox="1">
              <a:spLocks noChangeArrowheads="1"/>
            </p:cNvSpPr>
            <p:nvPr/>
          </p:nvSpPr>
          <p:spPr bwMode="auto">
            <a:xfrm>
              <a:off x="7680325" y="4445000"/>
              <a:ext cx="1160895" cy="13480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dirty="0">
                  <a:latin typeface="Arial" panose="020B0604020202020204" pitchFamily="34" charset="0"/>
                  <a:cs typeface="Arial" panose="020B0604020202020204" pitchFamily="34" charset="0"/>
                </a:rPr>
                <a:t>Stack</a:t>
              </a:r>
            </a:p>
            <a:p>
              <a:r>
                <a:rPr lang="en-US" altLang="en-US" sz="2400" dirty="0">
                  <a:latin typeface="Arial" panose="020B0604020202020204" pitchFamily="34" charset="0"/>
                  <a:cs typeface="Arial" panose="020B0604020202020204" pitchFamily="34" charset="0"/>
                </a:rPr>
                <a:t>start</a:t>
              </a:r>
            </a:p>
            <a:p>
              <a:r>
                <a:rPr lang="en-US" altLang="en-US" sz="2400" dirty="0">
                  <a:latin typeface="Arial" panose="020B0604020202020204" pitchFamily="34" charset="0"/>
                  <a:cs typeface="Arial" panose="020B0604020202020204" pitchFamily="34" charset="0"/>
                </a:rPr>
                <a:t>symbol</a:t>
              </a:r>
            </a:p>
          </p:txBody>
        </p:sp>
        <p:sp>
          <p:nvSpPr>
            <p:cNvPr id="15381" name="Text Box 17">
              <a:extLst>
                <a:ext uri="{FF2B5EF4-FFF2-40B4-BE49-F238E27FC236}">
                  <a16:creationId xmlns:a16="http://schemas.microsoft.com/office/drawing/2014/main" id="{11720C1F-2EB0-82FA-02D8-7D9693DD6C2B}"/>
                </a:ext>
              </a:extLst>
            </p:cNvPr>
            <p:cNvSpPr txBox="1">
              <a:spLocks noChangeArrowheads="1"/>
            </p:cNvSpPr>
            <p:nvPr/>
          </p:nvSpPr>
          <p:spPr bwMode="auto">
            <a:xfrm>
              <a:off x="6019800" y="5105400"/>
              <a:ext cx="904415" cy="904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r>
                <a:rPr lang="en-US" altLang="en-US" sz="2400">
                  <a:latin typeface="Arial" panose="020B0604020202020204" pitchFamily="34" charset="0"/>
                  <a:cs typeface="Arial" panose="020B0604020202020204" pitchFamily="34" charset="0"/>
                </a:rPr>
                <a:t>Initial</a:t>
              </a:r>
            </a:p>
            <a:p>
              <a:r>
                <a:rPr lang="en-US" altLang="en-US" sz="2400">
                  <a:latin typeface="Arial" panose="020B0604020202020204" pitchFamily="34" charset="0"/>
                  <a:cs typeface="Arial" panose="020B0604020202020204" pitchFamily="34" charset="0"/>
                </a:rPr>
                <a:t>state</a:t>
              </a:r>
            </a:p>
          </p:txBody>
        </p:sp>
        <p:sp>
          <p:nvSpPr>
            <p:cNvPr id="15382" name="Line 18">
              <a:extLst>
                <a:ext uri="{FF2B5EF4-FFF2-40B4-BE49-F238E27FC236}">
                  <a16:creationId xmlns:a16="http://schemas.microsoft.com/office/drawing/2014/main" id="{39398FF7-A88D-A9C2-E813-1568BE3B0BE7}"/>
                </a:ext>
              </a:extLst>
            </p:cNvPr>
            <p:cNvSpPr>
              <a:spLocks noChangeShapeType="1"/>
            </p:cNvSpPr>
            <p:nvPr/>
          </p:nvSpPr>
          <p:spPr bwMode="auto">
            <a:xfrm flipH="1" flipV="1">
              <a:off x="5638800" y="2895600"/>
              <a:ext cx="990600" cy="22098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spTree>
    <p:extLst>
      <p:ext uri="{BB962C8B-B14F-4D97-AF65-F5344CB8AC3E}">
        <p14:creationId xmlns:p14="http://schemas.microsoft.com/office/powerpoint/2010/main" val="4176913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5">
            <a:extLst>
              <a:ext uri="{FF2B5EF4-FFF2-40B4-BE49-F238E27FC236}">
                <a16:creationId xmlns:a16="http://schemas.microsoft.com/office/drawing/2014/main" id="{785350E5-D0D5-76C8-4B09-CAAE654D800B}"/>
              </a:ext>
            </a:extLst>
          </p:cNvPr>
          <p:cNvSpPr>
            <a:spLocks noGrp="1" noChangeArrowheads="1"/>
          </p:cNvSpPr>
          <p:nvPr>
            <p:ph type="title"/>
          </p:nvPr>
        </p:nvSpPr>
        <p:spPr>
          <a:xfrm>
            <a:off x="76200" y="76200"/>
            <a:ext cx="8839200" cy="609600"/>
          </a:xfrm>
        </p:spPr>
        <p:txBody>
          <a:bodyPr>
            <a:normAutofit fontScale="90000"/>
          </a:bodyPr>
          <a:lstStyle/>
          <a:p>
            <a:pPr algn="l"/>
            <a:r>
              <a:rPr lang="en-US" altLang="en-US" sz="4400">
                <a:solidFill>
                  <a:srgbClr val="FF0000"/>
                </a:solidFill>
              </a:rPr>
              <a:t>Formal Definition</a:t>
            </a:r>
            <a:endParaRPr lang="en-US" altLang="en-US" sz="4400"/>
          </a:p>
        </p:txBody>
      </p:sp>
      <p:sp>
        <p:nvSpPr>
          <p:cNvPr id="16387" name="Content Placeholder 6">
            <a:extLst>
              <a:ext uri="{FF2B5EF4-FFF2-40B4-BE49-F238E27FC236}">
                <a16:creationId xmlns:a16="http://schemas.microsoft.com/office/drawing/2014/main" id="{37B86967-53CC-1913-2765-6D568A981A2A}"/>
              </a:ext>
            </a:extLst>
          </p:cNvPr>
          <p:cNvSpPr>
            <a:spLocks noGrp="1" noChangeArrowheads="1"/>
          </p:cNvSpPr>
          <p:nvPr>
            <p:ph idx="1"/>
          </p:nvPr>
        </p:nvSpPr>
        <p:spPr/>
        <p:txBody>
          <a:bodyPr/>
          <a:lstStyle/>
          <a:p>
            <a:pPr marL="571500" indent="-571500">
              <a:buFont typeface="Wingdings" panose="05000000000000000000" pitchFamily="2" charset="2"/>
              <a:buChar char="q"/>
              <a:defRPr/>
            </a:pPr>
            <a:r>
              <a:rPr lang="en-US" altLang="en-US" sz="3600" dirty="0">
                <a:solidFill>
                  <a:srgbClr val="7030A0"/>
                </a:solidFill>
                <a:latin typeface="Arial" panose="020B0604020202020204" pitchFamily="34" charset="0"/>
                <a:cs typeface="Arial" panose="020B0604020202020204" pitchFamily="34" charset="0"/>
              </a:rPr>
              <a:t>A </a:t>
            </a:r>
            <a:r>
              <a:rPr lang="en-US" altLang="en-US" dirty="0">
                <a:solidFill>
                  <a:srgbClr val="7030A0"/>
                </a:solidFill>
                <a:latin typeface="Arial" panose="020B0604020202020204" pitchFamily="34" charset="0"/>
                <a:cs typeface="Arial" panose="020B0604020202020204" pitchFamily="34" charset="0"/>
              </a:rPr>
              <a:t>pushdown automaton is a 6-tuple where</a:t>
            </a:r>
          </a:p>
          <a:p>
            <a:pPr>
              <a:defRPr/>
            </a:pPr>
            <a:endParaRPr lang="en-US" altLang="en-US" sz="2400" dirty="0">
              <a:latin typeface="Arial" panose="020B0604020202020204" pitchFamily="34" charset="0"/>
              <a:cs typeface="Arial" panose="020B0604020202020204" pitchFamily="34" charset="0"/>
            </a:endParaRPr>
          </a:p>
          <a:p>
            <a:pPr marL="800100" lvl="2" indent="0">
              <a:defRPr/>
            </a:pPr>
            <a:endParaRPr lang="en-US" altLang="en-US" sz="2800" dirty="0">
              <a:solidFill>
                <a:srgbClr val="FF3399"/>
              </a:solidFill>
              <a:latin typeface="Arial" panose="020B0604020202020204" pitchFamily="34" charset="0"/>
              <a:cs typeface="Arial" panose="020B0604020202020204" pitchFamily="34" charset="0"/>
            </a:endParaRPr>
          </a:p>
          <a:p>
            <a:pPr marL="800100" lvl="2" indent="0">
              <a:defRPr/>
            </a:pPr>
            <a:r>
              <a:rPr lang="en-US" altLang="en-US" sz="2800" dirty="0">
                <a:solidFill>
                  <a:srgbClr val="FF3399"/>
                </a:solidFill>
                <a:latin typeface="Arial" panose="020B0604020202020204" pitchFamily="34" charset="0"/>
                <a:cs typeface="Arial" panose="020B0604020202020204" pitchFamily="34" charset="0"/>
              </a:rPr>
              <a:t>Q is the finite set of states,</a:t>
            </a:r>
          </a:p>
          <a:p>
            <a:pPr marL="800100" lvl="2" indent="0">
              <a:defRPr/>
            </a:pPr>
            <a:r>
              <a:rPr lang="en-US" altLang="en-US" sz="2800" dirty="0">
                <a:solidFill>
                  <a:srgbClr val="FF3399"/>
                </a:solidFill>
                <a:latin typeface="Arial" panose="020B0604020202020204" pitchFamily="34" charset="0"/>
                <a:cs typeface="Arial" panose="020B0604020202020204" pitchFamily="34" charset="0"/>
              </a:rPr>
              <a:t>Σ is the finite set of input alphabet/symbol, </a:t>
            </a:r>
          </a:p>
          <a:p>
            <a:pPr marL="800100" lvl="2" indent="0">
              <a:defRPr/>
            </a:pPr>
            <a:r>
              <a:rPr lang="en-US" altLang="en-US" sz="2800" dirty="0">
                <a:solidFill>
                  <a:srgbClr val="FF3399"/>
                </a:solidFill>
                <a:latin typeface="Arial" panose="020B0604020202020204" pitchFamily="34" charset="0"/>
                <a:cs typeface="Arial" panose="020B0604020202020204" pitchFamily="34" charset="0"/>
              </a:rPr>
              <a:t>Γ is the finite stack alphabet,</a:t>
            </a:r>
          </a:p>
          <a:p>
            <a:pPr marL="800100" lvl="2" indent="0">
              <a:defRPr/>
            </a:pPr>
            <a:endParaRPr lang="en-US" altLang="en-US" sz="2800" dirty="0">
              <a:solidFill>
                <a:srgbClr val="FF3399"/>
              </a:solidFill>
              <a:latin typeface="Arial" panose="020B0604020202020204" pitchFamily="34" charset="0"/>
              <a:cs typeface="Arial" panose="020B0604020202020204" pitchFamily="34" charset="0"/>
            </a:endParaRPr>
          </a:p>
          <a:p>
            <a:pPr marL="800100" lvl="2" indent="0">
              <a:defRPr/>
            </a:pPr>
            <a:r>
              <a:rPr lang="en-US" altLang="en-US" sz="2800" dirty="0">
                <a:solidFill>
                  <a:srgbClr val="FF3399"/>
                </a:solidFill>
                <a:latin typeface="Arial" panose="020B0604020202020204" pitchFamily="34" charset="0"/>
                <a:cs typeface="Arial" panose="020B0604020202020204" pitchFamily="34" charset="0"/>
              </a:rPr>
              <a:t>q</a:t>
            </a:r>
            <a:r>
              <a:rPr lang="en-US" altLang="en-US" sz="2800" baseline="-25000" dirty="0">
                <a:solidFill>
                  <a:srgbClr val="FF3399"/>
                </a:solidFill>
                <a:latin typeface="Arial" panose="020B0604020202020204" pitchFamily="34" charset="0"/>
                <a:cs typeface="Arial" panose="020B0604020202020204" pitchFamily="34" charset="0"/>
              </a:rPr>
              <a:t>0</a:t>
            </a:r>
            <a:r>
              <a:rPr lang="en-US" altLang="en-US" sz="2800" dirty="0">
                <a:solidFill>
                  <a:srgbClr val="FF3399"/>
                </a:solidFill>
                <a:latin typeface="Arial" panose="020B0604020202020204" pitchFamily="34" charset="0"/>
                <a:cs typeface="Arial" panose="020B0604020202020204" pitchFamily="34" charset="0"/>
              </a:rPr>
              <a:t> is the start state, and </a:t>
            </a:r>
          </a:p>
          <a:p>
            <a:pPr marL="800100" lvl="2" indent="0">
              <a:defRPr/>
            </a:pPr>
            <a:r>
              <a:rPr lang="en-US" altLang="en-US" sz="2800" dirty="0">
                <a:solidFill>
                  <a:srgbClr val="FF3399"/>
                </a:solidFill>
                <a:latin typeface="Arial" panose="020B0604020202020204" pitchFamily="34" charset="0"/>
                <a:cs typeface="Arial" panose="020B0604020202020204" pitchFamily="34" charset="0"/>
              </a:rPr>
              <a:t>F ⊆Q is the set of finial / accepting states.</a:t>
            </a:r>
          </a:p>
          <a:p>
            <a:pPr>
              <a:defRPr/>
            </a:pPr>
            <a:endParaRPr lang="en-US" altLang="en-US" sz="2800" dirty="0">
              <a:latin typeface="Arial" panose="020B0604020202020204" pitchFamily="34" charset="0"/>
              <a:cs typeface="Arial" panose="020B0604020202020204" pitchFamily="34" charset="0"/>
            </a:endParaRPr>
          </a:p>
        </p:txBody>
      </p:sp>
      <p:sp>
        <p:nvSpPr>
          <p:cNvPr id="16388" name="Date Placeholder 2">
            <a:extLst>
              <a:ext uri="{FF2B5EF4-FFF2-40B4-BE49-F238E27FC236}">
                <a16:creationId xmlns:a16="http://schemas.microsoft.com/office/drawing/2014/main" id="{E0464071-3D75-ECF9-2F33-EF9A2C186B93}"/>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67F76F25-D057-4F1A-8A71-25E474565D4B}" type="datetime1">
              <a:rPr lang="en-US" altLang="en-US" sz="1400" smtClean="0">
                <a:solidFill>
                  <a:schemeClr val="tx1"/>
                </a:solidFill>
                <a:latin typeface="Times New Roman" panose="02020603050405020304" pitchFamily="18" charset="0"/>
              </a:rPr>
              <a:pPr>
                <a:spcBef>
                  <a:spcPct val="0"/>
                </a:spcBef>
              </a:pPr>
              <a:t>9/3/2024</a:t>
            </a:fld>
            <a:endParaRPr lang="en-US" altLang="en-US" sz="1400">
              <a:solidFill>
                <a:schemeClr val="tx1"/>
              </a:solidFill>
              <a:latin typeface="Times New Roman" panose="02020603050405020304" pitchFamily="18" charset="0"/>
            </a:endParaRPr>
          </a:p>
        </p:txBody>
      </p:sp>
      <p:sp>
        <p:nvSpPr>
          <p:cNvPr id="16389" name="Footer Placeholder 3">
            <a:extLst>
              <a:ext uri="{FF2B5EF4-FFF2-40B4-BE49-F238E27FC236}">
                <a16:creationId xmlns:a16="http://schemas.microsoft.com/office/drawing/2014/main" id="{4F358E16-F54C-3E15-3580-BF234C978734}"/>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16390" name="Slide Number Placeholder 4">
            <a:extLst>
              <a:ext uri="{FF2B5EF4-FFF2-40B4-BE49-F238E27FC236}">
                <a16:creationId xmlns:a16="http://schemas.microsoft.com/office/drawing/2014/main" id="{CD904EAB-4D22-C793-DCCB-4F6F3EFF5BD0}"/>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5101AB70-C4A0-494B-8187-219F15C40371}" type="slidenum">
              <a:rPr lang="en-US" altLang="en-US" sz="1400" smtClean="0">
                <a:solidFill>
                  <a:schemeClr val="tx1"/>
                </a:solidFill>
                <a:latin typeface="Times New Roman" panose="02020603050405020304" pitchFamily="18" charset="0"/>
              </a:rPr>
              <a:pPr>
                <a:spcBef>
                  <a:spcPct val="0"/>
                </a:spcBef>
              </a:pPr>
              <a:t>19</a:t>
            </a:fld>
            <a:endParaRPr lang="en-US" altLang="en-US" sz="1400">
              <a:solidFill>
                <a:schemeClr val="tx1"/>
              </a:solidFill>
              <a:latin typeface="Times New Roman" panose="02020603050405020304" pitchFamily="18" charset="0"/>
            </a:endParaRPr>
          </a:p>
        </p:txBody>
      </p:sp>
      <p:graphicFrame>
        <p:nvGraphicFramePr>
          <p:cNvPr id="16391" name="Object 4">
            <a:extLst>
              <a:ext uri="{FF2B5EF4-FFF2-40B4-BE49-F238E27FC236}">
                <a16:creationId xmlns:a16="http://schemas.microsoft.com/office/drawing/2014/main" id="{57FFCA67-DE02-70A5-0A82-00AEA1BCFA8D}"/>
              </a:ext>
            </a:extLst>
          </p:cNvPr>
          <p:cNvGraphicFramePr>
            <a:graphicFrameLocks noChangeAspect="1"/>
          </p:cNvGraphicFramePr>
          <p:nvPr/>
        </p:nvGraphicFramePr>
        <p:xfrm>
          <a:off x="1447800" y="1763713"/>
          <a:ext cx="3630613" cy="522287"/>
        </p:xfrm>
        <a:graphic>
          <a:graphicData uri="http://schemas.openxmlformats.org/presentationml/2006/ole">
            <mc:AlternateContent xmlns:mc="http://schemas.openxmlformats.org/markup-compatibility/2006">
              <mc:Choice xmlns:v="urn:schemas-microsoft-com:vml" Requires="v">
                <p:oleObj name="Equation" r:id="rId2" imgW="1765300" imgH="254000" progId="Equation.DSMT4">
                  <p:embed/>
                </p:oleObj>
              </mc:Choice>
              <mc:Fallback>
                <p:oleObj name="Equation" r:id="rId2" imgW="1765300" imgH="254000" progId="Equation.DSMT4">
                  <p:embed/>
                  <p:pic>
                    <p:nvPicPr>
                      <p:cNvPr id="16391" name="Object 4">
                        <a:extLst>
                          <a:ext uri="{FF2B5EF4-FFF2-40B4-BE49-F238E27FC236}">
                            <a16:creationId xmlns:a16="http://schemas.microsoft.com/office/drawing/2014/main" id="{57FFCA67-DE02-70A5-0A82-00AEA1BCF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1763713"/>
                        <a:ext cx="363061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2" name="TextBox 4">
            <a:extLst>
              <a:ext uri="{FF2B5EF4-FFF2-40B4-BE49-F238E27FC236}">
                <a16:creationId xmlns:a16="http://schemas.microsoft.com/office/drawing/2014/main" id="{18FC8BA5-E577-6B6B-0EA7-14951A14E91B}"/>
              </a:ext>
            </a:extLst>
          </p:cNvPr>
          <p:cNvSpPr txBox="1">
            <a:spLocks noChangeArrowheads="1"/>
          </p:cNvSpPr>
          <p:nvPr/>
        </p:nvSpPr>
        <p:spPr bwMode="auto">
          <a:xfrm>
            <a:off x="990600" y="4038600"/>
            <a:ext cx="4945063" cy="584200"/>
          </a:xfrm>
          <a:prstGeom prst="rect">
            <a:avLst/>
          </a:prstGeom>
          <a:noFill/>
          <a:ln w="9525">
            <a:solidFill>
              <a:schemeClr val="accent1"/>
            </a:solidFill>
            <a:miter lim="800000"/>
            <a:headEnd/>
            <a:tailEnd/>
          </a:ln>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defRPr/>
            </a:pPr>
            <a:r>
              <a:rPr lang="en-US" altLang="en-US" dirty="0">
                <a:solidFill>
                  <a:schemeClr val="accent2">
                    <a:lumMod val="75000"/>
                  </a:schemeClr>
                </a:solidFill>
                <a:latin typeface="Arial" panose="020B0604020202020204" pitchFamily="34" charset="0"/>
                <a:cs typeface="Arial" panose="020B0604020202020204" pitchFamily="34" charset="0"/>
              </a:rPr>
              <a:t>δ is the transition function</a:t>
            </a:r>
            <a:r>
              <a:rPr lang="en-US" altLang="en-US"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722368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Aft>
                <a:spcPts val="1800"/>
              </a:spcAft>
              <a:buClrTx/>
              <a:defRPr/>
            </a:pPr>
            <a:r>
              <a:rPr lang="en-US" sz="3200" dirty="0">
                <a:solidFill>
                  <a:schemeClr val="tx1">
                    <a:lumMod val="95000"/>
                    <a:lumOff val="5000"/>
                  </a:schemeClr>
                </a:solidFill>
              </a:rPr>
              <a:t>Recognizing CFL</a:t>
            </a:r>
          </a:p>
          <a:p>
            <a:pPr>
              <a:spcAft>
                <a:spcPts val="1800"/>
              </a:spcAft>
              <a:buClrTx/>
              <a:defRPr/>
            </a:pPr>
            <a:r>
              <a:rPr lang="en-US" sz="3200" dirty="0">
                <a:solidFill>
                  <a:schemeClr val="bg2">
                    <a:lumMod val="50000"/>
                  </a:schemeClr>
                </a:solidFill>
              </a:rPr>
              <a:t>PDA –</a:t>
            </a:r>
            <a:r>
              <a:rPr lang="en-US" altLang="en-US" sz="3200" dirty="0">
                <a:solidFill>
                  <a:schemeClr val="bg2">
                    <a:lumMod val="50000"/>
                  </a:schemeClr>
                </a:solidFill>
              </a:rPr>
              <a:t> Schematic, Formal Definition</a:t>
            </a:r>
          </a:p>
          <a:p>
            <a:pPr>
              <a:spcAft>
                <a:spcPts val="1800"/>
              </a:spcAft>
              <a:buClrTx/>
              <a:defRPr/>
            </a:pPr>
            <a:r>
              <a:rPr lang="en-US" altLang="en-US" sz="3200" dirty="0">
                <a:solidFill>
                  <a:schemeClr val="tx1">
                    <a:lumMod val="95000"/>
                    <a:lumOff val="5000"/>
                  </a:schemeClr>
                </a:solidFill>
              </a:rPr>
              <a:t>PDA – Example with State Diagram</a:t>
            </a:r>
          </a:p>
          <a:p>
            <a:pPr>
              <a:spcAft>
                <a:spcPts val="1800"/>
              </a:spcAft>
              <a:buClrTx/>
              <a:defRPr/>
            </a:pPr>
            <a:endParaRPr lang="en-US" sz="3200" dirty="0">
              <a:solidFill>
                <a:schemeClr val="tx1">
                  <a:lumMod val="95000"/>
                  <a:lumOff val="5000"/>
                </a:schemeClr>
              </a:solidFill>
            </a:endParaRPr>
          </a:p>
          <a:p>
            <a:pPr lvl="1">
              <a:spcAft>
                <a:spcPts val="1800"/>
              </a:spcAft>
              <a:buClrTx/>
            </a:pPr>
            <a:endParaRPr lang="en-US" sz="3200" dirty="0">
              <a:solidFill>
                <a:schemeClr val="tx1">
                  <a:lumMod val="95000"/>
                  <a:lumOff val="5000"/>
                </a:schemeClr>
              </a:solidFill>
            </a:endParaRPr>
          </a:p>
          <a:p>
            <a:pPr>
              <a:spcAft>
                <a:spcPts val="1800"/>
              </a:spcAft>
              <a:buClrTx/>
            </a:pPr>
            <a:endParaRPr lang="en-US" sz="3200" dirty="0">
              <a:solidFill>
                <a:schemeClr val="tx1">
                  <a:lumMod val="95000"/>
                  <a:lumOff val="5000"/>
                </a:schemeClr>
              </a:solidFill>
            </a:endParaRPr>
          </a:p>
          <a:p>
            <a:pPr>
              <a:spcAft>
                <a:spcPts val="1800"/>
              </a:spcAft>
              <a:buClrTx/>
            </a:pPr>
            <a:endParaRPr lang="en-US" sz="3200" dirty="0">
              <a:solidFill>
                <a:schemeClr val="tx1">
                  <a:lumMod val="95000"/>
                  <a:lumOff val="5000"/>
                </a:schemeClr>
              </a:solidFill>
            </a:endParaRPr>
          </a:p>
          <a:p>
            <a:pPr>
              <a:spcAft>
                <a:spcPts val="1800"/>
              </a:spcAft>
              <a:buClrTx/>
            </a:pPr>
            <a:endParaRPr lang="en-US" sz="3200" dirty="0"/>
          </a:p>
          <a:p>
            <a:pPr>
              <a:spcAft>
                <a:spcPts val="1800"/>
              </a:spcAft>
              <a:buClrTx/>
            </a:pPr>
            <a:endParaRPr lang="en-US" sz="3200" dirty="0"/>
          </a:p>
        </p:txBody>
      </p:sp>
    </p:spTree>
    <p:extLst>
      <p:ext uri="{BB962C8B-B14F-4D97-AF65-F5344CB8AC3E}">
        <p14:creationId xmlns:p14="http://schemas.microsoft.com/office/powerpoint/2010/main" val="479166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78159A63-867B-8C18-964C-6CCC090D1D18}"/>
              </a:ext>
            </a:extLst>
          </p:cNvPr>
          <p:cNvSpPr>
            <a:spLocks noGrp="1" noChangeArrowheads="1"/>
          </p:cNvSpPr>
          <p:nvPr>
            <p:ph type="title"/>
          </p:nvPr>
        </p:nvSpPr>
        <p:spPr/>
        <p:txBody>
          <a:bodyPr/>
          <a:lstStyle/>
          <a:p>
            <a:pPr algn="l"/>
            <a:r>
              <a:rPr lang="en-US" altLang="en-US">
                <a:solidFill>
                  <a:srgbClr val="FF0000"/>
                </a:solidFill>
              </a:rPr>
              <a:t>Formal Definition….</a:t>
            </a:r>
            <a:endParaRPr lang="en-US" altLang="en-US"/>
          </a:p>
        </p:txBody>
      </p:sp>
      <p:sp>
        <p:nvSpPr>
          <p:cNvPr id="3" name="Content Placeholder 2">
            <a:extLst>
              <a:ext uri="{FF2B5EF4-FFF2-40B4-BE49-F238E27FC236}">
                <a16:creationId xmlns:a16="http://schemas.microsoft.com/office/drawing/2014/main" id="{4879B4D7-7D37-1EEF-3725-1FC2CC0F0984}"/>
              </a:ext>
            </a:extLst>
          </p:cNvPr>
          <p:cNvSpPr>
            <a:spLocks noGrp="1"/>
          </p:cNvSpPr>
          <p:nvPr>
            <p:ph idx="1"/>
          </p:nvPr>
        </p:nvSpPr>
        <p:spPr/>
        <p:txBody>
          <a:bodyPr/>
          <a:lstStyle/>
          <a:p>
            <a:pPr>
              <a:defRPr/>
            </a:pPr>
            <a:endParaRPr lang="en-US" sz="1600" dirty="0">
              <a:solidFill>
                <a:srgbClr val="FF3399"/>
              </a:solidFill>
              <a:latin typeface="Arial" panose="020B0604020202020204" pitchFamily="34" charset="0"/>
              <a:cs typeface="Arial" panose="020B0604020202020204" pitchFamily="34" charset="0"/>
            </a:endParaRPr>
          </a:p>
          <a:p>
            <a:pPr>
              <a:defRPr/>
            </a:pPr>
            <a:r>
              <a:rPr lang="en-US" sz="3000" dirty="0">
                <a:solidFill>
                  <a:srgbClr val="FF3399"/>
                </a:solidFill>
                <a:latin typeface="Arial" panose="020B0604020202020204" pitchFamily="34" charset="0"/>
                <a:cs typeface="Arial" panose="020B0604020202020204" pitchFamily="34" charset="0"/>
              </a:rPr>
              <a:t>δ </a:t>
            </a:r>
            <a:r>
              <a:rPr lang="en-US" sz="3000" dirty="0">
                <a:latin typeface="Arial" panose="020B0604020202020204" pitchFamily="34" charset="0"/>
                <a:cs typeface="Arial" panose="020B0604020202020204" pitchFamily="34" charset="0"/>
              </a:rPr>
              <a:t>takes as argument a triple </a:t>
            </a:r>
            <a:r>
              <a:rPr lang="en-US" sz="3000" dirty="0">
                <a:solidFill>
                  <a:srgbClr val="FF3399"/>
                </a:solidFill>
                <a:latin typeface="Arial" panose="020B0604020202020204" pitchFamily="34" charset="0"/>
                <a:cs typeface="Arial" panose="020B0604020202020204" pitchFamily="34" charset="0"/>
              </a:rPr>
              <a:t>δ (q, a, X), where </a:t>
            </a:r>
          </a:p>
          <a:p>
            <a:pPr marL="914400" lvl="2" indent="-457200">
              <a:spcBef>
                <a:spcPts val="1800"/>
              </a:spcBef>
              <a:buFont typeface="Wingdings" panose="05000000000000000000" pitchFamily="2" charset="2"/>
              <a:buChar char="ü"/>
              <a:defRPr/>
            </a:pPr>
            <a:r>
              <a:rPr lang="en-US" sz="2800" dirty="0">
                <a:solidFill>
                  <a:srgbClr val="7030A0"/>
                </a:solidFill>
                <a:latin typeface="Arial" panose="020B0604020202020204" pitchFamily="34" charset="0"/>
                <a:cs typeface="Arial" panose="020B0604020202020204" pitchFamily="34" charset="0"/>
              </a:rPr>
              <a:t>q</a:t>
            </a:r>
            <a:r>
              <a:rPr lang="en-US" sz="2800" dirty="0">
                <a:solidFill>
                  <a:srgbClr val="FF3399"/>
                </a:solidFill>
                <a:latin typeface="Arial" panose="020B0604020202020204" pitchFamily="34" charset="0"/>
                <a:cs typeface="Arial" panose="020B0604020202020204" pitchFamily="34" charset="0"/>
              </a:rPr>
              <a:t> is a state in </a:t>
            </a:r>
            <a:r>
              <a:rPr lang="en-US" sz="2800" dirty="0">
                <a:solidFill>
                  <a:srgbClr val="7030A0"/>
                </a:solidFill>
                <a:latin typeface="Arial" panose="020B0604020202020204" pitchFamily="34" charset="0"/>
                <a:cs typeface="Arial" panose="020B0604020202020204" pitchFamily="34" charset="0"/>
              </a:rPr>
              <a:t>Q</a:t>
            </a:r>
          </a:p>
          <a:p>
            <a:pPr marL="914400" lvl="2" indent="-457200">
              <a:buFont typeface="Wingdings" panose="05000000000000000000" pitchFamily="2" charset="2"/>
              <a:buChar char="ü"/>
              <a:defRPr/>
            </a:pPr>
            <a:r>
              <a:rPr lang="en-US" sz="2800" dirty="0">
                <a:solidFill>
                  <a:srgbClr val="7030A0"/>
                </a:solidFill>
                <a:latin typeface="Arial" panose="020B0604020202020204" pitchFamily="34" charset="0"/>
                <a:cs typeface="Arial" panose="020B0604020202020204" pitchFamily="34" charset="0"/>
              </a:rPr>
              <a:t>a</a:t>
            </a:r>
            <a:r>
              <a:rPr lang="en-US" sz="2800" dirty="0">
                <a:solidFill>
                  <a:srgbClr val="FF3399"/>
                </a:solidFill>
                <a:latin typeface="Arial" panose="020B0604020202020204" pitchFamily="34" charset="0"/>
                <a:cs typeface="Arial" panose="020B0604020202020204" pitchFamily="34" charset="0"/>
              </a:rPr>
              <a:t> is either input symbol in Σ or </a:t>
            </a:r>
            <a:r>
              <a:rPr lang="en-US" sz="2800" dirty="0">
                <a:solidFill>
                  <a:srgbClr val="7030A0"/>
                </a:solidFill>
                <a:latin typeface="Arial" panose="020B0604020202020204" pitchFamily="34" charset="0"/>
                <a:cs typeface="Arial" panose="020B0604020202020204" pitchFamily="34" charset="0"/>
              </a:rPr>
              <a:t>a</a:t>
            </a:r>
            <a:r>
              <a:rPr lang="en-US" sz="2800" dirty="0">
                <a:solidFill>
                  <a:srgbClr val="FF3399"/>
                </a:solidFill>
                <a:latin typeface="Arial" panose="020B0604020202020204" pitchFamily="34" charset="0"/>
                <a:cs typeface="Arial" panose="020B0604020202020204" pitchFamily="34" charset="0"/>
              </a:rPr>
              <a:t> = </a:t>
            </a:r>
            <a:r>
              <a:rPr lang="en-US" sz="2800" dirty="0">
                <a:solidFill>
                  <a:srgbClr val="FF3399"/>
                </a:solidFill>
              </a:rPr>
              <a:t>ε</a:t>
            </a:r>
          </a:p>
          <a:p>
            <a:pPr marL="914400" lvl="2" indent="-457200">
              <a:buFont typeface="Wingdings" panose="05000000000000000000" pitchFamily="2" charset="2"/>
              <a:buChar char="ü"/>
              <a:defRPr/>
            </a:pPr>
            <a:r>
              <a:rPr lang="en-US" sz="2800" dirty="0">
                <a:solidFill>
                  <a:srgbClr val="7030A0"/>
                </a:solidFill>
                <a:latin typeface="Arial" panose="020B0604020202020204" pitchFamily="34" charset="0"/>
                <a:cs typeface="Arial" panose="020B0604020202020204" pitchFamily="34" charset="0"/>
              </a:rPr>
              <a:t>X</a:t>
            </a:r>
            <a:r>
              <a:rPr lang="en-US" sz="2800" dirty="0">
                <a:solidFill>
                  <a:srgbClr val="FF3399"/>
                </a:solidFill>
                <a:latin typeface="Arial" panose="020B0604020202020204" pitchFamily="34" charset="0"/>
                <a:cs typeface="Arial" panose="020B0604020202020204" pitchFamily="34" charset="0"/>
              </a:rPr>
              <a:t> is a stack symbol, that is a member of </a:t>
            </a:r>
            <a:r>
              <a:rPr lang="en-US" sz="2800" dirty="0">
                <a:solidFill>
                  <a:srgbClr val="7030A0"/>
                </a:solidFill>
                <a:latin typeface="Arial" panose="020B0604020202020204" pitchFamily="34" charset="0"/>
                <a:cs typeface="Arial" panose="020B0604020202020204" pitchFamily="34" charset="0"/>
              </a:rPr>
              <a:t>Γ</a:t>
            </a:r>
          </a:p>
          <a:p>
            <a:pPr marL="914400" lvl="2" indent="-457200">
              <a:buFont typeface="Wingdings" panose="05000000000000000000" pitchFamily="2" charset="2"/>
              <a:buChar char="ü"/>
              <a:defRPr/>
            </a:pPr>
            <a:endParaRPr lang="en-US" sz="2800" dirty="0">
              <a:solidFill>
                <a:srgbClr val="7030A0"/>
              </a:solidFill>
              <a:latin typeface="Arial" panose="020B0604020202020204" pitchFamily="34" charset="0"/>
              <a:cs typeface="Arial" panose="020B0604020202020204" pitchFamily="34" charset="0"/>
            </a:endParaRPr>
          </a:p>
          <a:p>
            <a:pPr marL="114300" indent="0">
              <a:defRPr/>
            </a:pPr>
            <a:r>
              <a:rPr lang="en-US" sz="2800" dirty="0">
                <a:solidFill>
                  <a:srgbClr val="7030A0"/>
                </a:solidFill>
                <a:latin typeface="Arial" panose="020B0604020202020204" pitchFamily="34" charset="0"/>
                <a:cs typeface="Arial" panose="020B0604020202020204" pitchFamily="34" charset="0"/>
              </a:rPr>
              <a:t>The out put of </a:t>
            </a:r>
            <a:r>
              <a:rPr lang="en-US" sz="2800" dirty="0">
                <a:solidFill>
                  <a:srgbClr val="FF3399"/>
                </a:solidFill>
                <a:latin typeface="Arial" panose="020B0604020202020204" pitchFamily="34" charset="0"/>
                <a:cs typeface="Arial" panose="020B0604020202020204" pitchFamily="34" charset="0"/>
              </a:rPr>
              <a:t>δ</a:t>
            </a:r>
            <a:r>
              <a:rPr lang="en-US" sz="2800" dirty="0">
                <a:solidFill>
                  <a:srgbClr val="7030A0"/>
                </a:solidFill>
                <a:latin typeface="Arial" panose="020B0604020202020204" pitchFamily="34" charset="0"/>
                <a:cs typeface="Arial" panose="020B0604020202020204" pitchFamily="34" charset="0"/>
              </a:rPr>
              <a:t>  is finite set of pairs (p, </a:t>
            </a:r>
            <a:r>
              <a:rPr lang="en-US" sz="2800" dirty="0">
                <a:solidFill>
                  <a:srgbClr val="7030A0"/>
                </a:solidFill>
                <a:latin typeface="Arial" panose="020B0604020202020204" pitchFamily="34" charset="0"/>
                <a:cs typeface="Arial" panose="020B0604020202020204" pitchFamily="34" charset="0"/>
                <a:sym typeface="Symbol" panose="05050102010706020507" pitchFamily="18" charset="2"/>
              </a:rPr>
              <a:t></a:t>
            </a:r>
            <a:r>
              <a:rPr lang="en-US" sz="2800" dirty="0">
                <a:solidFill>
                  <a:srgbClr val="7030A0"/>
                </a:solidFill>
                <a:latin typeface="Arial" panose="020B0604020202020204" pitchFamily="34" charset="0"/>
                <a:cs typeface="Arial" panose="020B0604020202020204" pitchFamily="34" charset="0"/>
              </a:rPr>
              <a:t>) where</a:t>
            </a:r>
          </a:p>
          <a:p>
            <a:pPr marL="971550" lvl="1" indent="-457200">
              <a:buFont typeface="Wingdings" panose="05000000000000000000" pitchFamily="2" charset="2"/>
              <a:buChar char="ü"/>
              <a:defRPr/>
            </a:pPr>
            <a:r>
              <a:rPr lang="en-US" sz="2400" dirty="0">
                <a:solidFill>
                  <a:srgbClr val="FF3399"/>
                </a:solidFill>
                <a:latin typeface="Arial" panose="020B0604020202020204" pitchFamily="34" charset="0"/>
                <a:cs typeface="Arial" panose="020B0604020202020204" pitchFamily="34" charset="0"/>
              </a:rPr>
              <a:t>p</a:t>
            </a:r>
            <a:r>
              <a:rPr lang="en-US" sz="2400" dirty="0">
                <a:solidFill>
                  <a:srgbClr val="7030A0"/>
                </a:solidFill>
                <a:latin typeface="Arial" panose="020B0604020202020204" pitchFamily="34" charset="0"/>
                <a:cs typeface="Arial" panose="020B0604020202020204" pitchFamily="34" charset="0"/>
              </a:rPr>
              <a:t> is the new state</a:t>
            </a:r>
          </a:p>
          <a:p>
            <a:pPr marL="857250" lvl="1">
              <a:buFont typeface="Wingdings" panose="05000000000000000000" pitchFamily="2" charset="2"/>
              <a:buChar char="ü"/>
              <a:defRPr/>
            </a:pPr>
            <a:r>
              <a:rPr lang="en-US" sz="2400" dirty="0">
                <a:solidFill>
                  <a:srgbClr val="7030A0"/>
                </a:solidFill>
                <a:latin typeface="Arial" panose="020B0604020202020204" pitchFamily="34" charset="0"/>
                <a:cs typeface="Arial" panose="020B0604020202020204" pitchFamily="34" charset="0"/>
                <a:sym typeface="Symbol" panose="05050102010706020507" pitchFamily="18" charset="2"/>
              </a:rPr>
              <a:t>	</a:t>
            </a: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a:t>
            </a:r>
            <a:r>
              <a:rPr lang="en-US" sz="2400" dirty="0">
                <a:solidFill>
                  <a:srgbClr val="7030A0"/>
                </a:solidFill>
                <a:latin typeface="Arial" panose="020B0604020202020204" pitchFamily="34" charset="0"/>
                <a:cs typeface="Arial" panose="020B0604020202020204" pitchFamily="34" charset="0"/>
                <a:sym typeface="Symbol" panose="05050102010706020507" pitchFamily="18" charset="2"/>
              </a:rPr>
              <a:t> is a string of stack symbols that replaces X at the top of the stack</a:t>
            </a:r>
            <a:endParaRPr lang="en-US" sz="2400" dirty="0">
              <a:solidFill>
                <a:srgbClr val="7030A0"/>
              </a:solidFill>
              <a:latin typeface="Arial" panose="020B0604020202020204" pitchFamily="34" charset="0"/>
              <a:cs typeface="Arial" panose="020B0604020202020204" pitchFamily="34" charset="0"/>
            </a:endParaRPr>
          </a:p>
          <a:p>
            <a:pPr marL="914400" lvl="2" indent="-457200">
              <a:buFont typeface="Wingdings" panose="05000000000000000000" pitchFamily="2" charset="2"/>
              <a:buChar char="ü"/>
              <a:defRPr/>
            </a:pPr>
            <a:endParaRPr lang="en-US" sz="2800" dirty="0">
              <a:solidFill>
                <a:srgbClr val="7030A0"/>
              </a:solidFill>
              <a:latin typeface="Arial" panose="020B0604020202020204" pitchFamily="34" charset="0"/>
              <a:cs typeface="Arial" panose="020B0604020202020204" pitchFamily="34" charset="0"/>
            </a:endParaRPr>
          </a:p>
          <a:p>
            <a:pPr marL="1257300" lvl="2" indent="-342900">
              <a:buFont typeface="Wingdings" panose="05000000000000000000" pitchFamily="2" charset="2"/>
              <a:buChar char="Ø"/>
              <a:defRPr/>
            </a:pPr>
            <a:endParaRPr lang="en-US" sz="2800" dirty="0">
              <a:solidFill>
                <a:srgbClr val="7030A0"/>
              </a:solidFill>
              <a:latin typeface="Arial" panose="020B0604020202020204" pitchFamily="34" charset="0"/>
              <a:cs typeface="Arial" panose="020B0604020202020204" pitchFamily="34" charset="0"/>
            </a:endParaRPr>
          </a:p>
          <a:p>
            <a:pPr marL="114300" indent="0">
              <a:defRPr/>
            </a:pPr>
            <a:endParaRPr lang="en-US" dirty="0">
              <a:solidFill>
                <a:srgbClr val="7030A0"/>
              </a:solidFill>
              <a:latin typeface="Arial" panose="020B0604020202020204" pitchFamily="34" charset="0"/>
              <a:cs typeface="Arial" panose="020B0604020202020204" pitchFamily="34" charset="0"/>
            </a:endParaRPr>
          </a:p>
        </p:txBody>
      </p:sp>
      <p:sp>
        <p:nvSpPr>
          <p:cNvPr id="17412" name="Date Placeholder 3">
            <a:extLst>
              <a:ext uri="{FF2B5EF4-FFF2-40B4-BE49-F238E27FC236}">
                <a16:creationId xmlns:a16="http://schemas.microsoft.com/office/drawing/2014/main" id="{7BD42717-5DC5-2EBA-71CE-0580E1B76368}"/>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35561F2B-CE0C-4973-9EC3-3897C22E664D}" type="datetime1">
              <a:rPr lang="en-US" altLang="en-US" sz="1400" smtClean="0">
                <a:solidFill>
                  <a:schemeClr val="tx1"/>
                </a:solidFill>
                <a:latin typeface="Times New Roman" panose="02020603050405020304" pitchFamily="18" charset="0"/>
              </a:rPr>
              <a:pPr>
                <a:spcBef>
                  <a:spcPct val="0"/>
                </a:spcBef>
              </a:pPr>
              <a:t>9/3/2024</a:t>
            </a:fld>
            <a:endParaRPr lang="en-US" altLang="en-US" sz="1400">
              <a:solidFill>
                <a:schemeClr val="tx1"/>
              </a:solidFill>
              <a:latin typeface="Times New Roman" panose="02020603050405020304" pitchFamily="18" charset="0"/>
            </a:endParaRPr>
          </a:p>
        </p:txBody>
      </p:sp>
      <p:sp>
        <p:nvSpPr>
          <p:cNvPr id="17413" name="Footer Placeholder 4">
            <a:extLst>
              <a:ext uri="{FF2B5EF4-FFF2-40B4-BE49-F238E27FC236}">
                <a16:creationId xmlns:a16="http://schemas.microsoft.com/office/drawing/2014/main" id="{1B03D428-82E7-8FCC-78BD-FCAD05BA6582}"/>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17414" name="Slide Number Placeholder 5">
            <a:extLst>
              <a:ext uri="{FF2B5EF4-FFF2-40B4-BE49-F238E27FC236}">
                <a16:creationId xmlns:a16="http://schemas.microsoft.com/office/drawing/2014/main" id="{9A0F80F4-29D4-1557-C256-48159918D53E}"/>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B79CECCB-30DF-4D2F-B82D-60B10D9A5305}" type="slidenum">
              <a:rPr lang="en-US" altLang="en-US" sz="1400" smtClean="0">
                <a:solidFill>
                  <a:schemeClr val="tx1"/>
                </a:solidFill>
                <a:latin typeface="Times New Roman" panose="02020603050405020304" pitchFamily="18" charset="0"/>
              </a:rPr>
              <a:pPr>
                <a:spcBef>
                  <a:spcPct val="0"/>
                </a:spcBef>
              </a:pPr>
              <a:t>20</a:t>
            </a:fld>
            <a:endParaRPr lang="en-US" altLang="en-US" sz="1400">
              <a:solidFill>
                <a:schemeClr val="tx1"/>
              </a:solidFill>
              <a:latin typeface="Times New Roman" panose="02020603050405020304" pitchFamily="18" charset="0"/>
            </a:endParaRPr>
          </a:p>
        </p:txBody>
      </p:sp>
    </p:spTree>
    <p:extLst>
      <p:ext uri="{BB962C8B-B14F-4D97-AF65-F5344CB8AC3E}">
        <p14:creationId xmlns:p14="http://schemas.microsoft.com/office/powerpoint/2010/main" val="1867200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6FF2C0D-2460-7341-6C39-4B394ADC313D}"/>
              </a:ext>
            </a:extLst>
          </p:cNvPr>
          <p:cNvSpPr>
            <a:spLocks noGrp="1" noChangeArrowheads="1"/>
          </p:cNvSpPr>
          <p:nvPr>
            <p:ph type="title"/>
          </p:nvPr>
        </p:nvSpPr>
        <p:spPr/>
        <p:txBody>
          <a:bodyPr/>
          <a:lstStyle/>
          <a:p>
            <a:pPr algn="l"/>
            <a:r>
              <a:rPr lang="en-US" altLang="en-US" dirty="0">
                <a:solidFill>
                  <a:srgbClr val="FF0000"/>
                </a:solidFill>
              </a:rPr>
              <a:t>Formal Definition…</a:t>
            </a:r>
            <a:endParaRPr lang="en-US" altLang="en-US" dirty="0"/>
          </a:p>
        </p:txBody>
      </p:sp>
      <p:sp>
        <p:nvSpPr>
          <p:cNvPr id="3" name="Content Placeholder 2">
            <a:extLst>
              <a:ext uri="{FF2B5EF4-FFF2-40B4-BE49-F238E27FC236}">
                <a16:creationId xmlns:a16="http://schemas.microsoft.com/office/drawing/2014/main" id="{2DFF4617-2BF6-1063-402C-69BF5CAEB2F3}"/>
              </a:ext>
            </a:extLst>
          </p:cNvPr>
          <p:cNvSpPr>
            <a:spLocks noGrp="1"/>
          </p:cNvSpPr>
          <p:nvPr>
            <p:ph idx="1"/>
          </p:nvPr>
        </p:nvSpPr>
        <p:spPr/>
        <p:txBody>
          <a:bodyPr/>
          <a:lstStyle/>
          <a:p>
            <a:pPr>
              <a:defRPr/>
            </a:pPr>
            <a:r>
              <a:rPr lang="en-US" sz="2400" dirty="0"/>
              <a:t>Example if </a:t>
            </a:r>
          </a:p>
          <a:p>
            <a:pPr marL="0" indent="0">
              <a:defRPr/>
            </a:pP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 = </a:t>
            </a:r>
            <a:r>
              <a:rPr lang="en-US" sz="2400" dirty="0">
                <a:solidFill>
                  <a:srgbClr val="FF3399"/>
                </a:solidFill>
              </a:rPr>
              <a:t>ε</a:t>
            </a: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  then the stack is popped</a:t>
            </a:r>
          </a:p>
          <a:p>
            <a:pPr>
              <a:buFont typeface="Symbol" panose="05050102010706020507" pitchFamily="18" charset="2"/>
              <a:buChar char="g"/>
              <a:defRPr/>
            </a:pP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 X then the symbol is unchanged</a:t>
            </a:r>
          </a:p>
          <a:p>
            <a:pPr>
              <a:buFont typeface="Symbol" panose="05050102010706020507" pitchFamily="18" charset="2"/>
              <a:buChar char="g"/>
              <a:defRPr/>
            </a:pP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 </a:t>
            </a:r>
            <a:r>
              <a:rPr lang="en-US" sz="2400" dirty="0" err="1">
                <a:solidFill>
                  <a:srgbClr val="FF3399"/>
                </a:solidFill>
                <a:latin typeface="Arial" panose="020B0604020202020204" pitchFamily="34" charset="0"/>
                <a:cs typeface="Arial" panose="020B0604020202020204" pitchFamily="34" charset="0"/>
                <a:sym typeface="Symbol" panose="05050102010706020507" pitchFamily="18" charset="2"/>
              </a:rPr>
              <a:t>yZ</a:t>
            </a:r>
            <a:r>
              <a:rPr lang="en-US" sz="2400" dirty="0">
                <a:solidFill>
                  <a:srgbClr val="FF3399"/>
                </a:solidFill>
                <a:latin typeface="Arial" panose="020B0604020202020204" pitchFamily="34" charset="0"/>
                <a:cs typeface="Arial" panose="020B0604020202020204" pitchFamily="34" charset="0"/>
                <a:sym typeface="Symbol" panose="05050102010706020507" pitchFamily="18" charset="2"/>
              </a:rPr>
              <a:t> then  X is replaced by Z and y is pushed onto the stack</a:t>
            </a:r>
            <a:endParaRPr lang="en-US" sz="2400" dirty="0"/>
          </a:p>
          <a:p>
            <a:pPr>
              <a:defRPr/>
            </a:pPr>
            <a:endParaRPr lang="en-US" sz="2400" dirty="0"/>
          </a:p>
        </p:txBody>
      </p:sp>
      <p:sp>
        <p:nvSpPr>
          <p:cNvPr id="18436" name="Date Placeholder 3">
            <a:extLst>
              <a:ext uri="{FF2B5EF4-FFF2-40B4-BE49-F238E27FC236}">
                <a16:creationId xmlns:a16="http://schemas.microsoft.com/office/drawing/2014/main" id="{1BA88A5A-6884-5A0B-1203-002AC2EA8731}"/>
              </a:ext>
            </a:extLst>
          </p:cNvPr>
          <p:cNvSpPr>
            <a:spLocks noGrp="1"/>
          </p:cNvSpPr>
          <p:nvPr>
            <p:ph type="dt"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E7BE3CF5-0CFF-49C2-BC06-3165142E355C}" type="datetime1">
              <a:rPr lang="en-US" altLang="en-US" sz="1400" smtClean="0">
                <a:solidFill>
                  <a:schemeClr val="tx1"/>
                </a:solidFill>
                <a:latin typeface="Times New Roman" panose="02020603050405020304" pitchFamily="18" charset="0"/>
              </a:rPr>
              <a:pPr>
                <a:spcBef>
                  <a:spcPct val="0"/>
                </a:spcBef>
              </a:pPr>
              <a:t>9/3/2024</a:t>
            </a:fld>
            <a:endParaRPr lang="en-US" altLang="en-US" sz="1400">
              <a:solidFill>
                <a:schemeClr val="tx1"/>
              </a:solidFill>
              <a:latin typeface="Times New Roman" panose="02020603050405020304" pitchFamily="18" charset="0"/>
            </a:endParaRPr>
          </a:p>
        </p:txBody>
      </p:sp>
      <p:sp>
        <p:nvSpPr>
          <p:cNvPr id="18437" name="Footer Placeholder 4">
            <a:extLst>
              <a:ext uri="{FF2B5EF4-FFF2-40B4-BE49-F238E27FC236}">
                <a16:creationId xmlns:a16="http://schemas.microsoft.com/office/drawing/2014/main" id="{009D4710-E214-8432-0502-C88A14500A7A}"/>
              </a:ext>
            </a:extLst>
          </p:cNvPr>
          <p:cNvSpPr>
            <a:spLocks noGrp="1"/>
          </p:cNvSpPr>
          <p:nvPr>
            <p:ph type="ftr" sz="quarter" idx="1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1400">
                <a:solidFill>
                  <a:schemeClr val="tx1"/>
                </a:solidFill>
                <a:latin typeface="Times New Roman" panose="02020603050405020304" pitchFamily="18" charset="0"/>
              </a:rPr>
              <a:t>Dr, Afroza Nahar</a:t>
            </a:r>
          </a:p>
        </p:txBody>
      </p:sp>
      <p:sp>
        <p:nvSpPr>
          <p:cNvPr id="18438" name="Slide Number Placeholder 5">
            <a:extLst>
              <a:ext uri="{FF2B5EF4-FFF2-40B4-BE49-F238E27FC236}">
                <a16:creationId xmlns:a16="http://schemas.microsoft.com/office/drawing/2014/main" id="{F6E63817-5494-4155-1C44-0619E7CF40EC}"/>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EF6D035-60F4-4BB2-95D5-4E7188A01371}" type="slidenum">
              <a:rPr lang="en-US" altLang="en-US" sz="1400" smtClean="0">
                <a:solidFill>
                  <a:schemeClr val="tx1"/>
                </a:solidFill>
                <a:latin typeface="Times New Roman" panose="02020603050405020304" pitchFamily="18" charset="0"/>
              </a:rPr>
              <a:pPr>
                <a:spcBef>
                  <a:spcPct val="0"/>
                </a:spcBef>
              </a:pPr>
              <a:t>21</a:t>
            </a:fld>
            <a:endParaRPr lang="en-US" altLang="en-US" sz="1400">
              <a:solidFill>
                <a:schemeClr val="tx1"/>
              </a:solidFill>
              <a:latin typeface="Times New Roman" panose="02020603050405020304" pitchFamily="18" charset="0"/>
            </a:endParaRPr>
          </a:p>
        </p:txBody>
      </p:sp>
      <p:grpSp>
        <p:nvGrpSpPr>
          <p:cNvPr id="18439" name="Group 6">
            <a:extLst>
              <a:ext uri="{FF2B5EF4-FFF2-40B4-BE49-F238E27FC236}">
                <a16:creationId xmlns:a16="http://schemas.microsoft.com/office/drawing/2014/main" id="{1372473D-7304-617B-AE6E-3B7AA3A91422}"/>
              </a:ext>
            </a:extLst>
          </p:cNvPr>
          <p:cNvGrpSpPr>
            <a:grpSpLocks/>
          </p:cNvGrpSpPr>
          <p:nvPr/>
        </p:nvGrpSpPr>
        <p:grpSpPr bwMode="auto">
          <a:xfrm>
            <a:off x="115888" y="3403600"/>
            <a:ext cx="6742112" cy="711200"/>
            <a:chOff x="116395" y="1016000"/>
            <a:chExt cx="6741605" cy="711200"/>
          </a:xfrm>
        </p:grpSpPr>
        <p:grpSp>
          <p:nvGrpSpPr>
            <p:cNvPr id="18448" name="Group 18">
              <a:extLst>
                <a:ext uri="{FF2B5EF4-FFF2-40B4-BE49-F238E27FC236}">
                  <a16:creationId xmlns:a16="http://schemas.microsoft.com/office/drawing/2014/main" id="{FDAB7A35-352D-9549-CC76-CCC5DEAFE395}"/>
                </a:ext>
              </a:extLst>
            </p:cNvPr>
            <p:cNvGrpSpPr>
              <a:grpSpLocks/>
            </p:cNvGrpSpPr>
            <p:nvPr/>
          </p:nvGrpSpPr>
          <p:grpSpPr bwMode="auto">
            <a:xfrm>
              <a:off x="3352800" y="1016000"/>
              <a:ext cx="3505200" cy="711200"/>
              <a:chOff x="2895600" y="583642"/>
              <a:chExt cx="3505200" cy="711758"/>
            </a:xfrm>
          </p:grpSpPr>
          <p:sp>
            <p:nvSpPr>
              <p:cNvPr id="18450" name="Oval 2">
                <a:extLst>
                  <a:ext uri="{FF2B5EF4-FFF2-40B4-BE49-F238E27FC236}">
                    <a16:creationId xmlns:a16="http://schemas.microsoft.com/office/drawing/2014/main" id="{DA236D20-7798-6737-2291-7381C8A411CB}"/>
                  </a:ext>
                </a:extLst>
              </p:cNvPr>
              <p:cNvSpPr>
                <a:spLocks noChangeArrowheads="1"/>
              </p:cNvSpPr>
              <p:nvPr/>
            </p:nvSpPr>
            <p:spPr bwMode="auto">
              <a:xfrm>
                <a:off x="2895600" y="6096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18451" name="Oval 3">
                <a:extLst>
                  <a:ext uri="{FF2B5EF4-FFF2-40B4-BE49-F238E27FC236}">
                    <a16:creationId xmlns:a16="http://schemas.microsoft.com/office/drawing/2014/main" id="{90063CCF-7D86-E22C-3F44-BDE67653EE5C}"/>
                  </a:ext>
                </a:extLst>
              </p:cNvPr>
              <p:cNvSpPr>
                <a:spLocks noChangeArrowheads="1"/>
              </p:cNvSpPr>
              <p:nvPr/>
            </p:nvSpPr>
            <p:spPr bwMode="auto">
              <a:xfrm>
                <a:off x="5715000" y="609600"/>
                <a:ext cx="685800" cy="68580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a:p>
            </p:txBody>
          </p:sp>
          <p:sp>
            <p:nvSpPr>
              <p:cNvPr id="18452" name="Line 4">
                <a:extLst>
                  <a:ext uri="{FF2B5EF4-FFF2-40B4-BE49-F238E27FC236}">
                    <a16:creationId xmlns:a16="http://schemas.microsoft.com/office/drawing/2014/main" id="{956389DD-87B3-2F4A-D256-8ABC809CC9B6}"/>
                  </a:ext>
                </a:extLst>
              </p:cNvPr>
              <p:cNvSpPr>
                <a:spLocks noChangeShapeType="1"/>
              </p:cNvSpPr>
              <p:nvPr/>
            </p:nvSpPr>
            <p:spPr bwMode="auto">
              <a:xfrm>
                <a:off x="3581400" y="990600"/>
                <a:ext cx="2133600"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453" name="Object 5">
                <a:extLst>
                  <a:ext uri="{FF2B5EF4-FFF2-40B4-BE49-F238E27FC236}">
                    <a16:creationId xmlns:a16="http://schemas.microsoft.com/office/drawing/2014/main" id="{9D7BBB1A-D073-5C3D-3230-8246171623CB}"/>
                  </a:ext>
                </a:extLst>
              </p:cNvPr>
              <p:cNvGraphicFramePr>
                <a:graphicFrameLocks noChangeAspect="1"/>
              </p:cNvGraphicFramePr>
              <p:nvPr/>
            </p:nvGraphicFramePr>
            <p:xfrm>
              <a:off x="3048000" y="762000"/>
              <a:ext cx="381000" cy="457200"/>
            </p:xfrm>
            <a:graphic>
              <a:graphicData uri="http://schemas.openxmlformats.org/presentationml/2006/ole">
                <mc:AlternateContent xmlns:mc="http://schemas.openxmlformats.org/markup-compatibility/2006">
                  <mc:Choice xmlns:v="urn:schemas-microsoft-com:vml" Requires="v">
                    <p:oleObj name="Equation" r:id="rId2" imgW="381000" imgH="457200" progId="Equation.3">
                      <p:embed/>
                    </p:oleObj>
                  </mc:Choice>
                  <mc:Fallback>
                    <p:oleObj name="Equation" r:id="rId2" imgW="381000" imgH="457200" progId="Equation.3">
                      <p:embed/>
                      <p:pic>
                        <p:nvPicPr>
                          <p:cNvPr id="18453" name="Object 5">
                            <a:extLst>
                              <a:ext uri="{FF2B5EF4-FFF2-40B4-BE49-F238E27FC236}">
                                <a16:creationId xmlns:a16="http://schemas.microsoft.com/office/drawing/2014/main" id="{9D7BBB1A-D073-5C3D-3230-8246171623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762000"/>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4" name="Object 6">
                <a:extLst>
                  <a:ext uri="{FF2B5EF4-FFF2-40B4-BE49-F238E27FC236}">
                    <a16:creationId xmlns:a16="http://schemas.microsoft.com/office/drawing/2014/main" id="{0EEFD271-F13E-B217-A64D-E50A80BB0D46}"/>
                  </a:ext>
                </a:extLst>
              </p:cNvPr>
              <p:cNvGraphicFramePr>
                <a:graphicFrameLocks noChangeAspect="1"/>
              </p:cNvGraphicFramePr>
              <p:nvPr/>
            </p:nvGraphicFramePr>
            <p:xfrm>
              <a:off x="5842000" y="762000"/>
              <a:ext cx="431800" cy="457200"/>
            </p:xfrm>
            <a:graphic>
              <a:graphicData uri="http://schemas.openxmlformats.org/presentationml/2006/ole">
                <mc:AlternateContent xmlns:mc="http://schemas.openxmlformats.org/markup-compatibility/2006">
                  <mc:Choice xmlns:v="urn:schemas-microsoft-com:vml" Requires="v">
                    <p:oleObj name="Equation" r:id="rId4" imgW="431800" imgH="457200" progId="Equation.3">
                      <p:embed/>
                    </p:oleObj>
                  </mc:Choice>
                  <mc:Fallback>
                    <p:oleObj name="Equation" r:id="rId4" imgW="431800" imgH="457200" progId="Equation.3">
                      <p:embed/>
                      <p:pic>
                        <p:nvPicPr>
                          <p:cNvPr id="18454" name="Object 6">
                            <a:extLst>
                              <a:ext uri="{FF2B5EF4-FFF2-40B4-BE49-F238E27FC236}">
                                <a16:creationId xmlns:a16="http://schemas.microsoft.com/office/drawing/2014/main" id="{0EEFD271-F13E-B217-A64D-E50A80BB0D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2000" y="762000"/>
                            <a:ext cx="4318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5" name="Object 7">
                <a:extLst>
                  <a:ext uri="{FF2B5EF4-FFF2-40B4-BE49-F238E27FC236}">
                    <a16:creationId xmlns:a16="http://schemas.microsoft.com/office/drawing/2014/main" id="{B7041664-1DEA-B927-7C40-98849ECCF3E6}"/>
                  </a:ext>
                </a:extLst>
              </p:cNvPr>
              <p:cNvGraphicFramePr>
                <a:graphicFrameLocks noChangeAspect="1"/>
              </p:cNvGraphicFramePr>
              <p:nvPr/>
            </p:nvGraphicFramePr>
            <p:xfrm>
              <a:off x="4403627" y="583642"/>
              <a:ext cx="565150" cy="444500"/>
            </p:xfrm>
            <a:graphic>
              <a:graphicData uri="http://schemas.openxmlformats.org/presentationml/2006/ole">
                <mc:AlternateContent xmlns:mc="http://schemas.openxmlformats.org/markup-compatibility/2006">
                  <mc:Choice xmlns:v="urn:schemas-microsoft-com:vml" Requires="v">
                    <p:oleObj name="Equation" r:id="rId6" imgW="393529" imgH="190417" progId="Equation.DSMT4">
                      <p:embed/>
                    </p:oleObj>
                  </mc:Choice>
                  <mc:Fallback>
                    <p:oleObj name="Equation" r:id="rId6" imgW="393529" imgH="190417" progId="Equation.DSMT4">
                      <p:embed/>
                      <p:pic>
                        <p:nvPicPr>
                          <p:cNvPr id="18455" name="Object 7">
                            <a:extLst>
                              <a:ext uri="{FF2B5EF4-FFF2-40B4-BE49-F238E27FC236}">
                                <a16:creationId xmlns:a16="http://schemas.microsoft.com/office/drawing/2014/main" id="{B7041664-1DEA-B927-7C40-98849ECCF3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3627" y="583642"/>
                            <a:ext cx="56515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 name="Rectangle 8">
              <a:extLst>
                <a:ext uri="{FF2B5EF4-FFF2-40B4-BE49-F238E27FC236}">
                  <a16:creationId xmlns:a16="http://schemas.microsoft.com/office/drawing/2014/main" id="{EE07C656-B59A-466D-58DB-B33071734836}"/>
                </a:ext>
              </a:extLst>
            </p:cNvPr>
            <p:cNvSpPr/>
            <p:nvPr/>
          </p:nvSpPr>
          <p:spPr>
            <a:xfrm>
              <a:off x="116395" y="1081088"/>
              <a:ext cx="2806489" cy="400050"/>
            </a:xfrm>
            <a:prstGeom prst="rect">
              <a:avLst/>
            </a:prstGeom>
          </p:spPr>
          <p:txBody>
            <a:bodyPr wrap="none">
              <a:spAutoFit/>
            </a:bodyPr>
            <a:lstStyle/>
            <a:p>
              <a:pPr>
                <a:defRPr/>
              </a:pPr>
              <a:r>
                <a:rPr lang="en-US" altLang="en-US" sz="2000" u="sng" dirty="0">
                  <a:solidFill>
                    <a:schemeClr val="accent6">
                      <a:lumMod val="75000"/>
                    </a:schemeClr>
                  </a:solidFill>
                </a:rPr>
                <a:t>Finite States machine</a:t>
              </a:r>
              <a:endParaRPr lang="en-US" sz="2000" u="sng" dirty="0">
                <a:solidFill>
                  <a:schemeClr val="accent6">
                    <a:lumMod val="75000"/>
                  </a:schemeClr>
                </a:solidFill>
              </a:endParaRPr>
            </a:p>
          </p:txBody>
        </p:sp>
      </p:grpSp>
      <p:grpSp>
        <p:nvGrpSpPr>
          <p:cNvPr id="18440" name="Group 1">
            <a:extLst>
              <a:ext uri="{FF2B5EF4-FFF2-40B4-BE49-F238E27FC236}">
                <a16:creationId xmlns:a16="http://schemas.microsoft.com/office/drawing/2014/main" id="{1699AA30-F884-2C18-CB4B-9A3A8F60024C}"/>
              </a:ext>
            </a:extLst>
          </p:cNvPr>
          <p:cNvGrpSpPr>
            <a:grpSpLocks/>
          </p:cNvGrpSpPr>
          <p:nvPr/>
        </p:nvGrpSpPr>
        <p:grpSpPr bwMode="auto">
          <a:xfrm>
            <a:off x="247650" y="4845050"/>
            <a:ext cx="7372350" cy="869950"/>
            <a:chOff x="247004" y="4845695"/>
            <a:chExt cx="7372996" cy="869305"/>
          </a:xfrm>
        </p:grpSpPr>
        <p:sp>
          <p:nvSpPr>
            <p:cNvPr id="18441" name="Oval 3">
              <a:extLst>
                <a:ext uri="{FF2B5EF4-FFF2-40B4-BE49-F238E27FC236}">
                  <a16:creationId xmlns:a16="http://schemas.microsoft.com/office/drawing/2014/main" id="{B9ED5378-0772-E89A-4B67-82262400D1D0}"/>
                </a:ext>
              </a:extLst>
            </p:cNvPr>
            <p:cNvSpPr>
              <a:spLocks noChangeArrowheads="1"/>
            </p:cNvSpPr>
            <p:nvPr/>
          </p:nvSpPr>
          <p:spPr bwMode="auto">
            <a:xfrm>
              <a:off x="3426390" y="4983480"/>
              <a:ext cx="731520" cy="73152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000"/>
            </a:p>
          </p:txBody>
        </p:sp>
        <p:sp>
          <p:nvSpPr>
            <p:cNvPr id="18442" name="Oval 4">
              <a:extLst>
                <a:ext uri="{FF2B5EF4-FFF2-40B4-BE49-F238E27FC236}">
                  <a16:creationId xmlns:a16="http://schemas.microsoft.com/office/drawing/2014/main" id="{BF900872-3C90-2A5B-462B-C4B34CD1FC98}"/>
                </a:ext>
              </a:extLst>
            </p:cNvPr>
            <p:cNvSpPr>
              <a:spLocks noChangeArrowheads="1"/>
            </p:cNvSpPr>
            <p:nvPr/>
          </p:nvSpPr>
          <p:spPr bwMode="auto">
            <a:xfrm>
              <a:off x="6888480" y="4983480"/>
              <a:ext cx="731520" cy="731520"/>
            </a:xfrm>
            <a:prstGeom prst="ellipse">
              <a:avLst/>
            </a:prstGeom>
            <a:noFill/>
            <a:ln w="9525">
              <a:solidFill>
                <a:schemeClr val="tx1"/>
              </a:solidFill>
              <a:round/>
              <a:headEnd/>
              <a:tailEnd type="non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endParaRPr lang="en-US" altLang="en-US" sz="2000"/>
            </a:p>
          </p:txBody>
        </p:sp>
        <p:sp>
          <p:nvSpPr>
            <p:cNvPr id="18443" name="Line 5">
              <a:extLst>
                <a:ext uri="{FF2B5EF4-FFF2-40B4-BE49-F238E27FC236}">
                  <a16:creationId xmlns:a16="http://schemas.microsoft.com/office/drawing/2014/main" id="{C0E9490F-B4FE-5694-B13A-B28A871209E3}"/>
                </a:ext>
              </a:extLst>
            </p:cNvPr>
            <p:cNvSpPr>
              <a:spLocks noChangeShapeType="1"/>
            </p:cNvSpPr>
            <p:nvPr/>
          </p:nvSpPr>
          <p:spPr bwMode="auto">
            <a:xfrm>
              <a:off x="4281567" y="5302895"/>
              <a:ext cx="2660549" cy="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8444" name="Object 6">
              <a:extLst>
                <a:ext uri="{FF2B5EF4-FFF2-40B4-BE49-F238E27FC236}">
                  <a16:creationId xmlns:a16="http://schemas.microsoft.com/office/drawing/2014/main" id="{37EAA72C-3A33-9017-6ED2-39926C31AFA3}"/>
                </a:ext>
              </a:extLst>
            </p:cNvPr>
            <p:cNvGraphicFramePr>
              <a:graphicFrameLocks noChangeAspect="1"/>
            </p:cNvGraphicFramePr>
            <p:nvPr/>
          </p:nvGraphicFramePr>
          <p:xfrm>
            <a:off x="3489960" y="5074622"/>
            <a:ext cx="548640" cy="527244"/>
          </p:xfrm>
          <a:graphic>
            <a:graphicData uri="http://schemas.openxmlformats.org/presentationml/2006/ole">
              <mc:AlternateContent xmlns:mc="http://schemas.openxmlformats.org/markup-compatibility/2006">
                <mc:Choice xmlns:v="urn:schemas-microsoft-com:vml" Requires="v">
                  <p:oleObj name="Equation" r:id="rId8" imgW="381000" imgH="457200" progId="Equation.DSMT4">
                    <p:embed/>
                  </p:oleObj>
                </mc:Choice>
                <mc:Fallback>
                  <p:oleObj name="Equation" r:id="rId8" imgW="381000" imgH="457200" progId="Equation.DSMT4">
                    <p:embed/>
                    <p:pic>
                      <p:nvPicPr>
                        <p:cNvPr id="18444" name="Object 6">
                          <a:extLst>
                            <a:ext uri="{FF2B5EF4-FFF2-40B4-BE49-F238E27FC236}">
                              <a16:creationId xmlns:a16="http://schemas.microsoft.com/office/drawing/2014/main" id="{37EAA72C-3A33-9017-6ED2-39926C31AF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9960" y="5074622"/>
                          <a:ext cx="548640" cy="5272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7">
              <a:extLst>
                <a:ext uri="{FF2B5EF4-FFF2-40B4-BE49-F238E27FC236}">
                  <a16:creationId xmlns:a16="http://schemas.microsoft.com/office/drawing/2014/main" id="{1F52A7E6-0B93-5A4B-55A9-FF00F82F89F3}"/>
                </a:ext>
              </a:extLst>
            </p:cNvPr>
            <p:cNvGraphicFramePr>
              <a:graphicFrameLocks noChangeAspect="1"/>
            </p:cNvGraphicFramePr>
            <p:nvPr/>
          </p:nvGraphicFramePr>
          <p:xfrm>
            <a:off x="7005357" y="5074295"/>
            <a:ext cx="538444" cy="457200"/>
          </p:xfrm>
          <a:graphic>
            <a:graphicData uri="http://schemas.openxmlformats.org/presentationml/2006/ole">
              <mc:AlternateContent xmlns:mc="http://schemas.openxmlformats.org/markup-compatibility/2006">
                <mc:Choice xmlns:v="urn:schemas-microsoft-com:vml" Requires="v">
                  <p:oleObj name="Equation" r:id="rId9" imgW="431800" imgH="457200" progId="Equation.3">
                    <p:embed/>
                  </p:oleObj>
                </mc:Choice>
                <mc:Fallback>
                  <p:oleObj name="Equation" r:id="rId9" imgW="431800" imgH="457200" progId="Equation.3">
                    <p:embed/>
                    <p:pic>
                      <p:nvPicPr>
                        <p:cNvPr id="18445" name="Object 7">
                          <a:extLst>
                            <a:ext uri="{FF2B5EF4-FFF2-40B4-BE49-F238E27FC236}">
                              <a16:creationId xmlns:a16="http://schemas.microsoft.com/office/drawing/2014/main" id="{1F52A7E6-0B93-5A4B-55A9-FF00F82F89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05357" y="5074295"/>
                          <a:ext cx="538444"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6" name="Object 8">
              <a:extLst>
                <a:ext uri="{FF2B5EF4-FFF2-40B4-BE49-F238E27FC236}">
                  <a16:creationId xmlns:a16="http://schemas.microsoft.com/office/drawing/2014/main" id="{F1F35C09-F02C-B09F-50FF-F429FF87BFFE}"/>
                </a:ext>
              </a:extLst>
            </p:cNvPr>
            <p:cNvGraphicFramePr>
              <a:graphicFrameLocks noChangeAspect="1"/>
            </p:cNvGraphicFramePr>
            <p:nvPr/>
          </p:nvGraphicFramePr>
          <p:xfrm>
            <a:off x="4471606" y="4845695"/>
            <a:ext cx="2074595" cy="444500"/>
          </p:xfrm>
          <a:graphic>
            <a:graphicData uri="http://schemas.openxmlformats.org/presentationml/2006/ole">
              <mc:AlternateContent xmlns:mc="http://schemas.openxmlformats.org/markup-compatibility/2006">
                <mc:Choice xmlns:v="urn:schemas-microsoft-com:vml" Requires="v">
                  <p:oleObj name="Equation" r:id="rId10" imgW="1663700" imgH="444500" progId="Equation.3">
                    <p:embed/>
                  </p:oleObj>
                </mc:Choice>
                <mc:Fallback>
                  <p:oleObj name="Equation" r:id="rId10" imgW="1663700" imgH="444500" progId="Equation.3">
                    <p:embed/>
                    <p:pic>
                      <p:nvPicPr>
                        <p:cNvPr id="18446" name="Object 8">
                          <a:extLst>
                            <a:ext uri="{FF2B5EF4-FFF2-40B4-BE49-F238E27FC236}">
                              <a16:creationId xmlns:a16="http://schemas.microsoft.com/office/drawing/2014/main" id="{F1F35C09-F02C-B09F-50FF-F429FF87BF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71606" y="4845695"/>
                          <a:ext cx="2074595"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47" name="Rectangle 21">
              <a:extLst>
                <a:ext uri="{FF2B5EF4-FFF2-40B4-BE49-F238E27FC236}">
                  <a16:creationId xmlns:a16="http://schemas.microsoft.com/office/drawing/2014/main" id="{5FBCED15-8C00-6BF4-F297-F384094BB9EB}"/>
                </a:ext>
              </a:extLst>
            </p:cNvPr>
            <p:cNvSpPr>
              <a:spLocks noChangeArrowheads="1"/>
            </p:cNvSpPr>
            <p:nvPr/>
          </p:nvSpPr>
          <p:spPr bwMode="auto">
            <a:xfrm>
              <a:off x="247004" y="5010090"/>
              <a:ext cx="249619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r>
                <a:rPr lang="en-US" altLang="en-US" sz="2000" u="sng">
                  <a:solidFill>
                    <a:srgbClr val="FF3399"/>
                  </a:solidFill>
                </a:rPr>
                <a:t>Pushdown automata</a:t>
              </a:r>
            </a:p>
          </p:txBody>
        </p:sp>
      </p:grpSp>
    </p:spTree>
    <p:extLst>
      <p:ext uri="{BB962C8B-B14F-4D97-AF65-F5344CB8AC3E}">
        <p14:creationId xmlns:p14="http://schemas.microsoft.com/office/powerpoint/2010/main" val="33424348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A8826A-620B-4762-8E2D-E23D13BA19A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8CFD7F6-5B57-4C04-834E-96F2CBDBE675}"/>
              </a:ext>
            </a:extLst>
          </p:cNvPr>
          <p:cNvSpPr>
            <a:spLocks noGrp="1"/>
          </p:cNvSpPr>
          <p:nvPr>
            <p:ph type="body" sz="quarter" idx="12"/>
          </p:nvPr>
        </p:nvSpPr>
        <p:spPr/>
        <p:txBody>
          <a:bodyPr/>
          <a:lstStyle/>
          <a:p>
            <a:r>
              <a:rPr lang="en-US" altLang="en-US" sz="3600" dirty="0">
                <a:solidFill>
                  <a:srgbClr val="FF0000"/>
                </a:solidFill>
              </a:rPr>
              <a:t>Example: PDA</a:t>
            </a:r>
            <a:endParaRPr lang="en-US" dirty="0">
              <a:solidFill>
                <a:srgbClr val="FF0000"/>
              </a:solidFill>
            </a:endParaRPr>
          </a:p>
        </p:txBody>
      </p:sp>
      <p:sp>
        <p:nvSpPr>
          <p:cNvPr id="4" name="Text Placeholder 3">
            <a:extLst>
              <a:ext uri="{FF2B5EF4-FFF2-40B4-BE49-F238E27FC236}">
                <a16:creationId xmlns:a16="http://schemas.microsoft.com/office/drawing/2014/main" id="{9AE926B2-2ECA-45BE-ADAB-F56B033D3005}"/>
              </a:ext>
            </a:extLst>
          </p:cNvPr>
          <p:cNvSpPr>
            <a:spLocks noGrp="1"/>
          </p:cNvSpPr>
          <p:nvPr>
            <p:ph type="body" sz="quarter" idx="13"/>
          </p:nvPr>
        </p:nvSpPr>
        <p:spPr>
          <a:xfrm>
            <a:off x="2" y="846143"/>
            <a:ext cx="9136063" cy="3318748"/>
          </a:xfrm>
        </p:spPr>
        <p:txBody>
          <a:bodyPr>
            <a:normAutofit/>
          </a:bodyPr>
          <a:lstStyle/>
          <a:p>
            <a:pPr algn="just" eaLnBrk="1" hangingPunct="1">
              <a:buClrTx/>
            </a:pPr>
            <a:r>
              <a:rPr lang="en-US" altLang="en-US" sz="2000" b="1" dirty="0"/>
              <a:t>L = {0</a:t>
            </a:r>
            <a:r>
              <a:rPr lang="en-US" altLang="en-US" sz="2000" b="1" baseline="30000" dirty="0"/>
              <a:t>n</a:t>
            </a:r>
            <a:r>
              <a:rPr lang="en-US" altLang="en-US" sz="2000" b="1" dirty="0"/>
              <a:t>1</a:t>
            </a:r>
            <a:r>
              <a:rPr lang="en-US" altLang="en-US" sz="2000" b="1" baseline="30000" dirty="0"/>
              <a:t>n</a:t>
            </a:r>
            <a:r>
              <a:rPr lang="en-US" altLang="en-US" sz="2000" b="1" dirty="0"/>
              <a:t> | n</a:t>
            </a:r>
            <a:r>
              <a:rPr lang="en-US" altLang="en-US" sz="2000" b="1" dirty="0">
                <a:cs typeface="Arial" panose="020B0604020202020204" pitchFamily="34" charset="0"/>
              </a:rPr>
              <a:t>≥0</a:t>
            </a:r>
            <a:r>
              <a:rPr lang="en-US" altLang="en-US" sz="2000" b="1" dirty="0"/>
              <a:t>}</a:t>
            </a:r>
          </a:p>
          <a:p>
            <a:pPr algn="just" eaLnBrk="1" hangingPunct="1">
              <a:buClrTx/>
            </a:pPr>
            <a:r>
              <a:rPr lang="en-US" altLang="en-US" sz="2000" dirty="0"/>
              <a:t>M = (Q, </a:t>
            </a:r>
            <a:r>
              <a:rPr lang="en-US" altLang="en-US" sz="2000" dirty="0">
                <a:sym typeface="Symbol" panose="05050102010706020507" pitchFamily="18" charset="2"/>
              </a:rPr>
              <a:t>, , , q</a:t>
            </a:r>
            <a:r>
              <a:rPr lang="en-US" altLang="en-US" sz="2000" baseline="-25000" dirty="0">
                <a:sym typeface="Symbol" panose="05050102010706020507" pitchFamily="18" charset="2"/>
              </a:rPr>
              <a:t>1</a:t>
            </a:r>
            <a:r>
              <a:rPr lang="en-US" altLang="en-US" sz="2000" dirty="0">
                <a:sym typeface="Symbol" panose="05050102010706020507" pitchFamily="18" charset="2"/>
              </a:rPr>
              <a:t>, F</a:t>
            </a:r>
            <a:r>
              <a:rPr lang="en-US" altLang="en-US" sz="2000" dirty="0"/>
              <a:t>), where</a:t>
            </a:r>
          </a:p>
          <a:p>
            <a:pPr lvl="1" algn="just" eaLnBrk="1" hangingPunct="1">
              <a:buClrTx/>
              <a:buFont typeface="Wingdings" panose="05000000000000000000" pitchFamily="2" charset="2"/>
              <a:buChar char="Ø"/>
            </a:pPr>
            <a:r>
              <a:rPr lang="en-US" altLang="en-US" sz="2000" b="1" dirty="0">
                <a:solidFill>
                  <a:schemeClr val="bg2">
                    <a:lumMod val="50000"/>
                  </a:schemeClr>
                </a:solidFill>
              </a:rPr>
              <a:t>Q = {q</a:t>
            </a:r>
            <a:r>
              <a:rPr lang="en-US" altLang="en-US" sz="2000" b="1" baseline="-25000" dirty="0">
                <a:solidFill>
                  <a:schemeClr val="bg2">
                    <a:lumMod val="50000"/>
                  </a:schemeClr>
                </a:solidFill>
              </a:rPr>
              <a:t>1</a:t>
            </a:r>
            <a:r>
              <a:rPr lang="en-US" altLang="en-US" sz="2000" b="1" dirty="0">
                <a:solidFill>
                  <a:schemeClr val="bg2">
                    <a:lumMod val="50000"/>
                  </a:schemeClr>
                </a:solidFill>
              </a:rPr>
              <a:t>, q</a:t>
            </a:r>
            <a:r>
              <a:rPr lang="en-US" altLang="en-US" sz="2000" b="1" baseline="-25000" dirty="0">
                <a:solidFill>
                  <a:schemeClr val="bg2">
                    <a:lumMod val="50000"/>
                  </a:schemeClr>
                </a:solidFill>
              </a:rPr>
              <a:t>2</a:t>
            </a:r>
            <a:r>
              <a:rPr lang="en-US" altLang="en-US" sz="2000" b="1" dirty="0">
                <a:solidFill>
                  <a:schemeClr val="bg2">
                    <a:lumMod val="50000"/>
                  </a:schemeClr>
                </a:solidFill>
              </a:rPr>
              <a:t>, q</a:t>
            </a:r>
            <a:r>
              <a:rPr lang="en-US" altLang="en-US" sz="2000" b="1" baseline="-25000" dirty="0">
                <a:solidFill>
                  <a:schemeClr val="bg2">
                    <a:lumMod val="50000"/>
                  </a:schemeClr>
                </a:solidFill>
              </a:rPr>
              <a:t>3</a:t>
            </a:r>
            <a:r>
              <a:rPr lang="en-US" altLang="en-US" sz="2000" b="1" dirty="0">
                <a:solidFill>
                  <a:schemeClr val="bg2">
                    <a:lumMod val="50000"/>
                  </a:schemeClr>
                </a:solidFill>
              </a:rPr>
              <a:t>, q</a:t>
            </a:r>
            <a:r>
              <a:rPr lang="en-US" altLang="en-US" sz="2000" b="1" baseline="-25000" dirty="0">
                <a:solidFill>
                  <a:schemeClr val="bg2">
                    <a:lumMod val="50000"/>
                  </a:schemeClr>
                </a:solidFill>
              </a:rPr>
              <a:t>4</a:t>
            </a:r>
            <a:r>
              <a:rPr lang="en-US" altLang="en-US" sz="2000" b="1" dirty="0">
                <a:solidFill>
                  <a:schemeClr val="bg2">
                    <a:lumMod val="50000"/>
                  </a:schemeClr>
                </a:solidFill>
              </a:rPr>
              <a:t>},</a:t>
            </a:r>
          </a:p>
          <a:p>
            <a:pPr lvl="1" algn="just" eaLnBrk="1" hangingPunct="1">
              <a:buClrTx/>
              <a:buFont typeface="Wingdings" panose="05000000000000000000" pitchFamily="2" charset="2"/>
              <a:buChar char="Ø"/>
            </a:pPr>
            <a:r>
              <a:rPr lang="en-US" altLang="en-US" sz="2000" b="1" dirty="0">
                <a:solidFill>
                  <a:schemeClr val="bg2">
                    <a:lumMod val="50000"/>
                  </a:schemeClr>
                </a:solidFill>
                <a:sym typeface="Symbol" panose="05050102010706020507" pitchFamily="18" charset="2"/>
              </a:rPr>
              <a:t> = {0, 1},</a:t>
            </a:r>
          </a:p>
          <a:p>
            <a:pPr lvl="1" algn="just" eaLnBrk="1" hangingPunct="1">
              <a:buClrTx/>
              <a:buFont typeface="Wingdings" panose="05000000000000000000" pitchFamily="2" charset="2"/>
              <a:buChar char="Ø"/>
            </a:pPr>
            <a:r>
              <a:rPr lang="en-US" altLang="en-US" sz="2000" b="1" dirty="0">
                <a:solidFill>
                  <a:schemeClr val="bg2">
                    <a:lumMod val="50000"/>
                  </a:schemeClr>
                </a:solidFill>
                <a:sym typeface="Symbol" panose="05050102010706020507" pitchFamily="18" charset="2"/>
              </a:rPr>
              <a:t> = {0, $},</a:t>
            </a:r>
          </a:p>
          <a:p>
            <a:pPr lvl="2" algn="just" eaLnBrk="1" hangingPunct="1">
              <a:buClrTx/>
            </a:pPr>
            <a:r>
              <a:rPr lang="en-US" altLang="en-US" sz="1800" dirty="0">
                <a:sym typeface="Symbol" panose="05050102010706020507" pitchFamily="18" charset="2"/>
              </a:rPr>
              <a:t>Test for an empty stack is done by initially placing a special symbol $ on the stack. If it ever sees the sign $ again, it knows that the end of stack effectively is empty.</a:t>
            </a:r>
          </a:p>
          <a:p>
            <a:pPr lvl="1" algn="just" eaLnBrk="1" hangingPunct="1">
              <a:buClrTx/>
            </a:pPr>
            <a:r>
              <a:rPr lang="en-US" altLang="en-US" sz="2000" b="1" dirty="0">
                <a:solidFill>
                  <a:schemeClr val="bg2">
                    <a:lumMod val="50000"/>
                  </a:schemeClr>
                </a:solidFill>
                <a:sym typeface="Symbol" panose="05050102010706020507" pitchFamily="18" charset="2"/>
              </a:rPr>
              <a:t>F = {</a:t>
            </a:r>
            <a:r>
              <a:rPr lang="en-US" altLang="en-US" sz="2000" b="1" dirty="0">
                <a:solidFill>
                  <a:schemeClr val="bg2">
                    <a:lumMod val="50000"/>
                  </a:schemeClr>
                </a:solidFill>
              </a:rPr>
              <a:t>q</a:t>
            </a:r>
            <a:r>
              <a:rPr lang="en-US" altLang="en-US" sz="2000" b="1" baseline="-25000" dirty="0">
                <a:solidFill>
                  <a:schemeClr val="bg2">
                    <a:lumMod val="50000"/>
                  </a:schemeClr>
                </a:solidFill>
              </a:rPr>
              <a:t>1</a:t>
            </a:r>
            <a:r>
              <a:rPr lang="en-US" altLang="en-US" sz="2000" b="1" dirty="0">
                <a:solidFill>
                  <a:schemeClr val="bg2">
                    <a:lumMod val="50000"/>
                  </a:schemeClr>
                </a:solidFill>
              </a:rPr>
              <a:t>, q</a:t>
            </a:r>
            <a:r>
              <a:rPr lang="en-US" altLang="en-US" sz="2000" b="1" baseline="-25000" dirty="0">
                <a:solidFill>
                  <a:schemeClr val="bg2">
                    <a:lumMod val="50000"/>
                  </a:schemeClr>
                </a:solidFill>
              </a:rPr>
              <a:t>4</a:t>
            </a:r>
            <a:r>
              <a:rPr lang="en-US" altLang="en-US" sz="2000" b="1" dirty="0">
                <a:solidFill>
                  <a:schemeClr val="bg2">
                    <a:lumMod val="50000"/>
                  </a:schemeClr>
                </a:solidFill>
                <a:sym typeface="Symbol" panose="05050102010706020507" pitchFamily="18" charset="2"/>
              </a:rPr>
              <a:t>},</a:t>
            </a:r>
          </a:p>
          <a:p>
            <a:pPr lvl="1" algn="just" eaLnBrk="1" hangingPunct="1">
              <a:buClrTx/>
            </a:pPr>
            <a:r>
              <a:rPr lang="en-US" altLang="en-US" sz="2000" b="1" dirty="0">
                <a:solidFill>
                  <a:schemeClr val="bg2">
                    <a:lumMod val="50000"/>
                  </a:schemeClr>
                </a:solidFill>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1563F0E1-1FEC-4604-8E00-7D6B2FAB8F12}"/>
              </a:ext>
            </a:extLst>
          </p:cNvPr>
          <p:cNvGraphicFramePr>
            <a:graphicFrameLocks/>
          </p:cNvGraphicFramePr>
          <p:nvPr>
            <p:extLst>
              <p:ext uri="{D42A27DB-BD31-4B8C-83A1-F6EECF244321}">
                <p14:modId xmlns:p14="http://schemas.microsoft.com/office/powerpoint/2010/main" val="844700064"/>
              </p:ext>
            </p:extLst>
          </p:nvPr>
        </p:nvGraphicFramePr>
        <p:xfrm>
          <a:off x="643733" y="4164891"/>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0070C0"/>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0070C0"/>
                          </a:solidFill>
                          <a:effectLst/>
                          <a:latin typeface="Arial" charset="0"/>
                          <a:sym typeface="Symbol" pitchFamily="18" charset="2"/>
                        </a:rPr>
                        <a:t></a:t>
                      </a:r>
                      <a:endParaRPr kumimoji="0" lang="en-US" altLang="en-US" sz="1600" b="1" i="0" u="none" strike="noStrike" cap="none" normalizeH="0" baseline="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0070C0"/>
                          </a:solidFill>
                          <a:effectLst/>
                          <a:latin typeface="Arial" charset="0"/>
                          <a:sym typeface="Symbol" pitchFamily="18" charset="2"/>
                        </a:rPr>
                        <a:t></a:t>
                      </a:r>
                      <a:endParaRPr kumimoji="0" lang="en-US" altLang="en-US" sz="1600" b="1" i="0" u="none" strike="noStrike" cap="none" normalizeH="0" baseline="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0070C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0070C0"/>
                          </a:solidFill>
                          <a:effectLst/>
                          <a:latin typeface="Arial" charset="0"/>
                          <a:sym typeface="Symbol" pitchFamily="18" charset="2"/>
                        </a:rPr>
                        <a:t></a:t>
                      </a:r>
                      <a:endParaRPr kumimoji="0" lang="en-US" altLang="en-US" sz="1600" b="1" i="0" u="none" strike="noStrike" cap="none" normalizeH="0" baseline="0" dirty="0">
                        <a:ln>
                          <a:noFill/>
                        </a:ln>
                        <a:solidFill>
                          <a:srgbClr val="0070C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r>
                        <a:rPr kumimoji="0" lang="en-US" altLang="en-US" sz="16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dirty="0">
                          <a:ln>
                            <a:noFill/>
                          </a:ln>
                          <a:solidFill>
                            <a:schemeClr val="tx1"/>
                          </a:solidFill>
                          <a:effectLst/>
                          <a:latin typeface="Arial" charset="0"/>
                          <a:sym typeface="Symbol" pitchFamily="18" charset="2"/>
                        </a:rPr>
                        <a:t>$</a:t>
                      </a:r>
                      <a:r>
                        <a:rPr kumimoji="0" lang="en-US" altLang="en-US" sz="16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2</a:t>
                      </a:r>
                      <a:r>
                        <a:rPr kumimoji="0" lang="en-US" altLang="en-US" sz="1600" b="0" i="0" u="none" strike="noStrike" cap="none" normalizeH="0" baseline="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3</a:t>
                      </a:r>
                      <a:r>
                        <a:rPr kumimoji="0" lang="en-US" altLang="en-US" sz="1600" b="0" i="0" u="none" strike="noStrike" cap="none" normalizeH="0" baseline="0" dirty="0">
                          <a:ln>
                            <a:noFill/>
                          </a:ln>
                          <a:solidFill>
                            <a:schemeClr val="tx1"/>
                          </a:solidFill>
                          <a:effectLst/>
                          <a:latin typeface="Arial" charset="0"/>
                        </a:rPr>
                        <a:t>, </a:t>
                      </a:r>
                      <a:r>
                        <a:rPr kumimoji="0" lang="en-US" altLang="en-US" sz="1800" b="0" i="0" u="none" strike="noStrike" cap="none" normalizeH="0" baseline="0" dirty="0">
                          <a:ln>
                            <a:noFill/>
                          </a:ln>
                          <a:solidFill>
                            <a:schemeClr val="tx1"/>
                          </a:solidFill>
                          <a:effectLst/>
                          <a:latin typeface="Arial" charset="0"/>
                          <a:sym typeface="Symbol" pitchFamily="18" charset="2"/>
                        </a:rPr>
                        <a:t></a:t>
                      </a:r>
                      <a:r>
                        <a:rPr kumimoji="0" lang="en-US" altLang="en-US" sz="16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3</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r>
                        <a:rPr kumimoji="0" lang="en-US" altLang="en-US" sz="1600" b="0" i="0" u="none" strike="noStrike" cap="none" normalizeH="0" baseline="0">
                          <a:ln>
                            <a:noFill/>
                          </a:ln>
                          <a:solidFill>
                            <a:schemeClr val="tx1"/>
                          </a:solidFill>
                          <a:effectLst/>
                          <a:latin typeface="Arial" charset="0"/>
                        </a:rPr>
                        <a:t>, </a:t>
                      </a:r>
                      <a:r>
                        <a:rPr kumimoji="0" lang="en-US" altLang="en-US" sz="1800" b="0" i="0" u="none" strike="noStrike" cap="none" normalizeH="0" baseline="0">
                          <a:ln>
                            <a:noFill/>
                          </a:ln>
                          <a:solidFill>
                            <a:schemeClr val="tx1"/>
                          </a:solidFill>
                          <a:effectLst/>
                          <a:latin typeface="Arial" charset="0"/>
                          <a:sym typeface="Symbol" pitchFamily="18" charset="2"/>
                        </a:rPr>
                        <a:t></a:t>
                      </a:r>
                      <a:r>
                        <a:rPr kumimoji="0" lang="en-US" altLang="en-US" sz="1600" b="0"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rPr>
                        <a:t>q</a:t>
                      </a:r>
                      <a:r>
                        <a:rPr kumimoji="0" lang="en-US" altLang="en-US" sz="1600" b="0" i="0" u="none" strike="noStrike" cap="none" normalizeH="0" baseline="-2500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613824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8D7E734-F950-4A3A-AB9E-891A65E867A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C04B147-BF95-4CEC-A11E-201807C13830}"/>
              </a:ext>
            </a:extLst>
          </p:cNvPr>
          <p:cNvSpPr>
            <a:spLocks noGrp="1"/>
          </p:cNvSpPr>
          <p:nvPr>
            <p:ph type="body" sz="quarter" idx="12"/>
          </p:nvPr>
        </p:nvSpPr>
        <p:spPr/>
        <p:txBody>
          <a:bodyPr/>
          <a:lstStyle/>
          <a:p>
            <a:r>
              <a:rPr lang="en-US" dirty="0">
                <a:solidFill>
                  <a:srgbClr val="FF0000"/>
                </a:solidFill>
              </a:rPr>
              <a:t>Transition Table – State Diagram</a:t>
            </a:r>
          </a:p>
        </p:txBody>
      </p:sp>
      <p:sp>
        <p:nvSpPr>
          <p:cNvPr id="4" name="Content Placeholder 2">
            <a:extLst>
              <a:ext uri="{FF2B5EF4-FFF2-40B4-BE49-F238E27FC236}">
                <a16:creationId xmlns:a16="http://schemas.microsoft.com/office/drawing/2014/main" id="{6FBC8C89-8527-415B-8415-99A083687A16}"/>
              </a:ext>
            </a:extLst>
          </p:cNvPr>
          <p:cNvSpPr txBox="1">
            <a:spLocks/>
          </p:cNvSpPr>
          <p:nvPr/>
        </p:nvSpPr>
        <p:spPr>
          <a:xfrm>
            <a:off x="152400" y="914400"/>
            <a:ext cx="8839200" cy="5334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342900" lvl="1" indent="-342900"/>
            <a:r>
              <a:rPr lang="en-US" altLang="en-US" b="1" dirty="0">
                <a:solidFill>
                  <a:schemeClr val="bg2">
                    <a:lumMod val="50000"/>
                  </a:schemeClr>
                </a:solidFill>
                <a:sym typeface="Symbol" panose="05050102010706020507" pitchFamily="18" charset="2"/>
              </a:rPr>
              <a:t> is given in the following table, wherein blank entries signify .</a:t>
            </a:r>
          </a:p>
        </p:txBody>
      </p:sp>
      <p:graphicFrame>
        <p:nvGraphicFramePr>
          <p:cNvPr id="5" name="Group 171">
            <a:extLst>
              <a:ext uri="{FF2B5EF4-FFF2-40B4-BE49-F238E27FC236}">
                <a16:creationId xmlns:a16="http://schemas.microsoft.com/office/drawing/2014/main" id="{7C8BF061-91C5-4ADB-B212-256E3A8BCA00}"/>
              </a:ext>
            </a:extLst>
          </p:cNvPr>
          <p:cNvGraphicFramePr>
            <a:graphicFrameLocks/>
          </p:cNvGraphicFramePr>
          <p:nvPr>
            <p:extLst>
              <p:ext uri="{D42A27DB-BD31-4B8C-83A1-F6EECF244321}">
                <p14:modId xmlns:p14="http://schemas.microsoft.com/office/powerpoint/2010/main" val="3487940400"/>
              </p:ext>
            </p:extLst>
          </p:nvPr>
        </p:nvGraphicFramePr>
        <p:xfrm>
          <a:off x="609600" y="1447800"/>
          <a:ext cx="7848600" cy="2286000"/>
        </p:xfrm>
        <a:graphic>
          <a:graphicData uri="http://schemas.openxmlformats.org/drawingml/2006/table">
            <a:tbl>
              <a:tblPr/>
              <a:tblGrid>
                <a:gridCol w="9906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1385888">
                  <a:extLst>
                    <a:ext uri="{9D8B030D-6E8A-4147-A177-3AD203B41FA5}">
                      <a16:colId xmlns:a16="http://schemas.microsoft.com/office/drawing/2014/main" val="20003"/>
                    </a:ext>
                  </a:extLst>
                </a:gridCol>
                <a:gridCol w="1585912">
                  <a:extLst>
                    <a:ext uri="{9D8B030D-6E8A-4147-A177-3AD203B41FA5}">
                      <a16:colId xmlns:a16="http://schemas.microsoft.com/office/drawing/2014/main" val="20004"/>
                    </a:ext>
                  </a:extLst>
                </a:gridCol>
                <a:gridCol w="381000">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74650">
                  <a:extLst>
                    <a:ext uri="{9D8B030D-6E8A-4147-A177-3AD203B41FA5}">
                      <a16:colId xmlns:a16="http://schemas.microsoft.com/office/drawing/2014/main" val="20007"/>
                    </a:ext>
                  </a:extLst>
                </a:gridCol>
                <a:gridCol w="990600">
                  <a:extLst>
                    <a:ext uri="{9D8B030D-6E8A-4147-A177-3AD203B41FA5}">
                      <a16:colId xmlns:a16="http://schemas.microsoft.com/office/drawing/2014/main" val="20008"/>
                    </a:ext>
                  </a:extLst>
                </a:gridCol>
                <a:gridCol w="990600">
                  <a:extLst>
                    <a:ext uri="{9D8B030D-6E8A-4147-A177-3AD203B41FA5}">
                      <a16:colId xmlns:a16="http://schemas.microsoft.com/office/drawing/2014/main" val="20009"/>
                    </a:ext>
                  </a:extLst>
                </a:gridCol>
              </a:tblGrid>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Input:</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0</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bg2">
                              <a:lumMod val="50000"/>
                            </a:schemeClr>
                          </a:solidFill>
                          <a:effectLst/>
                          <a:latin typeface="Arial" charset="0"/>
                        </a:rPr>
                        <a:t>1</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tc gridSpan="3">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chemeClr val="bg2">
                              <a:lumMod val="50000"/>
                            </a:schemeClr>
                          </a:solidFill>
                          <a:effectLst/>
                          <a:latin typeface="Arial" charset="0"/>
                          <a:sym typeface="Symbol" pitchFamily="18" charset="2"/>
                        </a:rPr>
                        <a:t></a:t>
                      </a:r>
                    </a:p>
                  </a:txBody>
                  <a:tcPr anchor="ct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Stack:</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endParaRPr kumimoji="0" lang="en-US" altLang="en-US"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a:ln>
                            <a:noFill/>
                          </a:ln>
                          <a:solidFill>
                            <a:srgbClr val="FF0000"/>
                          </a:solidFill>
                          <a:effectLst/>
                          <a:latin typeface="Arial" charset="0"/>
                          <a:sym typeface="Symbol" pitchFamily="18" charset="2"/>
                        </a:rPr>
                        <a:t></a:t>
                      </a:r>
                      <a:endParaRPr kumimoji="0" lang="en-US" altLang="en-US" sz="1600" b="1" i="0" u="none" strike="noStrike" cap="none" normalizeH="0" baseline="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0</a:t>
                      </a: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rgbClr val="FF0000"/>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charset="0"/>
                          <a:sym typeface="Symbol" pitchFamily="18" charset="2"/>
                        </a:rPr>
                        <a:t></a:t>
                      </a:r>
                      <a:endParaRPr kumimoji="0" lang="en-US" altLang="en-US" sz="1600" b="1" i="0" u="none" strike="noStrike" cap="none" normalizeH="0" baseline="0" dirty="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1"/>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1</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2</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2"/>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2</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2</a:t>
                      </a:r>
                      <a:r>
                        <a:rPr kumimoji="0" lang="en-US" altLang="en-US" sz="1600" b="1" i="0" u="none" strike="noStrike" cap="none" normalizeH="0" baseline="0" dirty="0">
                          <a:ln>
                            <a:noFill/>
                          </a:ln>
                          <a:solidFill>
                            <a:schemeClr val="tx1"/>
                          </a:solidFill>
                          <a:effectLst/>
                          <a:latin typeface="Arial" charset="0"/>
                        </a:rPr>
                        <a:t>, 0)}</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3</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3"/>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3</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charset="0"/>
                        </a:rPr>
                        <a:t>{(q</a:t>
                      </a:r>
                      <a:r>
                        <a:rPr kumimoji="0" lang="en-US" altLang="en-US" sz="1600" b="1" i="0" u="none" strike="noStrike" cap="none" normalizeH="0" baseline="-25000" dirty="0">
                          <a:ln>
                            <a:noFill/>
                          </a:ln>
                          <a:solidFill>
                            <a:schemeClr val="tx1"/>
                          </a:solidFill>
                          <a:effectLst/>
                          <a:latin typeface="Arial" charset="0"/>
                        </a:rPr>
                        <a:t>3</a:t>
                      </a:r>
                      <a:r>
                        <a:rPr kumimoji="0" lang="en-US" altLang="en-US" sz="1600" b="1" i="0" u="none" strike="noStrike" cap="none" normalizeH="0" baseline="0" dirty="0">
                          <a:ln>
                            <a:noFill/>
                          </a:ln>
                          <a:solidFill>
                            <a:schemeClr val="tx1"/>
                          </a:solidFill>
                          <a:effectLst/>
                          <a:latin typeface="Arial" charset="0"/>
                        </a:rPr>
                        <a:t>, </a:t>
                      </a:r>
                      <a:r>
                        <a:rPr kumimoji="0" lang="en-US" altLang="en-US" sz="1800" b="1" i="0" u="none" strike="noStrike" cap="none" normalizeH="0" baseline="0" dirty="0">
                          <a:ln>
                            <a:noFill/>
                          </a:ln>
                          <a:solidFill>
                            <a:schemeClr val="tx1"/>
                          </a:solidFill>
                          <a:effectLst/>
                          <a:latin typeface="Arial" charset="0"/>
                          <a:sym typeface="Symbol" pitchFamily="18" charset="2"/>
                        </a:rPr>
                        <a:t></a:t>
                      </a:r>
                      <a:r>
                        <a:rPr kumimoji="0" lang="en-US" altLang="en-US" sz="1600" b="1"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1"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1" i="0" u="none" strike="noStrike" cap="none" normalizeH="0" baseline="0">
                          <a:ln>
                            <a:noFill/>
                          </a:ln>
                          <a:solidFill>
                            <a:schemeClr val="tx1"/>
                          </a:solidFill>
                          <a:effectLst/>
                          <a:latin typeface="Arial" charset="0"/>
                        </a:rPr>
                        <a:t>{(q</a:t>
                      </a:r>
                      <a:r>
                        <a:rPr kumimoji="0" lang="en-US" altLang="en-US" sz="1600" b="1" i="0" u="none" strike="noStrike" cap="none" normalizeH="0" baseline="-25000">
                          <a:ln>
                            <a:noFill/>
                          </a:ln>
                          <a:solidFill>
                            <a:schemeClr val="tx1"/>
                          </a:solidFill>
                          <a:effectLst/>
                          <a:latin typeface="Arial" charset="0"/>
                        </a:rPr>
                        <a:t>4</a:t>
                      </a:r>
                      <a:r>
                        <a:rPr kumimoji="0" lang="en-US" altLang="en-US" sz="1600" b="1" i="0" u="none" strike="noStrike" cap="none" normalizeH="0" baseline="0">
                          <a:ln>
                            <a:noFill/>
                          </a:ln>
                          <a:solidFill>
                            <a:schemeClr val="tx1"/>
                          </a:solidFill>
                          <a:effectLst/>
                          <a:latin typeface="Arial" charset="0"/>
                        </a:rPr>
                        <a:t>, </a:t>
                      </a:r>
                      <a:r>
                        <a:rPr kumimoji="0" lang="en-US" altLang="en-US" sz="1800" b="1" i="0" u="none" strike="noStrike" cap="none" normalizeH="0" baseline="0">
                          <a:ln>
                            <a:noFill/>
                          </a:ln>
                          <a:solidFill>
                            <a:schemeClr val="tx1"/>
                          </a:solidFill>
                          <a:effectLst/>
                          <a:latin typeface="Arial" charset="0"/>
                          <a:sym typeface="Symbol" pitchFamily="18" charset="2"/>
                        </a:rPr>
                        <a:t></a:t>
                      </a:r>
                      <a:r>
                        <a:rPr kumimoji="0" lang="en-US" altLang="en-US" sz="1600" b="1" i="0" u="none" strike="noStrike" cap="none" normalizeH="0" baseline="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12700"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4"/>
                  </a:ext>
                </a:extLst>
              </a:tr>
              <a:tr h="381000">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charset="0"/>
                        </a:rPr>
                        <a:t>q</a:t>
                      </a:r>
                      <a:r>
                        <a:rPr kumimoji="0" lang="en-US" altLang="en-US" sz="1600" b="0" i="0" u="none" strike="noStrike" cap="none" normalizeH="0" baseline="-25000" dirty="0">
                          <a:ln>
                            <a:noFill/>
                          </a:ln>
                          <a:solidFill>
                            <a:schemeClr val="tx1"/>
                          </a:solidFill>
                          <a:effectLst/>
                          <a:latin typeface="Arial" charset="0"/>
                        </a:rPr>
                        <a:t>4</a:t>
                      </a:r>
                    </a:p>
                  </a:txBody>
                  <a:tcPr horzOverflow="overflow">
                    <a:lnL w="28575"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12700"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Oval 4">
            <a:extLst>
              <a:ext uri="{FF2B5EF4-FFF2-40B4-BE49-F238E27FC236}">
                <a16:creationId xmlns:a16="http://schemas.microsoft.com/office/drawing/2014/main" id="{E8E7A308-651B-4DEF-8A26-58B94081C36F}"/>
              </a:ext>
            </a:extLst>
          </p:cNvPr>
          <p:cNvSpPr>
            <a:spLocks noChangeArrowheads="1"/>
          </p:cNvSpPr>
          <p:nvPr/>
        </p:nvSpPr>
        <p:spPr bwMode="auto">
          <a:xfrm>
            <a:off x="1981200" y="3892296"/>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7" name="Oval 5">
            <a:extLst>
              <a:ext uri="{FF2B5EF4-FFF2-40B4-BE49-F238E27FC236}">
                <a16:creationId xmlns:a16="http://schemas.microsoft.com/office/drawing/2014/main" id="{F9E86821-A0A4-4019-9CBE-C77AFD3091CA}"/>
              </a:ext>
            </a:extLst>
          </p:cNvPr>
          <p:cNvSpPr>
            <a:spLocks noChangeArrowheads="1"/>
          </p:cNvSpPr>
          <p:nvPr/>
        </p:nvSpPr>
        <p:spPr bwMode="auto">
          <a:xfrm>
            <a:off x="1981200" y="5644896"/>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8" name="Oval 6">
            <a:extLst>
              <a:ext uri="{FF2B5EF4-FFF2-40B4-BE49-F238E27FC236}">
                <a16:creationId xmlns:a16="http://schemas.microsoft.com/office/drawing/2014/main" id="{7D38FA89-83AF-4487-AA39-4F4877478F48}"/>
              </a:ext>
            </a:extLst>
          </p:cNvPr>
          <p:cNvSpPr>
            <a:spLocks noChangeArrowheads="1"/>
          </p:cNvSpPr>
          <p:nvPr/>
        </p:nvSpPr>
        <p:spPr bwMode="auto">
          <a:xfrm>
            <a:off x="5334000" y="5644896"/>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9" name="Oval 7">
            <a:extLst>
              <a:ext uri="{FF2B5EF4-FFF2-40B4-BE49-F238E27FC236}">
                <a16:creationId xmlns:a16="http://schemas.microsoft.com/office/drawing/2014/main" id="{8F7D73BA-DF9E-4B68-83E6-EDD19E666BA3}"/>
              </a:ext>
            </a:extLst>
          </p:cNvPr>
          <p:cNvSpPr>
            <a:spLocks noChangeArrowheads="1"/>
          </p:cNvSpPr>
          <p:nvPr/>
        </p:nvSpPr>
        <p:spPr bwMode="auto">
          <a:xfrm>
            <a:off x="5334000" y="3892296"/>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10" name="Line 8">
            <a:extLst>
              <a:ext uri="{FF2B5EF4-FFF2-40B4-BE49-F238E27FC236}">
                <a16:creationId xmlns:a16="http://schemas.microsoft.com/office/drawing/2014/main" id="{EAEE9DB1-F516-482A-8E87-964D4CFA3931}"/>
              </a:ext>
            </a:extLst>
          </p:cNvPr>
          <p:cNvSpPr>
            <a:spLocks noChangeShapeType="1"/>
          </p:cNvSpPr>
          <p:nvPr/>
        </p:nvSpPr>
        <p:spPr bwMode="auto">
          <a:xfrm>
            <a:off x="1295400" y="4197096"/>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1" name="AutoShape 9">
            <a:extLst>
              <a:ext uri="{FF2B5EF4-FFF2-40B4-BE49-F238E27FC236}">
                <a16:creationId xmlns:a16="http://schemas.microsoft.com/office/drawing/2014/main" id="{0AC36044-FE04-4739-BA1F-3AF9FDEAEECA}"/>
              </a:ext>
            </a:extLst>
          </p:cNvPr>
          <p:cNvCxnSpPr>
            <a:cxnSpLocks noChangeShapeType="1"/>
            <a:stCxn id="6" idx="6"/>
            <a:endCxn id="9" idx="2"/>
          </p:cNvCxnSpPr>
          <p:nvPr/>
        </p:nvCxnSpPr>
        <p:spPr bwMode="auto">
          <a:xfrm>
            <a:off x="2590800" y="4197096"/>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0">
            <a:extLst>
              <a:ext uri="{FF2B5EF4-FFF2-40B4-BE49-F238E27FC236}">
                <a16:creationId xmlns:a16="http://schemas.microsoft.com/office/drawing/2014/main" id="{3598AA5C-4D71-4029-BD00-D32392C292F2}"/>
              </a:ext>
            </a:extLst>
          </p:cNvPr>
          <p:cNvCxnSpPr>
            <a:cxnSpLocks noChangeShapeType="1"/>
            <a:stCxn id="8" idx="2"/>
            <a:endCxn id="7" idx="6"/>
          </p:cNvCxnSpPr>
          <p:nvPr/>
        </p:nvCxnSpPr>
        <p:spPr bwMode="auto">
          <a:xfrm flipH="1">
            <a:off x="2609850" y="5949696"/>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1">
            <a:extLst>
              <a:ext uri="{FF2B5EF4-FFF2-40B4-BE49-F238E27FC236}">
                <a16:creationId xmlns:a16="http://schemas.microsoft.com/office/drawing/2014/main" id="{4A99314E-CDC3-4EF2-B286-B26C9AF9F5EC}"/>
              </a:ext>
            </a:extLst>
          </p:cNvPr>
          <p:cNvCxnSpPr>
            <a:cxnSpLocks noChangeShapeType="1"/>
            <a:stCxn id="9" idx="4"/>
            <a:endCxn id="8" idx="0"/>
          </p:cNvCxnSpPr>
          <p:nvPr/>
        </p:nvCxnSpPr>
        <p:spPr bwMode="auto">
          <a:xfrm>
            <a:off x="5638800" y="4501896"/>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AF4BF9A7-DAA7-4782-9B1F-711BE68C7A34}"/>
              </a:ext>
            </a:extLst>
          </p:cNvPr>
          <p:cNvCxnSpPr>
            <a:cxnSpLocks noChangeShapeType="1"/>
            <a:stCxn id="8" idx="7"/>
            <a:endCxn id="8" idx="5"/>
          </p:cNvCxnSpPr>
          <p:nvPr/>
        </p:nvCxnSpPr>
        <p:spPr bwMode="auto">
          <a:xfrm rot="5400000" flipV="1">
            <a:off x="5639594" y="5948902"/>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2FF411EC-428D-4EE2-9941-59CD26E4815E}"/>
              </a:ext>
            </a:extLst>
          </p:cNvPr>
          <p:cNvSpPr txBox="1">
            <a:spLocks noChangeArrowheads="1"/>
          </p:cNvSpPr>
          <p:nvPr/>
        </p:nvSpPr>
        <p:spPr bwMode="auto">
          <a:xfrm>
            <a:off x="3048000" y="38160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7242A48-4A21-4E06-8C7C-3089CCE23D37}"/>
              </a:ext>
            </a:extLst>
          </p:cNvPr>
          <p:cNvSpPr txBox="1">
            <a:spLocks noChangeArrowheads="1"/>
          </p:cNvSpPr>
          <p:nvPr/>
        </p:nvSpPr>
        <p:spPr bwMode="auto">
          <a:xfrm>
            <a:off x="6172200" y="420027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8F48B85-427F-4FE1-9878-2152FB83CF86}"/>
              </a:ext>
            </a:extLst>
          </p:cNvPr>
          <p:cNvSpPr txBox="1">
            <a:spLocks noChangeArrowheads="1"/>
          </p:cNvSpPr>
          <p:nvPr/>
        </p:nvSpPr>
        <p:spPr bwMode="auto">
          <a:xfrm>
            <a:off x="5613400" y="4820984"/>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73D29FE-8394-4FDC-AD9B-DFB59FA43D3C}"/>
              </a:ext>
            </a:extLst>
          </p:cNvPr>
          <p:cNvSpPr txBox="1">
            <a:spLocks noChangeArrowheads="1"/>
          </p:cNvSpPr>
          <p:nvPr/>
        </p:nvSpPr>
        <p:spPr bwMode="auto">
          <a:xfrm>
            <a:off x="3276600" y="59496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F42D3EE7-B207-42F6-BEC4-2453C5DA0121}"/>
              </a:ext>
            </a:extLst>
          </p:cNvPr>
          <p:cNvSpPr txBox="1">
            <a:spLocks noChangeArrowheads="1"/>
          </p:cNvSpPr>
          <p:nvPr/>
        </p:nvSpPr>
        <p:spPr bwMode="auto">
          <a:xfrm>
            <a:off x="5867400" y="53908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20" name="AutoShape 13">
            <a:extLst>
              <a:ext uri="{FF2B5EF4-FFF2-40B4-BE49-F238E27FC236}">
                <a16:creationId xmlns:a16="http://schemas.microsoft.com/office/drawing/2014/main" id="{9EA855A1-45C6-43CF-9D43-40AA861EDB1A}"/>
              </a:ext>
            </a:extLst>
          </p:cNvPr>
          <p:cNvCxnSpPr>
            <a:cxnSpLocks noChangeShapeType="1"/>
          </p:cNvCxnSpPr>
          <p:nvPr/>
        </p:nvCxnSpPr>
        <p:spPr bwMode="auto">
          <a:xfrm rot="5400000" flipV="1">
            <a:off x="5652294" y="4175665"/>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280126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BDED61-FB80-AFE9-D1D6-6A108398AB0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5640D0-BD02-C0C4-0AC1-69D3B5B6C2BE}"/>
              </a:ext>
            </a:extLst>
          </p:cNvPr>
          <p:cNvSpPr>
            <a:spLocks noGrp="1"/>
          </p:cNvSpPr>
          <p:nvPr>
            <p:ph type="body" sz="quarter" idx="12"/>
          </p:nvPr>
        </p:nvSpPr>
        <p:spPr/>
        <p:txBody>
          <a:bodyPr/>
          <a:lstStyle/>
          <a:p>
            <a:endParaRPr lang="en-US"/>
          </a:p>
        </p:txBody>
      </p:sp>
      <p:grpSp>
        <p:nvGrpSpPr>
          <p:cNvPr id="19" name="Group 18">
            <a:extLst>
              <a:ext uri="{FF2B5EF4-FFF2-40B4-BE49-F238E27FC236}">
                <a16:creationId xmlns:a16="http://schemas.microsoft.com/office/drawing/2014/main" id="{0B25C11F-12AF-CA91-CFCA-E353DD31FC5D}"/>
              </a:ext>
            </a:extLst>
          </p:cNvPr>
          <p:cNvGrpSpPr/>
          <p:nvPr/>
        </p:nvGrpSpPr>
        <p:grpSpPr>
          <a:xfrm>
            <a:off x="1295400" y="3816096"/>
            <a:ext cx="6172200" cy="2500313"/>
            <a:chOff x="1295400" y="3816096"/>
            <a:chExt cx="6172200" cy="2500313"/>
          </a:xfrm>
        </p:grpSpPr>
        <p:sp>
          <p:nvSpPr>
            <p:cNvPr id="4" name="Oval 4">
              <a:extLst>
                <a:ext uri="{FF2B5EF4-FFF2-40B4-BE49-F238E27FC236}">
                  <a16:creationId xmlns:a16="http://schemas.microsoft.com/office/drawing/2014/main" id="{86680336-4A65-AE48-4A94-10A7E2E31BCF}"/>
                </a:ext>
              </a:extLst>
            </p:cNvPr>
            <p:cNvSpPr>
              <a:spLocks noChangeArrowheads="1"/>
            </p:cNvSpPr>
            <p:nvPr/>
          </p:nvSpPr>
          <p:spPr bwMode="auto">
            <a:xfrm>
              <a:off x="1981200" y="3892296"/>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5" name="Oval 5">
              <a:extLst>
                <a:ext uri="{FF2B5EF4-FFF2-40B4-BE49-F238E27FC236}">
                  <a16:creationId xmlns:a16="http://schemas.microsoft.com/office/drawing/2014/main" id="{26224A52-3E12-ED41-1F7D-818E74E48B13}"/>
                </a:ext>
              </a:extLst>
            </p:cNvPr>
            <p:cNvSpPr>
              <a:spLocks noChangeArrowheads="1"/>
            </p:cNvSpPr>
            <p:nvPr/>
          </p:nvSpPr>
          <p:spPr bwMode="auto">
            <a:xfrm>
              <a:off x="1981200" y="5644896"/>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6" name="Oval 6">
              <a:extLst>
                <a:ext uri="{FF2B5EF4-FFF2-40B4-BE49-F238E27FC236}">
                  <a16:creationId xmlns:a16="http://schemas.microsoft.com/office/drawing/2014/main" id="{657FBE99-9E4C-3AA0-1C8D-7D89DD05AFCD}"/>
                </a:ext>
              </a:extLst>
            </p:cNvPr>
            <p:cNvSpPr>
              <a:spLocks noChangeArrowheads="1"/>
            </p:cNvSpPr>
            <p:nvPr/>
          </p:nvSpPr>
          <p:spPr bwMode="auto">
            <a:xfrm>
              <a:off x="5334000" y="5644896"/>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7" name="Oval 7">
              <a:extLst>
                <a:ext uri="{FF2B5EF4-FFF2-40B4-BE49-F238E27FC236}">
                  <a16:creationId xmlns:a16="http://schemas.microsoft.com/office/drawing/2014/main" id="{F99D273C-D3F9-3B2F-D78C-9CFA0C7F1A11}"/>
                </a:ext>
              </a:extLst>
            </p:cNvPr>
            <p:cNvSpPr>
              <a:spLocks noChangeArrowheads="1"/>
            </p:cNvSpPr>
            <p:nvPr/>
          </p:nvSpPr>
          <p:spPr bwMode="auto">
            <a:xfrm>
              <a:off x="5334000" y="3892296"/>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8" name="Line 8">
              <a:extLst>
                <a:ext uri="{FF2B5EF4-FFF2-40B4-BE49-F238E27FC236}">
                  <a16:creationId xmlns:a16="http://schemas.microsoft.com/office/drawing/2014/main" id="{75E2EB61-D92C-E81E-A037-BAAC6CC431C5}"/>
                </a:ext>
              </a:extLst>
            </p:cNvPr>
            <p:cNvSpPr>
              <a:spLocks noChangeShapeType="1"/>
            </p:cNvSpPr>
            <p:nvPr/>
          </p:nvSpPr>
          <p:spPr bwMode="auto">
            <a:xfrm>
              <a:off x="1295400" y="4197096"/>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 name="AutoShape 9">
              <a:extLst>
                <a:ext uri="{FF2B5EF4-FFF2-40B4-BE49-F238E27FC236}">
                  <a16:creationId xmlns:a16="http://schemas.microsoft.com/office/drawing/2014/main" id="{617FDE95-002D-34AF-8FBC-F2B148D01F2F}"/>
                </a:ext>
              </a:extLst>
            </p:cNvPr>
            <p:cNvCxnSpPr>
              <a:cxnSpLocks noChangeShapeType="1"/>
              <a:stCxn id="4" idx="6"/>
              <a:endCxn id="7" idx="2"/>
            </p:cNvCxnSpPr>
            <p:nvPr/>
          </p:nvCxnSpPr>
          <p:spPr bwMode="auto">
            <a:xfrm>
              <a:off x="2590800" y="4197096"/>
              <a:ext cx="274320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10">
              <a:extLst>
                <a:ext uri="{FF2B5EF4-FFF2-40B4-BE49-F238E27FC236}">
                  <a16:creationId xmlns:a16="http://schemas.microsoft.com/office/drawing/2014/main" id="{9139CA0B-C068-74D3-187E-6DA354537B34}"/>
                </a:ext>
              </a:extLst>
            </p:cNvPr>
            <p:cNvCxnSpPr>
              <a:cxnSpLocks noChangeShapeType="1"/>
              <a:stCxn id="6" idx="2"/>
              <a:endCxn id="5" idx="6"/>
            </p:cNvCxnSpPr>
            <p:nvPr/>
          </p:nvCxnSpPr>
          <p:spPr bwMode="auto">
            <a:xfrm flipH="1">
              <a:off x="2609850" y="5949696"/>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a:extLst>
                <a:ext uri="{FF2B5EF4-FFF2-40B4-BE49-F238E27FC236}">
                  <a16:creationId xmlns:a16="http://schemas.microsoft.com/office/drawing/2014/main" id="{01124FFD-00AC-640F-DA72-969C67E9CA36}"/>
                </a:ext>
              </a:extLst>
            </p:cNvPr>
            <p:cNvCxnSpPr>
              <a:cxnSpLocks noChangeShapeType="1"/>
              <a:stCxn id="7" idx="4"/>
              <a:endCxn id="6" idx="0"/>
            </p:cNvCxnSpPr>
            <p:nvPr/>
          </p:nvCxnSpPr>
          <p:spPr bwMode="auto">
            <a:xfrm>
              <a:off x="5638800" y="4501896"/>
              <a:ext cx="0" cy="11430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3">
              <a:extLst>
                <a:ext uri="{FF2B5EF4-FFF2-40B4-BE49-F238E27FC236}">
                  <a16:creationId xmlns:a16="http://schemas.microsoft.com/office/drawing/2014/main" id="{764B83CB-D048-C2C3-90F5-6FDB5E489341}"/>
                </a:ext>
              </a:extLst>
            </p:cNvPr>
            <p:cNvCxnSpPr>
              <a:cxnSpLocks noChangeShapeType="1"/>
              <a:stCxn id="6" idx="7"/>
              <a:endCxn id="6" idx="5"/>
            </p:cNvCxnSpPr>
            <p:nvPr/>
          </p:nvCxnSpPr>
          <p:spPr bwMode="auto">
            <a:xfrm rot="5400000" flipV="1">
              <a:off x="5639594" y="5948902"/>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Text Box 14">
              <a:extLst>
                <a:ext uri="{FF2B5EF4-FFF2-40B4-BE49-F238E27FC236}">
                  <a16:creationId xmlns:a16="http://schemas.microsoft.com/office/drawing/2014/main" id="{206EC939-EDBC-0311-EA2B-ADA76A2AAB2D}"/>
                </a:ext>
              </a:extLst>
            </p:cNvPr>
            <p:cNvSpPr txBox="1">
              <a:spLocks noChangeArrowheads="1"/>
            </p:cNvSpPr>
            <p:nvPr/>
          </p:nvSpPr>
          <p:spPr bwMode="auto">
            <a:xfrm>
              <a:off x="3048000" y="38160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4" name="Text Box 15">
              <a:extLst>
                <a:ext uri="{FF2B5EF4-FFF2-40B4-BE49-F238E27FC236}">
                  <a16:creationId xmlns:a16="http://schemas.microsoft.com/office/drawing/2014/main" id="{26928FF9-1A6B-588F-9033-88B25662223B}"/>
                </a:ext>
              </a:extLst>
            </p:cNvPr>
            <p:cNvSpPr txBox="1">
              <a:spLocks noChangeArrowheads="1"/>
            </p:cNvSpPr>
            <p:nvPr/>
          </p:nvSpPr>
          <p:spPr bwMode="auto">
            <a:xfrm>
              <a:off x="6172200" y="420027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5" name="Text Box 16">
              <a:extLst>
                <a:ext uri="{FF2B5EF4-FFF2-40B4-BE49-F238E27FC236}">
                  <a16:creationId xmlns:a16="http://schemas.microsoft.com/office/drawing/2014/main" id="{3BCC16B7-5E70-D1F1-DDD1-20EA476929CC}"/>
                </a:ext>
              </a:extLst>
            </p:cNvPr>
            <p:cNvSpPr txBox="1">
              <a:spLocks noChangeArrowheads="1"/>
            </p:cNvSpPr>
            <p:nvPr/>
          </p:nvSpPr>
          <p:spPr bwMode="auto">
            <a:xfrm>
              <a:off x="5613400" y="4820984"/>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6" name="Text Box 17">
              <a:extLst>
                <a:ext uri="{FF2B5EF4-FFF2-40B4-BE49-F238E27FC236}">
                  <a16:creationId xmlns:a16="http://schemas.microsoft.com/office/drawing/2014/main" id="{FADAF86D-E3EB-8A34-2528-E02492569FFD}"/>
                </a:ext>
              </a:extLst>
            </p:cNvPr>
            <p:cNvSpPr txBox="1">
              <a:spLocks noChangeArrowheads="1"/>
            </p:cNvSpPr>
            <p:nvPr/>
          </p:nvSpPr>
          <p:spPr bwMode="auto">
            <a:xfrm>
              <a:off x="3276600" y="59496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7" name="Text Box 18">
              <a:extLst>
                <a:ext uri="{FF2B5EF4-FFF2-40B4-BE49-F238E27FC236}">
                  <a16:creationId xmlns:a16="http://schemas.microsoft.com/office/drawing/2014/main" id="{DE74D9FE-62DD-377D-2D96-0005453F3C54}"/>
                </a:ext>
              </a:extLst>
            </p:cNvPr>
            <p:cNvSpPr txBox="1">
              <a:spLocks noChangeArrowheads="1"/>
            </p:cNvSpPr>
            <p:nvPr/>
          </p:nvSpPr>
          <p:spPr bwMode="auto">
            <a:xfrm>
              <a:off x="5867400" y="5390896"/>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cxnSp>
          <p:nvCxnSpPr>
            <p:cNvPr id="18" name="AutoShape 13">
              <a:extLst>
                <a:ext uri="{FF2B5EF4-FFF2-40B4-BE49-F238E27FC236}">
                  <a16:creationId xmlns:a16="http://schemas.microsoft.com/office/drawing/2014/main" id="{A288C5CA-D20A-79FC-6406-F033D3DFFD62}"/>
                </a:ext>
              </a:extLst>
            </p:cNvPr>
            <p:cNvCxnSpPr>
              <a:cxnSpLocks noChangeShapeType="1"/>
            </p:cNvCxnSpPr>
            <p:nvPr/>
          </p:nvCxnSpPr>
          <p:spPr bwMode="auto">
            <a:xfrm rot="5400000" flipV="1">
              <a:off x="5652294" y="4175665"/>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73324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ACC520-4CC6-4300-9F52-379FC2481CE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0DBA378-8F41-4ABD-9350-9A81C6A3BC5E}"/>
              </a:ext>
            </a:extLst>
          </p:cNvPr>
          <p:cNvSpPr>
            <a:spLocks noGrp="1"/>
          </p:cNvSpPr>
          <p:nvPr>
            <p:ph type="body" sz="quarter" idx="12"/>
          </p:nvPr>
        </p:nvSpPr>
        <p:spPr/>
        <p:txBody>
          <a:bodyPr/>
          <a:lstStyle/>
          <a:p>
            <a:r>
              <a:rPr lang="en-US" altLang="en-US" dirty="0">
                <a:solidFill>
                  <a:srgbClr val="FF0000"/>
                </a:solidFill>
              </a:rPr>
              <a:t>Example - State Diagram</a:t>
            </a:r>
            <a:endParaRPr lang="en-US" dirty="0">
              <a:solidFill>
                <a:srgbClr val="FF0000"/>
              </a:solidFill>
            </a:endParaRPr>
          </a:p>
        </p:txBody>
      </p:sp>
      <p:sp>
        <p:nvSpPr>
          <p:cNvPr id="4" name="Text Placeholder 3">
            <a:extLst>
              <a:ext uri="{FF2B5EF4-FFF2-40B4-BE49-F238E27FC236}">
                <a16:creationId xmlns:a16="http://schemas.microsoft.com/office/drawing/2014/main" id="{509AB3C3-301C-48FA-92B8-93B2D0DAB25A}"/>
              </a:ext>
            </a:extLst>
          </p:cNvPr>
          <p:cNvSpPr>
            <a:spLocks noGrp="1"/>
          </p:cNvSpPr>
          <p:nvPr>
            <p:ph type="body" sz="quarter" idx="13"/>
          </p:nvPr>
        </p:nvSpPr>
        <p:spPr>
          <a:xfrm>
            <a:off x="2" y="846142"/>
            <a:ext cx="9136063" cy="1341887"/>
          </a:xfrm>
        </p:spPr>
        <p:txBody>
          <a:bodyPr>
            <a:normAutofit fontScale="92500"/>
          </a:bodyPr>
          <a:lstStyle/>
          <a:p>
            <a:pPr algn="just" eaLnBrk="1" hangingPunct="1"/>
            <a:r>
              <a:rPr lang="en-US" altLang="en-US" sz="2400" dirty="0"/>
              <a:t>We write “</a:t>
            </a:r>
            <a:r>
              <a:rPr lang="en-US" altLang="en-US" sz="2400" b="1" i="1" dirty="0">
                <a:latin typeface="Courier New" panose="02070309020205020404" pitchFamily="49" charset="0"/>
              </a:rPr>
              <a:t>a</a:t>
            </a:r>
            <a:r>
              <a:rPr lang="en-US" altLang="en-US" sz="2400" dirty="0">
                <a:latin typeface="Times New Roman" panose="02020603050405020304" pitchFamily="18" charset="0"/>
              </a:rPr>
              <a:t>,</a:t>
            </a:r>
            <a:r>
              <a:rPr lang="en-US" altLang="en-US" sz="2400" dirty="0">
                <a:latin typeface="Courier New" panose="02070309020205020404" pitchFamily="49" charset="0"/>
              </a:rPr>
              <a:t> </a:t>
            </a:r>
            <a:r>
              <a:rPr lang="en-US" altLang="en-US" sz="2400" b="1" i="1" dirty="0">
                <a:latin typeface="Courier New" panose="02070309020205020404" pitchFamily="49" charset="0"/>
              </a:rPr>
              <a:t>b </a:t>
            </a:r>
            <a:r>
              <a:rPr lang="en-US" altLang="en-US" sz="2400" dirty="0">
                <a:latin typeface="Courier New" panose="02070309020205020404" pitchFamily="49" charset="0"/>
                <a:sym typeface="Wingdings" panose="05000000000000000000" pitchFamily="2" charset="2"/>
              </a:rPr>
              <a:t> </a:t>
            </a:r>
            <a:r>
              <a:rPr lang="en-US" altLang="en-US" sz="2400" b="1" i="1" dirty="0">
                <a:latin typeface="Courier New" panose="02070309020205020404" pitchFamily="49" charset="0"/>
                <a:sym typeface="Wingdings" panose="05000000000000000000" pitchFamily="2" charset="2"/>
              </a:rPr>
              <a:t>c</a:t>
            </a:r>
            <a:r>
              <a:rPr lang="en-US" altLang="en-US" sz="2400" dirty="0"/>
              <a:t>” to signify that when the machine is reading an </a:t>
            </a:r>
            <a:r>
              <a:rPr lang="en-US" altLang="en-US" sz="2400" b="1" i="1" dirty="0">
                <a:latin typeface="Courier New" panose="02070309020205020404" pitchFamily="49" charset="0"/>
              </a:rPr>
              <a:t>a</a:t>
            </a:r>
            <a:r>
              <a:rPr lang="en-US" altLang="en-US" sz="2400" b="1" i="1" dirty="0"/>
              <a:t> </a:t>
            </a:r>
            <a:r>
              <a:rPr lang="en-US" altLang="en-US" sz="2400" dirty="0"/>
              <a:t>from the input it may replace the symbol </a:t>
            </a:r>
            <a:r>
              <a:rPr lang="en-US" altLang="en-US" sz="2400" b="1" i="1" dirty="0">
                <a:latin typeface="Courier New" panose="02070309020205020404" pitchFamily="49" charset="0"/>
              </a:rPr>
              <a:t>b</a:t>
            </a:r>
            <a:r>
              <a:rPr lang="en-US" altLang="en-US" sz="2400" dirty="0"/>
              <a:t> on the top of the stack with a </a:t>
            </a:r>
            <a:r>
              <a:rPr lang="en-US" altLang="en-US" sz="2400" b="1" i="1" dirty="0">
                <a:latin typeface="Courier New" panose="02070309020205020404" pitchFamily="49" charset="0"/>
              </a:rPr>
              <a:t>c</a:t>
            </a:r>
            <a:r>
              <a:rPr lang="en-US" altLang="en-US" sz="2400" dirty="0"/>
              <a:t>.</a:t>
            </a:r>
          </a:p>
          <a:p>
            <a:pPr algn="just" eaLnBrk="1" hangingPunct="1"/>
            <a:r>
              <a:rPr lang="en-US" altLang="en-US" sz="2400" dirty="0"/>
              <a:t>State diagram for the PDA </a:t>
            </a:r>
            <a:r>
              <a:rPr lang="en-US" altLang="en-US" sz="2400" b="1" dirty="0"/>
              <a:t>M</a:t>
            </a:r>
            <a:r>
              <a:rPr lang="en-US" altLang="en-US" sz="2400" dirty="0"/>
              <a:t> that recognizes {0</a:t>
            </a:r>
            <a:r>
              <a:rPr lang="en-US" altLang="en-US" sz="2400" baseline="30000" dirty="0"/>
              <a:t>n</a:t>
            </a:r>
            <a:r>
              <a:rPr lang="en-US" altLang="en-US" sz="2400" dirty="0"/>
              <a:t>1</a:t>
            </a:r>
            <a:r>
              <a:rPr lang="en-US" altLang="en-US" sz="2400" baseline="30000" dirty="0"/>
              <a:t>n</a:t>
            </a:r>
            <a:r>
              <a:rPr lang="en-US" altLang="en-US" sz="2400" dirty="0"/>
              <a:t> | n </a:t>
            </a:r>
            <a:r>
              <a:rPr lang="en-US" altLang="en-US" sz="2400" dirty="0">
                <a:cs typeface="Arial" panose="020B0604020202020204" pitchFamily="34" charset="0"/>
              </a:rPr>
              <a:t>≥</a:t>
            </a:r>
            <a:r>
              <a:rPr lang="en-US" altLang="en-US" sz="2400" dirty="0"/>
              <a:t> 0}</a:t>
            </a:r>
            <a:endParaRPr lang="en-US" altLang="en-US" sz="2400" b="1" i="1" dirty="0"/>
          </a:p>
        </p:txBody>
      </p:sp>
      <p:sp>
        <p:nvSpPr>
          <p:cNvPr id="5" name="Oval 4">
            <a:extLst>
              <a:ext uri="{FF2B5EF4-FFF2-40B4-BE49-F238E27FC236}">
                <a16:creationId xmlns:a16="http://schemas.microsoft.com/office/drawing/2014/main" id="{CBB3300A-7FBF-48C5-BD10-1E0B4CDA025C}"/>
              </a:ext>
            </a:extLst>
          </p:cNvPr>
          <p:cNvSpPr>
            <a:spLocks noChangeArrowheads="1"/>
          </p:cNvSpPr>
          <p:nvPr/>
        </p:nvSpPr>
        <p:spPr bwMode="auto">
          <a:xfrm>
            <a:off x="1981200" y="34181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0553D41A-109A-409F-B748-F705184115CF}"/>
              </a:ext>
            </a:extLst>
          </p:cNvPr>
          <p:cNvSpPr>
            <a:spLocks noChangeArrowheads="1"/>
          </p:cNvSpPr>
          <p:nvPr/>
        </p:nvSpPr>
        <p:spPr bwMode="auto">
          <a:xfrm>
            <a:off x="1981200" y="5627921"/>
            <a:ext cx="609600" cy="6096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C7D13792-CF65-4183-A3B4-E21AC9E2DECF}"/>
              </a:ext>
            </a:extLst>
          </p:cNvPr>
          <p:cNvSpPr>
            <a:spLocks noChangeArrowheads="1"/>
          </p:cNvSpPr>
          <p:nvPr/>
        </p:nvSpPr>
        <p:spPr bwMode="auto">
          <a:xfrm>
            <a:off x="5334000" y="56279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6E92782E-5276-4B82-A2A8-B49B80FFD0F8}"/>
              </a:ext>
            </a:extLst>
          </p:cNvPr>
          <p:cNvSpPr>
            <a:spLocks noChangeArrowheads="1"/>
          </p:cNvSpPr>
          <p:nvPr/>
        </p:nvSpPr>
        <p:spPr bwMode="auto">
          <a:xfrm>
            <a:off x="5334000" y="3418121"/>
            <a:ext cx="609600" cy="6096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3F20FC28-90A6-4C8A-AB97-64A18E295D7A}"/>
              </a:ext>
            </a:extLst>
          </p:cNvPr>
          <p:cNvSpPr>
            <a:spLocks noChangeShapeType="1"/>
          </p:cNvSpPr>
          <p:nvPr/>
        </p:nvSpPr>
        <p:spPr bwMode="auto">
          <a:xfrm>
            <a:off x="1295400" y="3722921"/>
            <a:ext cx="685800" cy="0"/>
          </a:xfrm>
          <a:prstGeom prst="line">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B00FE752-A317-4798-B5FD-3F1AC12BEEAD}"/>
              </a:ext>
            </a:extLst>
          </p:cNvPr>
          <p:cNvCxnSpPr>
            <a:cxnSpLocks noChangeShapeType="1"/>
            <a:stCxn id="5" idx="6"/>
            <a:endCxn id="8" idx="2"/>
          </p:cNvCxnSpPr>
          <p:nvPr/>
        </p:nvCxnSpPr>
        <p:spPr bwMode="auto">
          <a:xfrm>
            <a:off x="2609850" y="37229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ADE6533-9844-4F71-BF3B-B6B6114F5180}"/>
              </a:ext>
            </a:extLst>
          </p:cNvPr>
          <p:cNvCxnSpPr>
            <a:cxnSpLocks noChangeShapeType="1"/>
            <a:stCxn id="7" idx="2"/>
            <a:endCxn id="6" idx="6"/>
          </p:cNvCxnSpPr>
          <p:nvPr/>
        </p:nvCxnSpPr>
        <p:spPr bwMode="auto">
          <a:xfrm flipH="1">
            <a:off x="2609850" y="5932721"/>
            <a:ext cx="2724150" cy="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3FB1B2F7-F076-4970-B794-85FF1D296A98}"/>
              </a:ext>
            </a:extLst>
          </p:cNvPr>
          <p:cNvCxnSpPr>
            <a:cxnSpLocks noChangeShapeType="1"/>
            <a:stCxn id="8" idx="4"/>
            <a:endCxn id="7" idx="0"/>
          </p:cNvCxnSpPr>
          <p:nvPr/>
        </p:nvCxnSpPr>
        <p:spPr bwMode="auto">
          <a:xfrm>
            <a:off x="5638800" y="4027721"/>
            <a:ext cx="0" cy="1600200"/>
          </a:xfrm>
          <a:prstGeom prst="straightConnector1">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C73C90E0-07AB-477B-AFBC-524020246778}"/>
              </a:ext>
            </a:extLst>
          </p:cNvPr>
          <p:cNvCxnSpPr>
            <a:cxnSpLocks noChangeShapeType="1"/>
            <a:stCxn id="8" idx="7"/>
            <a:endCxn id="8" idx="5"/>
          </p:cNvCxnSpPr>
          <p:nvPr/>
        </p:nvCxnSpPr>
        <p:spPr bwMode="auto">
          <a:xfrm rot="5400000" flipV="1">
            <a:off x="5639594" y="3722127"/>
            <a:ext cx="431800" cy="1588"/>
          </a:xfrm>
          <a:prstGeom prst="curvedConnector5">
            <a:avLst>
              <a:gd name="adj1" fmla="val -20222"/>
              <a:gd name="adj2" fmla="val 31100000"/>
              <a:gd name="adj3" fmla="val 114338"/>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E087E136-86A7-44FF-80A4-C68DC17F0FFF}"/>
              </a:ext>
            </a:extLst>
          </p:cNvPr>
          <p:cNvCxnSpPr>
            <a:cxnSpLocks noChangeShapeType="1"/>
            <a:stCxn id="7" idx="7"/>
            <a:endCxn id="7" idx="5"/>
          </p:cNvCxnSpPr>
          <p:nvPr/>
        </p:nvCxnSpPr>
        <p:spPr bwMode="auto">
          <a:xfrm rot="5400000" flipV="1">
            <a:off x="5639594" y="5931927"/>
            <a:ext cx="431800" cy="1588"/>
          </a:xfrm>
          <a:prstGeom prst="curvedConnector5">
            <a:avLst>
              <a:gd name="adj1" fmla="val -1472"/>
              <a:gd name="adj2" fmla="val 26900000"/>
              <a:gd name="adj3" fmla="val 108454"/>
            </a:avLst>
          </a:prstGeom>
          <a:noFill/>
          <a:ln w="28575">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4D3543E0-EC79-4787-8768-90CF74FC1EB3}"/>
              </a:ext>
            </a:extLst>
          </p:cNvPr>
          <p:cNvSpPr txBox="1">
            <a:spLocks noChangeArrowheads="1"/>
          </p:cNvSpPr>
          <p:nvPr/>
        </p:nvSpPr>
        <p:spPr bwMode="auto">
          <a:xfrm>
            <a:off x="3048000" y="3341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16" name="Text Box 15">
            <a:extLst>
              <a:ext uri="{FF2B5EF4-FFF2-40B4-BE49-F238E27FC236}">
                <a16:creationId xmlns:a16="http://schemas.microsoft.com/office/drawing/2014/main" id="{EB1ECC2E-0AB6-48FA-A8C7-4BF3F583237E}"/>
              </a:ext>
            </a:extLst>
          </p:cNvPr>
          <p:cNvSpPr txBox="1">
            <a:spLocks noChangeArrowheads="1"/>
          </p:cNvSpPr>
          <p:nvPr/>
        </p:nvSpPr>
        <p:spPr bwMode="auto">
          <a:xfrm>
            <a:off x="5943600" y="31133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0</a:t>
            </a:r>
          </a:p>
        </p:txBody>
      </p:sp>
      <p:sp>
        <p:nvSpPr>
          <p:cNvPr id="17" name="Text Box 16">
            <a:extLst>
              <a:ext uri="{FF2B5EF4-FFF2-40B4-BE49-F238E27FC236}">
                <a16:creationId xmlns:a16="http://schemas.microsoft.com/office/drawing/2014/main" id="{B4646422-4B99-4903-B7BD-9B4A3A91B297}"/>
              </a:ext>
            </a:extLst>
          </p:cNvPr>
          <p:cNvSpPr txBox="1">
            <a:spLocks noChangeArrowheads="1"/>
          </p:cNvSpPr>
          <p:nvPr/>
        </p:nvSpPr>
        <p:spPr bwMode="auto">
          <a:xfrm>
            <a:off x="5613400" y="45611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A4A2BE3F-35C3-4267-80F6-11A264AC3E44}"/>
              </a:ext>
            </a:extLst>
          </p:cNvPr>
          <p:cNvSpPr txBox="1">
            <a:spLocks noChangeArrowheads="1"/>
          </p:cNvSpPr>
          <p:nvPr/>
        </p:nvSpPr>
        <p:spPr bwMode="auto">
          <a:xfrm>
            <a:off x="3276600" y="59327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Wingdings" panose="05000000000000000000" pitchFamily="2" charset="2"/>
              </a:rPr>
              <a:t>$</a:t>
            </a:r>
            <a:r>
              <a:rPr lang="en-US" altLang="en-US"/>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9" name="Text Box 18">
            <a:extLst>
              <a:ext uri="{FF2B5EF4-FFF2-40B4-BE49-F238E27FC236}">
                <a16:creationId xmlns:a16="http://schemas.microsoft.com/office/drawing/2014/main" id="{EF5E5A1D-88DC-4A10-BBAE-955665ADB578}"/>
              </a:ext>
            </a:extLst>
          </p:cNvPr>
          <p:cNvSpPr txBox="1">
            <a:spLocks noChangeArrowheads="1"/>
          </p:cNvSpPr>
          <p:nvPr/>
        </p:nvSpPr>
        <p:spPr bwMode="auto">
          <a:xfrm>
            <a:off x="5867400" y="537392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0</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0" name="Rectangle 26">
            <a:extLst>
              <a:ext uri="{FF2B5EF4-FFF2-40B4-BE49-F238E27FC236}">
                <a16:creationId xmlns:a16="http://schemas.microsoft.com/office/drawing/2014/main" id="{08F2C076-9F01-41CD-A365-D7AA977D2C9B}"/>
              </a:ext>
            </a:extLst>
          </p:cNvPr>
          <p:cNvSpPr>
            <a:spLocks noChangeArrowheads="1"/>
          </p:cNvSpPr>
          <p:nvPr/>
        </p:nvSpPr>
        <p:spPr bwMode="auto">
          <a:xfrm>
            <a:off x="7772400" y="57612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21" name="Rectangle 25">
            <a:extLst>
              <a:ext uri="{FF2B5EF4-FFF2-40B4-BE49-F238E27FC236}">
                <a16:creationId xmlns:a16="http://schemas.microsoft.com/office/drawing/2014/main" id="{0DE9C408-E630-477D-8A92-A6BE49953CC5}"/>
              </a:ext>
            </a:extLst>
          </p:cNvPr>
          <p:cNvSpPr>
            <a:spLocks noChangeArrowheads="1"/>
          </p:cNvSpPr>
          <p:nvPr/>
        </p:nvSpPr>
        <p:spPr bwMode="auto">
          <a:xfrm>
            <a:off x="7772400" y="524374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sym typeface="Wingdings" panose="05000000000000000000" pitchFamily="2" charset="2"/>
              </a:rPr>
              <a:t>$</a:t>
            </a:r>
          </a:p>
        </p:txBody>
      </p:sp>
      <p:sp>
        <p:nvSpPr>
          <p:cNvPr id="22" name="Rectangle 24">
            <a:extLst>
              <a:ext uri="{FF2B5EF4-FFF2-40B4-BE49-F238E27FC236}">
                <a16:creationId xmlns:a16="http://schemas.microsoft.com/office/drawing/2014/main" id="{DDD8256A-E4C3-4AAF-B014-FFA39E60D1DC}"/>
              </a:ext>
            </a:extLst>
          </p:cNvPr>
          <p:cNvSpPr>
            <a:spLocks noChangeArrowheads="1"/>
          </p:cNvSpPr>
          <p:nvPr/>
        </p:nvSpPr>
        <p:spPr bwMode="auto">
          <a:xfrm>
            <a:off x="7772400" y="472622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3" name="Rectangle 23">
            <a:extLst>
              <a:ext uri="{FF2B5EF4-FFF2-40B4-BE49-F238E27FC236}">
                <a16:creationId xmlns:a16="http://schemas.microsoft.com/office/drawing/2014/main" id="{96AC061F-EA8D-4FA4-855E-F9ADB94FE1AE}"/>
              </a:ext>
            </a:extLst>
          </p:cNvPr>
          <p:cNvSpPr>
            <a:spLocks noChangeArrowheads="1"/>
          </p:cNvSpPr>
          <p:nvPr/>
        </p:nvSpPr>
        <p:spPr bwMode="auto">
          <a:xfrm>
            <a:off x="7772400" y="4208696"/>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4" name="Rectangle 22">
            <a:extLst>
              <a:ext uri="{FF2B5EF4-FFF2-40B4-BE49-F238E27FC236}">
                <a16:creationId xmlns:a16="http://schemas.microsoft.com/office/drawing/2014/main" id="{813BEC5F-2606-4C66-AFEE-D09E40FFC87C}"/>
              </a:ext>
            </a:extLst>
          </p:cNvPr>
          <p:cNvSpPr>
            <a:spLocks noChangeArrowheads="1"/>
          </p:cNvSpPr>
          <p:nvPr/>
        </p:nvSpPr>
        <p:spPr bwMode="auto">
          <a:xfrm>
            <a:off x="7772400" y="3691171"/>
            <a:ext cx="12192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algn="ctr" eaLnBrk="1" hangingPunct="1">
              <a:buFontTx/>
              <a:buNone/>
            </a:pPr>
            <a:r>
              <a:rPr lang="en-US" altLang="en-US" sz="2800"/>
              <a:t>0</a:t>
            </a:r>
          </a:p>
        </p:txBody>
      </p:sp>
      <p:sp>
        <p:nvSpPr>
          <p:cNvPr id="25" name="Line 29">
            <a:extLst>
              <a:ext uri="{FF2B5EF4-FFF2-40B4-BE49-F238E27FC236}">
                <a16:creationId xmlns:a16="http://schemas.microsoft.com/office/drawing/2014/main" id="{3E3D053F-094C-4A8C-BB4A-C2E13D199FD6}"/>
              </a:ext>
            </a:extLst>
          </p:cNvPr>
          <p:cNvSpPr>
            <a:spLocks noChangeShapeType="1"/>
          </p:cNvSpPr>
          <p:nvPr/>
        </p:nvSpPr>
        <p:spPr bwMode="auto">
          <a:xfrm>
            <a:off x="7772400" y="369117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Line 30">
            <a:extLst>
              <a:ext uri="{FF2B5EF4-FFF2-40B4-BE49-F238E27FC236}">
                <a16:creationId xmlns:a16="http://schemas.microsoft.com/office/drawing/2014/main" id="{900A2D75-4052-41E9-A58E-BD8E913E2928}"/>
              </a:ext>
            </a:extLst>
          </p:cNvPr>
          <p:cNvSpPr>
            <a:spLocks noChangeShapeType="1"/>
          </p:cNvSpPr>
          <p:nvPr/>
        </p:nvSpPr>
        <p:spPr bwMode="auto">
          <a:xfrm>
            <a:off x="7772400" y="420869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Line 31">
            <a:extLst>
              <a:ext uri="{FF2B5EF4-FFF2-40B4-BE49-F238E27FC236}">
                <a16:creationId xmlns:a16="http://schemas.microsoft.com/office/drawing/2014/main" id="{7B086624-98DB-4D0A-89B5-281A48EAF016}"/>
              </a:ext>
            </a:extLst>
          </p:cNvPr>
          <p:cNvSpPr>
            <a:spLocks noChangeShapeType="1"/>
          </p:cNvSpPr>
          <p:nvPr/>
        </p:nvSpPr>
        <p:spPr bwMode="auto">
          <a:xfrm>
            <a:off x="7772400" y="4726221"/>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32">
            <a:extLst>
              <a:ext uri="{FF2B5EF4-FFF2-40B4-BE49-F238E27FC236}">
                <a16:creationId xmlns:a16="http://schemas.microsoft.com/office/drawing/2014/main" id="{84D59E83-E90E-42A2-BAB5-5232FF467B4F}"/>
              </a:ext>
            </a:extLst>
          </p:cNvPr>
          <p:cNvSpPr>
            <a:spLocks noChangeShapeType="1"/>
          </p:cNvSpPr>
          <p:nvPr/>
        </p:nvSpPr>
        <p:spPr bwMode="auto">
          <a:xfrm>
            <a:off x="7772400" y="5243746"/>
            <a:ext cx="12192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 name="Line 33">
            <a:extLst>
              <a:ext uri="{FF2B5EF4-FFF2-40B4-BE49-F238E27FC236}">
                <a16:creationId xmlns:a16="http://schemas.microsoft.com/office/drawing/2014/main" id="{2039864C-2D69-46DA-B041-3CD8F827EC8B}"/>
              </a:ext>
            </a:extLst>
          </p:cNvPr>
          <p:cNvSpPr>
            <a:spLocks noChangeShapeType="1"/>
          </p:cNvSpPr>
          <p:nvPr/>
        </p:nvSpPr>
        <p:spPr bwMode="auto">
          <a:xfrm>
            <a:off x="7772400" y="5761271"/>
            <a:ext cx="12192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 name="Line 34">
            <a:extLst>
              <a:ext uri="{FF2B5EF4-FFF2-40B4-BE49-F238E27FC236}">
                <a16:creationId xmlns:a16="http://schemas.microsoft.com/office/drawing/2014/main" id="{32625AA6-DE0C-41F7-9F2A-E045904D9A2F}"/>
              </a:ext>
            </a:extLst>
          </p:cNvPr>
          <p:cNvSpPr>
            <a:spLocks noChangeShapeType="1"/>
          </p:cNvSpPr>
          <p:nvPr/>
        </p:nvSpPr>
        <p:spPr bwMode="auto">
          <a:xfrm>
            <a:off x="7772400" y="6278796"/>
            <a:ext cx="12192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1" name="Line 35">
            <a:extLst>
              <a:ext uri="{FF2B5EF4-FFF2-40B4-BE49-F238E27FC236}">
                <a16:creationId xmlns:a16="http://schemas.microsoft.com/office/drawing/2014/main" id="{2B9A3A06-65AD-48DB-A7CE-84AF3CBE5EE4}"/>
              </a:ext>
            </a:extLst>
          </p:cNvPr>
          <p:cNvSpPr>
            <a:spLocks noChangeShapeType="1"/>
          </p:cNvSpPr>
          <p:nvPr/>
        </p:nvSpPr>
        <p:spPr bwMode="auto">
          <a:xfrm>
            <a:off x="7772400" y="3494321"/>
            <a:ext cx="0" cy="22669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2" name="Line 36">
            <a:extLst>
              <a:ext uri="{FF2B5EF4-FFF2-40B4-BE49-F238E27FC236}">
                <a16:creationId xmlns:a16="http://schemas.microsoft.com/office/drawing/2014/main" id="{F788EB2A-C625-4DEB-8B98-8185753F9D55}"/>
              </a:ext>
            </a:extLst>
          </p:cNvPr>
          <p:cNvSpPr>
            <a:spLocks noChangeShapeType="1"/>
          </p:cNvSpPr>
          <p:nvPr/>
        </p:nvSpPr>
        <p:spPr bwMode="auto">
          <a:xfrm>
            <a:off x="8991600" y="3418121"/>
            <a:ext cx="0" cy="234315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3" name="Line 75">
            <a:extLst>
              <a:ext uri="{FF2B5EF4-FFF2-40B4-BE49-F238E27FC236}">
                <a16:creationId xmlns:a16="http://schemas.microsoft.com/office/drawing/2014/main" id="{882A3B8D-47D3-4737-A2DB-C8C253826BB6}"/>
              </a:ext>
            </a:extLst>
          </p:cNvPr>
          <p:cNvSpPr>
            <a:spLocks noChangeShapeType="1"/>
          </p:cNvSpPr>
          <p:nvPr/>
        </p:nvSpPr>
        <p:spPr bwMode="auto">
          <a:xfrm>
            <a:off x="77724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 name="Line 76">
            <a:extLst>
              <a:ext uri="{FF2B5EF4-FFF2-40B4-BE49-F238E27FC236}">
                <a16:creationId xmlns:a16="http://schemas.microsoft.com/office/drawing/2014/main" id="{6B0F8EAC-2A54-4BEE-AB29-2F677C180E58}"/>
              </a:ext>
            </a:extLst>
          </p:cNvPr>
          <p:cNvSpPr>
            <a:spLocks noChangeShapeType="1"/>
          </p:cNvSpPr>
          <p:nvPr/>
        </p:nvSpPr>
        <p:spPr bwMode="auto">
          <a:xfrm>
            <a:off x="8991600" y="5761271"/>
            <a:ext cx="0" cy="51752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aphicFrame>
        <p:nvGraphicFramePr>
          <p:cNvPr id="35" name="Group 71">
            <a:extLst>
              <a:ext uri="{FF2B5EF4-FFF2-40B4-BE49-F238E27FC236}">
                <a16:creationId xmlns:a16="http://schemas.microsoft.com/office/drawing/2014/main" id="{921472A5-B088-4CC8-86AD-40D0F35977B2}"/>
              </a:ext>
            </a:extLst>
          </p:cNvPr>
          <p:cNvGraphicFramePr>
            <a:graphicFrameLocks noGrp="1"/>
          </p:cNvGraphicFramePr>
          <p:nvPr>
            <p:extLst>
              <p:ext uri="{D42A27DB-BD31-4B8C-83A1-F6EECF244321}">
                <p14:modId xmlns:p14="http://schemas.microsoft.com/office/powerpoint/2010/main" val="3613094655"/>
              </p:ext>
            </p:extLst>
          </p:nvPr>
        </p:nvGraphicFramePr>
        <p:xfrm>
          <a:off x="1371600" y="2430696"/>
          <a:ext cx="4546600" cy="518048"/>
        </p:xfrm>
        <a:graphic>
          <a:graphicData uri="http://schemas.openxmlformats.org/drawingml/2006/table">
            <a:tbl>
              <a:tblPr/>
              <a:tblGrid>
                <a:gridCol w="14986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0</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ctr"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1</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78">
            <a:extLst>
              <a:ext uri="{FF2B5EF4-FFF2-40B4-BE49-F238E27FC236}">
                <a16:creationId xmlns:a16="http://schemas.microsoft.com/office/drawing/2014/main" id="{308A874D-ADE4-4FD8-B9E3-B7E4889979DB}"/>
              </a:ext>
            </a:extLst>
          </p:cNvPr>
          <p:cNvSpPr>
            <a:spLocks noChangeShapeType="1"/>
          </p:cNvSpPr>
          <p:nvPr/>
        </p:nvSpPr>
        <p:spPr bwMode="auto">
          <a:xfrm>
            <a:off x="7239000" y="55517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79">
            <a:extLst>
              <a:ext uri="{FF2B5EF4-FFF2-40B4-BE49-F238E27FC236}">
                <a16:creationId xmlns:a16="http://schemas.microsoft.com/office/drawing/2014/main" id="{8B621CB5-9551-4CA8-9D91-6C27620C38F7}"/>
              </a:ext>
            </a:extLst>
          </p:cNvPr>
          <p:cNvSpPr>
            <a:spLocks noChangeShapeType="1"/>
          </p:cNvSpPr>
          <p:nvPr/>
        </p:nvSpPr>
        <p:spPr bwMode="auto">
          <a:xfrm>
            <a:off x="3124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80">
            <a:extLst>
              <a:ext uri="{FF2B5EF4-FFF2-40B4-BE49-F238E27FC236}">
                <a16:creationId xmlns:a16="http://schemas.microsoft.com/office/drawing/2014/main" id="{3F5B9A4E-1022-4D59-A0D5-B9E62BF283E8}"/>
              </a:ext>
            </a:extLst>
          </p:cNvPr>
          <p:cNvSpPr>
            <a:spLocks noChangeShapeType="1"/>
          </p:cNvSpPr>
          <p:nvPr/>
        </p:nvSpPr>
        <p:spPr bwMode="auto">
          <a:xfrm>
            <a:off x="7239000" y="50183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81">
            <a:extLst>
              <a:ext uri="{FF2B5EF4-FFF2-40B4-BE49-F238E27FC236}">
                <a16:creationId xmlns:a16="http://schemas.microsoft.com/office/drawing/2014/main" id="{0F8BDAA8-1797-464B-970D-553FF18825B8}"/>
              </a:ext>
            </a:extLst>
          </p:cNvPr>
          <p:cNvSpPr>
            <a:spLocks noChangeShapeType="1"/>
          </p:cNvSpPr>
          <p:nvPr/>
        </p:nvSpPr>
        <p:spPr bwMode="auto">
          <a:xfrm>
            <a:off x="7239000" y="44849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82">
            <a:extLst>
              <a:ext uri="{FF2B5EF4-FFF2-40B4-BE49-F238E27FC236}">
                <a16:creationId xmlns:a16="http://schemas.microsoft.com/office/drawing/2014/main" id="{70B96B82-D9AD-4377-B1E3-BC12B6A0800B}"/>
              </a:ext>
            </a:extLst>
          </p:cNvPr>
          <p:cNvSpPr>
            <a:spLocks noChangeShapeType="1"/>
          </p:cNvSpPr>
          <p:nvPr/>
        </p:nvSpPr>
        <p:spPr bwMode="auto">
          <a:xfrm>
            <a:off x="7239000" y="3951521"/>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85">
            <a:extLst>
              <a:ext uri="{FF2B5EF4-FFF2-40B4-BE49-F238E27FC236}">
                <a16:creationId xmlns:a16="http://schemas.microsoft.com/office/drawing/2014/main" id="{4800457E-41A3-443C-8DCC-33D4A7F12909}"/>
              </a:ext>
            </a:extLst>
          </p:cNvPr>
          <p:cNvSpPr>
            <a:spLocks noChangeShapeType="1"/>
          </p:cNvSpPr>
          <p:nvPr/>
        </p:nvSpPr>
        <p:spPr bwMode="auto">
          <a:xfrm>
            <a:off x="3657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86">
            <a:extLst>
              <a:ext uri="{FF2B5EF4-FFF2-40B4-BE49-F238E27FC236}">
                <a16:creationId xmlns:a16="http://schemas.microsoft.com/office/drawing/2014/main" id="{001503D3-F472-4546-A893-AC263AEEF8A9}"/>
              </a:ext>
            </a:extLst>
          </p:cNvPr>
          <p:cNvSpPr>
            <a:spLocks noChangeShapeType="1"/>
          </p:cNvSpPr>
          <p:nvPr/>
        </p:nvSpPr>
        <p:spPr bwMode="auto">
          <a:xfrm>
            <a:off x="4114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87">
            <a:extLst>
              <a:ext uri="{FF2B5EF4-FFF2-40B4-BE49-F238E27FC236}">
                <a16:creationId xmlns:a16="http://schemas.microsoft.com/office/drawing/2014/main" id="{D66B86F2-2653-4E2F-B114-16A3CC6C7DEF}"/>
              </a:ext>
            </a:extLst>
          </p:cNvPr>
          <p:cNvSpPr>
            <a:spLocks noChangeShapeType="1"/>
          </p:cNvSpPr>
          <p:nvPr/>
        </p:nvSpPr>
        <p:spPr bwMode="auto">
          <a:xfrm>
            <a:off x="4648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88">
            <a:extLst>
              <a:ext uri="{FF2B5EF4-FFF2-40B4-BE49-F238E27FC236}">
                <a16:creationId xmlns:a16="http://schemas.microsoft.com/office/drawing/2014/main" id="{7101E6B7-6A4D-4F44-8825-0209EB548B10}"/>
              </a:ext>
            </a:extLst>
          </p:cNvPr>
          <p:cNvSpPr>
            <a:spLocks noChangeShapeType="1"/>
          </p:cNvSpPr>
          <p:nvPr/>
        </p:nvSpPr>
        <p:spPr bwMode="auto">
          <a:xfrm>
            <a:off x="51816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89">
            <a:extLst>
              <a:ext uri="{FF2B5EF4-FFF2-40B4-BE49-F238E27FC236}">
                <a16:creationId xmlns:a16="http://schemas.microsoft.com/office/drawing/2014/main" id="{DA8D5F33-3336-464E-B816-FA0F4FBFED1E}"/>
              </a:ext>
            </a:extLst>
          </p:cNvPr>
          <p:cNvSpPr>
            <a:spLocks noChangeShapeType="1"/>
          </p:cNvSpPr>
          <p:nvPr/>
        </p:nvSpPr>
        <p:spPr bwMode="auto">
          <a:xfrm>
            <a:off x="56388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90">
            <a:extLst>
              <a:ext uri="{FF2B5EF4-FFF2-40B4-BE49-F238E27FC236}">
                <a16:creationId xmlns:a16="http://schemas.microsoft.com/office/drawing/2014/main" id="{9101CB55-7E96-4126-B733-E74EF9D30CDE}"/>
              </a:ext>
            </a:extLst>
          </p:cNvPr>
          <p:cNvSpPr>
            <a:spLocks noChangeShapeType="1"/>
          </p:cNvSpPr>
          <p:nvPr/>
        </p:nvSpPr>
        <p:spPr bwMode="auto">
          <a:xfrm>
            <a:off x="6172200" y="2122721"/>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40239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1" nodeType="clickEffect">
                                  <p:stCondLst>
                                    <p:cond delay="0"/>
                                  </p:stCondLst>
                                  <p:childTnLst>
                                    <p:set>
                                      <p:cBhvr>
                                        <p:cTn id="6" dur="indefinite"/>
                                        <p:tgtEl>
                                          <p:spTgt spid="9"/>
                                        </p:tgtEl>
                                        <p:attrNameLst>
                                          <p:attrName>stroke.color</p:attrName>
                                        </p:attrNameLst>
                                      </p:cBhvr>
                                      <p:to>
                                        <p:clrVal>
                                          <a:srgbClr val="FF0000"/>
                                        </p:clrVal>
                                      </p:to>
                                    </p:set>
                                    <p:set>
                                      <p:cBhvr>
                                        <p:cTn id="7" dur="indefinite"/>
                                        <p:tgtEl>
                                          <p:spTgt spid="9"/>
                                        </p:tgtEl>
                                        <p:attrNameLst>
                                          <p:attrName>stroke.on</p:attrName>
                                        </p:attrNameLst>
                                      </p:cBhvr>
                                      <p:to>
                                        <p:strVal val="true"/>
                                      </p:to>
                                    </p:set>
                                  </p:childTnLst>
                                </p:cTn>
                              </p:par>
                              <p:par>
                                <p:cTn id="8" presetID="1" presetClass="emph" presetSubtype="1" nodeType="withEffect">
                                  <p:stCondLst>
                                    <p:cond delay="0"/>
                                  </p:stCondLst>
                                  <p:childTnLst>
                                    <p:set>
                                      <p:cBhvr>
                                        <p:cTn id="9" dur="indefinite"/>
                                        <p:tgtEl>
                                          <p:spTgt spid="5"/>
                                        </p:tgtEl>
                                        <p:attrNameLst>
                                          <p:attrName>fillcolor</p:attrName>
                                        </p:attrNameLst>
                                      </p:cBhvr>
                                      <p:to>
                                        <p:clrVal>
                                          <a:srgbClr val="FF0000"/>
                                        </p:clrVal>
                                      </p:to>
                                    </p:set>
                                    <p:set>
                                      <p:cBhvr>
                                        <p:cTn id="10" dur="indefinite"/>
                                        <p:tgtEl>
                                          <p:spTgt spid="5"/>
                                        </p:tgtEl>
                                        <p:attrNameLst>
                                          <p:attrName>fill.type</p:attrName>
                                        </p:attrNameLst>
                                      </p:cBhvr>
                                      <p:to>
                                        <p:strVal val="solid"/>
                                      </p:to>
                                    </p:set>
                                    <p:set>
                                      <p:cBhvr>
                                        <p:cTn id="11" dur="indefinite"/>
                                        <p:tgtEl>
                                          <p:spTgt spid="5"/>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7" presetClass="emph" presetSubtype="1" nodeType="clickEffect">
                                  <p:stCondLst>
                                    <p:cond delay="0"/>
                                  </p:stCondLst>
                                  <p:childTnLst>
                                    <p:set>
                                      <p:cBhvr>
                                        <p:cTn id="19" dur="indefinite"/>
                                        <p:tgtEl>
                                          <p:spTgt spid="10"/>
                                        </p:tgtEl>
                                        <p:attrNameLst>
                                          <p:attrName>stroke.color</p:attrName>
                                        </p:attrNameLst>
                                      </p:cBhvr>
                                      <p:to>
                                        <p:clrVal>
                                          <a:srgbClr val="FF0000"/>
                                        </p:clrVal>
                                      </p:to>
                                    </p:set>
                                    <p:set>
                                      <p:cBhvr>
                                        <p:cTn id="20" dur="indefinite"/>
                                        <p:tgtEl>
                                          <p:spTgt spid="10"/>
                                        </p:tgtEl>
                                        <p:attrNameLst>
                                          <p:attrName>stroke.on</p:attrName>
                                        </p:attrNameLst>
                                      </p:cBhvr>
                                      <p:to>
                                        <p:strVal val="true"/>
                                      </p:to>
                                    </p:set>
                                  </p:childTnLst>
                                </p:cTn>
                              </p:par>
                              <p:par>
                                <p:cTn id="21" presetID="3" presetClass="emph" presetSubtype="1" grpId="0" nodeType="withEffect">
                                  <p:stCondLst>
                                    <p:cond delay="0"/>
                                  </p:stCondLst>
                                  <p:childTnLst>
                                    <p:set>
                                      <p:cBhvr override="childStyle">
                                        <p:cTn id="22" dur="indefinite"/>
                                        <p:tgtEl>
                                          <p:spTgt spid="15"/>
                                        </p:tgtEl>
                                        <p:attrNameLst>
                                          <p:attrName>style.color</p:attrName>
                                        </p:attrNameLst>
                                      </p:cBhvr>
                                      <p:to>
                                        <p:clrVal>
                                          <a:srgbClr val="FF0000"/>
                                        </p:clrVal>
                                      </p:to>
                                    </p:set>
                                  </p:childTnLst>
                                </p:cTn>
                              </p:par>
                              <p:par>
                                <p:cTn id="23" presetID="1" presetClass="emph" presetSubtype="1" nodeType="withEffect">
                                  <p:stCondLst>
                                    <p:cond delay="0"/>
                                  </p:stCondLst>
                                  <p:childTnLst>
                                    <p:set>
                                      <p:cBhvr>
                                        <p:cTn id="24" dur="indefinite"/>
                                        <p:tgtEl>
                                          <p:spTgt spid="8"/>
                                        </p:tgtEl>
                                        <p:attrNameLst>
                                          <p:attrName>fillcolor</p:attrName>
                                        </p:attrNameLst>
                                      </p:cBhvr>
                                      <p:to>
                                        <p:clrVal>
                                          <a:srgbClr val="FF0000"/>
                                        </p:clrVal>
                                      </p:to>
                                    </p:set>
                                    <p:set>
                                      <p:cBhvr>
                                        <p:cTn id="25" dur="indefinite"/>
                                        <p:tgtEl>
                                          <p:spTgt spid="8"/>
                                        </p:tgtEl>
                                        <p:attrNameLst>
                                          <p:attrName>fill.type</p:attrName>
                                        </p:attrNameLst>
                                      </p:cBhvr>
                                      <p:to>
                                        <p:strVal val="solid"/>
                                      </p:to>
                                    </p:set>
                                    <p:set>
                                      <p:cBhvr>
                                        <p:cTn id="26" dur="indefinite"/>
                                        <p:tgtEl>
                                          <p:spTgt spid="8"/>
                                        </p:tgtEl>
                                        <p:attrNameLst>
                                          <p:attrName>fill.on</p:attrName>
                                        </p:attrNameLst>
                                      </p:cBhvr>
                                      <p:to>
                                        <p:strVal val="true"/>
                                      </p:to>
                                    </p:set>
                                  </p:childTnLst>
                                </p:cTn>
                              </p:par>
                              <p:par>
                                <p:cTn id="27" presetID="1" presetClass="emph" presetSubtype="1" nodeType="withEffect">
                                  <p:stCondLst>
                                    <p:cond delay="0"/>
                                  </p:stCondLst>
                                  <p:childTnLst>
                                    <p:set>
                                      <p:cBhvr>
                                        <p:cTn id="28" dur="indefinite"/>
                                        <p:tgtEl>
                                          <p:spTgt spid="5"/>
                                        </p:tgtEl>
                                        <p:attrNameLst>
                                          <p:attrName>fillcolor</p:attrName>
                                        </p:attrNameLst>
                                      </p:cBhvr>
                                      <p:to>
                                        <p:clrVal>
                                          <a:schemeClr val="bg1"/>
                                        </p:clrVal>
                                      </p:to>
                                    </p:set>
                                    <p:set>
                                      <p:cBhvr>
                                        <p:cTn id="29" dur="indefinite"/>
                                        <p:tgtEl>
                                          <p:spTgt spid="5"/>
                                        </p:tgtEl>
                                        <p:attrNameLst>
                                          <p:attrName>fill.type</p:attrName>
                                        </p:attrNameLst>
                                      </p:cBhvr>
                                      <p:to>
                                        <p:strVal val="solid"/>
                                      </p:to>
                                    </p:set>
                                    <p:set>
                                      <p:cBhvr>
                                        <p:cTn id="30" dur="indefinite"/>
                                        <p:tgtEl>
                                          <p:spTgt spid="5"/>
                                        </p:tgtEl>
                                        <p:attrNameLst>
                                          <p:attrName>fill.on</p:attrName>
                                        </p:attrNameLst>
                                      </p:cBhvr>
                                      <p:to>
                                        <p:strVal val="true"/>
                                      </p:to>
                                    </p:set>
                                  </p:childTnLst>
                                </p:cTn>
                              </p:par>
                              <p:par>
                                <p:cTn id="31" presetID="7" presetClass="emph" presetSubtype="1" nodeType="withEffect">
                                  <p:stCondLst>
                                    <p:cond delay="0"/>
                                  </p:stCondLst>
                                  <p:childTnLst>
                                    <p:set>
                                      <p:cBhvr>
                                        <p:cTn id="32" dur="indefinite"/>
                                        <p:tgtEl>
                                          <p:spTgt spid="9"/>
                                        </p:tgtEl>
                                        <p:attrNameLst>
                                          <p:attrName>stroke.color</p:attrName>
                                        </p:attrNameLst>
                                      </p:cBhvr>
                                      <p:to>
                                        <p:clrVal>
                                          <a:schemeClr val="bg1"/>
                                        </p:clrVal>
                                      </p:to>
                                    </p:set>
                                    <p:set>
                                      <p:cBhvr>
                                        <p:cTn id="33" dur="indefinite"/>
                                        <p:tgtEl>
                                          <p:spTgt spid="9"/>
                                        </p:tgtEl>
                                        <p:attrNameLst>
                                          <p:attrName>stroke.on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7" presetClass="emph" presetSubtype="1" nodeType="clickEffect">
                                  <p:stCondLst>
                                    <p:cond delay="0"/>
                                  </p:stCondLst>
                                  <p:childTnLst>
                                    <p:set>
                                      <p:cBhvr>
                                        <p:cTn id="43" dur="indefinite"/>
                                        <p:tgtEl>
                                          <p:spTgt spid="10"/>
                                        </p:tgtEl>
                                        <p:attrNameLst>
                                          <p:attrName>stroke.color</p:attrName>
                                        </p:attrNameLst>
                                      </p:cBhvr>
                                      <p:to>
                                        <p:clrVal>
                                          <a:schemeClr val="tx1"/>
                                        </p:clrVal>
                                      </p:to>
                                    </p:set>
                                    <p:set>
                                      <p:cBhvr>
                                        <p:cTn id="44" dur="indefinite"/>
                                        <p:tgtEl>
                                          <p:spTgt spid="10"/>
                                        </p:tgtEl>
                                        <p:attrNameLst>
                                          <p:attrName>stroke.on</p:attrName>
                                        </p:attrNameLst>
                                      </p:cBhvr>
                                      <p:to>
                                        <p:strVal val="true"/>
                                      </p:to>
                                    </p:set>
                                  </p:childTnLst>
                                </p:cTn>
                              </p:par>
                              <p:par>
                                <p:cTn id="45" presetID="3" presetClass="emph" presetSubtype="1" grpId="1" nodeType="withEffect">
                                  <p:stCondLst>
                                    <p:cond delay="0"/>
                                  </p:stCondLst>
                                  <p:childTnLst>
                                    <p:set>
                                      <p:cBhvr override="childStyle">
                                        <p:cTn id="46" dur="indefinite"/>
                                        <p:tgtEl>
                                          <p:spTgt spid="15"/>
                                        </p:tgtEl>
                                        <p:attrNameLst>
                                          <p:attrName>style.color</p:attrName>
                                        </p:attrNameLst>
                                      </p:cBhvr>
                                      <p:to>
                                        <p:clrVal>
                                          <a:schemeClr val="tx2"/>
                                        </p:clrVal>
                                      </p:to>
                                    </p:set>
                                  </p:childTnLst>
                                </p:cTn>
                              </p:par>
                              <p:par>
                                <p:cTn id="47" presetID="7" presetClass="emph" presetSubtype="1" nodeType="withEffect">
                                  <p:stCondLst>
                                    <p:cond delay="0"/>
                                  </p:stCondLst>
                                  <p:childTnLst>
                                    <p:set>
                                      <p:cBhvr>
                                        <p:cTn id="48" dur="indefinite"/>
                                        <p:tgtEl>
                                          <p:spTgt spid="13"/>
                                        </p:tgtEl>
                                        <p:attrNameLst>
                                          <p:attrName>stroke.color</p:attrName>
                                        </p:attrNameLst>
                                      </p:cBhvr>
                                      <p:to>
                                        <p:clrVal>
                                          <a:srgbClr val="FF0000"/>
                                        </p:clrVal>
                                      </p:to>
                                    </p:set>
                                    <p:set>
                                      <p:cBhvr>
                                        <p:cTn id="49" dur="indefinite"/>
                                        <p:tgtEl>
                                          <p:spTgt spid="13"/>
                                        </p:tgtEl>
                                        <p:attrNameLst>
                                          <p:attrName>stroke.on</p:attrName>
                                        </p:attrNameLst>
                                      </p:cBhvr>
                                      <p:to>
                                        <p:strVal val="true"/>
                                      </p:to>
                                    </p:set>
                                  </p:childTnLst>
                                </p:cTn>
                              </p:par>
                              <p:par>
                                <p:cTn id="50" presetID="3" presetClass="emph" presetSubtype="1" grpId="0" nodeType="withEffect">
                                  <p:stCondLst>
                                    <p:cond delay="0"/>
                                  </p:stCondLst>
                                  <p:childTnLst>
                                    <p:set>
                                      <p:cBhvr override="childStyle">
                                        <p:cTn id="51" dur="indefinite"/>
                                        <p:tgtEl>
                                          <p:spTgt spid="16"/>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36"/>
                                        </p:tgtEl>
                                        <p:attrNameLst>
                                          <p:attrName>style.visibility</p:attrName>
                                        </p:attrNameLst>
                                      </p:cBhvr>
                                      <p:to>
                                        <p:strVal val="hidden"/>
                                      </p:to>
                                    </p:set>
                                  </p:childTnLst>
                                </p:cTn>
                              </p:par>
                              <p:par>
                                <p:cTn id="56" presetID="1" presetClass="entr" presetSubtype="0" fill="hold" grpId="0" nodeType="withEffect">
                                  <p:stCondLst>
                                    <p:cond delay="0"/>
                                  </p:stCondLst>
                                  <p:childTnLst>
                                    <p:set>
                                      <p:cBhvr>
                                        <p:cTn id="57" dur="1" fill="hold">
                                          <p:stCondLst>
                                            <p:cond delay="0"/>
                                          </p:stCondLst>
                                        </p:cTn>
                                        <p:tgtEl>
                                          <p:spTgt spid="3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41"/>
                                        </p:tgtEl>
                                        <p:attrNameLst>
                                          <p:attrName>style.visibility</p:attrName>
                                        </p:attrNameLst>
                                      </p:cBhvr>
                                      <p:to>
                                        <p:strVal val="visible"/>
                                      </p:to>
                                    </p:set>
                                  </p:childTnLst>
                                </p:cTn>
                              </p:par>
                              <p:par>
                                <p:cTn id="64" presetID="1" presetClass="exit" presetSubtype="0" fill="hold" grpId="1" nodeType="withEffect">
                                  <p:stCondLst>
                                    <p:cond delay="0"/>
                                  </p:stCondLst>
                                  <p:childTnLst>
                                    <p:set>
                                      <p:cBhvr>
                                        <p:cTn id="65" dur="1" fill="hold">
                                          <p:stCondLst>
                                            <p:cond delay="0"/>
                                          </p:stCondLst>
                                        </p:cTn>
                                        <p:tgtEl>
                                          <p:spTgt spid="37"/>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38"/>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1" presetClass="exit" presetSubtype="0" fill="hold" grpId="1" nodeType="clickEffect">
                                  <p:stCondLst>
                                    <p:cond delay="0"/>
                                  </p:stCondLst>
                                  <p:childTnLst>
                                    <p:set>
                                      <p:cBhvr>
                                        <p:cTn id="77" dur="1" fill="hold">
                                          <p:stCondLst>
                                            <p:cond delay="0"/>
                                          </p:stCondLst>
                                        </p:cTn>
                                        <p:tgtEl>
                                          <p:spTgt spid="41"/>
                                        </p:tgtEl>
                                        <p:attrNameLst>
                                          <p:attrName>style.visibility</p:attrName>
                                        </p:attrNameLst>
                                      </p:cBhvr>
                                      <p:to>
                                        <p:strVal val="hidden"/>
                                      </p:to>
                                    </p:set>
                                  </p:childTnLst>
                                </p:cTn>
                              </p:par>
                              <p:par>
                                <p:cTn id="78" presetID="1" presetClass="entr" presetSubtype="0" fill="hold" grpId="0" nodeType="withEffect">
                                  <p:stCondLst>
                                    <p:cond delay="0"/>
                                  </p:stCondLst>
                                  <p:childTnLst>
                                    <p:set>
                                      <p:cBhvr>
                                        <p:cTn id="79" dur="1" fill="hold">
                                          <p:stCondLst>
                                            <p:cond delay="0"/>
                                          </p:stCondLst>
                                        </p:cTn>
                                        <p:tgtEl>
                                          <p:spTgt spid="42"/>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39"/>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40"/>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24"/>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2"/>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43"/>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mph" presetSubtype="1" nodeType="clickEffect">
                                  <p:stCondLst>
                                    <p:cond delay="0"/>
                                  </p:stCondLst>
                                  <p:childTnLst>
                                    <p:set>
                                      <p:cBhvr>
                                        <p:cTn id="97" dur="indefinite"/>
                                        <p:tgtEl>
                                          <p:spTgt spid="8"/>
                                        </p:tgtEl>
                                        <p:attrNameLst>
                                          <p:attrName>fillcolor</p:attrName>
                                        </p:attrNameLst>
                                      </p:cBhvr>
                                      <p:to>
                                        <p:clrVal>
                                          <a:schemeClr val="bg1"/>
                                        </p:clrVal>
                                      </p:to>
                                    </p:set>
                                    <p:set>
                                      <p:cBhvr>
                                        <p:cTn id="98" dur="indefinite"/>
                                        <p:tgtEl>
                                          <p:spTgt spid="8"/>
                                        </p:tgtEl>
                                        <p:attrNameLst>
                                          <p:attrName>fill.type</p:attrName>
                                        </p:attrNameLst>
                                      </p:cBhvr>
                                      <p:to>
                                        <p:strVal val="solid"/>
                                      </p:to>
                                    </p:set>
                                    <p:set>
                                      <p:cBhvr>
                                        <p:cTn id="99" dur="indefinite"/>
                                        <p:tgtEl>
                                          <p:spTgt spid="8"/>
                                        </p:tgtEl>
                                        <p:attrNameLst>
                                          <p:attrName>fill.on</p:attrName>
                                        </p:attrNameLst>
                                      </p:cBhvr>
                                      <p:to>
                                        <p:strVal val="true"/>
                                      </p:to>
                                    </p:set>
                                  </p:childTnLst>
                                </p:cTn>
                              </p:par>
                              <p:par>
                                <p:cTn id="100" presetID="7" presetClass="emph" presetSubtype="1" nodeType="withEffect">
                                  <p:stCondLst>
                                    <p:cond delay="0"/>
                                  </p:stCondLst>
                                  <p:childTnLst>
                                    <p:set>
                                      <p:cBhvr>
                                        <p:cTn id="101" dur="indefinite"/>
                                        <p:tgtEl>
                                          <p:spTgt spid="13"/>
                                        </p:tgtEl>
                                        <p:attrNameLst>
                                          <p:attrName>stroke.color</p:attrName>
                                        </p:attrNameLst>
                                      </p:cBhvr>
                                      <p:to>
                                        <p:clrVal>
                                          <a:schemeClr val="tx2"/>
                                        </p:clrVal>
                                      </p:to>
                                    </p:set>
                                    <p:set>
                                      <p:cBhvr>
                                        <p:cTn id="102" dur="indefinite"/>
                                        <p:tgtEl>
                                          <p:spTgt spid="13"/>
                                        </p:tgtEl>
                                        <p:attrNameLst>
                                          <p:attrName>stroke.on</p:attrName>
                                        </p:attrNameLst>
                                      </p:cBhvr>
                                      <p:to>
                                        <p:strVal val="true"/>
                                      </p:to>
                                    </p:set>
                                  </p:childTnLst>
                                </p:cTn>
                              </p:par>
                              <p:par>
                                <p:cTn id="103" presetID="3" presetClass="emph" presetSubtype="1" grpId="1" nodeType="withEffect">
                                  <p:stCondLst>
                                    <p:cond delay="0"/>
                                  </p:stCondLst>
                                  <p:childTnLst>
                                    <p:set>
                                      <p:cBhvr override="childStyle">
                                        <p:cTn id="104" dur="indefinite"/>
                                        <p:tgtEl>
                                          <p:spTgt spid="16"/>
                                        </p:tgtEl>
                                        <p:attrNameLst>
                                          <p:attrName>style.color</p:attrName>
                                        </p:attrNameLst>
                                      </p:cBhvr>
                                      <p:to>
                                        <p:clrVal>
                                          <a:schemeClr val="tx1"/>
                                        </p:clrVal>
                                      </p:to>
                                    </p:set>
                                  </p:childTnLst>
                                </p:cTn>
                              </p:par>
                              <p:par>
                                <p:cTn id="105" presetID="7" presetClass="emph" presetSubtype="1" nodeType="withEffect">
                                  <p:stCondLst>
                                    <p:cond delay="0"/>
                                  </p:stCondLst>
                                  <p:childTnLst>
                                    <p:set>
                                      <p:cBhvr>
                                        <p:cTn id="106" dur="indefinite"/>
                                        <p:tgtEl>
                                          <p:spTgt spid="12"/>
                                        </p:tgtEl>
                                        <p:attrNameLst>
                                          <p:attrName>stroke.color</p:attrName>
                                        </p:attrNameLst>
                                      </p:cBhvr>
                                      <p:to>
                                        <p:clrVal>
                                          <a:srgbClr val="FF0000"/>
                                        </p:clrVal>
                                      </p:to>
                                    </p:set>
                                    <p:set>
                                      <p:cBhvr>
                                        <p:cTn id="107" dur="indefinite"/>
                                        <p:tgtEl>
                                          <p:spTgt spid="12"/>
                                        </p:tgtEl>
                                        <p:attrNameLst>
                                          <p:attrName>stroke.on</p:attrName>
                                        </p:attrNameLst>
                                      </p:cBhvr>
                                      <p:to>
                                        <p:strVal val="true"/>
                                      </p:to>
                                    </p:set>
                                  </p:childTnLst>
                                </p:cTn>
                              </p:par>
                              <p:par>
                                <p:cTn id="108" presetID="3" presetClass="emph" presetSubtype="1" grpId="0" nodeType="withEffect">
                                  <p:stCondLst>
                                    <p:cond delay="0"/>
                                  </p:stCondLst>
                                  <p:childTnLst>
                                    <p:set>
                                      <p:cBhvr override="childStyle">
                                        <p:cTn id="109" dur="indefinite"/>
                                        <p:tgtEl>
                                          <p:spTgt spid="17"/>
                                        </p:tgtEl>
                                        <p:attrNameLst>
                                          <p:attrName>style.color</p:attrName>
                                        </p:attrNameLst>
                                      </p:cBhvr>
                                      <p:to>
                                        <p:clrVal>
                                          <a:srgbClr val="FF0000"/>
                                        </p:clrVal>
                                      </p:to>
                                    </p:set>
                                  </p:childTnLst>
                                </p:cTn>
                              </p:par>
                              <p:par>
                                <p:cTn id="110" presetID="1" presetClass="emph" presetSubtype="1" nodeType="withEffect">
                                  <p:stCondLst>
                                    <p:cond delay="0"/>
                                  </p:stCondLst>
                                  <p:childTnLst>
                                    <p:set>
                                      <p:cBhvr>
                                        <p:cTn id="111" dur="indefinite"/>
                                        <p:tgtEl>
                                          <p:spTgt spid="7"/>
                                        </p:tgtEl>
                                        <p:attrNameLst>
                                          <p:attrName>fillcolor</p:attrName>
                                        </p:attrNameLst>
                                      </p:cBhvr>
                                      <p:to>
                                        <p:clrVal>
                                          <a:srgbClr val="FF0000"/>
                                        </p:clrVal>
                                      </p:to>
                                    </p:set>
                                    <p:set>
                                      <p:cBhvr>
                                        <p:cTn id="112" dur="indefinite"/>
                                        <p:tgtEl>
                                          <p:spTgt spid="7"/>
                                        </p:tgtEl>
                                        <p:attrNameLst>
                                          <p:attrName>fill.type</p:attrName>
                                        </p:attrNameLst>
                                      </p:cBhvr>
                                      <p:to>
                                        <p:strVal val="solid"/>
                                      </p:to>
                                    </p:set>
                                    <p:set>
                                      <p:cBhvr>
                                        <p:cTn id="113" dur="indefinite"/>
                                        <p:tgtEl>
                                          <p:spTgt spid="7"/>
                                        </p:tgtEl>
                                        <p:attrNameLst>
                                          <p:attrName>fill.on</p:attrName>
                                        </p:attrNameLst>
                                      </p:cBhvr>
                                      <p:to>
                                        <p:strVal val="tru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40"/>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24"/>
                                        </p:tgtEl>
                                        <p:attrNameLst>
                                          <p:attrName>style.visibility</p:attrName>
                                        </p:attrNameLst>
                                      </p:cBhvr>
                                      <p:to>
                                        <p:strVal val="hidden"/>
                                      </p:to>
                                    </p:set>
                                  </p:childTnLst>
                                </p:cTn>
                              </p:par>
                              <p:par>
                                <p:cTn id="120" presetID="1" presetClass="entr" presetSubtype="0" fill="hold" grpId="2" nodeType="withEffect">
                                  <p:stCondLst>
                                    <p:cond delay="0"/>
                                  </p:stCondLst>
                                  <p:childTnLst>
                                    <p:set>
                                      <p:cBhvr>
                                        <p:cTn id="121" dur="1" fill="hold">
                                          <p:stCondLst>
                                            <p:cond delay="0"/>
                                          </p:stCondLst>
                                        </p:cTn>
                                        <p:tgtEl>
                                          <p:spTgt spid="39"/>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1" presetClass="exit" presetSubtype="0" fill="hold" grpId="1" nodeType="clickEffect">
                                  <p:stCondLst>
                                    <p:cond delay="0"/>
                                  </p:stCondLst>
                                  <p:childTnLst>
                                    <p:set>
                                      <p:cBhvr>
                                        <p:cTn id="125" dur="1" fill="hold">
                                          <p:stCondLst>
                                            <p:cond delay="0"/>
                                          </p:stCondLst>
                                        </p:cTn>
                                        <p:tgtEl>
                                          <p:spTgt spid="43"/>
                                        </p:tgtEl>
                                        <p:attrNameLst>
                                          <p:attrName>style.visibility</p:attrName>
                                        </p:attrNameLst>
                                      </p:cBhvr>
                                      <p:to>
                                        <p:strVal val="hidden"/>
                                      </p:to>
                                    </p:set>
                                  </p:childTnLst>
                                </p:cTn>
                              </p:par>
                              <p:par>
                                <p:cTn id="126" presetID="1" presetClass="entr" presetSubtype="0" fill="hold" grpId="0"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7" presetClass="emph" presetSubtype="1" nodeType="clickEffect">
                                  <p:stCondLst>
                                    <p:cond delay="0"/>
                                  </p:stCondLst>
                                  <p:childTnLst>
                                    <p:set>
                                      <p:cBhvr>
                                        <p:cTn id="131" dur="indefinite"/>
                                        <p:tgtEl>
                                          <p:spTgt spid="12"/>
                                        </p:tgtEl>
                                        <p:attrNameLst>
                                          <p:attrName>stroke.color</p:attrName>
                                        </p:attrNameLst>
                                      </p:cBhvr>
                                      <p:to>
                                        <p:clrVal>
                                          <a:schemeClr val="tx1"/>
                                        </p:clrVal>
                                      </p:to>
                                    </p:set>
                                    <p:set>
                                      <p:cBhvr>
                                        <p:cTn id="132" dur="indefinite"/>
                                        <p:tgtEl>
                                          <p:spTgt spid="12"/>
                                        </p:tgtEl>
                                        <p:attrNameLst>
                                          <p:attrName>stroke.on</p:attrName>
                                        </p:attrNameLst>
                                      </p:cBhvr>
                                      <p:to>
                                        <p:strVal val="true"/>
                                      </p:to>
                                    </p:set>
                                  </p:childTnLst>
                                </p:cTn>
                              </p:par>
                              <p:par>
                                <p:cTn id="133" presetID="3" presetClass="emph" presetSubtype="1" grpId="1" nodeType="withEffect">
                                  <p:stCondLst>
                                    <p:cond delay="0"/>
                                  </p:stCondLst>
                                  <p:childTnLst>
                                    <p:set>
                                      <p:cBhvr override="childStyle">
                                        <p:cTn id="134" dur="indefinite"/>
                                        <p:tgtEl>
                                          <p:spTgt spid="17"/>
                                        </p:tgtEl>
                                        <p:attrNameLst>
                                          <p:attrName>style.color</p:attrName>
                                        </p:attrNameLst>
                                      </p:cBhvr>
                                      <p:to>
                                        <p:clrVal>
                                          <a:schemeClr val="tx1"/>
                                        </p:clrVal>
                                      </p:to>
                                    </p:set>
                                  </p:childTnLst>
                                </p:cTn>
                              </p:par>
                              <p:par>
                                <p:cTn id="135" presetID="7" presetClass="emph" presetSubtype="1" nodeType="withEffect">
                                  <p:stCondLst>
                                    <p:cond delay="0"/>
                                  </p:stCondLst>
                                  <p:childTnLst>
                                    <p:set>
                                      <p:cBhvr>
                                        <p:cTn id="136" dur="indefinite"/>
                                        <p:tgtEl>
                                          <p:spTgt spid="14"/>
                                        </p:tgtEl>
                                        <p:attrNameLst>
                                          <p:attrName>stroke.color</p:attrName>
                                        </p:attrNameLst>
                                      </p:cBhvr>
                                      <p:to>
                                        <p:clrVal>
                                          <a:srgbClr val="FF0000"/>
                                        </p:clrVal>
                                      </p:to>
                                    </p:set>
                                    <p:set>
                                      <p:cBhvr>
                                        <p:cTn id="137" dur="indefinite"/>
                                        <p:tgtEl>
                                          <p:spTgt spid="14"/>
                                        </p:tgtEl>
                                        <p:attrNameLst>
                                          <p:attrName>stroke.on</p:attrName>
                                        </p:attrNameLst>
                                      </p:cBhvr>
                                      <p:to>
                                        <p:strVal val="true"/>
                                      </p:to>
                                    </p:set>
                                  </p:childTnLst>
                                </p:cTn>
                              </p:par>
                              <p:par>
                                <p:cTn id="138" presetID="3" presetClass="emph" presetSubtype="1" grpId="0" nodeType="withEffect">
                                  <p:stCondLst>
                                    <p:cond delay="0"/>
                                  </p:stCondLst>
                                  <p:childTnLst>
                                    <p:set>
                                      <p:cBhvr override="childStyle">
                                        <p:cTn id="139" dur="indefinite"/>
                                        <p:tgtEl>
                                          <p:spTgt spid="19"/>
                                        </p:tgtEl>
                                        <p:attrNameLst>
                                          <p:attrName>style.color</p:attrName>
                                        </p:attrNameLst>
                                      </p:cBhvr>
                                      <p:to>
                                        <p:clrVal>
                                          <a:srgbClr val="FF0000"/>
                                        </p:clrVal>
                                      </p:to>
                                    </p:se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grpId="3" nodeType="clickEffect">
                                  <p:stCondLst>
                                    <p:cond delay="0"/>
                                  </p:stCondLst>
                                  <p:childTnLst>
                                    <p:set>
                                      <p:cBhvr>
                                        <p:cTn id="143" dur="1" fill="hold">
                                          <p:stCondLst>
                                            <p:cond delay="0"/>
                                          </p:stCondLst>
                                        </p:cTn>
                                        <p:tgtEl>
                                          <p:spTgt spid="39"/>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23"/>
                                        </p:tgtEl>
                                        <p:attrNameLst>
                                          <p:attrName>style.visibility</p:attrName>
                                        </p:attrNameLst>
                                      </p:cBhvr>
                                      <p:to>
                                        <p:strVal val="hidden"/>
                                      </p:to>
                                    </p:set>
                                  </p:childTnLst>
                                </p:cTn>
                              </p:par>
                              <p:par>
                                <p:cTn id="146" presetID="1" presetClass="entr" presetSubtype="0" fill="hold" grpId="2" nodeType="withEffect">
                                  <p:stCondLst>
                                    <p:cond delay="0"/>
                                  </p:stCondLst>
                                  <p:childTnLst>
                                    <p:set>
                                      <p:cBhvr>
                                        <p:cTn id="147" dur="1" fill="hold">
                                          <p:stCondLst>
                                            <p:cond delay="0"/>
                                          </p:stCondLst>
                                        </p:cTn>
                                        <p:tgtEl>
                                          <p:spTgt spid="38"/>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xit" presetSubtype="0" fill="hold" grpId="1" nodeType="clickEffect">
                                  <p:stCondLst>
                                    <p:cond delay="0"/>
                                  </p:stCondLst>
                                  <p:childTnLst>
                                    <p:set>
                                      <p:cBhvr>
                                        <p:cTn id="151" dur="1" fill="hold">
                                          <p:stCondLst>
                                            <p:cond delay="0"/>
                                          </p:stCondLst>
                                        </p:cTn>
                                        <p:tgtEl>
                                          <p:spTgt spid="44"/>
                                        </p:tgtEl>
                                        <p:attrNameLst>
                                          <p:attrName>style.visibility</p:attrName>
                                        </p:attrNameLst>
                                      </p:cBhvr>
                                      <p:to>
                                        <p:strVal val="hidden"/>
                                      </p:to>
                                    </p:set>
                                  </p:childTnLst>
                                </p:cTn>
                              </p:par>
                              <p:par>
                                <p:cTn id="152" presetID="1" presetClass="entr" presetSubtype="0" fill="hold" grpId="0" nodeType="withEffect">
                                  <p:stCondLst>
                                    <p:cond delay="0"/>
                                  </p:stCondLst>
                                  <p:childTnLst>
                                    <p:set>
                                      <p:cBhvr>
                                        <p:cTn id="153" dur="1" fill="hold">
                                          <p:stCondLst>
                                            <p:cond delay="0"/>
                                          </p:stCondLst>
                                        </p:cTn>
                                        <p:tgtEl>
                                          <p:spTgt spid="45"/>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presetID="1" presetClass="exit" presetSubtype="0" fill="hold" grpId="3" nodeType="clickEffect">
                                  <p:stCondLst>
                                    <p:cond delay="0"/>
                                  </p:stCondLst>
                                  <p:childTnLst>
                                    <p:set>
                                      <p:cBhvr>
                                        <p:cTn id="157" dur="1" fill="hold">
                                          <p:stCondLst>
                                            <p:cond delay="0"/>
                                          </p:stCondLst>
                                        </p:cTn>
                                        <p:tgtEl>
                                          <p:spTgt spid="38"/>
                                        </p:tgtEl>
                                        <p:attrNameLst>
                                          <p:attrName>style.visibility</p:attrName>
                                        </p:attrNameLst>
                                      </p:cBhvr>
                                      <p:to>
                                        <p:strVal val="hidden"/>
                                      </p:to>
                                    </p:set>
                                  </p:childTnLst>
                                </p:cTn>
                              </p:par>
                              <p:par>
                                <p:cTn id="158" presetID="1" presetClass="exit" presetSubtype="0" fill="hold" grpId="1" nodeType="withEffect">
                                  <p:stCondLst>
                                    <p:cond delay="0"/>
                                  </p:stCondLst>
                                  <p:childTnLst>
                                    <p:set>
                                      <p:cBhvr>
                                        <p:cTn id="159" dur="1" fill="hold">
                                          <p:stCondLst>
                                            <p:cond delay="0"/>
                                          </p:stCondLst>
                                        </p:cTn>
                                        <p:tgtEl>
                                          <p:spTgt spid="22"/>
                                        </p:tgtEl>
                                        <p:attrNameLst>
                                          <p:attrName>style.visibility</p:attrName>
                                        </p:attrNameLst>
                                      </p:cBhvr>
                                      <p:to>
                                        <p:strVal val="hidden"/>
                                      </p:to>
                                    </p:set>
                                  </p:childTnLst>
                                </p:cTn>
                              </p:par>
                              <p:par>
                                <p:cTn id="160" presetID="1" presetClass="entr" presetSubtype="0" fill="hold" grpId="2" nodeType="withEffect">
                                  <p:stCondLst>
                                    <p:cond delay="0"/>
                                  </p:stCondLst>
                                  <p:childTnLst>
                                    <p:set>
                                      <p:cBhvr>
                                        <p:cTn id="161" dur="1" fill="hold">
                                          <p:stCondLst>
                                            <p:cond delay="0"/>
                                          </p:stCondLst>
                                        </p:cTn>
                                        <p:tgtEl>
                                          <p:spTgt spid="36"/>
                                        </p:tgtEl>
                                        <p:attrNameLst>
                                          <p:attrName>style.visibility</p:attrName>
                                        </p:attrNameLst>
                                      </p:cBhvr>
                                      <p:to>
                                        <p:strVal val="visible"/>
                                      </p:to>
                                    </p:set>
                                  </p:childTnLst>
                                </p:cTn>
                              </p:par>
                            </p:childTnLst>
                          </p:cTn>
                        </p:par>
                      </p:childTnLst>
                    </p:cTn>
                  </p:par>
                  <p:par>
                    <p:cTn id="162" fill="hold">
                      <p:stCondLst>
                        <p:cond delay="indefinite"/>
                      </p:stCondLst>
                      <p:childTnLst>
                        <p:par>
                          <p:cTn id="163" fill="hold">
                            <p:stCondLst>
                              <p:cond delay="0"/>
                            </p:stCondLst>
                            <p:childTnLst>
                              <p:par>
                                <p:cTn id="164" presetID="1" presetClass="exit" presetSubtype="0" fill="hold" grpId="1" nodeType="clickEffect">
                                  <p:stCondLst>
                                    <p:cond delay="0"/>
                                  </p:stCondLst>
                                  <p:childTnLst>
                                    <p:set>
                                      <p:cBhvr>
                                        <p:cTn id="165" dur="1" fill="hold">
                                          <p:stCondLst>
                                            <p:cond delay="0"/>
                                          </p:stCondLst>
                                        </p:cTn>
                                        <p:tgtEl>
                                          <p:spTgt spid="45"/>
                                        </p:tgtEl>
                                        <p:attrNameLst>
                                          <p:attrName>style.visibility</p:attrName>
                                        </p:attrNameLst>
                                      </p:cBhvr>
                                      <p:to>
                                        <p:strVal val="hidden"/>
                                      </p:to>
                                    </p:set>
                                  </p:childTnLst>
                                </p:cTn>
                              </p:par>
                              <p:par>
                                <p:cTn id="166" presetID="1" presetClass="entr" presetSubtype="0" fill="hold" grpId="0" nodeType="withEffect">
                                  <p:stCondLst>
                                    <p:cond delay="0"/>
                                  </p:stCondLst>
                                  <p:childTnLst>
                                    <p:set>
                                      <p:cBhvr>
                                        <p:cTn id="167" dur="1" fill="hold">
                                          <p:stCondLst>
                                            <p:cond delay="0"/>
                                          </p:stCondLst>
                                        </p:cTn>
                                        <p:tgtEl>
                                          <p:spTgt spid="46"/>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7" presetClass="emph" presetSubtype="1" nodeType="clickEffect">
                                  <p:stCondLst>
                                    <p:cond delay="0"/>
                                  </p:stCondLst>
                                  <p:childTnLst>
                                    <p:set>
                                      <p:cBhvr>
                                        <p:cTn id="171" dur="indefinite"/>
                                        <p:tgtEl>
                                          <p:spTgt spid="14"/>
                                        </p:tgtEl>
                                        <p:attrNameLst>
                                          <p:attrName>stroke.color</p:attrName>
                                        </p:attrNameLst>
                                      </p:cBhvr>
                                      <p:to>
                                        <p:clrVal>
                                          <a:schemeClr val="tx1"/>
                                        </p:clrVal>
                                      </p:to>
                                    </p:set>
                                    <p:set>
                                      <p:cBhvr>
                                        <p:cTn id="172" dur="indefinite"/>
                                        <p:tgtEl>
                                          <p:spTgt spid="14"/>
                                        </p:tgtEl>
                                        <p:attrNameLst>
                                          <p:attrName>stroke.on</p:attrName>
                                        </p:attrNameLst>
                                      </p:cBhvr>
                                      <p:to>
                                        <p:strVal val="true"/>
                                      </p:to>
                                    </p:set>
                                  </p:childTnLst>
                                </p:cTn>
                              </p:par>
                              <p:par>
                                <p:cTn id="173" presetID="3" presetClass="emph" presetSubtype="1" grpId="1" nodeType="withEffect">
                                  <p:stCondLst>
                                    <p:cond delay="0"/>
                                  </p:stCondLst>
                                  <p:childTnLst>
                                    <p:set>
                                      <p:cBhvr override="childStyle">
                                        <p:cTn id="174" dur="indefinite"/>
                                        <p:tgtEl>
                                          <p:spTgt spid="19"/>
                                        </p:tgtEl>
                                        <p:attrNameLst>
                                          <p:attrName>style.color</p:attrName>
                                        </p:attrNameLst>
                                      </p:cBhvr>
                                      <p:to>
                                        <p:clrVal>
                                          <a:schemeClr val="tx1"/>
                                        </p:clrVal>
                                      </p:to>
                                    </p:set>
                                  </p:childTnLst>
                                </p:cTn>
                              </p:par>
                              <p:par>
                                <p:cTn id="175" presetID="1" presetClass="emph" presetSubtype="1" nodeType="withEffect">
                                  <p:stCondLst>
                                    <p:cond delay="0"/>
                                  </p:stCondLst>
                                  <p:childTnLst>
                                    <p:set>
                                      <p:cBhvr>
                                        <p:cTn id="176" dur="indefinite"/>
                                        <p:tgtEl>
                                          <p:spTgt spid="7"/>
                                        </p:tgtEl>
                                        <p:attrNameLst>
                                          <p:attrName>fillcolor</p:attrName>
                                        </p:attrNameLst>
                                      </p:cBhvr>
                                      <p:to>
                                        <p:clrVal>
                                          <a:schemeClr val="bg1"/>
                                        </p:clrVal>
                                      </p:to>
                                    </p:set>
                                    <p:set>
                                      <p:cBhvr>
                                        <p:cTn id="177" dur="indefinite"/>
                                        <p:tgtEl>
                                          <p:spTgt spid="7"/>
                                        </p:tgtEl>
                                        <p:attrNameLst>
                                          <p:attrName>fill.type</p:attrName>
                                        </p:attrNameLst>
                                      </p:cBhvr>
                                      <p:to>
                                        <p:strVal val="solid"/>
                                      </p:to>
                                    </p:set>
                                    <p:set>
                                      <p:cBhvr>
                                        <p:cTn id="178" dur="indefinite"/>
                                        <p:tgtEl>
                                          <p:spTgt spid="7"/>
                                        </p:tgtEl>
                                        <p:attrNameLst>
                                          <p:attrName>fill.on</p:attrName>
                                        </p:attrNameLst>
                                      </p:cBhvr>
                                      <p:to>
                                        <p:strVal val="true"/>
                                      </p:to>
                                    </p:set>
                                  </p:childTnLst>
                                </p:cTn>
                              </p:par>
                              <p:par>
                                <p:cTn id="179" presetID="7" presetClass="emph" presetSubtype="1" nodeType="withEffect">
                                  <p:stCondLst>
                                    <p:cond delay="0"/>
                                  </p:stCondLst>
                                  <p:childTnLst>
                                    <p:set>
                                      <p:cBhvr>
                                        <p:cTn id="180" dur="indefinite"/>
                                        <p:tgtEl>
                                          <p:spTgt spid="11"/>
                                        </p:tgtEl>
                                        <p:attrNameLst>
                                          <p:attrName>stroke.color</p:attrName>
                                        </p:attrNameLst>
                                      </p:cBhvr>
                                      <p:to>
                                        <p:clrVal>
                                          <a:srgbClr val="FF0000"/>
                                        </p:clrVal>
                                      </p:to>
                                    </p:set>
                                    <p:set>
                                      <p:cBhvr>
                                        <p:cTn id="181" dur="indefinite"/>
                                        <p:tgtEl>
                                          <p:spTgt spid="11"/>
                                        </p:tgtEl>
                                        <p:attrNameLst>
                                          <p:attrName>stroke.on</p:attrName>
                                        </p:attrNameLst>
                                      </p:cBhvr>
                                      <p:to>
                                        <p:strVal val="true"/>
                                      </p:to>
                                    </p:set>
                                  </p:childTnLst>
                                </p:cTn>
                              </p:par>
                              <p:par>
                                <p:cTn id="182" presetID="3" presetClass="emph" presetSubtype="1" grpId="0" nodeType="withEffect">
                                  <p:stCondLst>
                                    <p:cond delay="0"/>
                                  </p:stCondLst>
                                  <p:childTnLst>
                                    <p:set>
                                      <p:cBhvr override="childStyle">
                                        <p:cTn id="183" dur="indefinite"/>
                                        <p:tgtEl>
                                          <p:spTgt spid="18"/>
                                        </p:tgtEl>
                                        <p:attrNameLst>
                                          <p:attrName>style.color</p:attrName>
                                        </p:attrNameLst>
                                      </p:cBhvr>
                                      <p:to>
                                        <p:clrVal>
                                          <a:srgbClr val="FF0000"/>
                                        </p:clrVal>
                                      </p:to>
                                    </p:set>
                                  </p:childTnLst>
                                </p:cTn>
                              </p:par>
                              <p:par>
                                <p:cTn id="184" presetID="1" presetClass="emph" presetSubtype="1" nodeType="withEffect">
                                  <p:stCondLst>
                                    <p:cond delay="0"/>
                                  </p:stCondLst>
                                  <p:childTnLst>
                                    <p:set>
                                      <p:cBhvr>
                                        <p:cTn id="185" dur="indefinite"/>
                                        <p:tgtEl>
                                          <p:spTgt spid="6"/>
                                        </p:tgtEl>
                                        <p:attrNameLst>
                                          <p:attrName>fillcolor</p:attrName>
                                        </p:attrNameLst>
                                      </p:cBhvr>
                                      <p:to>
                                        <p:clrVal>
                                          <a:srgbClr val="FF0000"/>
                                        </p:clrVal>
                                      </p:to>
                                    </p:set>
                                    <p:set>
                                      <p:cBhvr>
                                        <p:cTn id="186" dur="indefinite"/>
                                        <p:tgtEl>
                                          <p:spTgt spid="6"/>
                                        </p:tgtEl>
                                        <p:attrNameLst>
                                          <p:attrName>fill.type</p:attrName>
                                        </p:attrNameLst>
                                      </p:cBhvr>
                                      <p:to>
                                        <p:strVal val="solid"/>
                                      </p:to>
                                    </p:set>
                                    <p:set>
                                      <p:cBhvr>
                                        <p:cTn id="187" dur="indefinite"/>
                                        <p:tgtEl>
                                          <p:spTgt spid="6"/>
                                        </p:tgtEl>
                                        <p:attrNameLst>
                                          <p:attrName>fill.on</p:attrName>
                                        </p:attrNameLst>
                                      </p:cBhvr>
                                      <p:to>
                                        <p:strVal val="true"/>
                                      </p:to>
                                    </p:set>
                                  </p:childTnLst>
                                </p:cTn>
                              </p:par>
                            </p:childTnLst>
                          </p:cTn>
                        </p:par>
                      </p:childTnLst>
                    </p:cTn>
                  </p:par>
                  <p:par>
                    <p:cTn id="188" fill="hold">
                      <p:stCondLst>
                        <p:cond delay="indefinite"/>
                      </p:stCondLst>
                      <p:childTnLst>
                        <p:par>
                          <p:cTn id="189" fill="hold">
                            <p:stCondLst>
                              <p:cond delay="0"/>
                            </p:stCondLst>
                            <p:childTnLst>
                              <p:par>
                                <p:cTn id="190" presetID="1" presetClass="exit" presetSubtype="0" fill="hold" grpId="3" nodeType="clickEffect">
                                  <p:stCondLst>
                                    <p:cond delay="0"/>
                                  </p:stCondLst>
                                  <p:childTnLst>
                                    <p:set>
                                      <p:cBhvr>
                                        <p:cTn id="191" dur="1" fill="hold">
                                          <p:stCondLst>
                                            <p:cond delay="0"/>
                                          </p:stCondLst>
                                        </p:cTn>
                                        <p:tgtEl>
                                          <p:spTgt spid="36"/>
                                        </p:tgtEl>
                                        <p:attrNameLst>
                                          <p:attrName>style.visibility</p:attrName>
                                        </p:attrNameLst>
                                      </p:cBhvr>
                                      <p:to>
                                        <p:strVal val="hidden"/>
                                      </p:to>
                                    </p:set>
                                  </p:childTnLst>
                                </p:cTn>
                              </p:par>
                              <p:par>
                                <p:cTn id="192" presetID="1" presetClass="exit" presetSubtype="0" fill="hold" grpId="1" nodeType="withEffect">
                                  <p:stCondLst>
                                    <p:cond delay="0"/>
                                  </p:stCondLst>
                                  <p:childTnLst>
                                    <p:set>
                                      <p:cBhvr>
                                        <p:cTn id="193" dur="1" fill="hold">
                                          <p:stCondLst>
                                            <p:cond delay="0"/>
                                          </p:stCondLst>
                                        </p:cTn>
                                        <p:tgtEl>
                                          <p:spTgt spid="21"/>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3" presetClass="emph" presetSubtype="1" grpId="1" nodeType="clickEffect">
                                  <p:stCondLst>
                                    <p:cond delay="0"/>
                                  </p:stCondLst>
                                  <p:childTnLst>
                                    <p:set>
                                      <p:cBhvr override="childStyle">
                                        <p:cTn id="197" dur="indefinite"/>
                                        <p:tgtEl>
                                          <p:spTgt spid="18"/>
                                        </p:tgtEl>
                                        <p:attrNameLst>
                                          <p:attrName>style.color</p:attrName>
                                        </p:attrNameLst>
                                      </p:cBhvr>
                                      <p:to>
                                        <p:clrVal>
                                          <a:schemeClr val="tx1"/>
                                        </p:clrVal>
                                      </p:to>
                                    </p:set>
                                  </p:childTnLst>
                                </p:cTn>
                              </p:par>
                              <p:par>
                                <p:cTn id="198" presetID="7" presetClass="emph" presetSubtype="1" nodeType="withEffect">
                                  <p:stCondLst>
                                    <p:cond delay="0"/>
                                  </p:stCondLst>
                                  <p:childTnLst>
                                    <p:set>
                                      <p:cBhvr>
                                        <p:cTn id="199" dur="indefinite"/>
                                        <p:tgtEl>
                                          <p:spTgt spid="11"/>
                                        </p:tgtEl>
                                        <p:attrNameLst>
                                          <p:attrName>stroke.color</p:attrName>
                                        </p:attrNameLst>
                                      </p:cBhvr>
                                      <p:to>
                                        <p:clrVal>
                                          <a:schemeClr val="tx2"/>
                                        </p:clrVal>
                                      </p:to>
                                    </p:set>
                                    <p:set>
                                      <p:cBhvr>
                                        <p:cTn id="200" dur="indefinite"/>
                                        <p:tgtEl>
                                          <p:spTgt spid="11"/>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p:bldP spid="16" grpId="1"/>
      <p:bldP spid="17" grpId="0"/>
      <p:bldP spid="17" grpId="1"/>
      <p:bldP spid="18" grpId="0"/>
      <p:bldP spid="18" grpId="1"/>
      <p:bldP spid="19" grpId="0"/>
      <p:bldP spid="19" grpId="1"/>
      <p:bldP spid="21" grpId="0"/>
      <p:bldP spid="21" grpId="1"/>
      <p:bldP spid="22" grpId="0"/>
      <p:bldP spid="22" grpId="1"/>
      <p:bldP spid="23" grpId="0"/>
      <p:bldP spid="23" grpId="1"/>
      <p:bldP spid="24" grpId="0"/>
      <p:bldP spid="24" grpId="1"/>
      <p:bldP spid="36" grpId="0" animBg="1"/>
      <p:bldP spid="36" grpId="1" animBg="1"/>
      <p:bldP spid="36" grpId="2" animBg="1"/>
      <p:bldP spid="36" grpId="3" animBg="1"/>
      <p:bldP spid="37" grpId="0" animBg="1"/>
      <p:bldP spid="37" grpId="1" animBg="1"/>
      <p:bldP spid="38" grpId="0" animBg="1"/>
      <p:bldP spid="38" grpId="1" animBg="1"/>
      <p:bldP spid="38" grpId="2" animBg="1"/>
      <p:bldP spid="38" grpId="3" animBg="1"/>
      <p:bldP spid="39" grpId="0" animBg="1"/>
      <p:bldP spid="39" grpId="1" animBg="1"/>
      <p:bldP spid="39" grpId="2" animBg="1"/>
      <p:bldP spid="39" grpId="3" animBg="1"/>
      <p:bldP spid="40" grpId="0" animBg="1"/>
      <p:bldP spid="40" grpId="1" animBg="1"/>
      <p:bldP spid="41" grpId="0" animBg="1"/>
      <p:bldP spid="41" grpId="1" animBg="1"/>
      <p:bldP spid="42" grpId="0" animBg="1"/>
      <p:bldP spid="42" grpId="1" animBg="1"/>
      <p:bldP spid="43" grpId="0" animBg="1"/>
      <p:bldP spid="43" grpId="1" animBg="1"/>
      <p:bldP spid="44" grpId="0" animBg="1"/>
      <p:bldP spid="44" grpId="1" animBg="1"/>
      <p:bldP spid="45" grpId="0" animBg="1"/>
      <p:bldP spid="45" grpId="1" animBg="1"/>
      <p:bldP spid="4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sz="3200" dirty="0">
                <a:solidFill>
                  <a:srgbClr val="FF0000"/>
                </a:solidFill>
              </a:rPr>
              <a:t>Deterministic PDA (DPDA)</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p:txBody>
          <a:bodyPr/>
          <a:lstStyle/>
          <a:p>
            <a:pPr algn="just">
              <a:spcAft>
                <a:spcPts val="600"/>
              </a:spcAft>
              <a:buClrTx/>
            </a:pPr>
            <a:r>
              <a:rPr lang="en-US" dirty="0"/>
              <a:t>Just like Finite Automaton (FA), there are Deterministic (DFA in FA) and Non-Deterministic (NFA in FA) Automaton in PDA.</a:t>
            </a:r>
          </a:p>
          <a:p>
            <a:pPr algn="just">
              <a:spcAft>
                <a:spcPts val="600"/>
              </a:spcAft>
              <a:buClrTx/>
            </a:pPr>
            <a:r>
              <a:rPr lang="en-US" altLang="en-US" dirty="0">
                <a:solidFill>
                  <a:schemeClr val="bg2">
                    <a:lumMod val="50000"/>
                  </a:schemeClr>
                </a:solidFill>
              </a:rPr>
              <a:t>PDAs are inherently nondeterministic (</a:t>
            </a:r>
            <a:r>
              <a:rPr lang="en-US" altLang="en-US" i="1" dirty="0">
                <a:solidFill>
                  <a:schemeClr val="bg2">
                    <a:lumMod val="50000"/>
                  </a:schemeClr>
                </a:solidFill>
              </a:rPr>
              <a:t>they are not practical machines</a:t>
            </a:r>
            <a:r>
              <a:rPr lang="en-US" altLang="en-US" dirty="0">
                <a:solidFill>
                  <a:schemeClr val="bg2">
                    <a:lumMod val="50000"/>
                  </a:schemeClr>
                </a:solidFill>
              </a:rPr>
              <a:t>).</a:t>
            </a:r>
          </a:p>
          <a:p>
            <a:pPr algn="just">
              <a:spcAft>
                <a:spcPts val="600"/>
              </a:spcAft>
              <a:buClrTx/>
            </a:pPr>
            <a:r>
              <a:rPr lang="en-US" dirty="0"/>
              <a:t>When we say PDA, it represents both deterministic and non-deterministic PDA that recognizes both deterministic and non-deterministic CFL respectively.</a:t>
            </a:r>
          </a:p>
          <a:p>
            <a:pPr algn="just">
              <a:spcAft>
                <a:spcPts val="600"/>
              </a:spcAft>
              <a:buClrTx/>
            </a:pPr>
            <a:r>
              <a:rPr lang="en-US" dirty="0">
                <a:solidFill>
                  <a:schemeClr val="bg2">
                    <a:lumMod val="50000"/>
                  </a:schemeClr>
                </a:solidFill>
              </a:rPr>
              <a:t>If a PDA </a:t>
            </a:r>
            <a:r>
              <a:rPr lang="en-US" b="0" i="0" dirty="0">
                <a:solidFill>
                  <a:schemeClr val="bg2">
                    <a:lumMod val="50000"/>
                  </a:schemeClr>
                </a:solidFill>
                <a:effectLst/>
                <a:latin typeface="Source Sans Pro" panose="020B0503030403020204" pitchFamily="34" charset="0"/>
              </a:rPr>
              <a:t> is deterministic at each step, that is the next move </a:t>
            </a:r>
            <a:r>
              <a:rPr lang="en-US" dirty="0">
                <a:solidFill>
                  <a:schemeClr val="bg2">
                    <a:lumMod val="50000"/>
                  </a:schemeClr>
                </a:solidFill>
                <a:latin typeface="Source Sans Pro" panose="020B0503030403020204" pitchFamily="34" charset="0"/>
              </a:rPr>
              <a:t>for </a:t>
            </a:r>
            <a:r>
              <a:rPr lang="en-US" b="0" i="0" dirty="0">
                <a:solidFill>
                  <a:schemeClr val="bg2">
                    <a:lumMod val="50000"/>
                  </a:schemeClr>
                </a:solidFill>
                <a:effectLst/>
                <a:latin typeface="Source Sans Pro" panose="020B0503030403020204" pitchFamily="34" charset="0"/>
              </a:rPr>
              <a:t>every input has exactly one destination, then the PDA is Deterministic PDA (DPDA).</a:t>
            </a:r>
            <a:endParaRPr lang="en-US" dirty="0">
              <a:solidFill>
                <a:schemeClr val="bg2">
                  <a:lumMod val="50000"/>
                </a:schemeClr>
              </a:solidFill>
            </a:endParaRPr>
          </a:p>
          <a:p>
            <a:pPr algn="just">
              <a:spcAft>
                <a:spcPts val="600"/>
              </a:spcAft>
              <a:buClrTx/>
            </a:pPr>
            <a:r>
              <a:rPr lang="en-US" dirty="0"/>
              <a:t>The previous example was DPDA.</a:t>
            </a:r>
          </a:p>
          <a:p>
            <a:pPr algn="just">
              <a:spcAft>
                <a:spcPts val="600"/>
              </a:spcAft>
              <a:buClrTx/>
            </a:pPr>
            <a:r>
              <a:rPr lang="en-US" dirty="0">
                <a:solidFill>
                  <a:schemeClr val="bg2">
                    <a:lumMod val="50000"/>
                  </a:schemeClr>
                </a:solidFill>
              </a:rPr>
              <a:t>The next two examples are for non-deterministic PDAs.</a:t>
            </a:r>
          </a:p>
        </p:txBody>
      </p:sp>
    </p:spTree>
    <p:extLst>
      <p:ext uri="{BB962C8B-B14F-4D97-AF65-F5344CB8AC3E}">
        <p14:creationId xmlns:p14="http://schemas.microsoft.com/office/powerpoint/2010/main" val="2262093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040E24E-77EF-4843-B1D0-286B24A549A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333927-A76E-4353-9FB4-FFBFAA530842}"/>
              </a:ext>
            </a:extLst>
          </p:cNvPr>
          <p:cNvSpPr>
            <a:spLocks noGrp="1"/>
          </p:cNvSpPr>
          <p:nvPr>
            <p:ph type="body" sz="quarter" idx="12"/>
          </p:nvPr>
        </p:nvSpPr>
        <p:spPr/>
        <p:txBody>
          <a:bodyPr/>
          <a:lstStyle/>
          <a:p>
            <a:r>
              <a:rPr lang="en-US" dirty="0">
                <a:solidFill>
                  <a:srgbClr val="FF0000"/>
                </a:solidFill>
              </a:rPr>
              <a:t>Example: Non-Deterministic PDA</a:t>
            </a:r>
          </a:p>
        </p:txBody>
      </p:sp>
      <p:sp>
        <p:nvSpPr>
          <p:cNvPr id="4" name="Rectangle 3">
            <a:extLst>
              <a:ext uri="{FF2B5EF4-FFF2-40B4-BE49-F238E27FC236}">
                <a16:creationId xmlns:a16="http://schemas.microsoft.com/office/drawing/2014/main" id="{346A6E9C-3326-423C-B6B0-8BFCA07A806D}"/>
              </a:ext>
            </a:extLst>
          </p:cNvPr>
          <p:cNvSpPr txBox="1">
            <a:spLocks noChangeArrowheads="1"/>
          </p:cNvSpPr>
          <p:nvPr/>
        </p:nvSpPr>
        <p:spPr>
          <a:xfrm>
            <a:off x="152400" y="914400"/>
            <a:ext cx="8839200" cy="1487487"/>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400" b="1" dirty="0">
                <a:latin typeface="Times New Roman" panose="02020603050405020304" pitchFamily="18" charset="0"/>
              </a:rPr>
              <a:t>L = {</a:t>
            </a:r>
            <a:r>
              <a:rPr lang="en-US" altLang="en-US" sz="2400" b="1" dirty="0" err="1">
                <a:latin typeface="Courier New" panose="02070309020205020404" pitchFamily="49" charset="0"/>
                <a:cs typeface="Courier New" panose="02070309020205020404" pitchFamily="49" charset="0"/>
              </a:rPr>
              <a:t>a</a:t>
            </a:r>
            <a:r>
              <a:rPr lang="en-US" altLang="en-US" sz="2400" b="1" baseline="30000" dirty="0" err="1">
                <a:latin typeface="Courier New" panose="02070309020205020404" pitchFamily="49" charset="0"/>
                <a:cs typeface="Courier New" panose="02070309020205020404" pitchFamily="49" charset="0"/>
              </a:rPr>
              <a:t>i</a:t>
            </a:r>
            <a:r>
              <a:rPr lang="en-US" altLang="en-US" sz="2400" b="1" dirty="0" err="1">
                <a:latin typeface="Courier New" panose="02070309020205020404" pitchFamily="49" charset="0"/>
                <a:cs typeface="Courier New" panose="02070309020205020404" pitchFamily="49" charset="0"/>
              </a:rPr>
              <a:t>b</a:t>
            </a:r>
            <a:r>
              <a:rPr lang="en-US" altLang="en-US" sz="2400" b="1" baseline="30000" dirty="0" err="1">
                <a:latin typeface="Courier New" panose="02070309020205020404" pitchFamily="49" charset="0"/>
                <a:cs typeface="Courier New" panose="02070309020205020404" pitchFamily="49" charset="0"/>
              </a:rPr>
              <a:t>j</a:t>
            </a:r>
            <a:r>
              <a:rPr lang="en-US" altLang="en-US" sz="2400" b="1" dirty="0" err="1">
                <a:latin typeface="Courier New" panose="02070309020205020404" pitchFamily="49" charset="0"/>
                <a:cs typeface="Courier New" panose="02070309020205020404" pitchFamily="49" charset="0"/>
              </a:rPr>
              <a:t>c</a:t>
            </a:r>
            <a:r>
              <a:rPr lang="en-US" altLang="en-US" sz="2400" b="1" baseline="30000" dirty="0" err="1">
                <a:latin typeface="Courier New" panose="02070309020205020404" pitchFamily="49" charset="0"/>
                <a:cs typeface="Courier New" panose="02070309020205020404" pitchFamily="49" charset="0"/>
              </a:rPr>
              <a:t>k</a:t>
            </a:r>
            <a:r>
              <a:rPr lang="en-US" altLang="en-US" sz="2400" b="1" dirty="0">
                <a:latin typeface="Courier New" panose="02070309020205020404" pitchFamily="49" charset="0"/>
                <a:cs typeface="Courier New" panose="02070309020205020404" pitchFamily="49" charset="0"/>
              </a:rPr>
              <a:t> | i,j,k≥0 and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=j or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=k</a:t>
            </a:r>
            <a:r>
              <a:rPr lang="en-US" altLang="en-US" sz="2400" b="1" dirty="0">
                <a:latin typeface="Times New Roman" panose="02020603050405020304" pitchFamily="18" charset="0"/>
              </a:rPr>
              <a:t>}</a:t>
            </a:r>
          </a:p>
          <a:p>
            <a:pPr lvl="1">
              <a:lnSpc>
                <a:spcPct val="80000"/>
              </a:lnSpc>
            </a:pPr>
            <a:r>
              <a:rPr lang="en-US" altLang="en-US" sz="2200" dirty="0"/>
              <a:t>Non-determinism is used here.</a:t>
            </a:r>
          </a:p>
          <a:p>
            <a:pPr lvl="1">
              <a:lnSpc>
                <a:spcPct val="80000"/>
              </a:lnSpc>
            </a:pPr>
            <a:r>
              <a:rPr lang="en-US" altLang="en-US" sz="2200" dirty="0">
                <a:solidFill>
                  <a:schemeClr val="bg2">
                    <a:lumMod val="50000"/>
                  </a:schemeClr>
                </a:solidFill>
              </a:rPr>
              <a:t>From state q</a:t>
            </a:r>
            <a:r>
              <a:rPr lang="en-US" altLang="en-US" sz="2200" baseline="-25000" dirty="0">
                <a:solidFill>
                  <a:schemeClr val="bg2">
                    <a:lumMod val="50000"/>
                  </a:schemeClr>
                </a:solidFill>
              </a:rPr>
              <a:t>2</a:t>
            </a:r>
            <a:r>
              <a:rPr lang="en-US" altLang="en-US" sz="2200" dirty="0">
                <a:solidFill>
                  <a:schemeClr val="bg2">
                    <a:lumMod val="50000"/>
                  </a:schemeClr>
                </a:solidFill>
              </a:rPr>
              <a:t>, the choice of next </a:t>
            </a:r>
            <a:br>
              <a:rPr lang="en-US" altLang="en-US" sz="2200" dirty="0">
                <a:solidFill>
                  <a:schemeClr val="bg2">
                    <a:lumMod val="50000"/>
                  </a:schemeClr>
                </a:solidFill>
              </a:rPr>
            </a:br>
            <a:r>
              <a:rPr lang="en-US" altLang="en-US" sz="2200" dirty="0">
                <a:solidFill>
                  <a:schemeClr val="bg2">
                    <a:lumMod val="50000"/>
                  </a:schemeClr>
                </a:solidFill>
              </a:rPr>
              <a:t>move is either q</a:t>
            </a:r>
            <a:r>
              <a:rPr lang="en-US" altLang="en-US" sz="2200" baseline="-25000" dirty="0">
                <a:solidFill>
                  <a:schemeClr val="bg2">
                    <a:lumMod val="50000"/>
                  </a:schemeClr>
                </a:solidFill>
              </a:rPr>
              <a:t>3</a:t>
            </a:r>
            <a:r>
              <a:rPr lang="en-US" altLang="en-US" sz="2200" dirty="0">
                <a:solidFill>
                  <a:schemeClr val="bg2">
                    <a:lumMod val="50000"/>
                  </a:schemeClr>
                </a:solidFill>
              </a:rPr>
              <a:t> or q</a:t>
            </a:r>
            <a:r>
              <a:rPr lang="en-US" altLang="en-US" sz="2200" baseline="-25000" dirty="0">
                <a:solidFill>
                  <a:schemeClr val="bg2">
                    <a:lumMod val="50000"/>
                  </a:schemeClr>
                </a:solidFill>
              </a:rPr>
              <a:t>5</a:t>
            </a:r>
            <a:r>
              <a:rPr lang="en-US" altLang="en-US" sz="2200" dirty="0">
                <a:solidFill>
                  <a:schemeClr val="bg2">
                    <a:lumMod val="50000"/>
                  </a:schemeClr>
                </a:solidFill>
              </a:rPr>
              <a:t>.</a:t>
            </a:r>
          </a:p>
        </p:txBody>
      </p:sp>
      <p:sp>
        <p:nvSpPr>
          <p:cNvPr id="5" name="Oval 4">
            <a:extLst>
              <a:ext uri="{FF2B5EF4-FFF2-40B4-BE49-F238E27FC236}">
                <a16:creationId xmlns:a16="http://schemas.microsoft.com/office/drawing/2014/main" id="{F6BFE8BA-2F57-45E3-9F0F-772071963556}"/>
              </a:ext>
            </a:extLst>
          </p:cNvPr>
          <p:cNvSpPr>
            <a:spLocks noChangeArrowheads="1"/>
          </p:cNvSpPr>
          <p:nvPr/>
        </p:nvSpPr>
        <p:spPr bwMode="auto">
          <a:xfrm>
            <a:off x="9144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BD6C4658-2266-412D-BE85-7A945DAB32F6}"/>
              </a:ext>
            </a:extLst>
          </p:cNvPr>
          <p:cNvSpPr>
            <a:spLocks noChangeArrowheads="1"/>
          </p:cNvSpPr>
          <p:nvPr/>
        </p:nvSpPr>
        <p:spPr bwMode="auto">
          <a:xfrm>
            <a:off x="16764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7" name="Oval 6">
            <a:extLst>
              <a:ext uri="{FF2B5EF4-FFF2-40B4-BE49-F238E27FC236}">
                <a16:creationId xmlns:a16="http://schemas.microsoft.com/office/drawing/2014/main" id="{EA9B4464-5CD7-4D3D-A6D1-FDF2273BC8D5}"/>
              </a:ext>
            </a:extLst>
          </p:cNvPr>
          <p:cNvSpPr>
            <a:spLocks noChangeArrowheads="1"/>
          </p:cNvSpPr>
          <p:nvPr/>
        </p:nvSpPr>
        <p:spPr bwMode="auto">
          <a:xfrm>
            <a:off x="36576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5</a:t>
            </a:r>
          </a:p>
        </p:txBody>
      </p:sp>
      <p:sp>
        <p:nvSpPr>
          <p:cNvPr id="8" name="Oval 7">
            <a:extLst>
              <a:ext uri="{FF2B5EF4-FFF2-40B4-BE49-F238E27FC236}">
                <a16:creationId xmlns:a16="http://schemas.microsoft.com/office/drawing/2014/main" id="{0D7B5C6A-FCEE-49A4-B4E6-DF9A0730305D}"/>
              </a:ext>
            </a:extLst>
          </p:cNvPr>
          <p:cNvSpPr>
            <a:spLocks noChangeArrowheads="1"/>
          </p:cNvSpPr>
          <p:nvPr/>
        </p:nvSpPr>
        <p:spPr bwMode="auto">
          <a:xfrm>
            <a:off x="8001000" y="50890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7</a:t>
            </a:r>
          </a:p>
        </p:txBody>
      </p:sp>
      <p:sp>
        <p:nvSpPr>
          <p:cNvPr id="9" name="Oval 8">
            <a:extLst>
              <a:ext uri="{FF2B5EF4-FFF2-40B4-BE49-F238E27FC236}">
                <a16:creationId xmlns:a16="http://schemas.microsoft.com/office/drawing/2014/main" id="{2447DB2C-BCE8-4C54-B1AD-D2B1A8E26DCF}"/>
              </a:ext>
            </a:extLst>
          </p:cNvPr>
          <p:cNvSpPr>
            <a:spLocks noChangeArrowheads="1"/>
          </p:cNvSpPr>
          <p:nvPr/>
        </p:nvSpPr>
        <p:spPr bwMode="auto">
          <a:xfrm>
            <a:off x="5791200" y="50890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6</a:t>
            </a:r>
          </a:p>
        </p:txBody>
      </p:sp>
      <p:sp>
        <p:nvSpPr>
          <p:cNvPr id="10" name="Oval 9">
            <a:extLst>
              <a:ext uri="{FF2B5EF4-FFF2-40B4-BE49-F238E27FC236}">
                <a16:creationId xmlns:a16="http://schemas.microsoft.com/office/drawing/2014/main" id="{4ED738DE-E167-4756-907F-795231136215}"/>
              </a:ext>
            </a:extLst>
          </p:cNvPr>
          <p:cNvSpPr>
            <a:spLocks noChangeArrowheads="1"/>
          </p:cNvSpPr>
          <p:nvPr/>
        </p:nvSpPr>
        <p:spPr bwMode="auto">
          <a:xfrm>
            <a:off x="5715000" y="2955477"/>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11" name="Oval 10">
            <a:extLst>
              <a:ext uri="{FF2B5EF4-FFF2-40B4-BE49-F238E27FC236}">
                <a16:creationId xmlns:a16="http://schemas.microsoft.com/office/drawing/2014/main" id="{8BC510C9-6046-4CE3-8D95-5A24C7D9E5B8}"/>
              </a:ext>
            </a:extLst>
          </p:cNvPr>
          <p:cNvSpPr>
            <a:spLocks noChangeArrowheads="1"/>
          </p:cNvSpPr>
          <p:nvPr/>
        </p:nvSpPr>
        <p:spPr bwMode="auto">
          <a:xfrm>
            <a:off x="3657600" y="2955477"/>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12" name="Line 11">
            <a:extLst>
              <a:ext uri="{FF2B5EF4-FFF2-40B4-BE49-F238E27FC236}">
                <a16:creationId xmlns:a16="http://schemas.microsoft.com/office/drawing/2014/main" id="{35D32A86-617D-4341-9380-EC31BC50383E}"/>
              </a:ext>
            </a:extLst>
          </p:cNvPr>
          <p:cNvSpPr>
            <a:spLocks noChangeShapeType="1"/>
          </p:cNvSpPr>
          <p:nvPr/>
        </p:nvSpPr>
        <p:spPr bwMode="auto">
          <a:xfrm>
            <a:off x="228600" y="3260277"/>
            <a:ext cx="6858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3" name="AutoShape 12">
            <a:extLst>
              <a:ext uri="{FF2B5EF4-FFF2-40B4-BE49-F238E27FC236}">
                <a16:creationId xmlns:a16="http://schemas.microsoft.com/office/drawing/2014/main" id="{16612412-019D-47AE-B7D3-CFBEE9D9017C}"/>
              </a:ext>
            </a:extLst>
          </p:cNvPr>
          <p:cNvCxnSpPr>
            <a:cxnSpLocks noChangeShapeType="1"/>
            <a:stCxn id="5" idx="4"/>
            <a:endCxn id="6" idx="1"/>
          </p:cNvCxnSpPr>
          <p:nvPr/>
        </p:nvCxnSpPr>
        <p:spPr bwMode="auto">
          <a:xfrm>
            <a:off x="1257300" y="3641277"/>
            <a:ext cx="519113" cy="1547813"/>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12510E37-AE92-4F18-BF4C-3E51316D2ABA}"/>
              </a:ext>
            </a:extLst>
          </p:cNvPr>
          <p:cNvCxnSpPr>
            <a:cxnSpLocks noChangeShapeType="1"/>
            <a:stCxn id="6" idx="7"/>
            <a:endCxn id="11" idx="3"/>
          </p:cNvCxnSpPr>
          <p:nvPr/>
        </p:nvCxnSpPr>
        <p:spPr bwMode="auto">
          <a:xfrm flipV="1">
            <a:off x="2262188" y="3541265"/>
            <a:ext cx="1495425" cy="1647825"/>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14">
            <a:extLst>
              <a:ext uri="{FF2B5EF4-FFF2-40B4-BE49-F238E27FC236}">
                <a16:creationId xmlns:a16="http://schemas.microsoft.com/office/drawing/2014/main" id="{51145D52-1E4D-45C4-9A14-74AB4F5DD8BD}"/>
              </a:ext>
            </a:extLst>
          </p:cNvPr>
          <p:cNvCxnSpPr>
            <a:cxnSpLocks noChangeShapeType="1"/>
            <a:stCxn id="6" idx="6"/>
            <a:endCxn id="7" idx="2"/>
          </p:cNvCxnSpPr>
          <p:nvPr/>
        </p:nvCxnSpPr>
        <p:spPr bwMode="auto">
          <a:xfrm>
            <a:off x="2362200" y="5431977"/>
            <a:ext cx="12954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15">
            <a:extLst>
              <a:ext uri="{FF2B5EF4-FFF2-40B4-BE49-F238E27FC236}">
                <a16:creationId xmlns:a16="http://schemas.microsoft.com/office/drawing/2014/main" id="{43C649AE-21CC-40C2-A690-6A5AF891738B}"/>
              </a:ext>
            </a:extLst>
          </p:cNvPr>
          <p:cNvCxnSpPr>
            <a:cxnSpLocks noChangeShapeType="1"/>
            <a:stCxn id="7" idx="6"/>
            <a:endCxn id="9" idx="2"/>
          </p:cNvCxnSpPr>
          <p:nvPr/>
        </p:nvCxnSpPr>
        <p:spPr bwMode="auto">
          <a:xfrm>
            <a:off x="4343400" y="5431977"/>
            <a:ext cx="144780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a:extLst>
              <a:ext uri="{FF2B5EF4-FFF2-40B4-BE49-F238E27FC236}">
                <a16:creationId xmlns:a16="http://schemas.microsoft.com/office/drawing/2014/main" id="{581077CE-1267-4039-BF48-4B2B98E1022D}"/>
              </a:ext>
            </a:extLst>
          </p:cNvPr>
          <p:cNvCxnSpPr>
            <a:cxnSpLocks noChangeShapeType="1"/>
            <a:stCxn id="9" idx="6"/>
            <a:endCxn id="8" idx="2"/>
          </p:cNvCxnSpPr>
          <p:nvPr/>
        </p:nvCxnSpPr>
        <p:spPr bwMode="auto">
          <a:xfrm>
            <a:off x="6477000" y="5431977"/>
            <a:ext cx="1504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a:extLst>
              <a:ext uri="{FF2B5EF4-FFF2-40B4-BE49-F238E27FC236}">
                <a16:creationId xmlns:a16="http://schemas.microsoft.com/office/drawing/2014/main" id="{93A01EF4-A1FC-4DB6-B78A-578856368D5F}"/>
              </a:ext>
            </a:extLst>
          </p:cNvPr>
          <p:cNvCxnSpPr>
            <a:cxnSpLocks noChangeShapeType="1"/>
            <a:stCxn id="11" idx="6"/>
            <a:endCxn id="10" idx="2"/>
          </p:cNvCxnSpPr>
          <p:nvPr/>
        </p:nvCxnSpPr>
        <p:spPr bwMode="auto">
          <a:xfrm>
            <a:off x="4343400" y="3298377"/>
            <a:ext cx="13525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a:extLst>
              <a:ext uri="{FF2B5EF4-FFF2-40B4-BE49-F238E27FC236}">
                <a16:creationId xmlns:a16="http://schemas.microsoft.com/office/drawing/2014/main" id="{0F00AFE8-243F-4F32-98C8-BCF64A1206D3}"/>
              </a:ext>
            </a:extLst>
          </p:cNvPr>
          <p:cNvCxnSpPr>
            <a:cxnSpLocks noChangeShapeType="1"/>
            <a:stCxn id="11" idx="1"/>
            <a:endCxn id="11" idx="7"/>
          </p:cNvCxnSpPr>
          <p:nvPr/>
        </p:nvCxnSpPr>
        <p:spPr bwMode="auto">
          <a:xfrm rot="5400000" flipV="1">
            <a:off x="3999707" y="2813396"/>
            <a:ext cx="1587" cy="485775"/>
          </a:xfrm>
          <a:prstGeom prst="curvedConnector3">
            <a:avLst>
              <a:gd name="adj1" fmla="val -36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a:extLst>
              <a:ext uri="{FF2B5EF4-FFF2-40B4-BE49-F238E27FC236}">
                <a16:creationId xmlns:a16="http://schemas.microsoft.com/office/drawing/2014/main" id="{D3A18720-DE93-4D3A-82A9-9A4E123D3073}"/>
              </a:ext>
            </a:extLst>
          </p:cNvPr>
          <p:cNvCxnSpPr>
            <a:cxnSpLocks noChangeShapeType="1"/>
            <a:stCxn id="10" idx="1"/>
            <a:endCxn id="10" idx="7"/>
          </p:cNvCxnSpPr>
          <p:nvPr/>
        </p:nvCxnSpPr>
        <p:spPr bwMode="auto">
          <a:xfrm rot="5400000" flipV="1">
            <a:off x="6057107" y="2794346"/>
            <a:ext cx="1587" cy="485775"/>
          </a:xfrm>
          <a:prstGeom prst="curvedConnector3">
            <a:avLst>
              <a:gd name="adj1" fmla="val -406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a:extLst>
              <a:ext uri="{FF2B5EF4-FFF2-40B4-BE49-F238E27FC236}">
                <a16:creationId xmlns:a16="http://schemas.microsoft.com/office/drawing/2014/main" id="{B0D70522-82B2-466C-9BF7-D557FD8C4437}"/>
              </a:ext>
            </a:extLst>
          </p:cNvPr>
          <p:cNvCxnSpPr>
            <a:cxnSpLocks noChangeShapeType="1"/>
            <a:stCxn id="6" idx="3"/>
            <a:endCxn id="6" idx="5"/>
          </p:cNvCxnSpPr>
          <p:nvPr/>
        </p:nvCxnSpPr>
        <p:spPr bwMode="auto">
          <a:xfrm rot="16200000" flipH="1">
            <a:off x="2018507" y="5432771"/>
            <a:ext cx="1587" cy="485775"/>
          </a:xfrm>
          <a:prstGeom prst="curvedConnector3">
            <a:avLst>
              <a:gd name="adj1" fmla="val 390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AutoShape 21">
            <a:extLst>
              <a:ext uri="{FF2B5EF4-FFF2-40B4-BE49-F238E27FC236}">
                <a16:creationId xmlns:a16="http://schemas.microsoft.com/office/drawing/2014/main" id="{117256A4-80DE-4F4D-810B-29BEEEADC5D8}"/>
              </a:ext>
            </a:extLst>
          </p:cNvPr>
          <p:cNvCxnSpPr>
            <a:cxnSpLocks noChangeShapeType="1"/>
            <a:stCxn id="7" idx="3"/>
            <a:endCxn id="7" idx="5"/>
          </p:cNvCxnSpPr>
          <p:nvPr/>
        </p:nvCxnSpPr>
        <p:spPr bwMode="auto">
          <a:xfrm rot="16200000" flipH="1">
            <a:off x="3999707" y="5432771"/>
            <a:ext cx="1587" cy="485775"/>
          </a:xfrm>
          <a:prstGeom prst="curvedConnector3">
            <a:avLst>
              <a:gd name="adj1" fmla="val 399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AutoShape 22">
            <a:extLst>
              <a:ext uri="{FF2B5EF4-FFF2-40B4-BE49-F238E27FC236}">
                <a16:creationId xmlns:a16="http://schemas.microsoft.com/office/drawing/2014/main" id="{F7E135D1-3B0D-4DDC-8AF6-FA12B113D0F8}"/>
              </a:ext>
            </a:extLst>
          </p:cNvPr>
          <p:cNvCxnSpPr>
            <a:cxnSpLocks noChangeShapeType="1"/>
            <a:stCxn id="9" idx="3"/>
            <a:endCxn id="9" idx="5"/>
          </p:cNvCxnSpPr>
          <p:nvPr/>
        </p:nvCxnSpPr>
        <p:spPr bwMode="auto">
          <a:xfrm rot="16200000" flipH="1">
            <a:off x="6133307" y="5432771"/>
            <a:ext cx="1587" cy="485775"/>
          </a:xfrm>
          <a:prstGeom prst="curvedConnector3">
            <a:avLst>
              <a:gd name="adj1" fmla="val 35300000"/>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Text Box 23">
            <a:extLst>
              <a:ext uri="{FF2B5EF4-FFF2-40B4-BE49-F238E27FC236}">
                <a16:creationId xmlns:a16="http://schemas.microsoft.com/office/drawing/2014/main" id="{1F0A30E7-E3B4-42E4-A725-08A8347F89FF}"/>
              </a:ext>
            </a:extLst>
          </p:cNvPr>
          <p:cNvSpPr txBox="1">
            <a:spLocks noChangeArrowheads="1"/>
          </p:cNvSpPr>
          <p:nvPr/>
        </p:nvSpPr>
        <p:spPr bwMode="auto">
          <a:xfrm>
            <a:off x="304800" y="4250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Wingdings" panose="05000000000000000000" pitchFamily="2" charset="2"/>
              </a:rPr>
              <a:t>$</a:t>
            </a:r>
          </a:p>
        </p:txBody>
      </p:sp>
      <p:sp>
        <p:nvSpPr>
          <p:cNvPr id="25" name="Text Box 24">
            <a:extLst>
              <a:ext uri="{FF2B5EF4-FFF2-40B4-BE49-F238E27FC236}">
                <a16:creationId xmlns:a16="http://schemas.microsoft.com/office/drawing/2014/main" id="{28E5AD7B-456C-4366-8816-EFB6142E1863}"/>
              </a:ext>
            </a:extLst>
          </p:cNvPr>
          <p:cNvSpPr txBox="1">
            <a:spLocks noChangeArrowheads="1"/>
          </p:cNvSpPr>
          <p:nvPr/>
        </p:nvSpPr>
        <p:spPr bwMode="auto">
          <a:xfrm rot="18754243">
            <a:off x="2202657" y="410562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6" name="Text Box 26">
            <a:extLst>
              <a:ext uri="{FF2B5EF4-FFF2-40B4-BE49-F238E27FC236}">
                <a16:creationId xmlns:a16="http://schemas.microsoft.com/office/drawing/2014/main" id="{FF2751C6-9496-42E0-95BD-B09B41011DB9}"/>
              </a:ext>
            </a:extLst>
          </p:cNvPr>
          <p:cNvSpPr txBox="1">
            <a:spLocks noChangeArrowheads="1"/>
          </p:cNvSpPr>
          <p:nvPr/>
        </p:nvSpPr>
        <p:spPr bwMode="auto">
          <a:xfrm>
            <a:off x="2362200" y="51033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27" name="Text Box 27">
            <a:extLst>
              <a:ext uri="{FF2B5EF4-FFF2-40B4-BE49-F238E27FC236}">
                <a16:creationId xmlns:a16="http://schemas.microsoft.com/office/drawing/2014/main" id="{45784741-B9E4-4608-B098-1AE78A7C43FF}"/>
              </a:ext>
            </a:extLst>
          </p:cNvPr>
          <p:cNvSpPr txBox="1">
            <a:spLocks noChangeArrowheads="1"/>
          </p:cNvSpPr>
          <p:nvPr/>
        </p:nvSpPr>
        <p:spPr bwMode="auto">
          <a:xfrm>
            <a:off x="4419600" y="5089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8" name="Text Box 28">
            <a:extLst>
              <a:ext uri="{FF2B5EF4-FFF2-40B4-BE49-F238E27FC236}">
                <a16:creationId xmlns:a16="http://schemas.microsoft.com/office/drawing/2014/main" id="{001129B1-E757-435C-91FB-A09CD6113721}"/>
              </a:ext>
            </a:extLst>
          </p:cNvPr>
          <p:cNvSpPr txBox="1">
            <a:spLocks noChangeArrowheads="1"/>
          </p:cNvSpPr>
          <p:nvPr/>
        </p:nvSpPr>
        <p:spPr bwMode="auto">
          <a:xfrm>
            <a:off x="6553200" y="510812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29" name="Text Box 29">
            <a:extLst>
              <a:ext uri="{FF2B5EF4-FFF2-40B4-BE49-F238E27FC236}">
                <a16:creationId xmlns:a16="http://schemas.microsoft.com/office/drawing/2014/main" id="{28B7C208-D517-4086-92C2-6F955BE2F43D}"/>
              </a:ext>
            </a:extLst>
          </p:cNvPr>
          <p:cNvSpPr txBox="1">
            <a:spLocks noChangeArrowheads="1"/>
          </p:cNvSpPr>
          <p:nvPr/>
        </p:nvSpPr>
        <p:spPr bwMode="auto">
          <a:xfrm>
            <a:off x="4343400" y="298881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30" name="Text Box 30">
            <a:extLst>
              <a:ext uri="{FF2B5EF4-FFF2-40B4-BE49-F238E27FC236}">
                <a16:creationId xmlns:a16="http://schemas.microsoft.com/office/drawing/2014/main" id="{382F4BD0-1EC2-4325-B1A8-A6B19B506A05}"/>
              </a:ext>
            </a:extLst>
          </p:cNvPr>
          <p:cNvSpPr txBox="1">
            <a:spLocks noChangeArrowheads="1"/>
          </p:cNvSpPr>
          <p:nvPr/>
        </p:nvSpPr>
        <p:spPr bwMode="auto">
          <a:xfrm>
            <a:off x="1371600" y="62082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a:t>
            </a:r>
          </a:p>
        </p:txBody>
      </p:sp>
      <p:sp>
        <p:nvSpPr>
          <p:cNvPr id="31" name="Text Box 31">
            <a:extLst>
              <a:ext uri="{FF2B5EF4-FFF2-40B4-BE49-F238E27FC236}">
                <a16:creationId xmlns:a16="http://schemas.microsoft.com/office/drawing/2014/main" id="{DAA22A9F-6C08-4248-9196-7B07A7D219FA}"/>
              </a:ext>
            </a:extLst>
          </p:cNvPr>
          <p:cNvSpPr txBox="1">
            <a:spLocks noChangeArrowheads="1"/>
          </p:cNvSpPr>
          <p:nvPr/>
        </p:nvSpPr>
        <p:spPr bwMode="auto">
          <a:xfrm>
            <a:off x="3429000" y="62320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2" name="Text Box 32">
            <a:extLst>
              <a:ext uri="{FF2B5EF4-FFF2-40B4-BE49-F238E27FC236}">
                <a16:creationId xmlns:a16="http://schemas.microsoft.com/office/drawing/2014/main" id="{66A29578-DB72-4624-9972-2A4949E2B95C}"/>
              </a:ext>
            </a:extLst>
          </p:cNvPr>
          <p:cNvSpPr txBox="1">
            <a:spLocks noChangeArrowheads="1"/>
          </p:cNvSpPr>
          <p:nvPr/>
        </p:nvSpPr>
        <p:spPr bwMode="auto">
          <a:xfrm>
            <a:off x="5486400" y="61558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3" name="Text Box 33">
            <a:extLst>
              <a:ext uri="{FF2B5EF4-FFF2-40B4-BE49-F238E27FC236}">
                <a16:creationId xmlns:a16="http://schemas.microsoft.com/office/drawing/2014/main" id="{1613454B-5237-445E-8DF9-7EA61DDFEA7B}"/>
              </a:ext>
            </a:extLst>
          </p:cNvPr>
          <p:cNvSpPr txBox="1">
            <a:spLocks noChangeArrowheads="1"/>
          </p:cNvSpPr>
          <p:nvPr/>
        </p:nvSpPr>
        <p:spPr bwMode="auto">
          <a:xfrm>
            <a:off x="3352800" y="2193477"/>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b</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34" name="Text Box 34">
            <a:extLst>
              <a:ext uri="{FF2B5EF4-FFF2-40B4-BE49-F238E27FC236}">
                <a16:creationId xmlns:a16="http://schemas.microsoft.com/office/drawing/2014/main" id="{F6C80A90-16EF-442D-8F69-3AF7DE8B35C6}"/>
              </a:ext>
            </a:extLst>
          </p:cNvPr>
          <p:cNvSpPr txBox="1">
            <a:spLocks noChangeArrowheads="1"/>
          </p:cNvSpPr>
          <p:nvPr/>
        </p:nvSpPr>
        <p:spPr bwMode="auto">
          <a:xfrm>
            <a:off x="5486400" y="2131565"/>
            <a:ext cx="1295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c</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graphicFrame>
        <p:nvGraphicFramePr>
          <p:cNvPr id="35" name="Group 84">
            <a:extLst>
              <a:ext uri="{FF2B5EF4-FFF2-40B4-BE49-F238E27FC236}">
                <a16:creationId xmlns:a16="http://schemas.microsoft.com/office/drawing/2014/main" id="{537FDD11-4DA5-4E77-B3A8-E0B2AA89BF38}"/>
              </a:ext>
            </a:extLst>
          </p:cNvPr>
          <p:cNvGraphicFramePr>
            <a:graphicFrameLocks noGrp="1"/>
          </p:cNvGraphicFramePr>
          <p:nvPr>
            <p:extLst>
              <p:ext uri="{D42A27DB-BD31-4B8C-83A1-F6EECF244321}">
                <p14:modId xmlns:p14="http://schemas.microsoft.com/office/powerpoint/2010/main" val="3072678691"/>
              </p:ext>
            </p:extLst>
          </p:nvPr>
        </p:nvGraphicFramePr>
        <p:xfrm>
          <a:off x="5410200" y="1599752"/>
          <a:ext cx="3276600" cy="518048"/>
        </p:xfrm>
        <a:graphic>
          <a:graphicData uri="http://schemas.openxmlformats.org/drawingml/2006/table">
            <a:tbl>
              <a:tblPr/>
              <a:tblGrid>
                <a:gridCol w="1155700">
                  <a:extLst>
                    <a:ext uri="{9D8B030D-6E8A-4147-A177-3AD203B41FA5}">
                      <a16:colId xmlns:a16="http://schemas.microsoft.com/office/drawing/2014/main" val="20000"/>
                    </a:ext>
                  </a:extLst>
                </a:gridCol>
                <a:gridCol w="423863">
                  <a:extLst>
                    <a:ext uri="{9D8B030D-6E8A-4147-A177-3AD203B41FA5}">
                      <a16:colId xmlns:a16="http://schemas.microsoft.com/office/drawing/2014/main" val="20001"/>
                    </a:ext>
                  </a:extLst>
                </a:gridCol>
                <a:gridCol w="423862">
                  <a:extLst>
                    <a:ext uri="{9D8B030D-6E8A-4147-A177-3AD203B41FA5}">
                      <a16:colId xmlns:a16="http://schemas.microsoft.com/office/drawing/2014/main" val="20002"/>
                    </a:ext>
                  </a:extLst>
                </a:gridCol>
                <a:gridCol w="425450">
                  <a:extLst>
                    <a:ext uri="{9D8B030D-6E8A-4147-A177-3AD203B41FA5}">
                      <a16:colId xmlns:a16="http://schemas.microsoft.com/office/drawing/2014/main" val="20003"/>
                    </a:ext>
                  </a:extLst>
                </a:gridCol>
                <a:gridCol w="423863">
                  <a:extLst>
                    <a:ext uri="{9D8B030D-6E8A-4147-A177-3AD203B41FA5}">
                      <a16:colId xmlns:a16="http://schemas.microsoft.com/office/drawing/2014/main" val="20004"/>
                    </a:ext>
                  </a:extLst>
                </a:gridCol>
                <a:gridCol w="423862">
                  <a:extLst>
                    <a:ext uri="{9D8B030D-6E8A-4147-A177-3AD203B41FA5}">
                      <a16:colId xmlns:a16="http://schemas.microsoft.com/office/drawing/2014/main" val="20005"/>
                    </a:ext>
                  </a:extLst>
                </a:gridCol>
              </a:tblGrid>
              <a:tr h="517525">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tx1"/>
                          </a:solidFill>
                          <a:effectLst/>
                          <a:latin typeface="Arial" charset="0"/>
                        </a:rPr>
                        <a:t>Input</a:t>
                      </a:r>
                    </a:p>
                  </a:txBody>
                  <a:tcPr marT="45664" marB="45664" horzOverflow="overflow">
                    <a:lnL cap="flat">
                      <a:noFill/>
                    </a:lnL>
                    <a:lnR w="28575" cap="flat" cmpd="sng" algn="ctr">
                      <a:solidFill>
                        <a:schemeClr val="tx1"/>
                      </a:solidFill>
                      <a:prstDash val="solid"/>
                      <a:round/>
                      <a:headEnd type="none" w="med" len="med"/>
                      <a:tailEnd type="none" w="lg" len="med"/>
                    </a:lnR>
                    <a:lnT cap="flat">
                      <a:noFill/>
                    </a:lnT>
                    <a:lnB cap="flat">
                      <a:noFill/>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a</a:t>
                      </a:r>
                    </a:p>
                  </a:txBody>
                  <a:tcPr marT="45664" marB="45664" horzOverflow="overflow">
                    <a:lnL w="28575"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a:ln>
                            <a:noFill/>
                          </a:ln>
                          <a:solidFill>
                            <a:schemeClr val="bg2">
                              <a:lumMod val="50000"/>
                            </a:schemeClr>
                          </a:solidFill>
                          <a:effectLst/>
                          <a:latin typeface="Arial" charset="0"/>
                        </a:rPr>
                        <a:t>a</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b</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12700"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tc>
                  <a:txBody>
                    <a:bodyPr/>
                    <a:lstStyle>
                      <a:lvl1pPr>
                        <a:spcBef>
                          <a:spcPct val="50000"/>
                        </a:spcBef>
                        <a:defRPr sz="2800">
                          <a:solidFill>
                            <a:schemeClr val="tx1"/>
                          </a:solidFill>
                          <a:latin typeface="Arial" charset="0"/>
                        </a:defRPr>
                      </a:lvl1pPr>
                      <a:lvl2pPr marL="455613">
                        <a:spcBef>
                          <a:spcPct val="50000"/>
                        </a:spcBef>
                        <a:buFont typeface="Wingdings" pitchFamily="2" charset="2"/>
                        <a:defRPr sz="2600">
                          <a:solidFill>
                            <a:schemeClr val="tx1"/>
                          </a:solidFill>
                          <a:latin typeface="Arial" charset="0"/>
                        </a:defRPr>
                      </a:lvl2pPr>
                      <a:lvl3pPr marL="919163">
                        <a:spcBef>
                          <a:spcPct val="50000"/>
                        </a:spcBef>
                        <a:buFont typeface="Wingdings" pitchFamily="2" charset="2"/>
                        <a:defRPr sz="2400">
                          <a:solidFill>
                            <a:schemeClr val="tx1"/>
                          </a:solidFill>
                          <a:latin typeface="Arial" charset="0"/>
                        </a:defRPr>
                      </a:lvl3pPr>
                      <a:lvl4pPr marL="1373188">
                        <a:spcBef>
                          <a:spcPct val="50000"/>
                        </a:spcBef>
                        <a:buFont typeface="Wingdings" pitchFamily="2" charset="2"/>
                        <a:defRPr sz="2200">
                          <a:solidFill>
                            <a:schemeClr val="tx1"/>
                          </a:solidFill>
                          <a:latin typeface="Arial" charset="0"/>
                        </a:defRPr>
                      </a:lvl4pPr>
                      <a:lvl5pPr>
                        <a:spcBef>
                          <a:spcPct val="50000"/>
                        </a:spcBef>
                        <a:buSzPct val="90000"/>
                        <a:defRPr sz="2000">
                          <a:solidFill>
                            <a:schemeClr val="tx1"/>
                          </a:solidFill>
                          <a:latin typeface="Arial" charset="0"/>
                        </a:defRPr>
                      </a:lvl5pPr>
                      <a:lvl6pPr fontAlgn="base">
                        <a:spcBef>
                          <a:spcPct val="50000"/>
                        </a:spcBef>
                        <a:spcAft>
                          <a:spcPct val="0"/>
                        </a:spcAft>
                        <a:buSzPct val="90000"/>
                        <a:defRPr sz="2000">
                          <a:solidFill>
                            <a:schemeClr val="tx1"/>
                          </a:solidFill>
                          <a:latin typeface="Arial" charset="0"/>
                        </a:defRPr>
                      </a:lvl6pPr>
                      <a:lvl7pPr fontAlgn="base">
                        <a:spcBef>
                          <a:spcPct val="50000"/>
                        </a:spcBef>
                        <a:spcAft>
                          <a:spcPct val="0"/>
                        </a:spcAft>
                        <a:buSzPct val="90000"/>
                        <a:defRPr sz="2000">
                          <a:solidFill>
                            <a:schemeClr val="tx1"/>
                          </a:solidFill>
                          <a:latin typeface="Arial" charset="0"/>
                        </a:defRPr>
                      </a:lvl7pPr>
                      <a:lvl8pPr fontAlgn="base">
                        <a:spcBef>
                          <a:spcPct val="50000"/>
                        </a:spcBef>
                        <a:spcAft>
                          <a:spcPct val="0"/>
                        </a:spcAft>
                        <a:buSzPct val="90000"/>
                        <a:defRPr sz="2000">
                          <a:solidFill>
                            <a:schemeClr val="tx1"/>
                          </a:solidFill>
                          <a:latin typeface="Arial" charset="0"/>
                        </a:defRPr>
                      </a:lvl8pPr>
                      <a:lvl9pPr fontAlgn="base">
                        <a:spcBef>
                          <a:spcPct val="50000"/>
                        </a:spcBef>
                        <a:spcAft>
                          <a:spcPct val="0"/>
                        </a:spcAft>
                        <a:buSzPct val="90000"/>
                        <a:defRPr sz="2000">
                          <a:solidFill>
                            <a:schemeClr val="tx1"/>
                          </a:solidFill>
                          <a:latin typeface="Arial"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pPr>
                      <a:r>
                        <a:rPr kumimoji="0" lang="en-US" altLang="en-US" sz="2800" b="0" i="0" u="none" strike="noStrike" cap="none" normalizeH="0" baseline="0" dirty="0">
                          <a:ln>
                            <a:noFill/>
                          </a:ln>
                          <a:solidFill>
                            <a:schemeClr val="bg2">
                              <a:lumMod val="50000"/>
                            </a:schemeClr>
                          </a:solidFill>
                          <a:effectLst/>
                          <a:latin typeface="Arial" charset="0"/>
                        </a:rPr>
                        <a:t>c</a:t>
                      </a:r>
                    </a:p>
                  </a:txBody>
                  <a:tcPr marT="45664" marB="45664" horzOverflow="overflow">
                    <a:lnL w="12700" cap="flat" cmpd="sng" algn="ctr">
                      <a:solidFill>
                        <a:schemeClr val="tx1"/>
                      </a:solidFill>
                      <a:prstDash val="solid"/>
                      <a:round/>
                      <a:headEnd type="none" w="med" len="med"/>
                      <a:tailEnd type="none" w="lg" len="med"/>
                    </a:lnL>
                    <a:lnR w="28575" cap="flat" cmpd="sng" algn="ctr">
                      <a:solidFill>
                        <a:schemeClr val="tx1"/>
                      </a:solidFill>
                      <a:prstDash val="solid"/>
                      <a:round/>
                      <a:headEnd type="none" w="med" len="med"/>
                      <a:tailEnd type="none" w="lg" len="med"/>
                    </a:lnR>
                    <a:lnT w="28575" cap="flat" cmpd="sng" algn="ctr">
                      <a:solidFill>
                        <a:schemeClr val="tx1"/>
                      </a:solidFill>
                      <a:prstDash val="solid"/>
                      <a:round/>
                      <a:headEnd type="none" w="med" len="med"/>
                      <a:tailEnd type="none" w="lg" len="med"/>
                    </a:lnT>
                    <a:lnB w="28575" cap="flat" cmpd="sng" algn="ctr">
                      <a:solidFill>
                        <a:schemeClr val="tx1"/>
                      </a:solidFill>
                      <a:prstDash val="solid"/>
                      <a:round/>
                      <a:headEnd type="none" w="med" len="med"/>
                      <a:tailEnd type="none" w="lg"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 name="Line 107">
            <a:extLst>
              <a:ext uri="{FF2B5EF4-FFF2-40B4-BE49-F238E27FC236}">
                <a16:creationId xmlns:a16="http://schemas.microsoft.com/office/drawing/2014/main" id="{3ADCD99D-5960-4A8B-B54E-6376424CD335}"/>
              </a:ext>
            </a:extLst>
          </p:cNvPr>
          <p:cNvSpPr>
            <a:spLocks noChangeShapeType="1"/>
          </p:cNvSpPr>
          <p:nvPr/>
        </p:nvSpPr>
        <p:spPr bwMode="auto">
          <a:xfrm>
            <a:off x="67818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 name="Line 108">
            <a:extLst>
              <a:ext uri="{FF2B5EF4-FFF2-40B4-BE49-F238E27FC236}">
                <a16:creationId xmlns:a16="http://schemas.microsoft.com/office/drawing/2014/main" id="{60A1D63A-517C-416B-973D-BEB30CD39EC9}"/>
              </a:ext>
            </a:extLst>
          </p:cNvPr>
          <p:cNvSpPr>
            <a:spLocks noChangeShapeType="1"/>
          </p:cNvSpPr>
          <p:nvPr/>
        </p:nvSpPr>
        <p:spPr bwMode="auto">
          <a:xfrm>
            <a:off x="72009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 name="Line 109">
            <a:extLst>
              <a:ext uri="{FF2B5EF4-FFF2-40B4-BE49-F238E27FC236}">
                <a16:creationId xmlns:a16="http://schemas.microsoft.com/office/drawing/2014/main" id="{CD3A955B-9229-4619-B347-8AFB2294BB72}"/>
              </a:ext>
            </a:extLst>
          </p:cNvPr>
          <p:cNvSpPr>
            <a:spLocks noChangeShapeType="1"/>
          </p:cNvSpPr>
          <p:nvPr/>
        </p:nvSpPr>
        <p:spPr bwMode="auto">
          <a:xfrm>
            <a:off x="76200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9" name="Line 110">
            <a:extLst>
              <a:ext uri="{FF2B5EF4-FFF2-40B4-BE49-F238E27FC236}">
                <a16:creationId xmlns:a16="http://schemas.microsoft.com/office/drawing/2014/main" id="{ED931201-F1BF-4C71-B6A1-A10F324F1CF3}"/>
              </a:ext>
            </a:extLst>
          </p:cNvPr>
          <p:cNvSpPr>
            <a:spLocks noChangeShapeType="1"/>
          </p:cNvSpPr>
          <p:nvPr/>
        </p:nvSpPr>
        <p:spPr bwMode="auto">
          <a:xfrm>
            <a:off x="8026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0" name="Line 111">
            <a:extLst>
              <a:ext uri="{FF2B5EF4-FFF2-40B4-BE49-F238E27FC236}">
                <a16:creationId xmlns:a16="http://schemas.microsoft.com/office/drawing/2014/main" id="{26BBCBE8-212A-4685-A151-4C8D80EFF5B9}"/>
              </a:ext>
            </a:extLst>
          </p:cNvPr>
          <p:cNvSpPr>
            <a:spLocks noChangeShapeType="1"/>
          </p:cNvSpPr>
          <p:nvPr/>
        </p:nvSpPr>
        <p:spPr bwMode="auto">
          <a:xfrm>
            <a:off x="84582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2">
            <a:extLst>
              <a:ext uri="{FF2B5EF4-FFF2-40B4-BE49-F238E27FC236}">
                <a16:creationId xmlns:a16="http://schemas.microsoft.com/office/drawing/2014/main" id="{FB3FAC82-26BF-4859-8A2C-22548AE77A10}"/>
              </a:ext>
            </a:extLst>
          </p:cNvPr>
          <p:cNvSpPr>
            <a:spLocks noChangeShapeType="1"/>
          </p:cNvSpPr>
          <p:nvPr/>
        </p:nvSpPr>
        <p:spPr bwMode="auto">
          <a:xfrm>
            <a:off x="8915400" y="1279077"/>
            <a:ext cx="0" cy="30480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13">
            <a:extLst>
              <a:ext uri="{FF2B5EF4-FFF2-40B4-BE49-F238E27FC236}">
                <a16:creationId xmlns:a16="http://schemas.microsoft.com/office/drawing/2014/main" id="{293F4D7E-53DD-4F0F-8934-E5B225C1C917}"/>
              </a:ext>
            </a:extLst>
          </p:cNvPr>
          <p:cNvSpPr>
            <a:spLocks noChangeShapeType="1"/>
          </p:cNvSpPr>
          <p:nvPr/>
        </p:nvSpPr>
        <p:spPr bwMode="auto">
          <a:xfrm>
            <a:off x="7302500" y="43270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Rectangle 120">
            <a:extLst>
              <a:ext uri="{FF2B5EF4-FFF2-40B4-BE49-F238E27FC236}">
                <a16:creationId xmlns:a16="http://schemas.microsoft.com/office/drawing/2014/main" id="{316DE676-D803-44B0-8DFB-CF0CA8F89839}"/>
              </a:ext>
            </a:extLst>
          </p:cNvPr>
          <p:cNvSpPr>
            <a:spLocks noChangeArrowheads="1"/>
          </p:cNvSpPr>
          <p:nvPr/>
        </p:nvSpPr>
        <p:spPr bwMode="auto">
          <a:xfrm>
            <a:off x="7848600" y="46064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r>
              <a:rPr lang="en-US" altLang="en-US" sz="2800"/>
              <a:t>Stack</a:t>
            </a:r>
          </a:p>
        </p:txBody>
      </p:sp>
      <p:sp>
        <p:nvSpPr>
          <p:cNvPr id="44" name="Rectangle 119">
            <a:extLst>
              <a:ext uri="{FF2B5EF4-FFF2-40B4-BE49-F238E27FC236}">
                <a16:creationId xmlns:a16="http://schemas.microsoft.com/office/drawing/2014/main" id="{1314B751-F5FF-49F2-BCD5-79ED8A7D845E}"/>
              </a:ext>
            </a:extLst>
          </p:cNvPr>
          <p:cNvSpPr>
            <a:spLocks noChangeArrowheads="1"/>
          </p:cNvSpPr>
          <p:nvPr/>
        </p:nvSpPr>
        <p:spPr bwMode="auto">
          <a:xfrm>
            <a:off x="7848600" y="40032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5" name="Rectangle 118">
            <a:extLst>
              <a:ext uri="{FF2B5EF4-FFF2-40B4-BE49-F238E27FC236}">
                <a16:creationId xmlns:a16="http://schemas.microsoft.com/office/drawing/2014/main" id="{CA6B086B-FED2-47C5-9C6C-B066A293B222}"/>
              </a:ext>
            </a:extLst>
          </p:cNvPr>
          <p:cNvSpPr>
            <a:spLocks noChangeArrowheads="1"/>
          </p:cNvSpPr>
          <p:nvPr/>
        </p:nvSpPr>
        <p:spPr bwMode="auto">
          <a:xfrm>
            <a:off x="7848600" y="339997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6" name="Rectangle 117">
            <a:extLst>
              <a:ext uri="{FF2B5EF4-FFF2-40B4-BE49-F238E27FC236}">
                <a16:creationId xmlns:a16="http://schemas.microsoft.com/office/drawing/2014/main" id="{F47847DE-5F63-47E4-87D0-C22F15BEB9C1}"/>
              </a:ext>
            </a:extLst>
          </p:cNvPr>
          <p:cNvSpPr>
            <a:spLocks noChangeArrowheads="1"/>
          </p:cNvSpPr>
          <p:nvPr/>
        </p:nvSpPr>
        <p:spPr bwMode="auto">
          <a:xfrm>
            <a:off x="7848600" y="2796727"/>
            <a:ext cx="1143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50000"/>
              </a:spcBef>
              <a:buBlip>
                <a:blip r:embed="rId2"/>
              </a:buBlip>
              <a:defRPr sz="3200">
                <a:solidFill>
                  <a:schemeClr val="tx1"/>
                </a:solidFill>
                <a:latin typeface="Arial" panose="020B0604020202020204" pitchFamily="34" charset="0"/>
              </a:defRPr>
            </a:lvl1pPr>
            <a:lvl2pPr marL="455613" indent="-349250" eaLnBrk="0" hangingPunct="0">
              <a:spcBef>
                <a:spcPct val="50000"/>
              </a:spcBef>
              <a:buFont typeface="Wingdings" panose="05000000000000000000" pitchFamily="2" charset="2"/>
              <a:buBlip>
                <a:blip r:embed="rId3"/>
              </a:buBlip>
              <a:defRPr sz="3000">
                <a:solidFill>
                  <a:schemeClr val="tx1"/>
                </a:solidFill>
                <a:latin typeface="Arial" panose="020B0604020202020204" pitchFamily="34" charset="0"/>
              </a:defRPr>
            </a:lvl2pPr>
            <a:lvl3pPr marL="919163" indent="-336550" eaLnBrk="0" hangingPunct="0">
              <a:spcBef>
                <a:spcPct val="50000"/>
              </a:spcBef>
              <a:buFont typeface="Wingdings" panose="05000000000000000000" pitchFamily="2" charset="2"/>
              <a:buBlip>
                <a:blip r:embed="rId4"/>
              </a:buBlip>
              <a:defRPr sz="2800">
                <a:solidFill>
                  <a:schemeClr val="tx1"/>
                </a:solidFill>
                <a:latin typeface="Arial" panose="020B0604020202020204" pitchFamily="34" charset="0"/>
              </a:defRPr>
            </a:lvl3pPr>
            <a:lvl4pPr marL="1373188" indent="-341313" eaLnBrk="0" hangingPunct="0">
              <a:spcBef>
                <a:spcPct val="50000"/>
              </a:spcBef>
              <a:buFont typeface="Wingdings" panose="05000000000000000000" pitchFamily="2" charset="2"/>
              <a:buBlip>
                <a:blip r:embed="rId5"/>
              </a:buBlip>
              <a:defRPr sz="2600">
                <a:solidFill>
                  <a:schemeClr val="tx1"/>
                </a:solidFill>
                <a:latin typeface="Arial" panose="020B0604020202020204" pitchFamily="34" charset="0"/>
              </a:defRPr>
            </a:lvl4pPr>
            <a:lvl5pPr marL="2170113" indent="-341313" eaLnBrk="0" hangingPunct="0">
              <a:spcBef>
                <a:spcPct val="50000"/>
              </a:spcBef>
              <a:buSzPct val="90000"/>
              <a:buBlip>
                <a:blip r:embed="rId6"/>
              </a:buBlip>
              <a:defRPr sz="2400">
                <a:solidFill>
                  <a:schemeClr val="tx1"/>
                </a:solidFill>
                <a:latin typeface="Arial" panose="020B0604020202020204" pitchFamily="34" charset="0"/>
              </a:defRPr>
            </a:lvl5pPr>
            <a:lvl6pPr marL="26273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6pPr>
            <a:lvl7pPr marL="30845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7pPr>
            <a:lvl8pPr marL="35417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8pPr>
            <a:lvl9pPr marL="3998913" indent="-341313" eaLnBrk="0" fontAlgn="base" hangingPunct="0">
              <a:spcBef>
                <a:spcPct val="50000"/>
              </a:spcBef>
              <a:spcAft>
                <a:spcPct val="0"/>
              </a:spcAft>
              <a:buSzPct val="90000"/>
              <a:buBlip>
                <a:blip r:embed="rId6"/>
              </a:buBlip>
              <a:defRPr sz="2400">
                <a:solidFill>
                  <a:schemeClr val="tx1"/>
                </a:solidFill>
                <a:latin typeface="Arial" panose="020B0604020202020204" pitchFamily="34" charset="0"/>
              </a:defRPr>
            </a:lvl9pPr>
          </a:lstStyle>
          <a:p>
            <a:pPr eaLnBrk="1" hangingPunct="1">
              <a:buFontTx/>
              <a:buNone/>
            </a:pPr>
            <a:endParaRPr lang="en-US" altLang="en-US" sz="2800"/>
          </a:p>
        </p:txBody>
      </p:sp>
      <p:sp>
        <p:nvSpPr>
          <p:cNvPr id="47" name="Line 122">
            <a:extLst>
              <a:ext uri="{FF2B5EF4-FFF2-40B4-BE49-F238E27FC236}">
                <a16:creationId xmlns:a16="http://schemas.microsoft.com/office/drawing/2014/main" id="{24BCAD08-81DC-455B-9E2F-C918BD78D46F}"/>
              </a:ext>
            </a:extLst>
          </p:cNvPr>
          <p:cNvSpPr>
            <a:spLocks noChangeShapeType="1"/>
          </p:cNvSpPr>
          <p:nvPr/>
        </p:nvSpPr>
        <p:spPr bwMode="auto">
          <a:xfrm>
            <a:off x="7848600" y="339997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23">
            <a:extLst>
              <a:ext uri="{FF2B5EF4-FFF2-40B4-BE49-F238E27FC236}">
                <a16:creationId xmlns:a16="http://schemas.microsoft.com/office/drawing/2014/main" id="{91E56BB9-1307-4F5C-B474-06663B94408C}"/>
              </a:ext>
            </a:extLst>
          </p:cNvPr>
          <p:cNvSpPr>
            <a:spLocks noChangeShapeType="1"/>
          </p:cNvSpPr>
          <p:nvPr/>
        </p:nvSpPr>
        <p:spPr bwMode="auto">
          <a:xfrm>
            <a:off x="7848600" y="40032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24">
            <a:extLst>
              <a:ext uri="{FF2B5EF4-FFF2-40B4-BE49-F238E27FC236}">
                <a16:creationId xmlns:a16="http://schemas.microsoft.com/office/drawing/2014/main" id="{A34F316E-DEDF-4052-A88A-5FCFF6DAE651}"/>
              </a:ext>
            </a:extLst>
          </p:cNvPr>
          <p:cNvSpPr>
            <a:spLocks noChangeShapeType="1"/>
          </p:cNvSpPr>
          <p:nvPr/>
        </p:nvSpPr>
        <p:spPr bwMode="auto">
          <a:xfrm>
            <a:off x="7848600" y="4606477"/>
            <a:ext cx="1143000" cy="0"/>
          </a:xfrm>
          <a:prstGeom prst="line">
            <a:avLst/>
          </a:prstGeom>
          <a:noFill/>
          <a:ln w="28575">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Line 125">
            <a:extLst>
              <a:ext uri="{FF2B5EF4-FFF2-40B4-BE49-F238E27FC236}">
                <a16:creationId xmlns:a16="http://schemas.microsoft.com/office/drawing/2014/main" id="{2080AE06-4BE4-4BE5-BB66-B80350282382}"/>
              </a:ext>
            </a:extLst>
          </p:cNvPr>
          <p:cNvSpPr>
            <a:spLocks noChangeShapeType="1"/>
          </p:cNvSpPr>
          <p:nvPr/>
        </p:nvSpPr>
        <p:spPr bwMode="auto">
          <a:xfrm>
            <a:off x="7848600" y="5209727"/>
            <a:ext cx="11430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Line 126">
            <a:extLst>
              <a:ext uri="{FF2B5EF4-FFF2-40B4-BE49-F238E27FC236}">
                <a16:creationId xmlns:a16="http://schemas.microsoft.com/office/drawing/2014/main" id="{6D529D0D-81B0-4037-8B65-7BA3025101E9}"/>
              </a:ext>
            </a:extLst>
          </p:cNvPr>
          <p:cNvSpPr>
            <a:spLocks noChangeShapeType="1"/>
          </p:cNvSpPr>
          <p:nvPr/>
        </p:nvSpPr>
        <p:spPr bwMode="auto">
          <a:xfrm>
            <a:off x="7848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Line 127">
            <a:extLst>
              <a:ext uri="{FF2B5EF4-FFF2-40B4-BE49-F238E27FC236}">
                <a16:creationId xmlns:a16="http://schemas.microsoft.com/office/drawing/2014/main" id="{939639E5-1198-4ECD-8EC5-ACA80BBE7C70}"/>
              </a:ext>
            </a:extLst>
          </p:cNvPr>
          <p:cNvSpPr>
            <a:spLocks noChangeShapeType="1"/>
          </p:cNvSpPr>
          <p:nvPr/>
        </p:nvSpPr>
        <p:spPr bwMode="auto">
          <a:xfrm>
            <a:off x="8991600" y="2574477"/>
            <a:ext cx="0" cy="2032000"/>
          </a:xfrm>
          <a:prstGeom prst="line">
            <a:avLst/>
          </a:prstGeom>
          <a:noFill/>
          <a:ln w="28575" cap="sq">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Line 132">
            <a:extLst>
              <a:ext uri="{FF2B5EF4-FFF2-40B4-BE49-F238E27FC236}">
                <a16:creationId xmlns:a16="http://schemas.microsoft.com/office/drawing/2014/main" id="{D389C8C5-79A9-48CA-B460-3ED2264279E7}"/>
              </a:ext>
            </a:extLst>
          </p:cNvPr>
          <p:cNvSpPr>
            <a:spLocks noChangeShapeType="1"/>
          </p:cNvSpPr>
          <p:nvPr/>
        </p:nvSpPr>
        <p:spPr bwMode="auto">
          <a:xfrm>
            <a:off x="7848600" y="2796727"/>
            <a:ext cx="1143000" cy="0"/>
          </a:xfrm>
          <a:prstGeom prst="line">
            <a:avLst/>
          </a:prstGeom>
          <a:noFill/>
          <a:ln w="12700">
            <a:solidFill>
              <a:schemeClr val="tx1"/>
            </a:solidFill>
            <a:round/>
            <a:headEnd/>
            <a:tailEnd type="non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Line 137">
            <a:extLst>
              <a:ext uri="{FF2B5EF4-FFF2-40B4-BE49-F238E27FC236}">
                <a16:creationId xmlns:a16="http://schemas.microsoft.com/office/drawing/2014/main" id="{89BC69FC-7230-4C0E-9712-0E4AFE256269}"/>
              </a:ext>
            </a:extLst>
          </p:cNvPr>
          <p:cNvSpPr>
            <a:spLocks noChangeShapeType="1"/>
          </p:cNvSpPr>
          <p:nvPr/>
        </p:nvSpPr>
        <p:spPr bwMode="auto">
          <a:xfrm>
            <a:off x="7848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Line 138">
            <a:extLst>
              <a:ext uri="{FF2B5EF4-FFF2-40B4-BE49-F238E27FC236}">
                <a16:creationId xmlns:a16="http://schemas.microsoft.com/office/drawing/2014/main" id="{2FDA6FE0-0E2E-41E2-8BFA-729288609E60}"/>
              </a:ext>
            </a:extLst>
          </p:cNvPr>
          <p:cNvSpPr>
            <a:spLocks noChangeShapeType="1"/>
          </p:cNvSpPr>
          <p:nvPr/>
        </p:nvSpPr>
        <p:spPr bwMode="auto">
          <a:xfrm>
            <a:off x="8991600" y="4606477"/>
            <a:ext cx="0" cy="60325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cap="sq">
                <a:solidFill>
                  <a:schemeClr val="tx1"/>
                </a:solidFill>
                <a:round/>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Line 140">
            <a:extLst>
              <a:ext uri="{FF2B5EF4-FFF2-40B4-BE49-F238E27FC236}">
                <a16:creationId xmlns:a16="http://schemas.microsoft.com/office/drawing/2014/main" id="{186778D1-B504-4905-AAFC-ADF2A45003E6}"/>
              </a:ext>
            </a:extLst>
          </p:cNvPr>
          <p:cNvSpPr>
            <a:spLocks noChangeShapeType="1"/>
          </p:cNvSpPr>
          <p:nvPr/>
        </p:nvSpPr>
        <p:spPr bwMode="auto">
          <a:xfrm>
            <a:off x="7315200" y="31078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 name="Line 141">
            <a:extLst>
              <a:ext uri="{FF2B5EF4-FFF2-40B4-BE49-F238E27FC236}">
                <a16:creationId xmlns:a16="http://schemas.microsoft.com/office/drawing/2014/main" id="{32F56972-F0DA-44F2-94CB-F39828A3399F}"/>
              </a:ext>
            </a:extLst>
          </p:cNvPr>
          <p:cNvSpPr>
            <a:spLocks noChangeShapeType="1"/>
          </p:cNvSpPr>
          <p:nvPr/>
        </p:nvSpPr>
        <p:spPr bwMode="auto">
          <a:xfrm>
            <a:off x="7302500" y="3717477"/>
            <a:ext cx="5334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4791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718E02-1F20-41A2-BC32-167DF21A0A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849F15B-B8CE-4311-B9AE-E729C4D36B5A}"/>
              </a:ext>
            </a:extLst>
          </p:cNvPr>
          <p:cNvSpPr>
            <a:spLocks noGrp="1"/>
          </p:cNvSpPr>
          <p:nvPr>
            <p:ph type="body" sz="quarter" idx="12"/>
          </p:nvPr>
        </p:nvSpPr>
        <p:spPr/>
        <p:txBody>
          <a:bodyPr/>
          <a:lstStyle/>
          <a:p>
            <a:r>
              <a:rPr lang="en-US" dirty="0">
                <a:solidFill>
                  <a:srgbClr val="FF0000"/>
                </a:solidFill>
              </a:rPr>
              <a:t>Example: Non-Deterministic PDA</a:t>
            </a:r>
          </a:p>
        </p:txBody>
      </p:sp>
      <p:sp>
        <p:nvSpPr>
          <p:cNvPr id="4" name="Rectangle 3">
            <a:extLst>
              <a:ext uri="{FF2B5EF4-FFF2-40B4-BE49-F238E27FC236}">
                <a16:creationId xmlns:a16="http://schemas.microsoft.com/office/drawing/2014/main" id="{37996FEC-8379-43E0-A825-4EBBFB8699F6}"/>
              </a:ext>
            </a:extLst>
          </p:cNvPr>
          <p:cNvSpPr txBox="1">
            <a:spLocks noChangeArrowheads="1"/>
          </p:cNvSpPr>
          <p:nvPr/>
        </p:nvSpPr>
        <p:spPr>
          <a:xfrm>
            <a:off x="152400" y="1338951"/>
            <a:ext cx="8839200" cy="457200"/>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pPr>
            <a:r>
              <a:rPr lang="en-US" altLang="en-US" sz="2800" b="1" dirty="0">
                <a:solidFill>
                  <a:srgbClr val="0070C0"/>
                </a:solidFill>
                <a:latin typeface="Courier New" panose="02070309020205020404" pitchFamily="49" charset="0"/>
                <a:cs typeface="Courier New" panose="02070309020205020404" pitchFamily="49" charset="0"/>
              </a:rPr>
              <a:t>L = {</a:t>
            </a:r>
            <a:r>
              <a:rPr lang="en-US" altLang="en-US" sz="2800" b="1" dirty="0" err="1">
                <a:solidFill>
                  <a:srgbClr val="0070C0"/>
                </a:solidFill>
                <a:latin typeface="Courier New" panose="02070309020205020404" pitchFamily="49" charset="0"/>
                <a:cs typeface="Courier New" panose="02070309020205020404" pitchFamily="49" charset="0"/>
              </a:rPr>
              <a:t>ww</a:t>
            </a:r>
            <a:r>
              <a:rPr lang="en-US" altLang="en-US" sz="2800" b="1" baseline="30000" dirty="0" err="1">
                <a:solidFill>
                  <a:srgbClr val="0070C0"/>
                </a:solidFill>
                <a:latin typeface="Courier New" panose="02070309020205020404" pitchFamily="49" charset="0"/>
                <a:cs typeface="Courier New" panose="02070309020205020404" pitchFamily="49" charset="0"/>
              </a:rPr>
              <a:t>R</a:t>
            </a:r>
            <a:r>
              <a:rPr lang="en-US" altLang="en-US" sz="2800" b="1" dirty="0">
                <a:solidFill>
                  <a:srgbClr val="0070C0"/>
                </a:solidFill>
                <a:latin typeface="Courier New" panose="02070309020205020404" pitchFamily="49" charset="0"/>
                <a:cs typeface="Courier New" panose="02070309020205020404" pitchFamily="49" charset="0"/>
              </a:rPr>
              <a:t> | w </a:t>
            </a:r>
            <a:r>
              <a:rPr lang="en-US" altLang="en-US" sz="2800" b="1" dirty="0">
                <a:solidFill>
                  <a:srgbClr val="0070C0"/>
                </a:solidFill>
                <a:latin typeface="Courier New" panose="02070309020205020404" pitchFamily="49" charset="0"/>
                <a:cs typeface="Courier New" panose="02070309020205020404" pitchFamily="49" charset="0"/>
                <a:sym typeface="Symbol" panose="05050102010706020507" pitchFamily="18" charset="2"/>
              </a:rPr>
              <a:t> {0,1}</a:t>
            </a:r>
            <a:r>
              <a:rPr lang="en-US" altLang="en-US" sz="2800" b="1" baseline="30000" dirty="0">
                <a:solidFill>
                  <a:srgbClr val="0070C0"/>
                </a:solidFill>
                <a:latin typeface="Courier New" panose="02070309020205020404" pitchFamily="49" charset="0"/>
                <a:cs typeface="Courier New" panose="02070309020205020404" pitchFamily="49" charset="0"/>
                <a:sym typeface="Symbol" panose="05050102010706020507" pitchFamily="18" charset="2"/>
              </a:rPr>
              <a:t>*</a:t>
            </a:r>
            <a:r>
              <a:rPr lang="en-US" altLang="en-US" sz="2800" b="1" dirty="0">
                <a:solidFill>
                  <a:srgbClr val="0070C0"/>
                </a:solidFill>
                <a:latin typeface="Courier New" panose="02070309020205020404" pitchFamily="49" charset="0"/>
                <a:cs typeface="Courier New" panose="02070309020205020404" pitchFamily="49" charset="0"/>
              </a:rPr>
              <a:t>}, </a:t>
            </a:r>
          </a:p>
        </p:txBody>
      </p:sp>
      <p:sp>
        <p:nvSpPr>
          <p:cNvPr id="5" name="Oval 4">
            <a:extLst>
              <a:ext uri="{FF2B5EF4-FFF2-40B4-BE49-F238E27FC236}">
                <a16:creationId xmlns:a16="http://schemas.microsoft.com/office/drawing/2014/main" id="{5648E3CF-26EB-4E4C-A733-EFF60B864837}"/>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6" name="Oval 5">
            <a:extLst>
              <a:ext uri="{FF2B5EF4-FFF2-40B4-BE49-F238E27FC236}">
                <a16:creationId xmlns:a16="http://schemas.microsoft.com/office/drawing/2014/main" id="{3778C1CC-7C72-47B0-A269-5288835021C9}"/>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7" name="Oval 6">
            <a:extLst>
              <a:ext uri="{FF2B5EF4-FFF2-40B4-BE49-F238E27FC236}">
                <a16:creationId xmlns:a16="http://schemas.microsoft.com/office/drawing/2014/main" id="{29BEC296-9848-463A-A331-27DDAA227078}"/>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8" name="Oval 7">
            <a:extLst>
              <a:ext uri="{FF2B5EF4-FFF2-40B4-BE49-F238E27FC236}">
                <a16:creationId xmlns:a16="http://schemas.microsoft.com/office/drawing/2014/main" id="{AA693171-0565-4610-859A-7BEFF882DFC2}"/>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9" name="Line 8">
            <a:extLst>
              <a:ext uri="{FF2B5EF4-FFF2-40B4-BE49-F238E27FC236}">
                <a16:creationId xmlns:a16="http://schemas.microsoft.com/office/drawing/2014/main" id="{C9BD11CC-6632-4340-B65B-6746A66D9D64}"/>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0" name="AutoShape 9">
            <a:extLst>
              <a:ext uri="{FF2B5EF4-FFF2-40B4-BE49-F238E27FC236}">
                <a16:creationId xmlns:a16="http://schemas.microsoft.com/office/drawing/2014/main" id="{DAFDFB05-2D95-4E7B-9B6E-480E5FA9B498}"/>
              </a:ext>
            </a:extLst>
          </p:cNvPr>
          <p:cNvCxnSpPr>
            <a:cxnSpLocks noChangeShapeType="1"/>
            <a:stCxn id="5" idx="6"/>
            <a:endCxn id="8"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A1D5F537-2C07-4852-A51B-535098960873}"/>
              </a:ext>
            </a:extLst>
          </p:cNvPr>
          <p:cNvCxnSpPr>
            <a:cxnSpLocks noChangeShapeType="1"/>
            <a:stCxn id="7" idx="2"/>
            <a:endCxn id="6"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88804D8B-25EC-4E34-8AAF-C5C454DC05D9}"/>
              </a:ext>
            </a:extLst>
          </p:cNvPr>
          <p:cNvCxnSpPr>
            <a:cxnSpLocks noChangeShapeType="1"/>
            <a:stCxn id="8" idx="4"/>
            <a:endCxn id="7"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28BCB9A4-9241-4FBD-891F-51CB33B9826B}"/>
              </a:ext>
            </a:extLst>
          </p:cNvPr>
          <p:cNvCxnSpPr>
            <a:cxnSpLocks noChangeShapeType="1"/>
            <a:stCxn id="8" idx="7"/>
            <a:endCxn id="8"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DD95035D-4E43-4B40-B4C5-C16DCFF2AA5D}"/>
              </a:ext>
            </a:extLst>
          </p:cNvPr>
          <p:cNvCxnSpPr>
            <a:cxnSpLocks noChangeShapeType="1"/>
            <a:stCxn id="7" idx="7"/>
            <a:endCxn id="7"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CBCB4B93-66A0-4783-AA77-6CABDE1C104D}"/>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5">
            <a:extLst>
              <a:ext uri="{FF2B5EF4-FFF2-40B4-BE49-F238E27FC236}">
                <a16:creationId xmlns:a16="http://schemas.microsoft.com/office/drawing/2014/main" id="{83A9FF32-3777-40F2-826D-2BF0FE7488D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7" name="Text Box 16">
            <a:extLst>
              <a:ext uri="{FF2B5EF4-FFF2-40B4-BE49-F238E27FC236}">
                <a16:creationId xmlns:a16="http://schemas.microsoft.com/office/drawing/2014/main" id="{12EA077A-27AB-4BE7-88F2-1B528CCDB5F0}"/>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8" name="Text Box 17">
            <a:extLst>
              <a:ext uri="{FF2B5EF4-FFF2-40B4-BE49-F238E27FC236}">
                <a16:creationId xmlns:a16="http://schemas.microsoft.com/office/drawing/2014/main" id="{168BD8D5-3CAA-4F51-A0A2-43FE887358DA}"/>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9" name="Text Box 18">
            <a:extLst>
              <a:ext uri="{FF2B5EF4-FFF2-40B4-BE49-F238E27FC236}">
                <a16:creationId xmlns:a16="http://schemas.microsoft.com/office/drawing/2014/main" id="{94554F4A-CBA8-4FF8-80F7-A3BFF844ACB3}"/>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Tree>
    <p:extLst>
      <p:ext uri="{BB962C8B-B14F-4D97-AF65-F5344CB8AC3E}">
        <p14:creationId xmlns:p14="http://schemas.microsoft.com/office/powerpoint/2010/main" val="1658992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7173942-B000-2081-D72D-837D45C1FA0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38AA233-D080-A704-3128-6A4C57E5EF64}"/>
              </a:ext>
            </a:extLst>
          </p:cNvPr>
          <p:cNvSpPr>
            <a:spLocks noGrp="1"/>
          </p:cNvSpPr>
          <p:nvPr>
            <p:ph type="body" sz="quarter" idx="12"/>
          </p:nvPr>
        </p:nvSpPr>
        <p:spPr/>
        <p:txBody>
          <a:bodyPr/>
          <a:lstStyle/>
          <a:p>
            <a:endParaRPr lang="en-US"/>
          </a:p>
        </p:txBody>
      </p:sp>
      <p:grpSp>
        <p:nvGrpSpPr>
          <p:cNvPr id="19" name="Group 18">
            <a:extLst>
              <a:ext uri="{FF2B5EF4-FFF2-40B4-BE49-F238E27FC236}">
                <a16:creationId xmlns:a16="http://schemas.microsoft.com/office/drawing/2014/main" id="{9CF403CC-784F-083E-A1EF-A438482F56CE}"/>
              </a:ext>
            </a:extLst>
          </p:cNvPr>
          <p:cNvGrpSpPr/>
          <p:nvPr/>
        </p:nvGrpSpPr>
        <p:grpSpPr>
          <a:xfrm>
            <a:off x="1281113" y="2450201"/>
            <a:ext cx="6719887" cy="3232150"/>
            <a:chOff x="1281113" y="2450201"/>
            <a:chExt cx="6719887" cy="3232150"/>
          </a:xfrm>
        </p:grpSpPr>
        <p:sp>
          <p:nvSpPr>
            <p:cNvPr id="4" name="Oval 3">
              <a:extLst>
                <a:ext uri="{FF2B5EF4-FFF2-40B4-BE49-F238E27FC236}">
                  <a16:creationId xmlns:a16="http://schemas.microsoft.com/office/drawing/2014/main" id="{246399FE-9363-B9FC-CE12-1C768DEFC1AE}"/>
                </a:ext>
              </a:extLst>
            </p:cNvPr>
            <p:cNvSpPr>
              <a:spLocks noChangeArrowheads="1"/>
            </p:cNvSpPr>
            <p:nvPr/>
          </p:nvSpPr>
          <p:spPr bwMode="auto">
            <a:xfrm>
              <a:off x="2286000" y="24819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1</a:t>
              </a:r>
            </a:p>
          </p:txBody>
        </p:sp>
        <p:sp>
          <p:nvSpPr>
            <p:cNvPr id="5" name="Oval 4">
              <a:extLst>
                <a:ext uri="{FF2B5EF4-FFF2-40B4-BE49-F238E27FC236}">
                  <a16:creationId xmlns:a16="http://schemas.microsoft.com/office/drawing/2014/main" id="{8B783BF7-C3B9-10B7-AF1E-61EDA236B641}"/>
                </a:ext>
              </a:extLst>
            </p:cNvPr>
            <p:cNvSpPr>
              <a:spLocks noChangeArrowheads="1"/>
            </p:cNvSpPr>
            <p:nvPr/>
          </p:nvSpPr>
          <p:spPr bwMode="auto">
            <a:xfrm>
              <a:off x="2286000" y="4996551"/>
              <a:ext cx="685800" cy="685800"/>
            </a:xfrm>
            <a:prstGeom prst="ellipse">
              <a:avLst/>
            </a:prstGeom>
            <a:noFill/>
            <a:ln w="38100" cmpd="dbl">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4</a:t>
              </a:r>
            </a:p>
          </p:txBody>
        </p:sp>
        <p:sp>
          <p:nvSpPr>
            <p:cNvPr id="6" name="Oval 5">
              <a:extLst>
                <a:ext uri="{FF2B5EF4-FFF2-40B4-BE49-F238E27FC236}">
                  <a16:creationId xmlns:a16="http://schemas.microsoft.com/office/drawing/2014/main" id="{D3625A83-F195-67B8-F58F-89DB538F3AE5}"/>
                </a:ext>
              </a:extLst>
            </p:cNvPr>
            <p:cNvSpPr>
              <a:spLocks noChangeArrowheads="1"/>
            </p:cNvSpPr>
            <p:nvPr/>
          </p:nvSpPr>
          <p:spPr bwMode="auto">
            <a:xfrm>
              <a:off x="5638800" y="49965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3</a:t>
              </a:r>
            </a:p>
          </p:txBody>
        </p:sp>
        <p:sp>
          <p:nvSpPr>
            <p:cNvPr id="7" name="Oval 6">
              <a:extLst>
                <a:ext uri="{FF2B5EF4-FFF2-40B4-BE49-F238E27FC236}">
                  <a16:creationId xmlns:a16="http://schemas.microsoft.com/office/drawing/2014/main" id="{2DCDBCA8-0179-FBF1-6381-B359A9D5DAB6}"/>
                </a:ext>
              </a:extLst>
            </p:cNvPr>
            <p:cNvSpPr>
              <a:spLocks noChangeArrowheads="1"/>
            </p:cNvSpPr>
            <p:nvPr/>
          </p:nvSpPr>
          <p:spPr bwMode="auto">
            <a:xfrm>
              <a:off x="5638800" y="2481951"/>
              <a:ext cx="685800" cy="685800"/>
            </a:xfrm>
            <a:prstGeom prst="ellipse">
              <a:avLst/>
            </a:prstGeom>
            <a:noFill/>
            <a:ln w="12700">
              <a:solidFill>
                <a:schemeClr val="tx1"/>
              </a:solidFill>
              <a:round/>
              <a:headEnd/>
              <a:tailEnd type="none" w="lg"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a:t>q</a:t>
              </a:r>
              <a:r>
                <a:rPr lang="en-US" altLang="en-US" baseline="-25000"/>
                <a:t>2</a:t>
              </a:r>
            </a:p>
          </p:txBody>
        </p:sp>
        <p:sp>
          <p:nvSpPr>
            <p:cNvPr id="8" name="Line 8">
              <a:extLst>
                <a:ext uri="{FF2B5EF4-FFF2-40B4-BE49-F238E27FC236}">
                  <a16:creationId xmlns:a16="http://schemas.microsoft.com/office/drawing/2014/main" id="{259D27DF-635C-AAF7-5EFD-7CC1914C917F}"/>
                </a:ext>
              </a:extLst>
            </p:cNvPr>
            <p:cNvSpPr>
              <a:spLocks noChangeShapeType="1"/>
            </p:cNvSpPr>
            <p:nvPr/>
          </p:nvSpPr>
          <p:spPr bwMode="auto">
            <a:xfrm>
              <a:off x="1281113" y="2815326"/>
              <a:ext cx="99060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9" name="AutoShape 9">
              <a:extLst>
                <a:ext uri="{FF2B5EF4-FFF2-40B4-BE49-F238E27FC236}">
                  <a16:creationId xmlns:a16="http://schemas.microsoft.com/office/drawing/2014/main" id="{FF0B3375-F49A-D920-C928-A6F1A45ECBA2}"/>
                </a:ext>
              </a:extLst>
            </p:cNvPr>
            <p:cNvCxnSpPr>
              <a:cxnSpLocks noChangeShapeType="1"/>
              <a:stCxn id="4" idx="6"/>
              <a:endCxn id="7" idx="2"/>
            </p:cNvCxnSpPr>
            <p:nvPr/>
          </p:nvCxnSpPr>
          <p:spPr bwMode="auto">
            <a:xfrm>
              <a:off x="2990850" y="28248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10">
              <a:extLst>
                <a:ext uri="{FF2B5EF4-FFF2-40B4-BE49-F238E27FC236}">
                  <a16:creationId xmlns:a16="http://schemas.microsoft.com/office/drawing/2014/main" id="{BE852C97-E342-73CE-C97E-7070233F19E0}"/>
                </a:ext>
              </a:extLst>
            </p:cNvPr>
            <p:cNvCxnSpPr>
              <a:cxnSpLocks noChangeShapeType="1"/>
              <a:stCxn id="6" idx="2"/>
              <a:endCxn id="5" idx="6"/>
            </p:cNvCxnSpPr>
            <p:nvPr/>
          </p:nvCxnSpPr>
          <p:spPr bwMode="auto">
            <a:xfrm flipH="1">
              <a:off x="2990850" y="5339451"/>
              <a:ext cx="2647950" cy="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1">
              <a:extLst>
                <a:ext uri="{FF2B5EF4-FFF2-40B4-BE49-F238E27FC236}">
                  <a16:creationId xmlns:a16="http://schemas.microsoft.com/office/drawing/2014/main" id="{81096D62-5084-0790-CF55-18E1D46DDE12}"/>
                </a:ext>
              </a:extLst>
            </p:cNvPr>
            <p:cNvCxnSpPr>
              <a:cxnSpLocks noChangeShapeType="1"/>
              <a:stCxn id="7" idx="4"/>
              <a:endCxn id="6" idx="0"/>
            </p:cNvCxnSpPr>
            <p:nvPr/>
          </p:nvCxnSpPr>
          <p:spPr bwMode="auto">
            <a:xfrm>
              <a:off x="5981700" y="3167751"/>
              <a:ext cx="0" cy="1828800"/>
            </a:xfrm>
            <a:prstGeom prst="straightConnector1">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2">
              <a:extLst>
                <a:ext uri="{FF2B5EF4-FFF2-40B4-BE49-F238E27FC236}">
                  <a16:creationId xmlns:a16="http://schemas.microsoft.com/office/drawing/2014/main" id="{7D3CA2B1-7DEE-1B86-F063-93AEE1CA65A9}"/>
                </a:ext>
              </a:extLst>
            </p:cNvPr>
            <p:cNvCxnSpPr>
              <a:cxnSpLocks noChangeShapeType="1"/>
              <a:stCxn id="7" idx="7"/>
              <a:endCxn id="7" idx="5"/>
            </p:cNvCxnSpPr>
            <p:nvPr/>
          </p:nvCxnSpPr>
          <p:spPr bwMode="auto">
            <a:xfrm rot="5400000" flipV="1">
              <a:off x="5982494" y="2824058"/>
              <a:ext cx="485775" cy="1587"/>
            </a:xfrm>
            <a:prstGeom prst="curvedConnector5">
              <a:avLst>
                <a:gd name="adj1" fmla="val -19935"/>
                <a:gd name="adj2" fmla="val 33000000"/>
                <a:gd name="adj3" fmla="val 114375"/>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3">
              <a:extLst>
                <a:ext uri="{FF2B5EF4-FFF2-40B4-BE49-F238E27FC236}">
                  <a16:creationId xmlns:a16="http://schemas.microsoft.com/office/drawing/2014/main" id="{9E5A1637-4F43-43F7-0A58-FFE92FE3CD74}"/>
                </a:ext>
              </a:extLst>
            </p:cNvPr>
            <p:cNvCxnSpPr>
              <a:cxnSpLocks noChangeShapeType="1"/>
              <a:stCxn id="6" idx="7"/>
              <a:endCxn id="6" idx="5"/>
            </p:cNvCxnSpPr>
            <p:nvPr/>
          </p:nvCxnSpPr>
          <p:spPr bwMode="auto">
            <a:xfrm rot="5400000" flipV="1">
              <a:off x="5982494" y="5338658"/>
              <a:ext cx="485775" cy="1587"/>
            </a:xfrm>
            <a:prstGeom prst="curvedConnector5">
              <a:avLst>
                <a:gd name="adj1" fmla="val -10787"/>
                <a:gd name="adj2" fmla="val 33100000"/>
                <a:gd name="adj3" fmla="val 120259"/>
              </a:avLst>
            </a:prstGeom>
            <a:noFill/>
            <a:ln w="12700">
              <a:solidFill>
                <a:schemeClr val="tx1"/>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14">
              <a:extLst>
                <a:ext uri="{FF2B5EF4-FFF2-40B4-BE49-F238E27FC236}">
                  <a16:creationId xmlns:a16="http://schemas.microsoft.com/office/drawing/2014/main" id="{EACFF8D5-93FD-E485-BCB4-D6302AD23619}"/>
                </a:ext>
              </a:extLst>
            </p:cNvPr>
            <p:cNvSpPr txBox="1">
              <a:spLocks noChangeArrowheads="1"/>
            </p:cNvSpPr>
            <p:nvPr/>
          </p:nvSpPr>
          <p:spPr bwMode="auto">
            <a:xfrm>
              <a:off x="5943600" y="38535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5" name="Text Box 15">
              <a:extLst>
                <a:ext uri="{FF2B5EF4-FFF2-40B4-BE49-F238E27FC236}">
                  <a16:creationId xmlns:a16="http://schemas.microsoft.com/office/drawing/2014/main" id="{F9F6E77B-CF43-694B-0B8B-41D7E84B8B3A}"/>
                </a:ext>
              </a:extLst>
            </p:cNvPr>
            <p:cNvSpPr txBox="1">
              <a:spLocks noChangeArrowheads="1"/>
            </p:cNvSpPr>
            <p:nvPr/>
          </p:nvSpPr>
          <p:spPr bwMode="auto">
            <a:xfrm>
              <a:off x="3505200" y="53013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a:t>
              </a:r>
            </a:p>
          </p:txBody>
        </p:sp>
        <p:sp>
          <p:nvSpPr>
            <p:cNvPr id="16" name="Text Box 16">
              <a:extLst>
                <a:ext uri="{FF2B5EF4-FFF2-40B4-BE49-F238E27FC236}">
                  <a16:creationId xmlns:a16="http://schemas.microsoft.com/office/drawing/2014/main" id="{11FF34EC-4207-9219-50EA-B8572D5B20C7}"/>
                </a:ext>
              </a:extLst>
            </p:cNvPr>
            <p:cNvSpPr txBox="1">
              <a:spLocks noChangeArrowheads="1"/>
            </p:cNvSpPr>
            <p:nvPr/>
          </p:nvSpPr>
          <p:spPr bwMode="auto">
            <a:xfrm>
              <a:off x="3505200" y="2481951"/>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a:latin typeface="Courier New" panose="02070309020205020404" pitchFamily="49" charset="0"/>
                  <a:sym typeface="Symbol" panose="05050102010706020507" pitchFamily="18" charset="2"/>
                </a:rPr>
                <a:t></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sp>
          <p:nvSpPr>
            <p:cNvPr id="17" name="Text Box 17">
              <a:extLst>
                <a:ext uri="{FF2B5EF4-FFF2-40B4-BE49-F238E27FC236}">
                  <a16:creationId xmlns:a16="http://schemas.microsoft.com/office/drawing/2014/main" id="{F5092993-5F4E-53EC-95C3-D1F9FCCC055E}"/>
                </a:ext>
              </a:extLst>
            </p:cNvPr>
            <p:cNvSpPr txBox="1">
              <a:spLocks noChangeArrowheads="1"/>
            </p:cNvSpPr>
            <p:nvPr/>
          </p:nvSpPr>
          <p:spPr bwMode="auto">
            <a:xfrm>
              <a:off x="6705600" y="24502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latin typeface="Courier New" panose="02070309020205020404" pitchFamily="49" charset="0"/>
                  <a:sym typeface="Wingdings" panose="05000000000000000000" pitchFamily="2" charset="2"/>
                </a:rPr>
                <a:t> </a:t>
              </a:r>
              <a:r>
                <a:rPr lang="en-US" altLang="en-US">
                  <a:latin typeface="Courier New" panose="02070309020205020404" pitchFamily="49" charset="0"/>
                  <a:sym typeface="Symbol" panose="05050102010706020507" pitchFamily="18" charset="2"/>
                </a:rPr>
                <a:t>0</a:t>
              </a: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a:t>
              </a:r>
              <a:r>
                <a:rPr lang="en-US" altLang="en-US">
                  <a:latin typeface="Courier New" panose="02070309020205020404" pitchFamily="49" charset="0"/>
                  <a:sym typeface="Symbol" panose="05050102010706020507" pitchFamily="18" charset="2"/>
                </a:rPr>
                <a:t></a:t>
              </a:r>
              <a:r>
                <a:rPr lang="en-US" altLang="en-US">
                  <a:latin typeface="Courier New" panose="02070309020205020404" pitchFamily="49" charset="0"/>
                </a:rPr>
                <a:t> </a:t>
              </a:r>
              <a:r>
                <a:rPr lang="en-US" altLang="en-US">
                  <a:sym typeface="Wingdings" panose="05000000000000000000" pitchFamily="2" charset="2"/>
                </a:rPr>
                <a:t>  </a:t>
              </a:r>
              <a:r>
                <a:rPr lang="en-US" altLang="en-US">
                  <a:latin typeface="Courier New" panose="02070309020205020404" pitchFamily="49" charset="0"/>
                  <a:sym typeface="Symbol" panose="05050102010706020507" pitchFamily="18" charset="2"/>
                </a:rPr>
                <a:t>1</a:t>
              </a:r>
            </a:p>
          </p:txBody>
        </p:sp>
        <p:sp>
          <p:nvSpPr>
            <p:cNvPr id="18" name="Text Box 18">
              <a:extLst>
                <a:ext uri="{FF2B5EF4-FFF2-40B4-BE49-F238E27FC236}">
                  <a16:creationId xmlns:a16="http://schemas.microsoft.com/office/drawing/2014/main" id="{BFF35592-B48E-AA6E-49A4-3B7FCC49C909}"/>
                </a:ext>
              </a:extLst>
            </p:cNvPr>
            <p:cNvSpPr txBox="1">
              <a:spLocks noChangeArrowheads="1"/>
            </p:cNvSpPr>
            <p:nvPr/>
          </p:nvSpPr>
          <p:spPr bwMode="auto">
            <a:xfrm>
              <a:off x="6691313" y="5041001"/>
              <a:ext cx="1295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type="none" w="lg"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ourier New" panose="02070309020205020404" pitchFamily="49" charset="0"/>
                  <a:sym typeface="Symbol" panose="05050102010706020507" pitchFamily="18" charset="2"/>
                </a:rPr>
                <a:t>0</a:t>
              </a:r>
              <a:r>
                <a:rPr lang="en-US" altLang="en-US">
                  <a:latin typeface="Times New Roman" panose="02020603050405020304" pitchFamily="18" charset="0"/>
                </a:rPr>
                <a:t>,</a:t>
              </a:r>
              <a:r>
                <a:rPr lang="en-US" altLang="en-US">
                  <a:latin typeface="Courier New" panose="02070309020205020404" pitchFamily="49" charset="0"/>
                </a:rPr>
                <a:t> 0 </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endParaRPr lang="en-US" altLang="en-US">
                <a:latin typeface="Courier New" panose="02070309020205020404" pitchFamily="49" charset="0"/>
                <a:sym typeface="Symbol" panose="05050102010706020507" pitchFamily="18" charset="2"/>
              </a:endParaRPr>
            </a:p>
            <a:p>
              <a:pPr eaLnBrk="1" hangingPunct="1"/>
              <a:r>
                <a:rPr lang="en-US" altLang="en-US">
                  <a:latin typeface="Courier New" panose="02070309020205020404" pitchFamily="49" charset="0"/>
                  <a:sym typeface="Symbol" panose="05050102010706020507" pitchFamily="18" charset="2"/>
                </a:rPr>
                <a:t>1</a:t>
              </a:r>
              <a:r>
                <a:rPr lang="en-US" altLang="en-US">
                  <a:latin typeface="Times New Roman" panose="02020603050405020304" pitchFamily="18" charset="0"/>
                </a:rPr>
                <a:t>,</a:t>
              </a:r>
              <a:r>
                <a:rPr lang="en-US" altLang="en-US">
                  <a:latin typeface="Courier New" panose="02070309020205020404" pitchFamily="49" charset="0"/>
                </a:rPr>
                <a:t> 1 </a:t>
              </a:r>
              <a:r>
                <a:rPr lang="en-US" altLang="en-US">
                  <a:sym typeface="Wingdings" panose="05000000000000000000" pitchFamily="2" charset="2"/>
                </a:rPr>
                <a:t></a:t>
              </a:r>
              <a:r>
                <a:rPr lang="en-US" altLang="en-US">
                  <a:latin typeface="Courier New" panose="02070309020205020404" pitchFamily="49" charset="0"/>
                  <a:sym typeface="Wingdings" panose="05000000000000000000" pitchFamily="2" charset="2"/>
                </a:rPr>
                <a:t> </a:t>
              </a:r>
              <a:r>
                <a:rPr lang="en-US" altLang="en-US">
                  <a:sym typeface="Symbol" panose="05050102010706020507" pitchFamily="18" charset="2"/>
                </a:rPr>
                <a:t></a:t>
              </a:r>
            </a:p>
          </p:txBody>
        </p:sp>
      </p:grpSp>
    </p:spTree>
    <p:extLst>
      <p:ext uri="{BB962C8B-B14F-4D97-AF65-F5344CB8AC3E}">
        <p14:creationId xmlns:p14="http://schemas.microsoft.com/office/powerpoint/2010/main" val="920996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buClrTx/>
              <a:defRPr/>
            </a:pPr>
            <a:r>
              <a:rPr lang="en-US" sz="3000" dirty="0"/>
              <a:t>Understanding the concept of PDA in terms of recognizing non-regular languages.</a:t>
            </a:r>
          </a:p>
          <a:p>
            <a:pPr>
              <a:spcAft>
                <a:spcPts val="1800"/>
              </a:spcAft>
              <a:buClrTx/>
              <a:defRPr/>
            </a:pPr>
            <a:r>
              <a:rPr lang="en-US" sz="3000" dirty="0">
                <a:solidFill>
                  <a:schemeClr val="bg2">
                    <a:lumMod val="50000"/>
                  </a:schemeClr>
                </a:solidFill>
              </a:rPr>
              <a:t>PDA construction</a:t>
            </a:r>
          </a:p>
          <a:p>
            <a:pPr>
              <a:spcAft>
                <a:spcPts val="1800"/>
              </a:spcAft>
              <a:buClrTx/>
              <a:defRPr/>
            </a:pPr>
            <a:r>
              <a:rPr lang="en-US" sz="3000" dirty="0"/>
              <a:t>Equivalence of CFG with PDA.</a:t>
            </a:r>
          </a:p>
          <a:p>
            <a:pPr>
              <a:spcAft>
                <a:spcPts val="1800"/>
              </a:spcAft>
              <a:buClrTx/>
              <a:defRPr/>
            </a:pPr>
            <a:endParaRPr lang="en-US" sz="3000" dirty="0"/>
          </a:p>
        </p:txBody>
      </p:sp>
    </p:spTree>
    <p:extLst>
      <p:ext uri="{BB962C8B-B14F-4D97-AF65-F5344CB8AC3E}">
        <p14:creationId xmlns:p14="http://schemas.microsoft.com/office/powerpoint/2010/main" val="1008975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5826B5E-DBFE-488F-813A-AA257A2B1769}"/>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63B24063-CD38-46E6-92B5-1A33754EFDF6}"/>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086DA6CF-5DD3-4C05-A4A0-2DFADBEA7092}"/>
              </a:ext>
            </a:extLst>
          </p:cNvPr>
          <p:cNvSpPr>
            <a:spLocks noGrp="1"/>
          </p:cNvSpPr>
          <p:nvPr>
            <p:ph type="body" sz="quarter" idx="13"/>
          </p:nvPr>
        </p:nvSpPr>
        <p:spPr>
          <a:xfrm>
            <a:off x="2" y="899160"/>
            <a:ext cx="9136063" cy="5538157"/>
          </a:xfrm>
        </p:spPr>
        <p:txBody>
          <a:bodyPr/>
          <a:lstStyle/>
          <a:p>
            <a:pPr>
              <a:spcAft>
                <a:spcPts val="1800"/>
              </a:spcAft>
              <a:buClrTx/>
            </a:pPr>
            <a:r>
              <a:rPr lang="en-US" altLang="en-US" sz="2400" dirty="0"/>
              <a:t>A context-free grammar generates a language, a push down automaton recognizes a language.</a:t>
            </a:r>
          </a:p>
          <a:p>
            <a:pPr>
              <a:spcAft>
                <a:spcPts val="1800"/>
              </a:spcAft>
              <a:buClrTx/>
            </a:pPr>
            <a:r>
              <a:rPr lang="en-US" altLang="en-US" b="1" dirty="0">
                <a:solidFill>
                  <a:schemeClr val="bg2">
                    <a:lumMod val="50000"/>
                  </a:schemeClr>
                </a:solidFill>
              </a:rPr>
              <a:t>A Language is generated by a CFG  </a:t>
            </a:r>
            <a:r>
              <a:rPr lang="en-US" altLang="en-US" b="1" dirty="0">
                <a:solidFill>
                  <a:schemeClr val="bg2">
                    <a:lumMod val="50000"/>
                  </a:schemeClr>
                </a:solidFill>
                <a:sym typeface="Symbol" panose="05050102010706020507" pitchFamily="18" charset="2"/>
              </a:rPr>
              <a:t> </a:t>
            </a:r>
            <a:r>
              <a:rPr lang="en-US" altLang="en-US" b="1" dirty="0">
                <a:solidFill>
                  <a:schemeClr val="bg2">
                    <a:lumMod val="50000"/>
                  </a:schemeClr>
                </a:solidFill>
              </a:rPr>
              <a:t>It is recognized by a PDA</a:t>
            </a:r>
          </a:p>
          <a:p>
            <a:pPr>
              <a:spcAft>
                <a:spcPts val="1800"/>
              </a:spcAft>
              <a:buClrTx/>
            </a:pPr>
            <a:r>
              <a:rPr lang="en-US" altLang="en-US" dirty="0"/>
              <a:t>A language L is context-free if and only if there is a pushdown automata M that recognizes L.</a:t>
            </a:r>
          </a:p>
          <a:p>
            <a:pPr lvl="1">
              <a:spcAft>
                <a:spcPts val="1800"/>
              </a:spcAft>
              <a:buClrTx/>
            </a:pPr>
            <a:r>
              <a:rPr lang="en-US" altLang="en-US" b="1" u="sng" dirty="0">
                <a:solidFill>
                  <a:schemeClr val="bg2">
                    <a:lumMod val="50000"/>
                  </a:schemeClr>
                </a:solidFill>
              </a:rPr>
              <a:t>Two step proof</a:t>
            </a:r>
            <a:r>
              <a:rPr lang="en-US" altLang="en-US" b="1" dirty="0">
                <a:solidFill>
                  <a:schemeClr val="bg2">
                    <a:lumMod val="50000"/>
                  </a:schemeClr>
                </a:solidFill>
              </a:rPr>
              <a:t>: </a:t>
            </a:r>
          </a:p>
          <a:p>
            <a:pPr marL="794742" lvl="2" indent="-342900">
              <a:spcAft>
                <a:spcPts val="1800"/>
              </a:spcAft>
              <a:buClrTx/>
              <a:buFont typeface="Wingdings" panose="05000000000000000000" pitchFamily="2" charset="2"/>
              <a:buChar char="Ø"/>
            </a:pPr>
            <a:r>
              <a:rPr lang="en-US" altLang="en-US" dirty="0"/>
              <a:t>Given a CFG G, construct a PDA M</a:t>
            </a:r>
            <a:r>
              <a:rPr lang="en-US" altLang="en-US" baseline="-25000" dirty="0"/>
              <a:t>G</a:t>
            </a:r>
            <a:endParaRPr lang="en-US" altLang="en-US" dirty="0"/>
          </a:p>
          <a:p>
            <a:pPr marL="794742" lvl="2" indent="-342900">
              <a:spcAft>
                <a:spcPts val="1800"/>
              </a:spcAft>
              <a:buClrTx/>
              <a:buFont typeface="Wingdings" panose="05000000000000000000" pitchFamily="2" charset="2"/>
              <a:buChar char="Ø"/>
            </a:pPr>
            <a:r>
              <a:rPr lang="en-US" altLang="en-US" dirty="0"/>
              <a:t>Given a PDA M, make a CFG G</a:t>
            </a:r>
            <a:r>
              <a:rPr lang="en-US" altLang="en-US" baseline="-25000" dirty="0"/>
              <a:t>M</a:t>
            </a:r>
          </a:p>
          <a:p>
            <a:pPr>
              <a:spcAft>
                <a:spcPts val="1800"/>
              </a:spcAft>
              <a:buClrTx/>
              <a:buFont typeface="Wingdings" panose="05000000000000000000" pitchFamily="2" charset="2"/>
              <a:buChar char="Ø"/>
            </a:pPr>
            <a:endParaRPr lang="en-US" altLang="en-US" dirty="0"/>
          </a:p>
          <a:p>
            <a:pPr>
              <a:spcAft>
                <a:spcPts val="1800"/>
              </a:spcAft>
              <a:buClrTx/>
            </a:pPr>
            <a:endParaRPr lang="en-US" altLang="en-US" dirty="0"/>
          </a:p>
          <a:p>
            <a:pPr>
              <a:spcAft>
                <a:spcPts val="1800"/>
              </a:spcAft>
              <a:buClrTx/>
            </a:pPr>
            <a:endParaRPr lang="en-US" dirty="0"/>
          </a:p>
        </p:txBody>
      </p:sp>
    </p:spTree>
    <p:extLst>
      <p:ext uri="{BB962C8B-B14F-4D97-AF65-F5344CB8AC3E}">
        <p14:creationId xmlns:p14="http://schemas.microsoft.com/office/powerpoint/2010/main" val="256111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fade">
                                      <p:cBhvr>
                                        <p:cTn id="30"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9E19B60-A53F-4DEF-87E7-4A2AE5D5BD93}"/>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2D5083F0-5FCA-4C55-8794-48F8B718528A}"/>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0C0E6D58-C8B8-4938-990A-F375D8F3E704}"/>
              </a:ext>
            </a:extLst>
          </p:cNvPr>
          <p:cNvSpPr>
            <a:spLocks noGrp="1"/>
          </p:cNvSpPr>
          <p:nvPr>
            <p:ph type="body" sz="quarter" idx="13"/>
          </p:nvPr>
        </p:nvSpPr>
        <p:spPr>
          <a:xfrm>
            <a:off x="2" y="846143"/>
            <a:ext cx="9136063" cy="2323778"/>
          </a:xfrm>
        </p:spPr>
        <p:txBody>
          <a:bodyPr/>
          <a:lstStyle/>
          <a:p>
            <a:pPr>
              <a:buClrTx/>
            </a:pPr>
            <a:r>
              <a:rPr lang="en-US" dirty="0"/>
              <a:t>Consider the first example: </a:t>
            </a:r>
            <a:r>
              <a:rPr lang="en-US" altLang="en-US" sz="2400" dirty="0"/>
              <a:t>L = {0</a:t>
            </a:r>
            <a:r>
              <a:rPr lang="en-US" altLang="en-US" sz="2400" baseline="30000" dirty="0"/>
              <a:t>n</a:t>
            </a:r>
            <a:r>
              <a:rPr lang="en-US" altLang="en-US" sz="2400" dirty="0"/>
              <a:t>1</a:t>
            </a:r>
            <a:r>
              <a:rPr lang="en-US" altLang="en-US" sz="2400" baseline="30000" dirty="0"/>
              <a:t>n</a:t>
            </a:r>
            <a:r>
              <a:rPr lang="en-US" altLang="en-US" sz="2400" dirty="0"/>
              <a:t> | n</a:t>
            </a:r>
            <a:r>
              <a:rPr lang="en-US" altLang="en-US" sz="2400" dirty="0">
                <a:cs typeface="Arial" panose="020B0604020202020204" pitchFamily="34" charset="0"/>
              </a:rPr>
              <a:t>≥0</a:t>
            </a:r>
            <a:r>
              <a:rPr lang="en-US" altLang="en-US" sz="2400" dirty="0"/>
              <a:t>}</a:t>
            </a:r>
          </a:p>
          <a:p>
            <a:pPr>
              <a:buClrTx/>
            </a:pPr>
            <a:r>
              <a:rPr lang="en-US" b="1" dirty="0">
                <a:solidFill>
                  <a:schemeClr val="bg2">
                    <a:lumMod val="50000"/>
                  </a:schemeClr>
                </a:solidFill>
              </a:rPr>
              <a:t>CFG: S </a:t>
            </a:r>
            <a:r>
              <a:rPr lang="en-US" b="1" dirty="0">
                <a:solidFill>
                  <a:schemeClr val="bg2">
                    <a:lumMod val="50000"/>
                  </a:schemeClr>
                </a:solidFill>
                <a:sym typeface="Wingdings" panose="05000000000000000000" pitchFamily="2" charset="2"/>
              </a:rPr>
              <a:t> 0S1 | </a:t>
            </a:r>
            <a:r>
              <a:rPr lang="en-US" b="1"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ε</a:t>
            </a:r>
          </a:p>
          <a:p>
            <a:pPr>
              <a:buClrTx/>
            </a:pPr>
            <a:r>
              <a:rPr lang="en-US" dirty="0"/>
              <a:t>Generating by deriving the string 000111</a:t>
            </a:r>
          </a:p>
          <a:p>
            <a:pPr lvl="1">
              <a:buClrTx/>
            </a:pPr>
            <a:r>
              <a:rPr lang="en-US" b="1" dirty="0">
                <a:solidFill>
                  <a:schemeClr val="bg2">
                    <a:lumMod val="50000"/>
                  </a:schemeClr>
                </a:solidFill>
              </a:rPr>
              <a:t>S </a:t>
            </a:r>
            <a:r>
              <a:rPr lang="en-US" b="1" dirty="0">
                <a:solidFill>
                  <a:schemeClr val="bg2">
                    <a:lumMod val="50000"/>
                  </a:schemeClr>
                </a:solidFill>
                <a:sym typeface="Wingdings" panose="05000000000000000000" pitchFamily="2" charset="2"/>
              </a:rPr>
              <a:t> 0S1  00S11  000S111  000111</a:t>
            </a:r>
          </a:p>
          <a:p>
            <a:pPr>
              <a:buClrTx/>
            </a:pPr>
            <a:r>
              <a:rPr lang="en-US" b="1" dirty="0">
                <a:solidFill>
                  <a:schemeClr val="bg2">
                    <a:lumMod val="50000"/>
                  </a:schemeClr>
                </a:solidFill>
                <a:sym typeface="Wingdings" panose="05000000000000000000" pitchFamily="2" charset="2"/>
              </a:rPr>
              <a:t>PDA stack:                                                                      Input String:</a:t>
            </a:r>
            <a:endParaRPr lang="en-US" b="1" dirty="0">
              <a:solidFill>
                <a:schemeClr val="bg2">
                  <a:lumMod val="50000"/>
                </a:schemeClr>
              </a:solidFill>
            </a:endParaRPr>
          </a:p>
        </p:txBody>
      </p:sp>
      <p:graphicFrame>
        <p:nvGraphicFramePr>
          <p:cNvPr id="5" name="Table 5">
            <a:extLst>
              <a:ext uri="{FF2B5EF4-FFF2-40B4-BE49-F238E27FC236}">
                <a16:creationId xmlns:a16="http://schemas.microsoft.com/office/drawing/2014/main" id="{CBB644D7-BD54-4F31-A4AD-9BA2BB885AB7}"/>
              </a:ext>
            </a:extLst>
          </p:cNvPr>
          <p:cNvGraphicFramePr>
            <a:graphicFrameLocks noGrp="1"/>
          </p:cNvGraphicFramePr>
          <p:nvPr>
            <p:extLst>
              <p:ext uri="{D42A27DB-BD31-4B8C-83A1-F6EECF244321}">
                <p14:modId xmlns:p14="http://schemas.microsoft.com/office/powerpoint/2010/main" val="344434307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9" name="Table 5">
            <a:extLst>
              <a:ext uri="{FF2B5EF4-FFF2-40B4-BE49-F238E27FC236}">
                <a16:creationId xmlns:a16="http://schemas.microsoft.com/office/drawing/2014/main" id="{97250201-E742-4F26-9075-6BF2F6EC378B}"/>
              </a:ext>
            </a:extLst>
          </p:cNvPr>
          <p:cNvGraphicFramePr>
            <a:graphicFrameLocks noGrp="1"/>
          </p:cNvGraphicFramePr>
          <p:nvPr>
            <p:extLst>
              <p:ext uri="{D42A27DB-BD31-4B8C-83A1-F6EECF244321}">
                <p14:modId xmlns:p14="http://schemas.microsoft.com/office/powerpoint/2010/main" val="2313451693"/>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1" name="Table 5">
            <a:extLst>
              <a:ext uri="{FF2B5EF4-FFF2-40B4-BE49-F238E27FC236}">
                <a16:creationId xmlns:a16="http://schemas.microsoft.com/office/drawing/2014/main" id="{E52BA554-A246-4FC6-AD34-A992C7D15BC6}"/>
              </a:ext>
            </a:extLst>
          </p:cNvPr>
          <p:cNvGraphicFramePr>
            <a:graphicFrameLocks noGrp="1"/>
          </p:cNvGraphicFramePr>
          <p:nvPr>
            <p:extLst>
              <p:ext uri="{D42A27DB-BD31-4B8C-83A1-F6EECF244321}">
                <p14:modId xmlns:p14="http://schemas.microsoft.com/office/powerpoint/2010/main" val="250026035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3" name="Table 5">
            <a:extLst>
              <a:ext uri="{FF2B5EF4-FFF2-40B4-BE49-F238E27FC236}">
                <a16:creationId xmlns:a16="http://schemas.microsoft.com/office/drawing/2014/main" id="{F5BC2661-1C0D-43A1-ADCD-4A97280B512F}"/>
              </a:ext>
            </a:extLst>
          </p:cNvPr>
          <p:cNvGraphicFramePr>
            <a:graphicFrameLocks noGrp="1"/>
          </p:cNvGraphicFramePr>
          <p:nvPr>
            <p:extLst>
              <p:ext uri="{D42A27DB-BD31-4B8C-83A1-F6EECF244321}">
                <p14:modId xmlns:p14="http://schemas.microsoft.com/office/powerpoint/2010/main" val="3848859028"/>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15" name="Table 5">
            <a:extLst>
              <a:ext uri="{FF2B5EF4-FFF2-40B4-BE49-F238E27FC236}">
                <a16:creationId xmlns:a16="http://schemas.microsoft.com/office/drawing/2014/main" id="{B49000E2-FB43-447A-805C-73CF889EF075}"/>
              </a:ext>
            </a:extLst>
          </p:cNvPr>
          <p:cNvGraphicFramePr>
            <a:graphicFrameLocks noGrp="1"/>
          </p:cNvGraphicFramePr>
          <p:nvPr>
            <p:extLst>
              <p:ext uri="{D42A27DB-BD31-4B8C-83A1-F6EECF244321}">
                <p14:modId xmlns:p14="http://schemas.microsoft.com/office/powerpoint/2010/main" val="150027016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6" name="TextBox 15">
            <a:extLst>
              <a:ext uri="{FF2B5EF4-FFF2-40B4-BE49-F238E27FC236}">
                <a16:creationId xmlns:a16="http://schemas.microsoft.com/office/drawing/2014/main" id="{5FC0811C-FB68-4F9C-9180-58385D263447}"/>
              </a:ext>
            </a:extLst>
          </p:cNvPr>
          <p:cNvSpPr txBox="1"/>
          <p:nvPr/>
        </p:nvSpPr>
        <p:spPr>
          <a:xfrm>
            <a:off x="457200" y="3108960"/>
            <a:ext cx="8549640" cy="369332"/>
          </a:xfrm>
          <a:prstGeom prst="rect">
            <a:avLst/>
          </a:prstGeom>
          <a:noFill/>
        </p:spPr>
        <p:txBody>
          <a:bodyPr wrap="square" rtlCol="0">
            <a:spAutoFit/>
          </a:bodyPr>
          <a:lstStyle/>
          <a:p>
            <a:r>
              <a:rPr lang="en-US" b="1" dirty="0"/>
              <a:t>Push $S</a:t>
            </a:r>
            <a:r>
              <a:rPr lang="en-US" dirty="0"/>
              <a:t> – S is the start variable</a:t>
            </a:r>
          </a:p>
        </p:txBody>
      </p:sp>
      <p:graphicFrame>
        <p:nvGraphicFramePr>
          <p:cNvPr id="17" name="Table 5">
            <a:extLst>
              <a:ext uri="{FF2B5EF4-FFF2-40B4-BE49-F238E27FC236}">
                <a16:creationId xmlns:a16="http://schemas.microsoft.com/office/drawing/2014/main" id="{C9ED8889-CF66-47F8-A518-B5DD5E1D624E}"/>
              </a:ext>
            </a:extLst>
          </p:cNvPr>
          <p:cNvGraphicFramePr>
            <a:graphicFrameLocks noGrp="1"/>
          </p:cNvGraphicFramePr>
          <p:nvPr>
            <p:extLst>
              <p:ext uri="{D42A27DB-BD31-4B8C-83A1-F6EECF244321}">
                <p14:modId xmlns:p14="http://schemas.microsoft.com/office/powerpoint/2010/main" val="26508321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sp>
        <p:nvSpPr>
          <p:cNvPr id="18" name="TextBox 17">
            <a:extLst>
              <a:ext uri="{FF2B5EF4-FFF2-40B4-BE49-F238E27FC236}">
                <a16:creationId xmlns:a16="http://schemas.microsoft.com/office/drawing/2014/main" id="{FF077233-E362-4F2F-BBF8-AA4E0E0597D0}"/>
              </a:ext>
            </a:extLst>
          </p:cNvPr>
          <p:cNvSpPr txBox="1"/>
          <p:nvPr/>
        </p:nvSpPr>
        <p:spPr>
          <a:xfrm>
            <a:off x="457200" y="3108960"/>
            <a:ext cx="8549640" cy="646331"/>
          </a:xfrm>
          <a:prstGeom prst="rect">
            <a:avLst/>
          </a:prstGeom>
          <a:noFill/>
        </p:spPr>
        <p:txBody>
          <a:bodyPr wrap="square" rtlCol="0">
            <a:spAutoFit/>
          </a:bodyPr>
          <a:lstStyle/>
          <a:p>
            <a:r>
              <a:rPr lang="en-US" b="1" dirty="0"/>
              <a:t>Pop S, Push 0S1</a:t>
            </a:r>
            <a:r>
              <a:rPr lang="en-US" dirty="0"/>
              <a:t> – pop top element variable S, Match left side of rule for S, and then push the right side of the rule, push 0S1. As it is a stack, it will be pushed right to left.</a:t>
            </a:r>
          </a:p>
        </p:txBody>
      </p:sp>
      <p:sp>
        <p:nvSpPr>
          <p:cNvPr id="19" name="TextBox 18">
            <a:extLst>
              <a:ext uri="{FF2B5EF4-FFF2-40B4-BE49-F238E27FC236}">
                <a16:creationId xmlns:a16="http://schemas.microsoft.com/office/drawing/2014/main" id="{6705B1AD-D91A-4736-AB67-1F6AA3ED5F43}"/>
              </a:ext>
            </a:extLst>
          </p:cNvPr>
          <p:cNvSpPr txBox="1"/>
          <p:nvPr/>
        </p:nvSpPr>
        <p:spPr>
          <a:xfrm>
            <a:off x="457200" y="3108960"/>
            <a:ext cx="8549640" cy="646331"/>
          </a:xfrm>
          <a:prstGeom prst="rect">
            <a:avLst/>
          </a:prstGeom>
          <a:noFill/>
        </p:spPr>
        <p:txBody>
          <a:bodyPr wrap="square" rtlCol="0">
            <a:spAutoFit/>
          </a:bodyPr>
          <a:lstStyle/>
          <a:p>
            <a:r>
              <a:rPr lang="en-US" b="1" dirty="0"/>
              <a:t>Pop 0 – </a:t>
            </a:r>
            <a:r>
              <a:rPr lang="en-US" dirty="0"/>
              <a:t>pop the top element terminal 0, match it with the first input alphabet, if matches go to the next input alphabet.</a:t>
            </a:r>
          </a:p>
        </p:txBody>
      </p:sp>
      <p:sp>
        <p:nvSpPr>
          <p:cNvPr id="20" name="TextBox 19">
            <a:extLst>
              <a:ext uri="{FF2B5EF4-FFF2-40B4-BE49-F238E27FC236}">
                <a16:creationId xmlns:a16="http://schemas.microsoft.com/office/drawing/2014/main" id="{AD98B0D4-E771-4714-B853-15362FDD7EF7}"/>
              </a:ext>
            </a:extLst>
          </p:cNvPr>
          <p:cNvSpPr txBox="1"/>
          <p:nvPr/>
        </p:nvSpPr>
        <p:spPr>
          <a:xfrm>
            <a:off x="457200" y="3108960"/>
            <a:ext cx="8549640" cy="369332"/>
          </a:xfrm>
          <a:prstGeom prst="rect">
            <a:avLst/>
          </a:prstGeom>
          <a:noFill/>
        </p:spPr>
        <p:txBody>
          <a:bodyPr wrap="square" rtlCol="0">
            <a:spAutoFit/>
          </a:bodyPr>
          <a:lstStyle/>
          <a:p>
            <a:r>
              <a:rPr lang="en-US" b="1" dirty="0"/>
              <a:t>Pop 1 – </a:t>
            </a:r>
            <a:r>
              <a:rPr lang="en-US" dirty="0"/>
              <a:t>Top element terminal 1 matches with current input alphabet</a:t>
            </a:r>
          </a:p>
        </p:txBody>
      </p:sp>
      <p:sp>
        <p:nvSpPr>
          <p:cNvPr id="21" name="TextBox 20">
            <a:extLst>
              <a:ext uri="{FF2B5EF4-FFF2-40B4-BE49-F238E27FC236}">
                <a16:creationId xmlns:a16="http://schemas.microsoft.com/office/drawing/2014/main" id="{B3F350FC-ED8F-4B85-B098-C8A23B1D205D}"/>
              </a:ext>
            </a:extLst>
          </p:cNvPr>
          <p:cNvSpPr txBox="1"/>
          <p:nvPr/>
        </p:nvSpPr>
        <p:spPr>
          <a:xfrm>
            <a:off x="457200" y="3108960"/>
            <a:ext cx="8549640" cy="646331"/>
          </a:xfrm>
          <a:prstGeom prst="rect">
            <a:avLst/>
          </a:prstGeom>
          <a:noFill/>
        </p:spPr>
        <p:txBody>
          <a:bodyPr wrap="square" rtlCol="0">
            <a:spAutoFit/>
          </a:bodyPr>
          <a:lstStyle/>
          <a:p>
            <a:r>
              <a:rPr lang="en-US" b="1" dirty="0"/>
              <a:t>Pop S, [Push </a:t>
            </a:r>
            <a:r>
              <a:rPr lang="el-GR" b="1" dirty="0">
                <a:latin typeface="Cambria Math" panose="02040503050406030204" pitchFamily="18" charset="0"/>
                <a:ea typeface="Cambria Math" panose="02040503050406030204" pitchFamily="18" charset="0"/>
              </a:rPr>
              <a:t>ε</a:t>
            </a:r>
            <a:r>
              <a:rPr lang="en-US" dirty="0"/>
              <a:t> ]– Pop the top element Variable S, Match it with left side of rule, and then push the right side of the rule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As </a:t>
            </a:r>
            <a:r>
              <a:rPr lang="el-GR" dirty="0">
                <a:latin typeface="Cambria Math" panose="02040503050406030204" pitchFamily="18" charset="0"/>
                <a:ea typeface="Cambria Math" panose="02040503050406030204" pitchFamily="18" charset="0"/>
              </a:rPr>
              <a:t>ε</a:t>
            </a:r>
            <a:r>
              <a:rPr lang="en-US" dirty="0">
                <a:latin typeface="Cambria Math" panose="02040503050406030204" pitchFamily="18" charset="0"/>
                <a:ea typeface="Cambria Math" panose="02040503050406030204" pitchFamily="18" charset="0"/>
              </a:rPr>
              <a:t> is empty string not pushed here.</a:t>
            </a:r>
            <a:endParaRPr lang="en-US" dirty="0"/>
          </a:p>
        </p:txBody>
      </p:sp>
      <p:graphicFrame>
        <p:nvGraphicFramePr>
          <p:cNvPr id="23" name="Table 5">
            <a:extLst>
              <a:ext uri="{FF2B5EF4-FFF2-40B4-BE49-F238E27FC236}">
                <a16:creationId xmlns:a16="http://schemas.microsoft.com/office/drawing/2014/main" id="{7FD24E4D-A3AB-48BD-8657-5B4A424BDFA0}"/>
              </a:ext>
            </a:extLst>
          </p:cNvPr>
          <p:cNvGraphicFramePr>
            <a:graphicFrameLocks noGrp="1"/>
          </p:cNvGraphicFramePr>
          <p:nvPr>
            <p:extLst>
              <p:ext uri="{D42A27DB-BD31-4B8C-83A1-F6EECF244321}">
                <p14:modId xmlns:p14="http://schemas.microsoft.com/office/powerpoint/2010/main" val="324027295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4" name="Table 5">
            <a:extLst>
              <a:ext uri="{FF2B5EF4-FFF2-40B4-BE49-F238E27FC236}">
                <a16:creationId xmlns:a16="http://schemas.microsoft.com/office/drawing/2014/main" id="{9B58532F-EBA4-47CF-BAEC-10DE4003E9DB}"/>
              </a:ext>
            </a:extLst>
          </p:cNvPr>
          <p:cNvGraphicFramePr>
            <a:graphicFrameLocks noGrp="1"/>
          </p:cNvGraphicFramePr>
          <p:nvPr>
            <p:extLst>
              <p:ext uri="{D42A27DB-BD31-4B8C-83A1-F6EECF244321}">
                <p14:modId xmlns:p14="http://schemas.microsoft.com/office/powerpoint/2010/main" val="241643067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5" name="Table 5">
            <a:extLst>
              <a:ext uri="{FF2B5EF4-FFF2-40B4-BE49-F238E27FC236}">
                <a16:creationId xmlns:a16="http://schemas.microsoft.com/office/drawing/2014/main" id="{12A89BA9-0FC1-4D33-9BD0-DB8FA3A0C3B0}"/>
              </a:ext>
            </a:extLst>
          </p:cNvPr>
          <p:cNvGraphicFramePr>
            <a:graphicFrameLocks noGrp="1"/>
          </p:cNvGraphicFramePr>
          <p:nvPr>
            <p:extLst>
              <p:ext uri="{D42A27DB-BD31-4B8C-83A1-F6EECF244321}">
                <p14:modId xmlns:p14="http://schemas.microsoft.com/office/powerpoint/2010/main" val="104114491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6" name="Table 5">
            <a:extLst>
              <a:ext uri="{FF2B5EF4-FFF2-40B4-BE49-F238E27FC236}">
                <a16:creationId xmlns:a16="http://schemas.microsoft.com/office/drawing/2014/main" id="{424E1E79-A584-4E2F-995A-2160B42FBE47}"/>
              </a:ext>
            </a:extLst>
          </p:cNvPr>
          <p:cNvGraphicFramePr>
            <a:graphicFrameLocks noGrp="1"/>
          </p:cNvGraphicFramePr>
          <p:nvPr>
            <p:extLst>
              <p:ext uri="{D42A27DB-BD31-4B8C-83A1-F6EECF244321}">
                <p14:modId xmlns:p14="http://schemas.microsoft.com/office/powerpoint/2010/main" val="158984729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7" name="Table 5">
            <a:extLst>
              <a:ext uri="{FF2B5EF4-FFF2-40B4-BE49-F238E27FC236}">
                <a16:creationId xmlns:a16="http://schemas.microsoft.com/office/drawing/2014/main" id="{DB52E8B9-E818-4412-9112-EF93090F1977}"/>
              </a:ext>
            </a:extLst>
          </p:cNvPr>
          <p:cNvGraphicFramePr>
            <a:graphicFrameLocks noGrp="1"/>
          </p:cNvGraphicFramePr>
          <p:nvPr>
            <p:extLst>
              <p:ext uri="{D42A27DB-BD31-4B8C-83A1-F6EECF244321}">
                <p14:modId xmlns:p14="http://schemas.microsoft.com/office/powerpoint/2010/main" val="1707878916"/>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8" name="Table 5">
            <a:extLst>
              <a:ext uri="{FF2B5EF4-FFF2-40B4-BE49-F238E27FC236}">
                <a16:creationId xmlns:a16="http://schemas.microsoft.com/office/drawing/2014/main" id="{CBA3EE88-9645-4D67-9D83-4537AECC63AC}"/>
              </a:ext>
            </a:extLst>
          </p:cNvPr>
          <p:cNvGraphicFramePr>
            <a:graphicFrameLocks noGrp="1"/>
          </p:cNvGraphicFramePr>
          <p:nvPr>
            <p:extLst>
              <p:ext uri="{D42A27DB-BD31-4B8C-83A1-F6EECF244321}">
                <p14:modId xmlns:p14="http://schemas.microsoft.com/office/powerpoint/2010/main" val="2386971042"/>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160009"/>
                  </a:ext>
                </a:extLst>
              </a:tr>
            </a:tbl>
          </a:graphicData>
        </a:graphic>
      </p:graphicFrame>
      <p:graphicFrame>
        <p:nvGraphicFramePr>
          <p:cNvPr id="29" name="Table 5">
            <a:extLst>
              <a:ext uri="{FF2B5EF4-FFF2-40B4-BE49-F238E27FC236}">
                <a16:creationId xmlns:a16="http://schemas.microsoft.com/office/drawing/2014/main" id="{EADC27E6-1A96-4B62-A26A-5D3D5CEB9FC3}"/>
              </a:ext>
            </a:extLst>
          </p:cNvPr>
          <p:cNvGraphicFramePr>
            <a:graphicFrameLocks noGrp="1"/>
          </p:cNvGraphicFramePr>
          <p:nvPr>
            <p:extLst>
              <p:ext uri="{D42A27DB-BD31-4B8C-83A1-F6EECF244321}">
                <p14:modId xmlns:p14="http://schemas.microsoft.com/office/powerpoint/2010/main" val="2004268499"/>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0" name="Table 5">
            <a:extLst>
              <a:ext uri="{FF2B5EF4-FFF2-40B4-BE49-F238E27FC236}">
                <a16:creationId xmlns:a16="http://schemas.microsoft.com/office/drawing/2014/main" id="{5BBF9D74-5C6D-4032-8838-F1B3B7FACD39}"/>
              </a:ext>
            </a:extLst>
          </p:cNvPr>
          <p:cNvGraphicFramePr>
            <a:graphicFrameLocks noGrp="1"/>
          </p:cNvGraphicFramePr>
          <p:nvPr>
            <p:extLst>
              <p:ext uri="{D42A27DB-BD31-4B8C-83A1-F6EECF244321}">
                <p14:modId xmlns:p14="http://schemas.microsoft.com/office/powerpoint/2010/main" val="2707850117"/>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extLst>
                  <a:ext uri="{0D108BD9-81ED-4DB2-BD59-A6C34878D82A}">
                    <a16:rowId xmlns:a16="http://schemas.microsoft.com/office/drawing/2014/main" val="2256160009"/>
                  </a:ext>
                </a:extLst>
              </a:tr>
            </a:tbl>
          </a:graphicData>
        </a:graphic>
      </p:graphicFrame>
      <p:graphicFrame>
        <p:nvGraphicFramePr>
          <p:cNvPr id="31" name="Table 5">
            <a:extLst>
              <a:ext uri="{FF2B5EF4-FFF2-40B4-BE49-F238E27FC236}">
                <a16:creationId xmlns:a16="http://schemas.microsoft.com/office/drawing/2014/main" id="{34386582-3BBD-4523-A60C-79DB207AAF8D}"/>
              </a:ext>
            </a:extLst>
          </p:cNvPr>
          <p:cNvGraphicFramePr>
            <a:graphicFrameLocks noGrp="1"/>
          </p:cNvGraphicFramePr>
          <p:nvPr>
            <p:extLst>
              <p:ext uri="{D42A27DB-BD31-4B8C-83A1-F6EECF244321}">
                <p14:modId xmlns:p14="http://schemas.microsoft.com/office/powerpoint/2010/main" val="2613931820"/>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r>
                        <a:rPr lang="en-US" sz="16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graphicFrame>
        <p:nvGraphicFramePr>
          <p:cNvPr id="32" name="Table 5">
            <a:extLst>
              <a:ext uri="{FF2B5EF4-FFF2-40B4-BE49-F238E27FC236}">
                <a16:creationId xmlns:a16="http://schemas.microsoft.com/office/drawing/2014/main" id="{92E30C1D-6BD8-4B57-AFD4-3F86378BF215}"/>
              </a:ext>
            </a:extLst>
          </p:cNvPr>
          <p:cNvGraphicFramePr>
            <a:graphicFrameLocks noGrp="1"/>
          </p:cNvGraphicFramePr>
          <p:nvPr>
            <p:extLst>
              <p:ext uri="{D42A27DB-BD31-4B8C-83A1-F6EECF244321}">
                <p14:modId xmlns:p14="http://schemas.microsoft.com/office/powerpoint/2010/main" val="850384384"/>
              </p:ext>
            </p:extLst>
          </p:nvPr>
        </p:nvGraphicFramePr>
        <p:xfrm>
          <a:off x="457200" y="4114800"/>
          <a:ext cx="8549640" cy="370840"/>
        </p:xfrm>
        <a:graphic>
          <a:graphicData uri="http://schemas.openxmlformats.org/drawingml/2006/table">
            <a:tbl>
              <a:tblPr firstRow="1" bandRow="1">
                <a:tableStyleId>{5C22544A-7EE6-4342-B048-85BDC9FD1C3A}</a:tableStyleId>
              </a:tblPr>
              <a:tblGrid>
                <a:gridCol w="427482">
                  <a:extLst>
                    <a:ext uri="{9D8B030D-6E8A-4147-A177-3AD203B41FA5}">
                      <a16:colId xmlns:a16="http://schemas.microsoft.com/office/drawing/2014/main" val="2137698874"/>
                    </a:ext>
                  </a:extLst>
                </a:gridCol>
                <a:gridCol w="427482">
                  <a:extLst>
                    <a:ext uri="{9D8B030D-6E8A-4147-A177-3AD203B41FA5}">
                      <a16:colId xmlns:a16="http://schemas.microsoft.com/office/drawing/2014/main" val="4207865384"/>
                    </a:ext>
                  </a:extLst>
                </a:gridCol>
                <a:gridCol w="427482">
                  <a:extLst>
                    <a:ext uri="{9D8B030D-6E8A-4147-A177-3AD203B41FA5}">
                      <a16:colId xmlns:a16="http://schemas.microsoft.com/office/drawing/2014/main" val="702071534"/>
                    </a:ext>
                  </a:extLst>
                </a:gridCol>
                <a:gridCol w="427482">
                  <a:extLst>
                    <a:ext uri="{9D8B030D-6E8A-4147-A177-3AD203B41FA5}">
                      <a16:colId xmlns:a16="http://schemas.microsoft.com/office/drawing/2014/main" val="3029430876"/>
                    </a:ext>
                  </a:extLst>
                </a:gridCol>
                <a:gridCol w="427482">
                  <a:extLst>
                    <a:ext uri="{9D8B030D-6E8A-4147-A177-3AD203B41FA5}">
                      <a16:colId xmlns:a16="http://schemas.microsoft.com/office/drawing/2014/main" val="2850339503"/>
                    </a:ext>
                  </a:extLst>
                </a:gridCol>
                <a:gridCol w="427482">
                  <a:extLst>
                    <a:ext uri="{9D8B030D-6E8A-4147-A177-3AD203B41FA5}">
                      <a16:colId xmlns:a16="http://schemas.microsoft.com/office/drawing/2014/main" val="3866062932"/>
                    </a:ext>
                  </a:extLst>
                </a:gridCol>
                <a:gridCol w="427482">
                  <a:extLst>
                    <a:ext uri="{9D8B030D-6E8A-4147-A177-3AD203B41FA5}">
                      <a16:colId xmlns:a16="http://schemas.microsoft.com/office/drawing/2014/main" val="2200894650"/>
                    </a:ext>
                  </a:extLst>
                </a:gridCol>
                <a:gridCol w="427482">
                  <a:extLst>
                    <a:ext uri="{9D8B030D-6E8A-4147-A177-3AD203B41FA5}">
                      <a16:colId xmlns:a16="http://schemas.microsoft.com/office/drawing/2014/main" val="3960918096"/>
                    </a:ext>
                  </a:extLst>
                </a:gridCol>
                <a:gridCol w="427482">
                  <a:extLst>
                    <a:ext uri="{9D8B030D-6E8A-4147-A177-3AD203B41FA5}">
                      <a16:colId xmlns:a16="http://schemas.microsoft.com/office/drawing/2014/main" val="454073988"/>
                    </a:ext>
                  </a:extLst>
                </a:gridCol>
                <a:gridCol w="427482">
                  <a:extLst>
                    <a:ext uri="{9D8B030D-6E8A-4147-A177-3AD203B41FA5}">
                      <a16:colId xmlns:a16="http://schemas.microsoft.com/office/drawing/2014/main" val="887337451"/>
                    </a:ext>
                  </a:extLst>
                </a:gridCol>
                <a:gridCol w="427482">
                  <a:extLst>
                    <a:ext uri="{9D8B030D-6E8A-4147-A177-3AD203B41FA5}">
                      <a16:colId xmlns:a16="http://schemas.microsoft.com/office/drawing/2014/main" val="2720197559"/>
                    </a:ext>
                  </a:extLst>
                </a:gridCol>
                <a:gridCol w="427482">
                  <a:extLst>
                    <a:ext uri="{9D8B030D-6E8A-4147-A177-3AD203B41FA5}">
                      <a16:colId xmlns:a16="http://schemas.microsoft.com/office/drawing/2014/main" val="588741312"/>
                    </a:ext>
                  </a:extLst>
                </a:gridCol>
                <a:gridCol w="427482">
                  <a:extLst>
                    <a:ext uri="{9D8B030D-6E8A-4147-A177-3AD203B41FA5}">
                      <a16:colId xmlns:a16="http://schemas.microsoft.com/office/drawing/2014/main" val="3585109095"/>
                    </a:ext>
                  </a:extLst>
                </a:gridCol>
                <a:gridCol w="427482">
                  <a:extLst>
                    <a:ext uri="{9D8B030D-6E8A-4147-A177-3AD203B41FA5}">
                      <a16:colId xmlns:a16="http://schemas.microsoft.com/office/drawing/2014/main" val="1514954467"/>
                    </a:ext>
                  </a:extLst>
                </a:gridCol>
                <a:gridCol w="427482">
                  <a:extLst>
                    <a:ext uri="{9D8B030D-6E8A-4147-A177-3AD203B41FA5}">
                      <a16:colId xmlns:a16="http://schemas.microsoft.com/office/drawing/2014/main" val="2081357985"/>
                    </a:ext>
                  </a:extLst>
                </a:gridCol>
                <a:gridCol w="427482">
                  <a:extLst>
                    <a:ext uri="{9D8B030D-6E8A-4147-A177-3AD203B41FA5}">
                      <a16:colId xmlns:a16="http://schemas.microsoft.com/office/drawing/2014/main" val="1022322328"/>
                    </a:ext>
                  </a:extLst>
                </a:gridCol>
                <a:gridCol w="427482">
                  <a:extLst>
                    <a:ext uri="{9D8B030D-6E8A-4147-A177-3AD203B41FA5}">
                      <a16:colId xmlns:a16="http://schemas.microsoft.com/office/drawing/2014/main" val="3104422264"/>
                    </a:ext>
                  </a:extLst>
                </a:gridCol>
                <a:gridCol w="427482">
                  <a:extLst>
                    <a:ext uri="{9D8B030D-6E8A-4147-A177-3AD203B41FA5}">
                      <a16:colId xmlns:a16="http://schemas.microsoft.com/office/drawing/2014/main" val="2175809293"/>
                    </a:ext>
                  </a:extLst>
                </a:gridCol>
                <a:gridCol w="427482">
                  <a:extLst>
                    <a:ext uri="{9D8B030D-6E8A-4147-A177-3AD203B41FA5}">
                      <a16:colId xmlns:a16="http://schemas.microsoft.com/office/drawing/2014/main" val="4120128712"/>
                    </a:ext>
                  </a:extLst>
                </a:gridCol>
                <a:gridCol w="427482">
                  <a:extLst>
                    <a:ext uri="{9D8B030D-6E8A-4147-A177-3AD203B41FA5}">
                      <a16:colId xmlns:a16="http://schemas.microsoft.com/office/drawing/2014/main" val="1354432509"/>
                    </a:ext>
                  </a:extLst>
                </a:gridCol>
              </a:tblGrid>
              <a:tr h="370840">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600"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256160009"/>
                  </a:ext>
                </a:extLst>
              </a:tr>
            </a:tbl>
          </a:graphicData>
        </a:graphic>
      </p:graphicFrame>
      <p:sp>
        <p:nvSpPr>
          <p:cNvPr id="33" name="TextBox 32">
            <a:extLst>
              <a:ext uri="{FF2B5EF4-FFF2-40B4-BE49-F238E27FC236}">
                <a16:creationId xmlns:a16="http://schemas.microsoft.com/office/drawing/2014/main" id="{F3DFFA66-D7ED-4C87-81ED-880969DB4FB3}"/>
              </a:ext>
            </a:extLst>
          </p:cNvPr>
          <p:cNvSpPr txBox="1"/>
          <p:nvPr/>
        </p:nvSpPr>
        <p:spPr>
          <a:xfrm>
            <a:off x="457200" y="3108960"/>
            <a:ext cx="8549640" cy="369332"/>
          </a:xfrm>
          <a:prstGeom prst="rect">
            <a:avLst/>
          </a:prstGeom>
          <a:noFill/>
        </p:spPr>
        <p:txBody>
          <a:bodyPr wrap="square" rtlCol="0">
            <a:spAutoFit/>
          </a:bodyPr>
          <a:lstStyle/>
          <a:p>
            <a:r>
              <a:rPr lang="en-US" b="1" dirty="0"/>
              <a:t>Pop $ – </a:t>
            </a:r>
            <a:r>
              <a:rPr lang="en-US" dirty="0"/>
              <a:t>As input has been scanned and end of stack has reached</a:t>
            </a:r>
          </a:p>
        </p:txBody>
      </p:sp>
      <p:sp>
        <p:nvSpPr>
          <p:cNvPr id="34" name="Oval 33">
            <a:extLst>
              <a:ext uri="{FF2B5EF4-FFF2-40B4-BE49-F238E27FC236}">
                <a16:creationId xmlns:a16="http://schemas.microsoft.com/office/drawing/2014/main" id="{8F9521AC-07F7-4DC2-91FE-192996E7AAA1}"/>
              </a:ext>
            </a:extLst>
          </p:cNvPr>
          <p:cNvSpPr/>
          <p:nvPr/>
        </p:nvSpPr>
        <p:spPr>
          <a:xfrm>
            <a:off x="1262045" y="524586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START</a:t>
            </a:r>
            <a:endParaRPr lang="en-US" b="1" baseline="-25000" dirty="0"/>
          </a:p>
        </p:txBody>
      </p:sp>
      <p:sp>
        <p:nvSpPr>
          <p:cNvPr id="36" name="Oval 35">
            <a:extLst>
              <a:ext uri="{FF2B5EF4-FFF2-40B4-BE49-F238E27FC236}">
                <a16:creationId xmlns:a16="http://schemas.microsoft.com/office/drawing/2014/main" id="{2CDF8ECB-B1C7-4BEF-B70A-0239515131F5}"/>
              </a:ext>
            </a:extLst>
          </p:cNvPr>
          <p:cNvSpPr/>
          <p:nvPr/>
        </p:nvSpPr>
        <p:spPr>
          <a:xfrm>
            <a:off x="4004153" y="4845212"/>
            <a:ext cx="1005840" cy="100584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LOOP</a:t>
            </a:r>
            <a:endParaRPr lang="en-US" dirty="0"/>
          </a:p>
        </p:txBody>
      </p:sp>
      <p:sp>
        <p:nvSpPr>
          <p:cNvPr id="38" name="Oval 37">
            <a:extLst>
              <a:ext uri="{FF2B5EF4-FFF2-40B4-BE49-F238E27FC236}">
                <a16:creationId xmlns:a16="http://schemas.microsoft.com/office/drawing/2014/main" id="{FF4821BD-F6B0-4176-B80E-6155857EACAC}"/>
              </a:ext>
            </a:extLst>
          </p:cNvPr>
          <p:cNvSpPr/>
          <p:nvPr/>
        </p:nvSpPr>
        <p:spPr>
          <a:xfrm>
            <a:off x="7086600" y="5268269"/>
            <a:ext cx="1143000" cy="1143000"/>
          </a:xfrm>
          <a:prstGeom prst="ellipse">
            <a:avLst/>
          </a:prstGeom>
          <a:noFill/>
          <a:ln w="104775" cmpd="dbl">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t>q</a:t>
            </a:r>
            <a:r>
              <a:rPr lang="en-US" b="1" baseline="-25000" dirty="0" err="1"/>
              <a:t>ACCEPT</a:t>
            </a:r>
            <a:endParaRPr lang="en-US" dirty="0"/>
          </a:p>
        </p:txBody>
      </p:sp>
      <p:cxnSp>
        <p:nvCxnSpPr>
          <p:cNvPr id="40" name="Straight Arrow Connector 39">
            <a:extLst>
              <a:ext uri="{FF2B5EF4-FFF2-40B4-BE49-F238E27FC236}">
                <a16:creationId xmlns:a16="http://schemas.microsoft.com/office/drawing/2014/main" id="{CA1499EF-6B5C-4451-9523-3FA7EF82B4DE}"/>
              </a:ext>
            </a:extLst>
          </p:cNvPr>
          <p:cNvCxnSpPr>
            <a:cxnSpLocks/>
            <a:endCxn id="34" idx="2"/>
          </p:cNvCxnSpPr>
          <p:nvPr/>
        </p:nvCxnSpPr>
        <p:spPr>
          <a:xfrm>
            <a:off x="259080" y="5720542"/>
            <a:ext cx="1002965" cy="28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3DADB262-02A5-4A15-80E3-3101ED769F9A}"/>
              </a:ext>
            </a:extLst>
          </p:cNvPr>
          <p:cNvCxnSpPr>
            <a:stCxn id="34" idx="6"/>
            <a:endCxn id="36" idx="2"/>
          </p:cNvCxnSpPr>
          <p:nvPr/>
        </p:nvCxnSpPr>
        <p:spPr>
          <a:xfrm flipV="1">
            <a:off x="2267885" y="5348132"/>
            <a:ext cx="1736268" cy="40065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D594BB3-E03E-4D85-B5BD-BEFF5001BC40}"/>
              </a:ext>
            </a:extLst>
          </p:cNvPr>
          <p:cNvCxnSpPr>
            <a:stCxn id="36" idx="6"/>
            <a:endCxn id="38" idx="2"/>
          </p:cNvCxnSpPr>
          <p:nvPr/>
        </p:nvCxnSpPr>
        <p:spPr>
          <a:xfrm>
            <a:off x="5009993" y="5348132"/>
            <a:ext cx="2076607" cy="49163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0" name="Oval 49">
            <a:extLst>
              <a:ext uri="{FF2B5EF4-FFF2-40B4-BE49-F238E27FC236}">
                <a16:creationId xmlns:a16="http://schemas.microsoft.com/office/drawing/2014/main" id="{54844EB7-7FC3-46C2-8B88-0350CFFD83F5}"/>
              </a:ext>
            </a:extLst>
          </p:cNvPr>
          <p:cNvSpPr/>
          <p:nvPr/>
        </p:nvSpPr>
        <p:spPr>
          <a:xfrm>
            <a:off x="3270310" y="6119107"/>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Oval 53">
            <a:extLst>
              <a:ext uri="{FF2B5EF4-FFF2-40B4-BE49-F238E27FC236}">
                <a16:creationId xmlns:a16="http://schemas.microsoft.com/office/drawing/2014/main" id="{AE9B4498-F7BA-4976-98E4-CD5FE76E03C1}"/>
              </a:ext>
            </a:extLst>
          </p:cNvPr>
          <p:cNvSpPr/>
          <p:nvPr/>
        </p:nvSpPr>
        <p:spPr>
          <a:xfrm>
            <a:off x="5198823" y="6119504"/>
            <a:ext cx="559913" cy="583530"/>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1363F86-58FD-4280-9B44-6A04E68B183A}"/>
              </a:ext>
            </a:extLst>
          </p:cNvPr>
          <p:cNvCxnSpPr>
            <a:stCxn id="36" idx="3"/>
            <a:endCxn id="50" idx="7"/>
          </p:cNvCxnSpPr>
          <p:nvPr/>
        </p:nvCxnSpPr>
        <p:spPr>
          <a:xfrm flipH="1">
            <a:off x="3748226" y="5703750"/>
            <a:ext cx="403229" cy="50081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05B26AF4-C005-42D1-B8F6-EAE078142652}"/>
              </a:ext>
            </a:extLst>
          </p:cNvPr>
          <p:cNvCxnSpPr>
            <a:stCxn id="50" idx="6"/>
            <a:endCxn id="54" idx="2"/>
          </p:cNvCxnSpPr>
          <p:nvPr/>
        </p:nvCxnSpPr>
        <p:spPr>
          <a:xfrm>
            <a:off x="3830223" y="6410872"/>
            <a:ext cx="1368600" cy="397"/>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AFB97FCB-DD20-4AC5-B083-71CBDC7D334C}"/>
              </a:ext>
            </a:extLst>
          </p:cNvPr>
          <p:cNvCxnSpPr>
            <a:cxnSpLocks/>
            <a:stCxn id="54" idx="1"/>
            <a:endCxn id="36" idx="5"/>
          </p:cNvCxnSpPr>
          <p:nvPr/>
        </p:nvCxnSpPr>
        <p:spPr>
          <a:xfrm flipH="1" flipV="1">
            <a:off x="4862691" y="5703750"/>
            <a:ext cx="418129" cy="50121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3" name="Connector: Curved 62">
            <a:extLst>
              <a:ext uri="{FF2B5EF4-FFF2-40B4-BE49-F238E27FC236}">
                <a16:creationId xmlns:a16="http://schemas.microsoft.com/office/drawing/2014/main" id="{51292D4F-7B61-43FD-8A91-F9FDD86FC0D7}"/>
              </a:ext>
            </a:extLst>
          </p:cNvPr>
          <p:cNvCxnSpPr>
            <a:stCxn id="36" idx="1"/>
            <a:endCxn id="36" idx="7"/>
          </p:cNvCxnSpPr>
          <p:nvPr/>
        </p:nvCxnSpPr>
        <p:spPr>
          <a:xfrm rot="5400000" flipH="1" flipV="1">
            <a:off x="4507073" y="4636896"/>
            <a:ext cx="12700" cy="711236"/>
          </a:xfrm>
          <a:prstGeom prst="curvedConnector3">
            <a:avLst>
              <a:gd name="adj1" fmla="val 2959858"/>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0FF8CD71-64C6-43E8-B060-F4854E43BB9D}"/>
              </a:ext>
            </a:extLst>
          </p:cNvPr>
          <p:cNvSpPr/>
          <p:nvPr/>
        </p:nvSpPr>
        <p:spPr>
          <a:xfrm rot="20866619">
            <a:off x="2479499" y="5188112"/>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66" name="Rectangle 65">
            <a:extLst>
              <a:ext uri="{FF2B5EF4-FFF2-40B4-BE49-F238E27FC236}">
                <a16:creationId xmlns:a16="http://schemas.microsoft.com/office/drawing/2014/main" id="{4EF368BC-F6BB-4B0C-990C-29C5F4BCE1D2}"/>
              </a:ext>
            </a:extLst>
          </p:cNvPr>
          <p:cNvSpPr/>
          <p:nvPr/>
        </p:nvSpPr>
        <p:spPr>
          <a:xfrm rot="923799">
            <a:off x="5600996" y="5224718"/>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0" name="Rectangle 69">
            <a:extLst>
              <a:ext uri="{FF2B5EF4-FFF2-40B4-BE49-F238E27FC236}">
                <a16:creationId xmlns:a16="http://schemas.microsoft.com/office/drawing/2014/main" id="{D756CDEC-9828-476C-A20C-981F2071FA2F}"/>
              </a:ext>
            </a:extLst>
          </p:cNvPr>
          <p:cNvSpPr/>
          <p:nvPr/>
        </p:nvSpPr>
        <p:spPr>
          <a:xfrm rot="18768926">
            <a:off x="3195054" y="558435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1</a:t>
            </a:r>
            <a:endParaRPr lang="en-US" dirty="0"/>
          </a:p>
        </p:txBody>
      </p:sp>
      <p:sp>
        <p:nvSpPr>
          <p:cNvPr id="72" name="Rectangle 71">
            <a:extLst>
              <a:ext uri="{FF2B5EF4-FFF2-40B4-BE49-F238E27FC236}">
                <a16:creationId xmlns:a16="http://schemas.microsoft.com/office/drawing/2014/main" id="{A2B6650C-3504-481F-913A-39D960BB4E15}"/>
              </a:ext>
            </a:extLst>
          </p:cNvPr>
          <p:cNvSpPr/>
          <p:nvPr/>
        </p:nvSpPr>
        <p:spPr>
          <a:xfrm>
            <a:off x="3937194" y="6058255"/>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S</a:t>
            </a:r>
            <a:endParaRPr lang="en-US" dirty="0"/>
          </a:p>
        </p:txBody>
      </p:sp>
      <p:sp>
        <p:nvSpPr>
          <p:cNvPr id="74" name="Rectangle 73">
            <a:extLst>
              <a:ext uri="{FF2B5EF4-FFF2-40B4-BE49-F238E27FC236}">
                <a16:creationId xmlns:a16="http://schemas.microsoft.com/office/drawing/2014/main" id="{5EA1931D-0DFA-46FF-ABA7-5101F9633AB0}"/>
              </a:ext>
            </a:extLst>
          </p:cNvPr>
          <p:cNvSpPr/>
          <p:nvPr/>
        </p:nvSpPr>
        <p:spPr>
          <a:xfrm rot="2905511">
            <a:off x="4733360" y="5614606"/>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 </a:t>
            </a:r>
            <a:r>
              <a:rPr lang="en-US" dirty="0">
                <a:sym typeface="Wingdings" panose="05000000000000000000" pitchFamily="2" charset="2"/>
              </a:rPr>
              <a:t>0</a:t>
            </a:r>
            <a:endParaRPr lang="en-US" dirty="0"/>
          </a:p>
        </p:txBody>
      </p:sp>
      <p:sp>
        <p:nvSpPr>
          <p:cNvPr id="76" name="Rectangle 75">
            <a:extLst>
              <a:ext uri="{FF2B5EF4-FFF2-40B4-BE49-F238E27FC236}">
                <a16:creationId xmlns:a16="http://schemas.microsoft.com/office/drawing/2014/main" id="{B31CDE8B-157B-4274-B1AF-0C15B8735C8F}"/>
              </a:ext>
            </a:extLst>
          </p:cNvPr>
          <p:cNvSpPr/>
          <p:nvPr/>
        </p:nvSpPr>
        <p:spPr>
          <a:xfrm>
            <a:off x="4669066" y="4501023"/>
            <a:ext cx="1070767" cy="400650"/>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Cambria Math" panose="02040503050406030204" pitchFamily="18" charset="0"/>
                <a:ea typeface="Cambria Math" panose="02040503050406030204" pitchFamily="18" charset="0"/>
                <a:sym typeface="Wingdings" panose="05000000000000000000" pitchFamily="2" charset="2"/>
              </a:rPr>
              <a:t>ε</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S </a:t>
            </a:r>
            <a:r>
              <a:rPr lang="en-US" dirty="0">
                <a:sym typeface="Wingdings" panose="05000000000000000000" pitchFamily="2" charset="2"/>
              </a:rPr>
              <a:t></a:t>
            </a:r>
            <a:r>
              <a:rPr lang="en-US" dirty="0">
                <a:latin typeface="Cambria Math" panose="02040503050406030204" pitchFamily="18" charset="0"/>
                <a:ea typeface="Cambria Math" panose="02040503050406030204" pitchFamily="18" charset="0"/>
                <a:sym typeface="Wingdings" panose="05000000000000000000" pitchFamily="2" charset="2"/>
              </a:rPr>
              <a:t> ε</a:t>
            </a:r>
            <a:endParaRPr lang="en-US" dirty="0"/>
          </a:p>
        </p:txBody>
      </p:sp>
      <p:sp>
        <p:nvSpPr>
          <p:cNvPr id="78" name="TextBox 77">
            <a:extLst>
              <a:ext uri="{FF2B5EF4-FFF2-40B4-BE49-F238E27FC236}">
                <a16:creationId xmlns:a16="http://schemas.microsoft.com/office/drawing/2014/main" id="{F44EC33C-E6D9-48BA-93FC-56A18423816B}"/>
              </a:ext>
            </a:extLst>
          </p:cNvPr>
          <p:cNvSpPr txBox="1"/>
          <p:nvPr/>
        </p:nvSpPr>
        <p:spPr>
          <a:xfrm>
            <a:off x="6048297" y="6119107"/>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0S1</a:t>
            </a:r>
            <a:endParaRPr lang="en-US" b="1" dirty="0">
              <a:solidFill>
                <a:srgbClr val="FF0000"/>
              </a:solidFill>
            </a:endParaRPr>
          </a:p>
        </p:txBody>
      </p:sp>
      <p:sp>
        <p:nvSpPr>
          <p:cNvPr id="79" name="TextBox 78">
            <a:extLst>
              <a:ext uri="{FF2B5EF4-FFF2-40B4-BE49-F238E27FC236}">
                <a16:creationId xmlns:a16="http://schemas.microsoft.com/office/drawing/2014/main" id="{384A588D-B9A7-4B7A-93B4-7BE1ADEA8A8E}"/>
              </a:ext>
            </a:extLst>
          </p:cNvPr>
          <p:cNvSpPr txBox="1"/>
          <p:nvPr/>
        </p:nvSpPr>
        <p:spPr>
          <a:xfrm>
            <a:off x="6048297" y="4640985"/>
            <a:ext cx="1032650" cy="369332"/>
          </a:xfrm>
          <a:prstGeom prst="rect">
            <a:avLst/>
          </a:prstGeom>
          <a:noFill/>
        </p:spPr>
        <p:txBody>
          <a:bodyPr wrap="square" rtlCol="0">
            <a:spAutoFit/>
          </a:bodyPr>
          <a:lstStyle/>
          <a:p>
            <a:r>
              <a:rPr lang="en-US" b="1" dirty="0">
                <a:solidFill>
                  <a:srgbClr val="FF0000"/>
                </a:solidFill>
              </a:rPr>
              <a:t>S </a:t>
            </a:r>
            <a:r>
              <a:rPr lang="en-US" b="1" dirty="0">
                <a:solidFill>
                  <a:srgbClr val="FF0000"/>
                </a:solidFill>
                <a:sym typeface="Wingdings" panose="05000000000000000000" pitchFamily="2" charset="2"/>
              </a:rPr>
              <a:t> </a:t>
            </a:r>
            <a:r>
              <a:rPr lang="el-GR" b="1" dirty="0">
                <a:solidFill>
                  <a:srgbClr val="FF0000"/>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rgbClr val="FF0000"/>
              </a:solidFill>
            </a:endParaRPr>
          </a:p>
        </p:txBody>
      </p:sp>
    </p:spTree>
    <p:extLst>
      <p:ext uri="{BB962C8B-B14F-4D97-AF65-F5344CB8AC3E}">
        <p14:creationId xmlns:p14="http://schemas.microsoft.com/office/powerpoint/2010/main" val="33541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2" nodeType="click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xit" presetSubtype="0" fill="hold" grpId="1"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xit" presetSubtype="0" fill="hold" grpId="3" nodeType="withEffect">
                                  <p:stCondLst>
                                    <p:cond delay="0"/>
                                  </p:stCondLst>
                                  <p:childTnLst>
                                    <p:set>
                                      <p:cBhvr>
                                        <p:cTn id="64" dur="1" fill="hold">
                                          <p:stCondLst>
                                            <p:cond delay="0"/>
                                          </p:stCondLst>
                                        </p:cTn>
                                        <p:tgtEl>
                                          <p:spTgt spid="18"/>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1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4" nodeType="clickEffect">
                                  <p:stCondLst>
                                    <p:cond delay="0"/>
                                  </p:stCondLst>
                                  <p:childTnLst>
                                    <p:set>
                                      <p:cBhvr>
                                        <p:cTn id="80" dur="1" fill="hold">
                                          <p:stCondLst>
                                            <p:cond delay="0"/>
                                          </p:stCondLst>
                                        </p:cTn>
                                        <p:tgtEl>
                                          <p:spTgt spid="18"/>
                                        </p:tgtEl>
                                        <p:attrNameLst>
                                          <p:attrName>style.visibility</p:attrName>
                                        </p:attrNameLst>
                                      </p:cBhvr>
                                      <p:to>
                                        <p:strVal val="visible"/>
                                      </p:to>
                                    </p:set>
                                  </p:childTnLst>
                                </p:cTn>
                              </p:par>
                              <p:par>
                                <p:cTn id="81" presetID="1" presetClass="exit" presetSubtype="0" fill="hold" grpId="3" nodeType="withEffect">
                                  <p:stCondLst>
                                    <p:cond delay="0"/>
                                  </p:stCondLst>
                                  <p:childTnLst>
                                    <p:set>
                                      <p:cBhvr>
                                        <p:cTn id="82" dur="1" fill="hold">
                                          <p:stCondLst>
                                            <p:cond delay="0"/>
                                          </p:stCondLst>
                                        </p:cTn>
                                        <p:tgtEl>
                                          <p:spTgt spid="1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5"/>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4"/>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4"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xit" presetSubtype="0" fill="hold" grpId="5"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26"/>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xit" presetSubtype="0" fill="hold" grpId="5"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28"/>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27"/>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21"/>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9"/>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28"/>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30"/>
                                        </p:tgtEl>
                                        <p:attrNameLst>
                                          <p:attrName>style.visibility</p:attrName>
                                        </p:attrNameLst>
                                      </p:cBhvr>
                                      <p:to>
                                        <p:strVal val="visible"/>
                                      </p:to>
                                    </p:set>
                                  </p:childTnLst>
                                </p:cTn>
                              </p:par>
                              <p:par>
                                <p:cTn id="135" presetID="1" presetClass="exit" presetSubtype="0" fill="hold" nodeType="withEffect">
                                  <p:stCondLst>
                                    <p:cond delay="0"/>
                                  </p:stCondLst>
                                  <p:childTnLst>
                                    <p:set>
                                      <p:cBhvr>
                                        <p:cTn id="136" dur="1" fill="hold">
                                          <p:stCondLst>
                                            <p:cond delay="0"/>
                                          </p:stCondLst>
                                        </p:cTn>
                                        <p:tgtEl>
                                          <p:spTgt spid="29"/>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31"/>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33"/>
                                        </p:tgtEl>
                                        <p:attrNameLst>
                                          <p:attrName>style.visibility</p:attrName>
                                        </p:attrNameLst>
                                      </p:cBhvr>
                                      <p:to>
                                        <p:strVal val="visible"/>
                                      </p:to>
                                    </p:set>
                                  </p:childTnLst>
                                </p:cTn>
                              </p:par>
                              <p:par>
                                <p:cTn id="147" presetID="1" presetClass="exit" presetSubtype="0" fill="hold" grpId="1" nodeType="withEffect">
                                  <p:stCondLst>
                                    <p:cond delay="0"/>
                                  </p:stCondLst>
                                  <p:childTnLst>
                                    <p:set>
                                      <p:cBhvr>
                                        <p:cTn id="148" dur="1" fill="hold">
                                          <p:stCondLst>
                                            <p:cond delay="0"/>
                                          </p:stCondLst>
                                        </p:cTn>
                                        <p:tgtEl>
                                          <p:spTgt spid="20"/>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2"/>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2" presetClass="entr" presetSubtype="8" fill="hold" nodeType="clickEffect">
                                  <p:stCondLst>
                                    <p:cond delay="0"/>
                                  </p:stCondLst>
                                  <p:childTnLst>
                                    <p:set>
                                      <p:cBhvr>
                                        <p:cTn id="158" dur="1" fill="hold">
                                          <p:stCondLst>
                                            <p:cond delay="0"/>
                                          </p:stCondLst>
                                        </p:cTn>
                                        <p:tgtEl>
                                          <p:spTgt spid="40"/>
                                        </p:tgtEl>
                                        <p:attrNameLst>
                                          <p:attrName>style.visibility</p:attrName>
                                        </p:attrNameLst>
                                      </p:cBhvr>
                                      <p:to>
                                        <p:strVal val="visible"/>
                                      </p:to>
                                    </p:set>
                                    <p:anim calcmode="lin" valueType="num">
                                      <p:cBhvr additive="base">
                                        <p:cTn id="159" dur="500" fill="hold"/>
                                        <p:tgtEl>
                                          <p:spTgt spid="40"/>
                                        </p:tgtEl>
                                        <p:attrNameLst>
                                          <p:attrName>ppt_x</p:attrName>
                                        </p:attrNameLst>
                                      </p:cBhvr>
                                      <p:tavLst>
                                        <p:tav tm="0">
                                          <p:val>
                                            <p:strVal val="0-#ppt_w/2"/>
                                          </p:val>
                                        </p:tav>
                                        <p:tav tm="100000">
                                          <p:val>
                                            <p:strVal val="#ppt_x"/>
                                          </p:val>
                                        </p:tav>
                                      </p:tavLst>
                                    </p:anim>
                                    <p:anim calcmode="lin" valueType="num">
                                      <p:cBhvr additive="base">
                                        <p:cTn id="160"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161" fill="hold">
                      <p:stCondLst>
                        <p:cond delay="indefinite"/>
                      </p:stCondLst>
                      <p:childTnLst>
                        <p:par>
                          <p:cTn id="162" fill="hold">
                            <p:stCondLst>
                              <p:cond delay="0"/>
                            </p:stCondLst>
                            <p:childTnLst>
                              <p:par>
                                <p:cTn id="163" presetID="21" presetClass="entr" presetSubtype="8" fill="hold" grpId="0" nodeType="clickEffect">
                                  <p:stCondLst>
                                    <p:cond delay="0"/>
                                  </p:stCondLst>
                                  <p:childTnLst>
                                    <p:set>
                                      <p:cBhvr>
                                        <p:cTn id="164" dur="1" fill="hold">
                                          <p:stCondLst>
                                            <p:cond delay="0"/>
                                          </p:stCondLst>
                                        </p:cTn>
                                        <p:tgtEl>
                                          <p:spTgt spid="34"/>
                                        </p:tgtEl>
                                        <p:attrNameLst>
                                          <p:attrName>style.visibility</p:attrName>
                                        </p:attrNameLst>
                                      </p:cBhvr>
                                      <p:to>
                                        <p:strVal val="visible"/>
                                      </p:to>
                                    </p:set>
                                    <p:animEffect transition="in" filter="wheel(8)">
                                      <p:cBhvr>
                                        <p:cTn id="165" dur="1000"/>
                                        <p:tgtEl>
                                          <p:spTgt spid="34"/>
                                        </p:tgtEl>
                                      </p:cBhvr>
                                    </p:animEffect>
                                  </p:childTnLst>
                                </p:cTn>
                              </p:par>
                            </p:childTnLst>
                          </p:cTn>
                        </p:par>
                        <p:par>
                          <p:cTn id="166" fill="hold">
                            <p:stCondLst>
                              <p:cond delay="1000"/>
                            </p:stCondLst>
                            <p:childTnLst>
                              <p:par>
                                <p:cTn id="167" presetID="22" presetClass="entr" presetSubtype="8" fill="hold" nodeType="afterEffect">
                                  <p:stCondLst>
                                    <p:cond delay="0"/>
                                  </p:stCondLst>
                                  <p:childTnLst>
                                    <p:set>
                                      <p:cBhvr>
                                        <p:cTn id="168" dur="1" fill="hold">
                                          <p:stCondLst>
                                            <p:cond delay="0"/>
                                          </p:stCondLst>
                                        </p:cTn>
                                        <p:tgtEl>
                                          <p:spTgt spid="42"/>
                                        </p:tgtEl>
                                        <p:attrNameLst>
                                          <p:attrName>style.visibility</p:attrName>
                                        </p:attrNameLst>
                                      </p:cBhvr>
                                      <p:to>
                                        <p:strVal val="visible"/>
                                      </p:to>
                                    </p:set>
                                    <p:animEffect transition="in" filter="wipe(left)">
                                      <p:cBhvr>
                                        <p:cTn id="169" dur="500"/>
                                        <p:tgtEl>
                                          <p:spTgt spid="42"/>
                                        </p:tgtEl>
                                      </p:cBhvr>
                                    </p:animEffect>
                                  </p:childTnLst>
                                </p:cTn>
                              </p:par>
                            </p:childTnLst>
                          </p:cTn>
                        </p:par>
                        <p:par>
                          <p:cTn id="170" fill="hold">
                            <p:stCondLst>
                              <p:cond delay="1500"/>
                            </p:stCondLst>
                            <p:childTnLst>
                              <p:par>
                                <p:cTn id="171" presetID="1" presetClass="entr" presetSubtype="0" fill="hold" grpId="0" nodeType="afterEffect">
                                  <p:stCondLst>
                                    <p:cond delay="0"/>
                                  </p:stCondLst>
                                  <p:childTnLst>
                                    <p:set>
                                      <p:cBhvr>
                                        <p:cTn id="172" dur="1" fill="hold">
                                          <p:stCondLst>
                                            <p:cond delay="0"/>
                                          </p:stCondLst>
                                        </p:cTn>
                                        <p:tgtEl>
                                          <p:spTgt spid="64"/>
                                        </p:tgtEl>
                                        <p:attrNameLst>
                                          <p:attrName>style.visibility</p:attrName>
                                        </p:attrNameLst>
                                      </p:cBhvr>
                                      <p:to>
                                        <p:strVal val="visible"/>
                                      </p:to>
                                    </p:set>
                                  </p:childTnLst>
                                </p:cTn>
                              </p:par>
                            </p:childTnLst>
                          </p:cTn>
                        </p:par>
                        <p:par>
                          <p:cTn id="173" fill="hold">
                            <p:stCondLst>
                              <p:cond delay="1500"/>
                            </p:stCondLst>
                            <p:childTnLst>
                              <p:par>
                                <p:cTn id="174" presetID="21" presetClass="entr" presetSubtype="8" fill="hold" grpId="0" nodeType="afterEffect">
                                  <p:stCondLst>
                                    <p:cond delay="0"/>
                                  </p:stCondLst>
                                  <p:childTnLst>
                                    <p:set>
                                      <p:cBhvr>
                                        <p:cTn id="175" dur="1" fill="hold">
                                          <p:stCondLst>
                                            <p:cond delay="0"/>
                                          </p:stCondLst>
                                        </p:cTn>
                                        <p:tgtEl>
                                          <p:spTgt spid="36"/>
                                        </p:tgtEl>
                                        <p:attrNameLst>
                                          <p:attrName>style.visibility</p:attrName>
                                        </p:attrNameLst>
                                      </p:cBhvr>
                                      <p:to>
                                        <p:strVal val="visible"/>
                                      </p:to>
                                    </p:set>
                                    <p:animEffect transition="in" filter="wheel(8)">
                                      <p:cBhvr>
                                        <p:cTn id="176" dur="1000"/>
                                        <p:tgtEl>
                                          <p:spTgt spid="36"/>
                                        </p:tgtEl>
                                      </p:cBhvr>
                                    </p:animEffect>
                                  </p:childTnLst>
                                </p:cTn>
                              </p:par>
                            </p:childTnLst>
                          </p:cTn>
                        </p:par>
                        <p:par>
                          <p:cTn id="177" fill="hold">
                            <p:stCondLst>
                              <p:cond delay="2500"/>
                            </p:stCondLst>
                            <p:childTnLst>
                              <p:par>
                                <p:cTn id="178" presetID="22" presetClass="entr" presetSubtype="8" fill="hold" nodeType="afterEffect">
                                  <p:stCondLst>
                                    <p:cond delay="0"/>
                                  </p:stCondLst>
                                  <p:childTnLst>
                                    <p:set>
                                      <p:cBhvr>
                                        <p:cTn id="179" dur="1" fill="hold">
                                          <p:stCondLst>
                                            <p:cond delay="0"/>
                                          </p:stCondLst>
                                        </p:cTn>
                                        <p:tgtEl>
                                          <p:spTgt spid="44"/>
                                        </p:tgtEl>
                                        <p:attrNameLst>
                                          <p:attrName>style.visibility</p:attrName>
                                        </p:attrNameLst>
                                      </p:cBhvr>
                                      <p:to>
                                        <p:strVal val="visible"/>
                                      </p:to>
                                    </p:set>
                                    <p:animEffect transition="in" filter="wipe(left)">
                                      <p:cBhvr>
                                        <p:cTn id="180" dur="500"/>
                                        <p:tgtEl>
                                          <p:spTgt spid="44"/>
                                        </p:tgtEl>
                                      </p:cBhvr>
                                    </p:animEffect>
                                  </p:childTnLst>
                                </p:cTn>
                              </p:par>
                            </p:childTnLst>
                          </p:cTn>
                        </p:par>
                        <p:par>
                          <p:cTn id="181" fill="hold">
                            <p:stCondLst>
                              <p:cond delay="3000"/>
                            </p:stCondLst>
                            <p:childTnLst>
                              <p:par>
                                <p:cTn id="182" presetID="1" presetClass="entr" presetSubtype="0" fill="hold" grpId="0" nodeType="afterEffect">
                                  <p:stCondLst>
                                    <p:cond delay="0"/>
                                  </p:stCondLst>
                                  <p:childTnLst>
                                    <p:set>
                                      <p:cBhvr>
                                        <p:cTn id="183" dur="1" fill="hold">
                                          <p:stCondLst>
                                            <p:cond delay="0"/>
                                          </p:stCondLst>
                                        </p:cTn>
                                        <p:tgtEl>
                                          <p:spTgt spid="66"/>
                                        </p:tgtEl>
                                        <p:attrNameLst>
                                          <p:attrName>style.visibility</p:attrName>
                                        </p:attrNameLst>
                                      </p:cBhvr>
                                      <p:to>
                                        <p:strVal val="visible"/>
                                      </p:to>
                                    </p:set>
                                  </p:childTnLst>
                                </p:cTn>
                              </p:par>
                            </p:childTnLst>
                          </p:cTn>
                        </p:par>
                        <p:par>
                          <p:cTn id="184" fill="hold">
                            <p:stCondLst>
                              <p:cond delay="3000"/>
                            </p:stCondLst>
                            <p:childTnLst>
                              <p:par>
                                <p:cTn id="185" presetID="21"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heel(8)">
                                      <p:cBhvr>
                                        <p:cTn id="187" dur="1000"/>
                                        <p:tgtEl>
                                          <p:spTgt spid="38"/>
                                        </p:tgtEl>
                                      </p:cBhvr>
                                    </p:animEffec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78"/>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22" presetClass="entr" presetSubtype="2" fill="hold" nodeType="clickEffect">
                                  <p:stCondLst>
                                    <p:cond delay="0"/>
                                  </p:stCondLst>
                                  <p:childTnLst>
                                    <p:set>
                                      <p:cBhvr>
                                        <p:cTn id="195" dur="1" fill="hold">
                                          <p:stCondLst>
                                            <p:cond delay="0"/>
                                          </p:stCondLst>
                                        </p:cTn>
                                        <p:tgtEl>
                                          <p:spTgt spid="56"/>
                                        </p:tgtEl>
                                        <p:attrNameLst>
                                          <p:attrName>style.visibility</p:attrName>
                                        </p:attrNameLst>
                                      </p:cBhvr>
                                      <p:to>
                                        <p:strVal val="visible"/>
                                      </p:to>
                                    </p:set>
                                    <p:animEffect transition="in" filter="wipe(right)">
                                      <p:cBhvr>
                                        <p:cTn id="196" dur="500"/>
                                        <p:tgtEl>
                                          <p:spTgt spid="56"/>
                                        </p:tgtEl>
                                      </p:cBhvr>
                                    </p:animEffect>
                                  </p:childTnLst>
                                </p:cTn>
                              </p:par>
                            </p:childTnLst>
                          </p:cTn>
                        </p:par>
                        <p:par>
                          <p:cTn id="197" fill="hold">
                            <p:stCondLst>
                              <p:cond delay="500"/>
                            </p:stCondLst>
                            <p:childTnLst>
                              <p:par>
                                <p:cTn id="198" presetID="1" presetClass="entr" presetSubtype="0" fill="hold" grpId="0" nodeType="afterEffect">
                                  <p:stCondLst>
                                    <p:cond delay="0"/>
                                  </p:stCondLst>
                                  <p:childTnLst>
                                    <p:set>
                                      <p:cBhvr>
                                        <p:cTn id="199" dur="1" fill="hold">
                                          <p:stCondLst>
                                            <p:cond delay="0"/>
                                          </p:stCondLst>
                                        </p:cTn>
                                        <p:tgtEl>
                                          <p:spTgt spid="70"/>
                                        </p:tgtEl>
                                        <p:attrNameLst>
                                          <p:attrName>style.visibility</p:attrName>
                                        </p:attrNameLst>
                                      </p:cBhvr>
                                      <p:to>
                                        <p:strVal val="visible"/>
                                      </p:to>
                                    </p:set>
                                  </p:childTnLst>
                                </p:cTn>
                              </p:par>
                            </p:childTnLst>
                          </p:cTn>
                        </p:par>
                        <p:par>
                          <p:cTn id="200" fill="hold">
                            <p:stCondLst>
                              <p:cond delay="500"/>
                            </p:stCondLst>
                            <p:childTnLst>
                              <p:par>
                                <p:cTn id="201" presetID="21" presetClass="entr" presetSubtype="8" fill="hold" grpId="0" nodeType="afterEffect">
                                  <p:stCondLst>
                                    <p:cond delay="0"/>
                                  </p:stCondLst>
                                  <p:childTnLst>
                                    <p:set>
                                      <p:cBhvr>
                                        <p:cTn id="202" dur="1" fill="hold">
                                          <p:stCondLst>
                                            <p:cond delay="0"/>
                                          </p:stCondLst>
                                        </p:cTn>
                                        <p:tgtEl>
                                          <p:spTgt spid="50"/>
                                        </p:tgtEl>
                                        <p:attrNameLst>
                                          <p:attrName>style.visibility</p:attrName>
                                        </p:attrNameLst>
                                      </p:cBhvr>
                                      <p:to>
                                        <p:strVal val="visible"/>
                                      </p:to>
                                    </p:set>
                                    <p:animEffect transition="in" filter="wheel(8)">
                                      <p:cBhvr>
                                        <p:cTn id="203" dur="1000"/>
                                        <p:tgtEl>
                                          <p:spTgt spid="50"/>
                                        </p:tgtEl>
                                      </p:cBhvr>
                                    </p:animEffect>
                                  </p:childTnLst>
                                </p:cTn>
                              </p:par>
                            </p:childTnLst>
                          </p:cTn>
                        </p:par>
                      </p:childTnLst>
                    </p:cTn>
                  </p:par>
                  <p:par>
                    <p:cTn id="204" fill="hold">
                      <p:stCondLst>
                        <p:cond delay="indefinite"/>
                      </p:stCondLst>
                      <p:childTnLst>
                        <p:par>
                          <p:cTn id="205" fill="hold">
                            <p:stCondLst>
                              <p:cond delay="0"/>
                            </p:stCondLst>
                            <p:childTnLst>
                              <p:par>
                                <p:cTn id="206" presetID="22" presetClass="entr" presetSubtype="8" fill="hold" nodeType="clickEffect">
                                  <p:stCondLst>
                                    <p:cond delay="0"/>
                                  </p:stCondLst>
                                  <p:childTnLst>
                                    <p:set>
                                      <p:cBhvr>
                                        <p:cTn id="207" dur="1" fill="hold">
                                          <p:stCondLst>
                                            <p:cond delay="0"/>
                                          </p:stCondLst>
                                        </p:cTn>
                                        <p:tgtEl>
                                          <p:spTgt spid="58"/>
                                        </p:tgtEl>
                                        <p:attrNameLst>
                                          <p:attrName>style.visibility</p:attrName>
                                        </p:attrNameLst>
                                      </p:cBhvr>
                                      <p:to>
                                        <p:strVal val="visible"/>
                                      </p:to>
                                    </p:set>
                                    <p:animEffect transition="in" filter="wipe(left)">
                                      <p:cBhvr>
                                        <p:cTn id="208" dur="500"/>
                                        <p:tgtEl>
                                          <p:spTgt spid="58"/>
                                        </p:tgtEl>
                                      </p:cBhvr>
                                    </p:animEffect>
                                  </p:childTnLst>
                                </p:cTn>
                              </p:par>
                            </p:childTnLst>
                          </p:cTn>
                        </p:par>
                        <p:par>
                          <p:cTn id="209" fill="hold">
                            <p:stCondLst>
                              <p:cond delay="500"/>
                            </p:stCondLst>
                            <p:childTnLst>
                              <p:par>
                                <p:cTn id="210" presetID="1" presetClass="entr" presetSubtype="0" fill="hold" grpId="0" nodeType="afterEffect">
                                  <p:stCondLst>
                                    <p:cond delay="0"/>
                                  </p:stCondLst>
                                  <p:childTnLst>
                                    <p:set>
                                      <p:cBhvr>
                                        <p:cTn id="211" dur="1" fill="hold">
                                          <p:stCondLst>
                                            <p:cond delay="0"/>
                                          </p:stCondLst>
                                        </p:cTn>
                                        <p:tgtEl>
                                          <p:spTgt spid="72"/>
                                        </p:tgtEl>
                                        <p:attrNameLst>
                                          <p:attrName>style.visibility</p:attrName>
                                        </p:attrNameLst>
                                      </p:cBhvr>
                                      <p:to>
                                        <p:strVal val="visible"/>
                                      </p:to>
                                    </p:set>
                                  </p:childTnLst>
                                </p:cTn>
                              </p:par>
                            </p:childTnLst>
                          </p:cTn>
                        </p:par>
                        <p:par>
                          <p:cTn id="212" fill="hold">
                            <p:stCondLst>
                              <p:cond delay="500"/>
                            </p:stCondLst>
                            <p:childTnLst>
                              <p:par>
                                <p:cTn id="213" presetID="21" presetClass="entr" presetSubtype="8" fill="hold" grpId="0" nodeType="afterEffect">
                                  <p:stCondLst>
                                    <p:cond delay="0"/>
                                  </p:stCondLst>
                                  <p:childTnLst>
                                    <p:set>
                                      <p:cBhvr>
                                        <p:cTn id="214" dur="1" fill="hold">
                                          <p:stCondLst>
                                            <p:cond delay="0"/>
                                          </p:stCondLst>
                                        </p:cTn>
                                        <p:tgtEl>
                                          <p:spTgt spid="54"/>
                                        </p:tgtEl>
                                        <p:attrNameLst>
                                          <p:attrName>style.visibility</p:attrName>
                                        </p:attrNameLst>
                                      </p:cBhvr>
                                      <p:to>
                                        <p:strVal val="visible"/>
                                      </p:to>
                                    </p:set>
                                    <p:animEffect transition="in" filter="wheel(8)">
                                      <p:cBhvr>
                                        <p:cTn id="215" dur="1000"/>
                                        <p:tgtEl>
                                          <p:spTgt spid="54"/>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2" fill="hold" nodeType="clickEffect">
                                  <p:stCondLst>
                                    <p:cond delay="0"/>
                                  </p:stCondLst>
                                  <p:childTnLst>
                                    <p:set>
                                      <p:cBhvr>
                                        <p:cTn id="219" dur="1" fill="hold">
                                          <p:stCondLst>
                                            <p:cond delay="0"/>
                                          </p:stCondLst>
                                        </p:cTn>
                                        <p:tgtEl>
                                          <p:spTgt spid="60"/>
                                        </p:tgtEl>
                                        <p:attrNameLst>
                                          <p:attrName>style.visibility</p:attrName>
                                        </p:attrNameLst>
                                      </p:cBhvr>
                                      <p:to>
                                        <p:strVal val="visible"/>
                                      </p:to>
                                    </p:set>
                                    <p:animEffect transition="in" filter="wipe(right)">
                                      <p:cBhvr>
                                        <p:cTn id="220" dur="500"/>
                                        <p:tgtEl>
                                          <p:spTgt spid="60"/>
                                        </p:tgtEl>
                                      </p:cBhvr>
                                    </p:animEffect>
                                  </p:childTnLst>
                                </p:cTn>
                              </p:par>
                            </p:childTnLst>
                          </p:cTn>
                        </p:par>
                        <p:par>
                          <p:cTn id="221" fill="hold">
                            <p:stCondLst>
                              <p:cond delay="500"/>
                            </p:stCondLst>
                            <p:childTnLst>
                              <p:par>
                                <p:cTn id="222" presetID="1" presetClass="entr" presetSubtype="0" fill="hold" grpId="0" nodeType="afterEffect">
                                  <p:stCondLst>
                                    <p:cond delay="0"/>
                                  </p:stCondLst>
                                  <p:childTnLst>
                                    <p:set>
                                      <p:cBhvr>
                                        <p:cTn id="223" dur="1" fill="hold">
                                          <p:stCondLst>
                                            <p:cond delay="0"/>
                                          </p:stCondLst>
                                        </p:cTn>
                                        <p:tgtEl>
                                          <p:spTgt spid="74"/>
                                        </p:tgtEl>
                                        <p:attrNameLst>
                                          <p:attrName>style.visibility</p:attrName>
                                        </p:attrNameLst>
                                      </p:cBhvr>
                                      <p:to>
                                        <p:strVal val="visible"/>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grpId="0" nodeType="clickEffect">
                                  <p:stCondLst>
                                    <p:cond delay="0"/>
                                  </p:stCondLst>
                                  <p:childTnLst>
                                    <p:set>
                                      <p:cBhvr>
                                        <p:cTn id="227" dur="1" fill="hold">
                                          <p:stCondLst>
                                            <p:cond delay="0"/>
                                          </p:stCondLst>
                                        </p:cTn>
                                        <p:tgtEl>
                                          <p:spTgt spid="79"/>
                                        </p:tgtEl>
                                        <p:attrNameLst>
                                          <p:attrName>style.visibility</p:attrName>
                                        </p:attrNameLst>
                                      </p:cBhvr>
                                      <p:to>
                                        <p:strVal val="visible"/>
                                      </p:to>
                                    </p:set>
                                  </p:childTnLst>
                                </p:cTn>
                              </p:par>
                            </p:childTnLst>
                          </p:cTn>
                        </p:par>
                      </p:childTnLst>
                    </p:cTn>
                  </p:par>
                  <p:par>
                    <p:cTn id="228" fill="hold">
                      <p:stCondLst>
                        <p:cond delay="indefinite"/>
                      </p:stCondLst>
                      <p:childTnLst>
                        <p:par>
                          <p:cTn id="229" fill="hold">
                            <p:stCondLst>
                              <p:cond delay="0"/>
                            </p:stCondLst>
                            <p:childTnLst>
                              <p:par>
                                <p:cTn id="230" presetID="22" presetClass="entr" presetSubtype="8" fill="hold"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wipe(left)">
                                      <p:cBhvr>
                                        <p:cTn id="232" dur="500"/>
                                        <p:tgtEl>
                                          <p:spTgt spid="63"/>
                                        </p:tgtEl>
                                      </p:cBhvr>
                                    </p:animEffect>
                                  </p:childTnLst>
                                </p:cTn>
                              </p:par>
                            </p:childTnLst>
                          </p:cTn>
                        </p:par>
                        <p:par>
                          <p:cTn id="233" fill="hold">
                            <p:stCondLst>
                              <p:cond delay="500"/>
                            </p:stCondLst>
                            <p:childTnLst>
                              <p:par>
                                <p:cTn id="234" presetID="1" presetClass="entr" presetSubtype="0" fill="hold" grpId="0" nodeType="afterEffect">
                                  <p:stCondLst>
                                    <p:cond delay="0"/>
                                  </p:stCondLst>
                                  <p:childTnLst>
                                    <p:set>
                                      <p:cBhvr>
                                        <p:cTn id="235"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8" grpId="0"/>
      <p:bldP spid="18" grpId="1"/>
      <p:bldP spid="18" grpId="2"/>
      <p:bldP spid="18" grpId="3"/>
      <p:bldP spid="18" grpId="4"/>
      <p:bldP spid="18" grpId="5"/>
      <p:bldP spid="19" grpId="0"/>
      <p:bldP spid="19" grpId="1"/>
      <p:bldP spid="19" grpId="2"/>
      <p:bldP spid="19" grpId="3"/>
      <p:bldP spid="19" grpId="4"/>
      <p:bldP spid="19" grpId="5"/>
      <p:bldP spid="20" grpId="0"/>
      <p:bldP spid="20" grpId="1"/>
      <p:bldP spid="21" grpId="0"/>
      <p:bldP spid="21" grpId="1"/>
      <p:bldP spid="33" grpId="0"/>
      <p:bldP spid="34" grpId="0" animBg="1"/>
      <p:bldP spid="36" grpId="0" animBg="1"/>
      <p:bldP spid="38" grpId="0" animBg="1"/>
      <p:bldP spid="50" grpId="0" animBg="1"/>
      <p:bldP spid="54" grpId="0" animBg="1"/>
      <p:bldP spid="64" grpId="0"/>
      <p:bldP spid="66" grpId="0"/>
      <p:bldP spid="70" grpId="0"/>
      <p:bldP spid="72" grpId="0"/>
      <p:bldP spid="74" grpId="0"/>
      <p:bldP spid="76" grpId="0"/>
      <p:bldP spid="78" grpId="0"/>
      <p:bldP spid="7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74127D0-1341-4F9D-A7D6-563A362D065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92F0D7-538F-4F83-A58B-CC0FE2CAD3CE}"/>
              </a:ext>
            </a:extLst>
          </p:cNvPr>
          <p:cNvSpPr>
            <a:spLocks noGrp="1"/>
          </p:cNvSpPr>
          <p:nvPr>
            <p:ph type="body" sz="quarter" idx="12"/>
          </p:nvPr>
        </p:nvSpPr>
        <p:spPr/>
        <p:txBody>
          <a:bodyPr/>
          <a:lstStyle/>
          <a:p>
            <a:r>
              <a:rPr lang="en-US" dirty="0">
                <a:solidFill>
                  <a:srgbClr val="FF0000"/>
                </a:solidFill>
              </a:rPr>
              <a:t>…PDA and CFG</a:t>
            </a:r>
          </a:p>
        </p:txBody>
      </p:sp>
      <p:sp>
        <p:nvSpPr>
          <p:cNvPr id="4" name="Text Placeholder 3">
            <a:extLst>
              <a:ext uri="{FF2B5EF4-FFF2-40B4-BE49-F238E27FC236}">
                <a16:creationId xmlns:a16="http://schemas.microsoft.com/office/drawing/2014/main" id="{E9A7BBF6-A9D5-4BE5-956F-67F7CEAA5891}"/>
              </a:ext>
            </a:extLst>
          </p:cNvPr>
          <p:cNvSpPr>
            <a:spLocks noGrp="1"/>
          </p:cNvSpPr>
          <p:nvPr>
            <p:ph type="body" sz="quarter" idx="13"/>
          </p:nvPr>
        </p:nvSpPr>
        <p:spPr/>
        <p:txBody>
          <a:bodyPr/>
          <a:lstStyle/>
          <a:p>
            <a:pPr>
              <a:spcAft>
                <a:spcPts val="1800"/>
              </a:spcAft>
              <a:buClrTx/>
            </a:pPr>
            <a:r>
              <a:rPr lang="en-US" dirty="0"/>
              <a:t>Unambiguous CFG have Deterministic PDA. There is only one way to generate (by CFG) and recognize (by PDA) each string of the language.</a:t>
            </a:r>
          </a:p>
          <a:p>
            <a:pPr lvl="1">
              <a:spcAft>
                <a:spcPts val="1800"/>
              </a:spcAft>
              <a:buClrTx/>
            </a:pPr>
            <a:r>
              <a:rPr lang="en-US" b="1" dirty="0">
                <a:solidFill>
                  <a:schemeClr val="bg2">
                    <a:lumMod val="50000"/>
                  </a:schemeClr>
                </a:solidFill>
              </a:rPr>
              <a:t>Example: S </a:t>
            </a:r>
            <a:r>
              <a:rPr lang="en-US" b="1" dirty="0">
                <a:solidFill>
                  <a:schemeClr val="bg2">
                    <a:lumMod val="50000"/>
                  </a:schemeClr>
                </a:solidFill>
                <a:sym typeface="Wingdings" panose="05000000000000000000" pitchFamily="2" charset="2"/>
              </a:rPr>
              <a:t> 0S1 | </a:t>
            </a:r>
            <a:r>
              <a:rPr lang="en-US" b="1" dirty="0">
                <a:solidFill>
                  <a:schemeClr val="bg2">
                    <a:lumMod val="50000"/>
                  </a:schemeClr>
                </a:solidFill>
                <a:latin typeface="Cambria Math" panose="02040503050406030204" pitchFamily="18" charset="0"/>
                <a:ea typeface="Cambria Math" panose="02040503050406030204" pitchFamily="18" charset="0"/>
                <a:sym typeface="Wingdings" panose="05000000000000000000" pitchFamily="2" charset="2"/>
              </a:rPr>
              <a:t>ε</a:t>
            </a:r>
            <a:endParaRPr lang="en-US" b="1" dirty="0">
              <a:solidFill>
                <a:schemeClr val="bg2">
                  <a:lumMod val="50000"/>
                </a:schemeClr>
              </a:solidFill>
            </a:endParaRPr>
          </a:p>
          <a:p>
            <a:pPr>
              <a:spcAft>
                <a:spcPts val="1800"/>
              </a:spcAft>
              <a:buClrTx/>
            </a:pPr>
            <a:r>
              <a:rPr lang="en-US" dirty="0"/>
              <a:t>Ambiguous CFG have Non-Deterministic PDA. There is more than one way to generate (by CFG) and recognize (by PDA) each string of the </a:t>
            </a:r>
            <a:r>
              <a:rPr lang="en-US" b="1" dirty="0">
                <a:solidFill>
                  <a:schemeClr val="bg2">
                    <a:lumMod val="50000"/>
                  </a:schemeClr>
                </a:solidFill>
              </a:rPr>
              <a:t>language.</a:t>
            </a:r>
          </a:p>
          <a:p>
            <a:pPr lvl="1">
              <a:spcAft>
                <a:spcPts val="1800"/>
              </a:spcAft>
              <a:buClrTx/>
            </a:pPr>
            <a:r>
              <a:rPr lang="en-US" b="1" dirty="0">
                <a:solidFill>
                  <a:schemeClr val="bg2">
                    <a:lumMod val="50000"/>
                  </a:schemeClr>
                </a:solidFill>
              </a:rPr>
              <a:t>Example: T </a:t>
            </a:r>
            <a:r>
              <a:rPr lang="en-US" b="1" dirty="0">
                <a:solidFill>
                  <a:schemeClr val="bg2">
                    <a:lumMod val="50000"/>
                  </a:schemeClr>
                </a:solidFill>
                <a:sym typeface="Wingdings" panose="05000000000000000000" pitchFamily="2" charset="2"/>
              </a:rPr>
              <a:t> T + T | T x T | (T) | a</a:t>
            </a:r>
          </a:p>
          <a:p>
            <a:pPr lvl="1">
              <a:spcAft>
                <a:spcPts val="1800"/>
              </a:spcAft>
              <a:buClrTx/>
            </a:pPr>
            <a:endParaRPr lang="en-US" dirty="0"/>
          </a:p>
          <a:p>
            <a:pPr lvl="1">
              <a:spcAft>
                <a:spcPts val="1800"/>
              </a:spcAft>
              <a:buClrTx/>
            </a:pPr>
            <a:endParaRPr lang="en-US" dirty="0"/>
          </a:p>
        </p:txBody>
      </p:sp>
    </p:spTree>
    <p:extLst>
      <p:ext uri="{BB962C8B-B14F-4D97-AF65-F5344CB8AC3E}">
        <p14:creationId xmlns:p14="http://schemas.microsoft.com/office/powerpoint/2010/main" val="3466648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normAutofit/>
          </a:bodyPr>
          <a:lstStyle/>
          <a:p>
            <a:pPr>
              <a:spcAft>
                <a:spcPts val="1800"/>
              </a:spcAft>
              <a:buClrTx/>
            </a:pPr>
            <a:r>
              <a:rPr lang="en-US" sz="2800" dirty="0"/>
              <a:t>Introduction to Theory of Computation, </a:t>
            </a:r>
            <a:r>
              <a:rPr lang="en-US" sz="2800" dirty="0" err="1"/>
              <a:t>Sipser</a:t>
            </a:r>
            <a:r>
              <a:rPr lang="en-US" sz="2800" dirty="0"/>
              <a:t>, (3</a:t>
            </a:r>
            <a:r>
              <a:rPr lang="en-US" sz="2800" baseline="30000" dirty="0"/>
              <a:t>rd</a:t>
            </a:r>
            <a:r>
              <a:rPr lang="en-US" sz="2800" dirty="0"/>
              <a:t> ed), </a:t>
            </a:r>
            <a:br>
              <a:rPr lang="en-US" sz="2800" dirty="0"/>
            </a:br>
            <a:r>
              <a:rPr lang="en-US" sz="2800" dirty="0">
                <a:hlinkClick r:id="rId2" action="ppaction://hlinkfile"/>
              </a:rPr>
              <a:t>CFL-2</a:t>
            </a:r>
            <a:r>
              <a:rPr lang="en-US" sz="2800" dirty="0"/>
              <a:t>; </a:t>
            </a:r>
            <a:r>
              <a:rPr lang="en-US" sz="2800" dirty="0">
                <a:hlinkClick r:id="rId3" action="ppaction://hlinkfile"/>
              </a:rPr>
              <a:t>All Exercises</a:t>
            </a:r>
            <a:r>
              <a:rPr lang="en-US" sz="2800" dirty="0"/>
              <a:t>.</a:t>
            </a:r>
          </a:p>
          <a:p>
            <a:pPr>
              <a:spcAft>
                <a:spcPts val="1800"/>
              </a:spcAft>
              <a:buClrTx/>
            </a:pPr>
            <a:r>
              <a:rPr lang="en-US" sz="2800" dirty="0"/>
              <a:t>Elements of the Theory of Computation, Papadimitriou (2</a:t>
            </a:r>
            <a:r>
              <a:rPr lang="en-US" sz="2800" baseline="30000" dirty="0"/>
              <a:t>nd</a:t>
            </a:r>
            <a:r>
              <a:rPr lang="en-US" sz="2800" dirty="0"/>
              <a:t> ed), </a:t>
            </a:r>
            <a:br>
              <a:rPr lang="en-US" sz="2800" dirty="0"/>
            </a:br>
            <a:r>
              <a:rPr lang="en-US" sz="2800" dirty="0">
                <a:hlinkClick r:id="rId4" action="ppaction://hlinkfile"/>
              </a:rPr>
              <a:t>CFL-2</a:t>
            </a:r>
            <a:r>
              <a:rPr lang="en-US" sz="2800" dirty="0"/>
              <a:t>.</a:t>
            </a:r>
          </a:p>
        </p:txBody>
      </p:sp>
    </p:spTree>
    <p:extLst>
      <p:ext uri="{BB962C8B-B14F-4D97-AF65-F5344CB8AC3E}">
        <p14:creationId xmlns:p14="http://schemas.microsoft.com/office/powerpoint/2010/main" val="189432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Aft>
                <a:spcPts val="1800"/>
              </a:spcAft>
              <a:buClrTx/>
              <a:defRPr/>
            </a:pPr>
            <a:r>
              <a:rPr lang="en-US" sz="3000" dirty="0">
                <a:solidFill>
                  <a:schemeClr val="tx1"/>
                </a:solidFill>
              </a:rPr>
              <a:t>Understanding the concept of PDA</a:t>
            </a:r>
          </a:p>
          <a:p>
            <a:pPr algn="just">
              <a:spcAft>
                <a:spcPts val="1800"/>
              </a:spcAft>
              <a:buClrTx/>
              <a:defRPr/>
            </a:pPr>
            <a:r>
              <a:rPr lang="en-US" sz="3000" dirty="0">
                <a:solidFill>
                  <a:schemeClr val="bg2">
                    <a:lumMod val="50000"/>
                  </a:schemeClr>
                </a:solidFill>
              </a:rPr>
              <a:t>Relationship among CFL, CFG, PDA, and non-regular languages</a:t>
            </a:r>
          </a:p>
          <a:p>
            <a:pPr algn="just">
              <a:spcAft>
                <a:spcPts val="1800"/>
              </a:spcAft>
              <a:buClrTx/>
              <a:defRPr/>
            </a:pPr>
            <a:r>
              <a:rPr lang="en-US" sz="3000" dirty="0">
                <a:solidFill>
                  <a:schemeClr val="tx1"/>
                </a:solidFill>
              </a:rPr>
              <a:t>Able to construct PDAs for given CFL</a:t>
            </a:r>
          </a:p>
        </p:txBody>
      </p:sp>
    </p:spTree>
    <p:extLst>
      <p:ext uri="{BB962C8B-B14F-4D97-AF65-F5344CB8AC3E}">
        <p14:creationId xmlns:p14="http://schemas.microsoft.com/office/powerpoint/2010/main" val="153756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66580BD-F0F0-4B96-B55E-96E2029B2F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268D1A-4F6D-40A1-B48E-6C0CE62F8935}"/>
              </a:ext>
            </a:extLst>
          </p:cNvPr>
          <p:cNvSpPr>
            <a:spLocks noGrp="1"/>
          </p:cNvSpPr>
          <p:nvPr>
            <p:ph type="body" sz="quarter" idx="12"/>
          </p:nvPr>
        </p:nvSpPr>
        <p:spPr/>
        <p:txBody>
          <a:bodyPr/>
          <a:lstStyle/>
          <a:p>
            <a:r>
              <a:rPr lang="en-US" dirty="0">
                <a:solidFill>
                  <a:srgbClr val="FF0000"/>
                </a:solidFill>
              </a:rPr>
              <a:t>Recognizing Context Free Languages</a:t>
            </a:r>
          </a:p>
        </p:txBody>
      </p:sp>
      <p:sp>
        <p:nvSpPr>
          <p:cNvPr id="4" name="Text Placeholder 3">
            <a:extLst>
              <a:ext uri="{FF2B5EF4-FFF2-40B4-BE49-F238E27FC236}">
                <a16:creationId xmlns:a16="http://schemas.microsoft.com/office/drawing/2014/main" id="{B3B52B79-4FF3-4B85-9F5C-3D110C19D54C}"/>
              </a:ext>
            </a:extLst>
          </p:cNvPr>
          <p:cNvSpPr>
            <a:spLocks noGrp="1"/>
          </p:cNvSpPr>
          <p:nvPr>
            <p:ph type="body" sz="quarter" idx="13"/>
          </p:nvPr>
        </p:nvSpPr>
        <p:spPr/>
        <p:txBody>
          <a:bodyPr>
            <a:normAutofit lnSpcReduction="10000"/>
          </a:bodyPr>
          <a:lstStyle/>
          <a:p>
            <a:pPr algn="just">
              <a:spcBef>
                <a:spcPts val="0"/>
              </a:spcBef>
              <a:spcAft>
                <a:spcPts val="1200"/>
              </a:spcAft>
              <a:buClrTx/>
            </a:pPr>
            <a:r>
              <a:rPr lang="en-US" altLang="en-US" dirty="0"/>
              <a:t>Regular Languages (RL) are recognized by the computational model Finite Automaton (FA), examples: </a:t>
            </a:r>
            <a:r>
              <a:rPr lang="en-US" altLang="en-US" dirty="0">
                <a:solidFill>
                  <a:srgbClr val="FF0000"/>
                </a:solidFill>
              </a:rPr>
              <a:t>DFA, NFA.</a:t>
            </a:r>
          </a:p>
          <a:p>
            <a:pPr algn="just">
              <a:spcBef>
                <a:spcPts val="0"/>
              </a:spcBef>
              <a:spcAft>
                <a:spcPts val="1200"/>
              </a:spcAft>
              <a:buClrTx/>
            </a:pPr>
            <a:r>
              <a:rPr lang="en-US" altLang="en-US" sz="2400" dirty="0">
                <a:solidFill>
                  <a:schemeClr val="bg2">
                    <a:lumMod val="50000"/>
                  </a:schemeClr>
                </a:solidFill>
              </a:rPr>
              <a:t>A computational model is required that can recognize some Context Free Language (CFL).</a:t>
            </a:r>
          </a:p>
          <a:p>
            <a:pPr algn="just">
              <a:spcBef>
                <a:spcPts val="0"/>
              </a:spcBef>
              <a:spcAft>
                <a:spcPts val="1200"/>
              </a:spcAft>
              <a:buClrTx/>
            </a:pPr>
            <a:r>
              <a:rPr lang="en-US" altLang="en-US" dirty="0"/>
              <a:t>Based on the definition of the language to be recognized, additional memory with rule of access is required to construct such computational model.</a:t>
            </a:r>
            <a:endParaRPr lang="en-US" altLang="en-US" sz="2400" dirty="0"/>
          </a:p>
          <a:p>
            <a:pPr algn="just">
              <a:spcBef>
                <a:spcPts val="0"/>
              </a:spcBef>
              <a:spcAft>
                <a:spcPts val="1200"/>
              </a:spcAft>
              <a:buClrTx/>
            </a:pPr>
            <a:r>
              <a:rPr lang="en-US" altLang="en-US" sz="2400" dirty="0">
                <a:solidFill>
                  <a:schemeClr val="bg2">
                    <a:lumMod val="50000"/>
                  </a:schemeClr>
                </a:solidFill>
              </a:rPr>
              <a:t>Push Down Automata (PDA) is the computational model that can recognize some Context Free Language (CFL).</a:t>
            </a:r>
          </a:p>
          <a:p>
            <a:pPr algn="just">
              <a:spcBef>
                <a:spcPts val="0"/>
              </a:spcBef>
              <a:spcAft>
                <a:spcPts val="1200"/>
              </a:spcAft>
              <a:buClrTx/>
            </a:pPr>
            <a:r>
              <a:rPr lang="en-US" altLang="en-US" sz="2400" dirty="0"/>
              <a:t>PDA contains additional memory with the LIFO (Last In First Out) access rule. That is, it maintains a stack where an element is pushed down the stack.</a:t>
            </a:r>
          </a:p>
          <a:p>
            <a:pPr algn="just">
              <a:spcBef>
                <a:spcPts val="0"/>
              </a:spcBef>
              <a:spcAft>
                <a:spcPts val="1200"/>
              </a:spcAft>
              <a:buClrTx/>
            </a:pPr>
            <a:r>
              <a:rPr lang="en-US" altLang="en-US" sz="2400" dirty="0">
                <a:solidFill>
                  <a:schemeClr val="bg2">
                    <a:lumMod val="50000"/>
                  </a:schemeClr>
                </a:solidFill>
              </a:rPr>
              <a:t>Hence the name Push Down Automata.</a:t>
            </a:r>
          </a:p>
        </p:txBody>
      </p:sp>
    </p:spTree>
    <p:extLst>
      <p:ext uri="{BB962C8B-B14F-4D97-AF65-F5344CB8AC3E}">
        <p14:creationId xmlns:p14="http://schemas.microsoft.com/office/powerpoint/2010/main" val="2577896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AA39B-9461-9D9B-326C-047A2E20BE29}"/>
              </a:ext>
            </a:extLst>
          </p:cNvPr>
          <p:cNvSpPr>
            <a:spLocks noGrp="1"/>
          </p:cNvSpPr>
          <p:nvPr>
            <p:ph type="body" sz="quarter" idx="12"/>
          </p:nvPr>
        </p:nvSpPr>
        <p:spPr/>
        <p:txBody>
          <a:bodyPr/>
          <a:lstStyle/>
          <a:p>
            <a:r>
              <a:rPr lang="en-US" altLang="en-US" dirty="0">
                <a:solidFill>
                  <a:srgbClr val="FF0000"/>
                </a:solidFill>
                <a:latin typeface="Corbel (Headings)"/>
              </a:rPr>
              <a:t>Hierarchy of languages</a:t>
            </a:r>
            <a:endParaRPr lang="en-US" dirty="0">
              <a:latin typeface="Corbel (Headings)"/>
            </a:endParaRPr>
          </a:p>
        </p:txBody>
      </p:sp>
      <p:sp>
        <p:nvSpPr>
          <p:cNvPr id="4" name="Footer Placeholder 3">
            <a:extLst>
              <a:ext uri="{FF2B5EF4-FFF2-40B4-BE49-F238E27FC236}">
                <a16:creationId xmlns:a16="http://schemas.microsoft.com/office/drawing/2014/main" id="{98E3DAF2-B82F-B58F-F36C-0BD38474FA0D}"/>
              </a:ext>
            </a:extLst>
          </p:cNvPr>
          <p:cNvSpPr>
            <a:spLocks noGrp="1"/>
          </p:cNvSpPr>
          <p:nvPr>
            <p:ph type="ftr" sz="quarter" idx="14"/>
          </p:nvPr>
        </p:nvSpPr>
        <p:spPr bwMode="auto">
          <a:xfrm>
            <a:off x="19050" y="6451600"/>
            <a:ext cx="6126163" cy="365125"/>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2pPr>
            <a:lvl3pPr marL="9144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3pPr>
            <a:lvl4pPr marL="13716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4pPr>
            <a:lvl5pPr marL="18288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5pPr>
            <a:lvl6pPr marL="2286000" algn="l" defTabSz="914400" rtl="0" eaLnBrk="1" latinLnBrk="0" hangingPunct="1">
              <a:defRPr sz="3200" kern="1200">
                <a:solidFill>
                  <a:schemeClr val="accent2"/>
                </a:solidFill>
                <a:latin typeface="Comic Sans MS" panose="030F0702030302020204" pitchFamily="66" charset="0"/>
                <a:ea typeface="+mn-ea"/>
                <a:cs typeface="+mn-cs"/>
              </a:defRPr>
            </a:lvl6pPr>
            <a:lvl7pPr marL="2743200" algn="l" defTabSz="914400" rtl="0" eaLnBrk="1" latinLnBrk="0" hangingPunct="1">
              <a:defRPr sz="3200" kern="1200">
                <a:solidFill>
                  <a:schemeClr val="accent2"/>
                </a:solidFill>
                <a:latin typeface="Comic Sans MS" panose="030F0702030302020204" pitchFamily="66" charset="0"/>
                <a:ea typeface="+mn-ea"/>
                <a:cs typeface="+mn-cs"/>
              </a:defRPr>
            </a:lvl7pPr>
            <a:lvl8pPr marL="3200400" algn="l" defTabSz="914400" rtl="0" eaLnBrk="1" latinLnBrk="0" hangingPunct="1">
              <a:defRPr sz="3200" kern="1200">
                <a:solidFill>
                  <a:schemeClr val="accent2"/>
                </a:solidFill>
                <a:latin typeface="Comic Sans MS" panose="030F0702030302020204" pitchFamily="66" charset="0"/>
                <a:ea typeface="+mn-ea"/>
                <a:cs typeface="+mn-cs"/>
              </a:defRPr>
            </a:lvl8pPr>
            <a:lvl9pPr marL="3657600" algn="l" defTabSz="914400" rtl="0" eaLnBrk="1" latinLnBrk="0" hangingPunct="1">
              <a:defRPr sz="3200" kern="1200">
                <a:solidFill>
                  <a:schemeClr val="accent2"/>
                </a:solidFill>
                <a:latin typeface="Comic Sans MS" panose="030F0702030302020204" pitchFamily="66" charset="0"/>
                <a:ea typeface="+mn-ea"/>
                <a:cs typeface="+mn-cs"/>
              </a:defRPr>
            </a:lvl9pPr>
          </a:lstStyle>
          <a:p>
            <a:pPr>
              <a:defRPr/>
            </a:pPr>
            <a:r>
              <a:rPr lang="en-US"/>
              <a:t>CSC3113: Theory of Computation</a:t>
            </a:r>
          </a:p>
        </p:txBody>
      </p:sp>
      <p:sp>
        <p:nvSpPr>
          <p:cNvPr id="5" name="Rectangle 3">
            <a:extLst>
              <a:ext uri="{FF2B5EF4-FFF2-40B4-BE49-F238E27FC236}">
                <a16:creationId xmlns:a16="http://schemas.microsoft.com/office/drawing/2014/main" id="{F40B58AF-E8E7-869D-1870-22BBF30AFB4C}"/>
              </a:ext>
            </a:extLst>
          </p:cNvPr>
          <p:cNvSpPr txBox="1">
            <a:spLocks noChangeArrowheads="1"/>
          </p:cNvSpPr>
          <p:nvPr/>
        </p:nvSpPr>
        <p:spPr>
          <a:xfrm>
            <a:off x="-76200" y="914400"/>
            <a:ext cx="8572500" cy="4724400"/>
          </a:xfrm>
          <a:prstGeom prst="rect">
            <a:avLst/>
          </a:prstGeom>
        </p:spPr>
        <p:txBody>
          <a:bodyPr/>
          <a:lstStyle>
            <a:lvl1pPr marL="342900" indent="-342900" algn="l" rtl="0" eaLnBrk="0" fontAlgn="base" hangingPunct="0">
              <a:spcBef>
                <a:spcPct val="20000"/>
              </a:spcBef>
              <a:spcAft>
                <a:spcPct val="0"/>
              </a:spcAft>
              <a:defRPr sz="3200" kern="1200">
                <a:solidFill>
                  <a:schemeClr val="accent2"/>
                </a:solidFill>
                <a:latin typeface="+mn-lt"/>
                <a:ea typeface="+mn-ea"/>
                <a:cs typeface="+mn-cs"/>
              </a:defRPr>
            </a:lvl1pPr>
            <a:lvl2pPr marL="742950" indent="-285750" algn="l" rtl="0" eaLnBrk="0" fontAlgn="base" hangingPunct="0">
              <a:spcBef>
                <a:spcPct val="20000"/>
              </a:spcBef>
              <a:spcAft>
                <a:spcPct val="0"/>
              </a:spcAft>
              <a:defRPr sz="2800" kern="1200">
                <a:solidFill>
                  <a:schemeClr val="accent2"/>
                </a:solidFill>
                <a:latin typeface="+mn-lt"/>
                <a:ea typeface="+mn-ea"/>
                <a:cs typeface="+mn-cs"/>
              </a:defRPr>
            </a:lvl2pPr>
            <a:lvl3pPr marL="1143000" indent="-228600" algn="l" rtl="0" eaLnBrk="0" fontAlgn="base" hangingPunct="0">
              <a:spcBef>
                <a:spcPct val="20000"/>
              </a:spcBef>
              <a:spcAft>
                <a:spcPct val="0"/>
              </a:spcAft>
              <a:defRPr sz="2400" kern="1200">
                <a:solidFill>
                  <a:schemeClr val="accent2"/>
                </a:solidFill>
                <a:latin typeface="+mn-lt"/>
                <a:ea typeface="+mn-ea"/>
                <a:cs typeface="+mn-cs"/>
              </a:defRPr>
            </a:lvl3pPr>
            <a:lvl4pPr marL="1600200" indent="-228600" algn="l" rtl="0" eaLnBrk="0" fontAlgn="base" hangingPunct="0">
              <a:spcBef>
                <a:spcPct val="20000"/>
              </a:spcBef>
              <a:spcAft>
                <a:spcPct val="0"/>
              </a:spcAft>
              <a:defRPr sz="2000" kern="1200">
                <a:solidFill>
                  <a:schemeClr val="accent2"/>
                </a:solidFill>
                <a:latin typeface="+mn-lt"/>
                <a:ea typeface="+mn-ea"/>
                <a:cs typeface="+mn-cs"/>
              </a:defRPr>
            </a:lvl4pPr>
            <a:lvl5pPr marL="2057400" indent="-228600" algn="l" rtl="0" eaLnBrk="0" fontAlgn="base" hangingPunct="0">
              <a:spcBef>
                <a:spcPct val="20000"/>
              </a:spcBef>
              <a:spcAft>
                <a:spcPct val="0"/>
              </a:spcAft>
              <a:defRPr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ts val="600"/>
              </a:spcBef>
              <a:spcAft>
                <a:spcPts val="600"/>
              </a:spcAft>
              <a:buFont typeface="Wingdings" panose="05000000000000000000" pitchFamily="2" charset="2"/>
              <a:buChar char="q"/>
            </a:pPr>
            <a:r>
              <a:rPr lang="en-US" altLang="en-US" sz="2400">
                <a:solidFill>
                  <a:srgbClr val="009999"/>
                </a:solidFill>
                <a:latin typeface="Abadi" pitchFamily="34" charset="0"/>
                <a:cs typeface="Times New Roman" panose="02020603050405020304" pitchFamily="18" charset="0"/>
              </a:rPr>
              <a:t>Regular Languages </a:t>
            </a:r>
            <a:r>
              <a:rPr lang="en-US" altLang="en-US" sz="2400">
                <a:solidFill>
                  <a:srgbClr val="009999"/>
                </a:solidFill>
                <a:latin typeface="Abadi" pitchFamily="34" charset="0"/>
                <a:cs typeface="Times New Roman" panose="02020603050405020304" pitchFamily="18" charset="0"/>
                <a:sym typeface="Wingdings" panose="05000000000000000000" pitchFamily="2" charset="2"/>
              </a:rPr>
              <a:t> Finite State Machines, Regular Expression</a:t>
            </a:r>
          </a:p>
          <a:p>
            <a:pPr eaLnBrk="1" hangingPunct="1">
              <a:spcBef>
                <a:spcPts val="600"/>
              </a:spcBef>
              <a:spcAft>
                <a:spcPts val="600"/>
              </a:spcAft>
              <a:buFont typeface="Wingdings" panose="05000000000000000000" pitchFamily="2" charset="2"/>
              <a:buChar char="q"/>
            </a:pPr>
            <a:r>
              <a:rPr lang="en-US" altLang="en-US" sz="2400">
                <a:solidFill>
                  <a:srgbClr val="7030A0"/>
                </a:solidFill>
                <a:latin typeface="Abadi" pitchFamily="34" charset="0"/>
                <a:cs typeface="Times New Roman" panose="02020603050405020304" pitchFamily="18" charset="0"/>
                <a:sym typeface="Wingdings" panose="05000000000000000000" pitchFamily="2" charset="2"/>
              </a:rPr>
              <a:t>Context Free Languages  Context Free Grammar, </a:t>
            </a:r>
            <a:r>
              <a:rPr lang="en-US" altLang="en-US" sz="2400" b="1">
                <a:solidFill>
                  <a:srgbClr val="7030A0"/>
                </a:solidFill>
                <a:latin typeface="Abadi" pitchFamily="34" charset="0"/>
                <a:cs typeface="Times New Roman" panose="02020603050405020304" pitchFamily="18" charset="0"/>
                <a:sym typeface="Wingdings" panose="05000000000000000000" pitchFamily="2" charset="2"/>
              </a:rPr>
              <a:t>Push-down Automata</a:t>
            </a:r>
            <a:endParaRPr lang="en-US" altLang="en-US" sz="2400" b="1">
              <a:solidFill>
                <a:srgbClr val="7030A0"/>
              </a:solidFill>
              <a:latin typeface="Abadi" pitchFamily="34" charset="0"/>
              <a:cs typeface="Times New Roman" panose="02020603050405020304" pitchFamily="18" charset="0"/>
            </a:endParaRPr>
          </a:p>
        </p:txBody>
      </p:sp>
      <p:grpSp>
        <p:nvGrpSpPr>
          <p:cNvPr id="6" name="Group 40">
            <a:extLst>
              <a:ext uri="{FF2B5EF4-FFF2-40B4-BE49-F238E27FC236}">
                <a16:creationId xmlns:a16="http://schemas.microsoft.com/office/drawing/2014/main" id="{7C2D158B-BD4F-B29B-F4DF-E75A37078734}"/>
              </a:ext>
            </a:extLst>
          </p:cNvPr>
          <p:cNvGrpSpPr>
            <a:grpSpLocks/>
          </p:cNvGrpSpPr>
          <p:nvPr/>
        </p:nvGrpSpPr>
        <p:grpSpPr bwMode="auto">
          <a:xfrm>
            <a:off x="1836737" y="2752725"/>
            <a:ext cx="4491038" cy="3657600"/>
            <a:chOff x="1488" y="1440"/>
            <a:chExt cx="2352" cy="2064"/>
          </a:xfrm>
        </p:grpSpPr>
        <p:sp>
          <p:nvSpPr>
            <p:cNvPr id="7" name="Oval 31">
              <a:extLst>
                <a:ext uri="{FF2B5EF4-FFF2-40B4-BE49-F238E27FC236}">
                  <a16:creationId xmlns:a16="http://schemas.microsoft.com/office/drawing/2014/main" id="{00E4A3AA-5FC1-4FD7-24A2-0E286EA362A2}"/>
                </a:ext>
              </a:extLst>
            </p:cNvPr>
            <p:cNvSpPr>
              <a:spLocks noChangeArrowheads="1"/>
            </p:cNvSpPr>
            <p:nvPr/>
          </p:nvSpPr>
          <p:spPr bwMode="auto">
            <a:xfrm>
              <a:off x="2256" y="2832"/>
              <a:ext cx="864" cy="38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1400" b="1">
                  <a:solidFill>
                    <a:srgbClr val="FF3399"/>
                  </a:solidFill>
                  <a:latin typeface="Arial Nova" pitchFamily="34" charset="0"/>
                </a:rPr>
                <a:t>Regular Languages</a:t>
              </a:r>
            </a:p>
          </p:txBody>
        </p:sp>
        <p:sp>
          <p:nvSpPr>
            <p:cNvPr id="8" name="Oval 32">
              <a:extLst>
                <a:ext uri="{FF2B5EF4-FFF2-40B4-BE49-F238E27FC236}">
                  <a16:creationId xmlns:a16="http://schemas.microsoft.com/office/drawing/2014/main" id="{3314B7DC-293E-B231-61A5-389BF780FEE5}"/>
                </a:ext>
              </a:extLst>
            </p:cNvPr>
            <p:cNvSpPr>
              <a:spLocks noChangeArrowheads="1"/>
            </p:cNvSpPr>
            <p:nvPr/>
          </p:nvSpPr>
          <p:spPr bwMode="auto">
            <a:xfrm>
              <a:off x="1968" y="2448"/>
              <a:ext cx="1440" cy="86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endParaRPr lang="en-US" altLang="en-US" sz="1400">
                <a:solidFill>
                  <a:srgbClr val="009999"/>
                </a:solidFill>
                <a:latin typeface="Arial Nova" pitchFamily="34" charset="0"/>
              </a:endParaRPr>
            </a:p>
          </p:txBody>
        </p:sp>
        <p:sp>
          <p:nvSpPr>
            <p:cNvPr id="9" name="Oval 33">
              <a:extLst>
                <a:ext uri="{FF2B5EF4-FFF2-40B4-BE49-F238E27FC236}">
                  <a16:creationId xmlns:a16="http://schemas.microsoft.com/office/drawing/2014/main" id="{DB31E12A-4BF9-B45B-77F5-6BFEF53446AA}"/>
                </a:ext>
              </a:extLst>
            </p:cNvPr>
            <p:cNvSpPr>
              <a:spLocks noChangeArrowheads="1"/>
            </p:cNvSpPr>
            <p:nvPr/>
          </p:nvSpPr>
          <p:spPr bwMode="auto">
            <a:xfrm>
              <a:off x="1728" y="2064"/>
              <a:ext cx="1920" cy="134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endParaRPr lang="en-US" altLang="en-US" sz="2800">
                <a:solidFill>
                  <a:srgbClr val="009999"/>
                </a:solidFill>
                <a:latin typeface="Arial Nova" pitchFamily="34" charset="0"/>
              </a:endParaRPr>
            </a:p>
          </p:txBody>
        </p:sp>
        <p:sp>
          <p:nvSpPr>
            <p:cNvPr id="10" name="Rectangle 34">
              <a:extLst>
                <a:ext uri="{FF2B5EF4-FFF2-40B4-BE49-F238E27FC236}">
                  <a16:creationId xmlns:a16="http://schemas.microsoft.com/office/drawing/2014/main" id="{E4DA2752-19F5-14D2-7A2A-6C32D702DF83}"/>
                </a:ext>
              </a:extLst>
            </p:cNvPr>
            <p:cNvSpPr>
              <a:spLocks noChangeArrowheads="1"/>
            </p:cNvSpPr>
            <p:nvPr/>
          </p:nvSpPr>
          <p:spPr bwMode="auto">
            <a:xfrm>
              <a:off x="1952" y="2640"/>
              <a:ext cx="1835"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1800" b="1">
                  <a:solidFill>
                    <a:srgbClr val="FF3300"/>
                  </a:solidFill>
                  <a:latin typeface="Arial Nova" pitchFamily="34" charset="0"/>
                </a:rPr>
                <a:t>Context-Free Languages</a:t>
              </a:r>
            </a:p>
          </p:txBody>
        </p:sp>
        <p:sp>
          <p:nvSpPr>
            <p:cNvPr id="11" name="Rectangle 35">
              <a:extLst>
                <a:ext uri="{FF2B5EF4-FFF2-40B4-BE49-F238E27FC236}">
                  <a16:creationId xmlns:a16="http://schemas.microsoft.com/office/drawing/2014/main" id="{EEA28235-EF62-7976-8C88-92811D293D34}"/>
                </a:ext>
              </a:extLst>
            </p:cNvPr>
            <p:cNvSpPr>
              <a:spLocks noChangeArrowheads="1"/>
            </p:cNvSpPr>
            <p:nvPr/>
          </p:nvSpPr>
          <p:spPr bwMode="auto">
            <a:xfrm>
              <a:off x="2208" y="2208"/>
              <a:ext cx="104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1400" b="1" dirty="0">
                  <a:solidFill>
                    <a:srgbClr val="009999"/>
                  </a:solidFill>
                  <a:latin typeface="Arial Nova" pitchFamily="34" charset="0"/>
                </a:rPr>
                <a:t>Recursive Languages</a:t>
              </a:r>
            </a:p>
          </p:txBody>
        </p:sp>
        <p:sp>
          <p:nvSpPr>
            <p:cNvPr id="12" name="Oval 36">
              <a:extLst>
                <a:ext uri="{FF2B5EF4-FFF2-40B4-BE49-F238E27FC236}">
                  <a16:creationId xmlns:a16="http://schemas.microsoft.com/office/drawing/2014/main" id="{0B8358B2-FE72-6132-99E1-DEA20A264D29}"/>
                </a:ext>
              </a:extLst>
            </p:cNvPr>
            <p:cNvSpPr>
              <a:spLocks noChangeArrowheads="1"/>
            </p:cNvSpPr>
            <p:nvPr/>
          </p:nvSpPr>
          <p:spPr bwMode="auto">
            <a:xfrm>
              <a:off x="1488" y="1680"/>
              <a:ext cx="2352" cy="182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endParaRPr lang="en-US" altLang="en-US" sz="2800">
                <a:solidFill>
                  <a:srgbClr val="009999"/>
                </a:solidFill>
                <a:latin typeface="Arial Nova" pitchFamily="34" charset="0"/>
              </a:endParaRPr>
            </a:p>
          </p:txBody>
        </p:sp>
        <p:sp>
          <p:nvSpPr>
            <p:cNvPr id="13" name="Rectangle 37">
              <a:extLst>
                <a:ext uri="{FF2B5EF4-FFF2-40B4-BE49-F238E27FC236}">
                  <a16:creationId xmlns:a16="http://schemas.microsoft.com/office/drawing/2014/main" id="{35F9E1AB-5003-5FDE-4A4D-14D894ACAB2D}"/>
                </a:ext>
              </a:extLst>
            </p:cNvPr>
            <p:cNvSpPr>
              <a:spLocks noChangeArrowheads="1"/>
            </p:cNvSpPr>
            <p:nvPr/>
          </p:nvSpPr>
          <p:spPr bwMode="auto">
            <a:xfrm>
              <a:off x="1920" y="1872"/>
              <a:ext cx="168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1400" b="1">
                  <a:solidFill>
                    <a:srgbClr val="0070C0"/>
                  </a:solidFill>
                  <a:latin typeface="Arial Nova" pitchFamily="34" charset="0"/>
                </a:rPr>
                <a:t>Recursively Enumerable Languages</a:t>
              </a:r>
            </a:p>
          </p:txBody>
        </p:sp>
        <p:sp>
          <p:nvSpPr>
            <p:cNvPr id="14" name="Rectangle 39">
              <a:extLst>
                <a:ext uri="{FF2B5EF4-FFF2-40B4-BE49-F238E27FC236}">
                  <a16:creationId xmlns:a16="http://schemas.microsoft.com/office/drawing/2014/main" id="{457F3F99-3F11-17FB-A0E4-85D973CB8CFA}"/>
                </a:ext>
              </a:extLst>
            </p:cNvPr>
            <p:cNvSpPr>
              <a:spLocks noChangeArrowheads="1"/>
            </p:cNvSpPr>
            <p:nvPr/>
          </p:nvSpPr>
          <p:spPr bwMode="auto">
            <a:xfrm>
              <a:off x="1824" y="1440"/>
              <a:ext cx="1895"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1400" b="1">
                  <a:solidFill>
                    <a:srgbClr val="CC6600"/>
                  </a:solidFill>
                  <a:latin typeface="Arial Nova" pitchFamily="34" charset="0"/>
                </a:rPr>
                <a:t>Non-Recursively Enumerable Languages</a:t>
              </a:r>
            </a:p>
          </p:txBody>
        </p:sp>
      </p:grpSp>
    </p:spTree>
    <p:extLst>
      <p:ext uri="{BB962C8B-B14F-4D97-AF65-F5344CB8AC3E}">
        <p14:creationId xmlns:p14="http://schemas.microsoft.com/office/powerpoint/2010/main" val="3483317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40FF82-BD0F-D27A-D2DE-4C8692E6D06A}"/>
              </a:ext>
            </a:extLst>
          </p:cNvPr>
          <p:cNvSpPr>
            <a:spLocks noGrp="1"/>
          </p:cNvSpPr>
          <p:nvPr>
            <p:ph type="body" sz="quarter" idx="12"/>
          </p:nvPr>
        </p:nvSpPr>
        <p:spPr/>
        <p:txBody>
          <a:bodyPr/>
          <a:lstStyle/>
          <a:p>
            <a:r>
              <a:rPr lang="en-US" altLang="en-US" sz="3200" dirty="0">
                <a:solidFill>
                  <a:srgbClr val="FF3300"/>
                </a:solidFill>
              </a:rPr>
              <a:t>Pushdown Automata (PDA):</a:t>
            </a:r>
            <a:r>
              <a:rPr lang="en-US" altLang="en-US" sz="2800" dirty="0"/>
              <a:t>Introduction</a:t>
            </a:r>
            <a:endParaRPr lang="en-US" sz="3200" dirty="0"/>
          </a:p>
        </p:txBody>
      </p:sp>
      <p:sp>
        <p:nvSpPr>
          <p:cNvPr id="4" name="Footer Placeholder 3">
            <a:extLst>
              <a:ext uri="{FF2B5EF4-FFF2-40B4-BE49-F238E27FC236}">
                <a16:creationId xmlns:a16="http://schemas.microsoft.com/office/drawing/2014/main" id="{42D524E4-CB89-1146-0574-123C5DD6F272}"/>
              </a:ext>
            </a:extLst>
          </p:cNvPr>
          <p:cNvSpPr>
            <a:spLocks noGrp="1"/>
          </p:cNvSpPr>
          <p:nvPr>
            <p:ph type="ftr" sz="quarter" idx="14"/>
          </p:nvPr>
        </p:nvSpPr>
        <p:spPr bwMode="auto">
          <a:xfrm>
            <a:off x="19050" y="6451600"/>
            <a:ext cx="6126163" cy="365125"/>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US"/>
            </a:defPPr>
            <a:lvl1pPr algn="ctr" rtl="0" eaLnBrk="0" fontAlgn="base" hangingPunct="0">
              <a:spcBef>
                <a:spcPct val="0"/>
              </a:spcBef>
              <a:spcAft>
                <a:spcPct val="0"/>
              </a:spcAft>
              <a:defRPr sz="1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2pPr>
            <a:lvl3pPr marL="9144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3pPr>
            <a:lvl4pPr marL="13716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4pPr>
            <a:lvl5pPr marL="1828800" algn="l" rtl="0" eaLnBrk="0" fontAlgn="base" hangingPunct="0">
              <a:spcBef>
                <a:spcPct val="0"/>
              </a:spcBef>
              <a:spcAft>
                <a:spcPct val="0"/>
              </a:spcAft>
              <a:defRPr sz="3200" kern="1200">
                <a:solidFill>
                  <a:schemeClr val="accent2"/>
                </a:solidFill>
                <a:latin typeface="Comic Sans MS" panose="030F0702030302020204" pitchFamily="66" charset="0"/>
                <a:ea typeface="+mn-ea"/>
                <a:cs typeface="+mn-cs"/>
              </a:defRPr>
            </a:lvl5pPr>
            <a:lvl6pPr marL="2286000" algn="l" defTabSz="914400" rtl="0" eaLnBrk="1" latinLnBrk="0" hangingPunct="1">
              <a:defRPr sz="3200" kern="1200">
                <a:solidFill>
                  <a:schemeClr val="accent2"/>
                </a:solidFill>
                <a:latin typeface="Comic Sans MS" panose="030F0702030302020204" pitchFamily="66" charset="0"/>
                <a:ea typeface="+mn-ea"/>
                <a:cs typeface="+mn-cs"/>
              </a:defRPr>
            </a:lvl6pPr>
            <a:lvl7pPr marL="2743200" algn="l" defTabSz="914400" rtl="0" eaLnBrk="1" latinLnBrk="0" hangingPunct="1">
              <a:defRPr sz="3200" kern="1200">
                <a:solidFill>
                  <a:schemeClr val="accent2"/>
                </a:solidFill>
                <a:latin typeface="Comic Sans MS" panose="030F0702030302020204" pitchFamily="66" charset="0"/>
                <a:ea typeface="+mn-ea"/>
                <a:cs typeface="+mn-cs"/>
              </a:defRPr>
            </a:lvl7pPr>
            <a:lvl8pPr marL="3200400" algn="l" defTabSz="914400" rtl="0" eaLnBrk="1" latinLnBrk="0" hangingPunct="1">
              <a:defRPr sz="3200" kern="1200">
                <a:solidFill>
                  <a:schemeClr val="accent2"/>
                </a:solidFill>
                <a:latin typeface="Comic Sans MS" panose="030F0702030302020204" pitchFamily="66" charset="0"/>
                <a:ea typeface="+mn-ea"/>
                <a:cs typeface="+mn-cs"/>
              </a:defRPr>
            </a:lvl8pPr>
            <a:lvl9pPr marL="3657600" algn="l" defTabSz="914400" rtl="0" eaLnBrk="1" latinLnBrk="0" hangingPunct="1">
              <a:defRPr sz="3200" kern="1200">
                <a:solidFill>
                  <a:schemeClr val="accent2"/>
                </a:solidFill>
                <a:latin typeface="Comic Sans MS" panose="030F0702030302020204" pitchFamily="66" charset="0"/>
                <a:ea typeface="+mn-ea"/>
                <a:cs typeface="+mn-cs"/>
              </a:defRPr>
            </a:lvl9pPr>
          </a:lstStyle>
          <a:p>
            <a:pPr>
              <a:defRPr/>
            </a:pPr>
            <a:r>
              <a:rPr lang="en-US"/>
              <a:t>CSC3113: Theory of Computation</a:t>
            </a:r>
          </a:p>
        </p:txBody>
      </p:sp>
      <p:sp>
        <p:nvSpPr>
          <p:cNvPr id="5" name="Content Placeholder 2">
            <a:extLst>
              <a:ext uri="{FF2B5EF4-FFF2-40B4-BE49-F238E27FC236}">
                <a16:creationId xmlns:a16="http://schemas.microsoft.com/office/drawing/2014/main" id="{9BF0F236-4E72-6C0B-1B96-48D88AC3E64C}"/>
              </a:ext>
            </a:extLst>
          </p:cNvPr>
          <p:cNvSpPr txBox="1">
            <a:spLocks/>
          </p:cNvSpPr>
          <p:nvPr/>
        </p:nvSpPr>
        <p:spPr>
          <a:xfrm>
            <a:off x="152400" y="1066800"/>
            <a:ext cx="8839200" cy="5486400"/>
          </a:xfrm>
          <a:prstGeom prst="rect">
            <a:avLst/>
          </a:prstGeom>
        </p:spPr>
        <p:txBody>
          <a:bodyPr/>
          <a:lstStyle>
            <a:lvl1pPr marL="342900" indent="-342900" algn="l" rtl="0" eaLnBrk="0" fontAlgn="base" hangingPunct="0">
              <a:spcBef>
                <a:spcPct val="20000"/>
              </a:spcBef>
              <a:spcAft>
                <a:spcPct val="0"/>
              </a:spcAft>
              <a:defRPr sz="3200" kern="1200">
                <a:solidFill>
                  <a:schemeClr val="accent2"/>
                </a:solidFill>
                <a:latin typeface="+mn-lt"/>
                <a:ea typeface="+mn-ea"/>
                <a:cs typeface="+mn-cs"/>
              </a:defRPr>
            </a:lvl1pPr>
            <a:lvl2pPr marL="742950" indent="-285750" algn="l" rtl="0" eaLnBrk="0" fontAlgn="base" hangingPunct="0">
              <a:spcBef>
                <a:spcPct val="20000"/>
              </a:spcBef>
              <a:spcAft>
                <a:spcPct val="0"/>
              </a:spcAft>
              <a:defRPr sz="2800" kern="1200">
                <a:solidFill>
                  <a:schemeClr val="accent2"/>
                </a:solidFill>
                <a:latin typeface="+mn-lt"/>
                <a:ea typeface="+mn-ea"/>
                <a:cs typeface="+mn-cs"/>
              </a:defRPr>
            </a:lvl2pPr>
            <a:lvl3pPr marL="1143000" indent="-228600" algn="l" rtl="0" eaLnBrk="0" fontAlgn="base" hangingPunct="0">
              <a:spcBef>
                <a:spcPct val="20000"/>
              </a:spcBef>
              <a:spcAft>
                <a:spcPct val="0"/>
              </a:spcAft>
              <a:defRPr sz="2400" kern="1200">
                <a:solidFill>
                  <a:schemeClr val="accent2"/>
                </a:solidFill>
                <a:latin typeface="+mn-lt"/>
                <a:ea typeface="+mn-ea"/>
                <a:cs typeface="+mn-cs"/>
              </a:defRPr>
            </a:lvl3pPr>
            <a:lvl4pPr marL="1600200" indent="-228600" algn="l" rtl="0" eaLnBrk="0" fontAlgn="base" hangingPunct="0">
              <a:spcBef>
                <a:spcPct val="20000"/>
              </a:spcBef>
              <a:spcAft>
                <a:spcPct val="0"/>
              </a:spcAft>
              <a:defRPr sz="2000" kern="1200">
                <a:solidFill>
                  <a:schemeClr val="accent2"/>
                </a:solidFill>
                <a:latin typeface="+mn-lt"/>
                <a:ea typeface="+mn-ea"/>
                <a:cs typeface="+mn-cs"/>
              </a:defRPr>
            </a:lvl4pPr>
            <a:lvl5pPr marL="2057400" indent="-228600" algn="l" rtl="0" eaLnBrk="0" fontAlgn="base" hangingPunct="0">
              <a:spcBef>
                <a:spcPct val="20000"/>
              </a:spcBef>
              <a:spcAft>
                <a:spcPct val="0"/>
              </a:spcAft>
              <a:defRPr kern="1200">
                <a:solidFill>
                  <a:schemeClr val="accent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gn="just">
              <a:buFont typeface="Wingdings" panose="05000000000000000000" pitchFamily="2" charset="2"/>
              <a:buChar char="q"/>
              <a:defRPr/>
            </a:pPr>
            <a:r>
              <a:rPr lang="en-US" sz="2400" dirty="0">
                <a:latin typeface="Arial" panose="020B0604020202020204" pitchFamily="34" charset="0"/>
                <a:cs typeface="Arial" panose="020B0604020202020204" pitchFamily="34" charset="0"/>
              </a:rPr>
              <a:t>In formally, a Pushdown Automata (PDA) is a way to implement a CFG in a similar way we design  FA for a regular language</a:t>
            </a:r>
          </a:p>
          <a:p>
            <a:pPr marL="514350" indent="-514350">
              <a:buFont typeface="Wingdings" panose="05000000000000000000" pitchFamily="2" charset="2"/>
              <a:buChar char="q"/>
              <a:defRPr/>
            </a:pPr>
            <a:endParaRPr lang="en-US" sz="2400" dirty="0">
              <a:latin typeface="Arial" panose="020B0604020202020204" pitchFamily="34" charset="0"/>
              <a:cs typeface="Arial" panose="020B0604020202020204" pitchFamily="34" charset="0"/>
            </a:endParaRPr>
          </a:p>
          <a:p>
            <a:pPr marL="857250" lvl="1" indent="-457200">
              <a:buFont typeface="Wingdings" panose="05000000000000000000" pitchFamily="2" charset="2"/>
              <a:buChar char="Ø"/>
              <a:defRPr/>
            </a:pPr>
            <a:r>
              <a:rPr lang="en-US" altLang="en-US" sz="2200" dirty="0">
                <a:latin typeface="Arial Nova" panose="020B0504020202020204" pitchFamily="34" charset="0"/>
                <a:cs typeface="Times New Roman" panose="02020603050405020304" pitchFamily="18" charset="0"/>
              </a:rPr>
              <a:t>It is more powerful than finite state machine (FSM)</a:t>
            </a:r>
          </a:p>
          <a:p>
            <a:pPr marL="857250" lvl="1" indent="-457200">
              <a:buFont typeface="Wingdings" panose="05000000000000000000" pitchFamily="2" charset="2"/>
              <a:buChar char="Ø"/>
              <a:defRPr/>
            </a:pPr>
            <a:r>
              <a:rPr lang="en-US" sz="2200" dirty="0">
                <a:latin typeface="Arial Nova" panose="020B0504020202020204" pitchFamily="34" charset="0"/>
                <a:cs typeface="Times New Roman" panose="02020603050405020304" pitchFamily="18" charset="0"/>
              </a:rPr>
              <a:t>FSM has a very limited memory but PDA has more memory</a:t>
            </a:r>
          </a:p>
          <a:p>
            <a:pPr marL="857250" lvl="1" indent="-457200">
              <a:buFont typeface="Wingdings" panose="05000000000000000000" pitchFamily="2" charset="2"/>
              <a:buChar char="Ø"/>
              <a:defRPr/>
            </a:pPr>
            <a:r>
              <a:rPr lang="en-US" sz="2200" dirty="0">
                <a:solidFill>
                  <a:srgbClr val="FF0000"/>
                </a:solidFill>
                <a:latin typeface="Arial Nova" panose="020B0504020202020204" pitchFamily="34" charset="0"/>
                <a:cs typeface="Times New Roman" panose="02020603050405020304" pitchFamily="18" charset="0"/>
              </a:rPr>
              <a:t>PDA= FSM + a stack</a:t>
            </a:r>
          </a:p>
          <a:p>
            <a:pPr marL="857250" lvl="1" indent="-457200">
              <a:buFont typeface="Wingdings" panose="05000000000000000000" pitchFamily="2" charset="2"/>
              <a:buChar char="Ø"/>
              <a:defRPr/>
            </a:pPr>
            <a:endParaRPr lang="en-US" sz="2200" dirty="0">
              <a:latin typeface="Arial Nova" panose="020B0504020202020204" pitchFamily="34" charset="0"/>
              <a:cs typeface="Times New Roman" panose="02020603050405020304" pitchFamily="18" charset="0"/>
            </a:endParaRPr>
          </a:p>
          <a:p>
            <a:pPr marL="400050" eaLnBrk="1" hangingPunct="1">
              <a:spcBef>
                <a:spcPts val="1200"/>
              </a:spcBef>
              <a:spcAft>
                <a:spcPts val="600"/>
              </a:spcAft>
              <a:buFont typeface="Wingdings" panose="05000000000000000000" pitchFamily="2" charset="2"/>
              <a:buChar char="q"/>
              <a:tabLst>
                <a:tab pos="917575" algn="l"/>
                <a:tab pos="1143000" algn="l"/>
                <a:tab pos="1368425" algn="l"/>
                <a:tab pos="1593850" algn="l"/>
                <a:tab pos="1835150" algn="l"/>
                <a:tab pos="2060575" algn="l"/>
                <a:tab pos="2286000" algn="l"/>
                <a:tab pos="2511425" algn="l"/>
                <a:tab pos="2736850" algn="l"/>
                <a:tab pos="2978150" algn="l"/>
                <a:tab pos="3203575" algn="l"/>
                <a:tab pos="3429000" algn="l"/>
                <a:tab pos="3654425" algn="l"/>
              </a:tabLst>
              <a:defRPr/>
            </a:pPr>
            <a:r>
              <a:rPr lang="en-US" altLang="en-US" sz="2400" dirty="0">
                <a:latin typeface="Arial Nova" panose="020B0504020202020204" pitchFamily="34" charset="0"/>
                <a:cs typeface="Times New Roman" panose="02020603050405020304" pitchFamily="18" charset="0"/>
              </a:rPr>
              <a:t>What is a stack?</a:t>
            </a:r>
          </a:p>
          <a:p>
            <a:pPr marL="400050" eaLnBrk="1" hangingPunct="1">
              <a:spcBef>
                <a:spcPts val="1200"/>
              </a:spcBef>
              <a:spcAft>
                <a:spcPts val="600"/>
              </a:spcAft>
              <a:buFont typeface="Wingdings" panose="05000000000000000000" pitchFamily="2" charset="2"/>
              <a:buChar char="q"/>
              <a:tabLst>
                <a:tab pos="917575" algn="l"/>
                <a:tab pos="1143000" algn="l"/>
                <a:tab pos="1368425" algn="l"/>
                <a:tab pos="1593850" algn="l"/>
                <a:tab pos="1835150" algn="l"/>
                <a:tab pos="2060575" algn="l"/>
                <a:tab pos="2286000" algn="l"/>
                <a:tab pos="2511425" algn="l"/>
                <a:tab pos="2736850" algn="l"/>
                <a:tab pos="2978150" algn="l"/>
                <a:tab pos="3203575" algn="l"/>
                <a:tab pos="3429000" algn="l"/>
                <a:tab pos="3654425" algn="l"/>
              </a:tabLst>
              <a:defRPr/>
            </a:pPr>
            <a:r>
              <a:rPr lang="en-US" altLang="en-US" sz="2400" dirty="0">
                <a:latin typeface="Arial Nova" panose="020B0504020202020204" pitchFamily="34" charset="0"/>
                <a:cs typeface="Times New Roman" panose="02020603050405020304" pitchFamily="18" charset="0"/>
              </a:rPr>
              <a:t>How does a stack help?</a:t>
            </a:r>
          </a:p>
          <a:p>
            <a:pPr marL="400050" lvl="1" indent="0">
              <a:defRPr/>
            </a:pPr>
            <a:endParaRPr lang="en-US" sz="2200" dirty="0">
              <a:latin typeface="Arial Nova" panose="020B0504020202020204" pitchFamily="34" charset="0"/>
              <a:cs typeface="Times New Roman" panose="02020603050405020304" pitchFamily="18" charset="0"/>
            </a:endParaRPr>
          </a:p>
        </p:txBody>
      </p:sp>
    </p:spTree>
    <p:extLst>
      <p:ext uri="{BB962C8B-B14F-4D97-AF65-F5344CB8AC3E}">
        <p14:creationId xmlns:p14="http://schemas.microsoft.com/office/powerpoint/2010/main" val="5456580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BF4A618-13AC-0D8A-446A-7144DC3BE561}"/>
              </a:ext>
            </a:extLst>
          </p:cNvPr>
          <p:cNvSpPr>
            <a:spLocks noGrp="1" noChangeArrowheads="1"/>
          </p:cNvSpPr>
          <p:nvPr>
            <p:ph idx="1"/>
          </p:nvPr>
        </p:nvSpPr>
        <p:spPr/>
        <p:txBody>
          <a:bodyPr/>
          <a:lstStyle/>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a:latin typeface="Abadi" pitchFamily="34" charset="0"/>
              <a:cs typeface="Times New Roman" panose="02020603050405020304" pitchFamily="18" charset="0"/>
            </a:endParaRPr>
          </a:p>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In a DFA, each state remembers a finite amount of information.</a:t>
            </a:r>
          </a:p>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To get {0</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1</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 | 0</a:t>
            </a:r>
            <a:r>
              <a:rPr lang="en-US" altLang="en-US" sz="4000">
                <a:latin typeface="Abadi" pitchFamily="34" charset="0"/>
                <a:sym typeface="Symbol" panose="05050102010706020507" pitchFamily="18" charset="2"/>
              </a:rPr>
              <a:t></a:t>
            </a:r>
            <a:r>
              <a:rPr lang="en-US" altLang="en-US" sz="2400">
                <a:latin typeface="Abadi" pitchFamily="34" charset="0"/>
                <a:cs typeface="Times New Roman" panose="02020603050405020304" pitchFamily="18" charset="0"/>
              </a:rPr>
              <a:t>n} with a DFA would require an infinite number of states using the preceding technique.</a:t>
            </a:r>
          </a:p>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An infinite stack solves the problem for {0</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1</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 | 0</a:t>
            </a:r>
            <a:r>
              <a:rPr lang="en-US" altLang="en-US" sz="4000">
                <a:latin typeface="Abadi" pitchFamily="34" charset="0"/>
                <a:sym typeface="Symbol" panose="05050102010706020507" pitchFamily="18" charset="2"/>
              </a:rPr>
              <a:t></a:t>
            </a:r>
            <a:r>
              <a:rPr lang="en-US" altLang="en-US" sz="2400">
                <a:latin typeface="Abadi" pitchFamily="34" charset="0"/>
                <a:cs typeface="Times New Roman" panose="02020603050405020304" pitchFamily="18" charset="0"/>
              </a:rPr>
              <a:t>n} as follows:</a:t>
            </a:r>
          </a:p>
          <a:p>
            <a:pPr marL="800100" lvl="1" indent="-342900" defTabSz="341313" eaLnBrk="1" hangingPunct="1">
              <a:buFont typeface="Wingdings" panose="05000000000000000000" pitchFamily="2" charset="2"/>
              <a:buChar char="Ø"/>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a:solidFill>
                  <a:srgbClr val="FF3399"/>
                </a:solidFill>
                <a:latin typeface="Abadi" pitchFamily="34" charset="0"/>
                <a:cs typeface="Times New Roman" panose="02020603050405020304" pitchFamily="18" charset="0"/>
              </a:rPr>
              <a:t>Read all 0’s and place them on a stack</a:t>
            </a:r>
          </a:p>
          <a:p>
            <a:pPr marL="800100" lvl="1" indent="-342900" defTabSz="341313" eaLnBrk="1" hangingPunct="1">
              <a:buFont typeface="Wingdings" panose="05000000000000000000" pitchFamily="2" charset="2"/>
              <a:buChar char="Ø"/>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a:solidFill>
                  <a:srgbClr val="FF3399"/>
                </a:solidFill>
                <a:latin typeface="Abadi" pitchFamily="34" charset="0"/>
                <a:cs typeface="Times New Roman" panose="02020603050405020304" pitchFamily="18" charset="0"/>
              </a:rPr>
              <a:t>Read all 1’s and match with the corresponding 0’s on the stack</a:t>
            </a:r>
          </a:p>
          <a:p>
            <a:pPr marL="800100" lvl="1" indent="-342900"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000">
              <a:latin typeface="Abadi" pitchFamily="34" charset="0"/>
              <a:cs typeface="Times New Roman" panose="02020603050405020304" pitchFamily="18" charset="0"/>
            </a:endParaRPr>
          </a:p>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Only need two states to do this in a PDA</a:t>
            </a:r>
          </a:p>
          <a:p>
            <a:pPr defTabSz="341313" eaLnBrk="1" hangingPunct="1">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Similarly for {0</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1</a:t>
            </a:r>
            <a:r>
              <a:rPr lang="en-US" altLang="en-US" sz="2400" baseline="30000">
                <a:latin typeface="Abadi" pitchFamily="34" charset="0"/>
                <a:cs typeface="Times New Roman" panose="02020603050405020304" pitchFamily="18" charset="0"/>
              </a:rPr>
              <a:t>m</a:t>
            </a:r>
            <a:r>
              <a:rPr lang="en-US" altLang="en-US" sz="2400">
                <a:latin typeface="Abadi" pitchFamily="34" charset="0"/>
                <a:cs typeface="Times New Roman" panose="02020603050405020304" pitchFamily="18" charset="0"/>
              </a:rPr>
              <a:t>0</a:t>
            </a:r>
            <a:r>
              <a:rPr lang="en-US" altLang="en-US" sz="2400" baseline="30000">
                <a:latin typeface="Abadi" pitchFamily="34" charset="0"/>
                <a:cs typeface="Times New Roman" panose="02020603050405020304" pitchFamily="18" charset="0"/>
              </a:rPr>
              <a:t>n+m</a:t>
            </a:r>
            <a:r>
              <a:rPr lang="en-US" altLang="en-US" sz="2400">
                <a:latin typeface="Abadi" pitchFamily="34" charset="0"/>
                <a:cs typeface="Times New Roman" panose="02020603050405020304" pitchFamily="18" charset="0"/>
              </a:rPr>
              <a:t> | n,m</a:t>
            </a:r>
            <a:r>
              <a:rPr lang="en-US" altLang="en-US" sz="2400">
                <a:latin typeface="Abadi" pitchFamily="34" charset="0"/>
                <a:cs typeface="Times New Roman" panose="02020603050405020304" pitchFamily="18" charset="0"/>
                <a:sym typeface="Symbol" panose="05050102010706020507" pitchFamily="18" charset="2"/>
              </a:rPr>
              <a:t></a:t>
            </a:r>
            <a:r>
              <a:rPr lang="en-US" altLang="en-US" sz="2400">
                <a:latin typeface="Abadi" pitchFamily="34" charset="0"/>
                <a:cs typeface="Times New Roman" panose="02020603050405020304" pitchFamily="18" charset="0"/>
              </a:rPr>
              <a:t>0}</a:t>
            </a:r>
          </a:p>
        </p:txBody>
      </p:sp>
      <p:sp>
        <p:nvSpPr>
          <p:cNvPr id="11267" name="Slide Number Placeholder 5">
            <a:extLst>
              <a:ext uri="{FF2B5EF4-FFF2-40B4-BE49-F238E27FC236}">
                <a16:creationId xmlns:a16="http://schemas.microsoft.com/office/drawing/2014/main" id="{76C73925-893D-750B-17C8-B7FD1DB01C44}"/>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5D193F5F-F065-42ED-9F09-AB9DB36435D7}" type="slidenum">
              <a:rPr lang="en-US" altLang="en-US" sz="1400" smtClean="0">
                <a:solidFill>
                  <a:schemeClr val="tx1"/>
                </a:solidFill>
                <a:latin typeface="Times New Roman" panose="02020603050405020304" pitchFamily="18" charset="0"/>
              </a:rPr>
              <a:pPr>
                <a:spcBef>
                  <a:spcPct val="0"/>
                </a:spcBef>
              </a:pPr>
              <a:t>8</a:t>
            </a:fld>
            <a:endParaRPr lang="en-US" altLang="en-US" sz="1400">
              <a:solidFill>
                <a:schemeClr val="tx1"/>
              </a:solidFill>
              <a:latin typeface="Times New Roman" panose="02020603050405020304" pitchFamily="18" charset="0"/>
            </a:endParaRPr>
          </a:p>
        </p:txBody>
      </p:sp>
      <p:sp>
        <p:nvSpPr>
          <p:cNvPr id="11268" name="Title 1">
            <a:extLst>
              <a:ext uri="{FF2B5EF4-FFF2-40B4-BE49-F238E27FC236}">
                <a16:creationId xmlns:a16="http://schemas.microsoft.com/office/drawing/2014/main" id="{750F0311-857A-7F70-AEED-4DEE03AD3AC4}"/>
              </a:ext>
            </a:extLst>
          </p:cNvPr>
          <p:cNvSpPr>
            <a:spLocks noGrp="1" noChangeArrowheads="1"/>
          </p:cNvSpPr>
          <p:nvPr>
            <p:ph type="title"/>
          </p:nvPr>
        </p:nvSpPr>
        <p:spPr/>
        <p:txBody>
          <a:bodyPr/>
          <a:lstStyle/>
          <a:p>
            <a:pPr algn="l"/>
            <a:r>
              <a:rPr lang="en-US" altLang="en-US">
                <a:solidFill>
                  <a:srgbClr val="FF3300"/>
                </a:solidFill>
              </a:rPr>
              <a:t>Pushdown Automata (PDA):</a:t>
            </a:r>
            <a:r>
              <a:rPr lang="en-US" altLang="en-US" sz="3200"/>
              <a:t>Introduction</a:t>
            </a:r>
            <a:endParaRPr lang="en-US" altLang="en-US"/>
          </a:p>
        </p:txBody>
      </p:sp>
      <p:grpSp>
        <p:nvGrpSpPr>
          <p:cNvPr id="2" name="Group 1">
            <a:extLst>
              <a:ext uri="{FF2B5EF4-FFF2-40B4-BE49-F238E27FC236}">
                <a16:creationId xmlns:a16="http://schemas.microsoft.com/office/drawing/2014/main" id="{AD69C1FA-0ECC-68B1-7AC4-ABCD4D7ADFF3}"/>
              </a:ext>
            </a:extLst>
          </p:cNvPr>
          <p:cNvGrpSpPr/>
          <p:nvPr/>
        </p:nvGrpSpPr>
        <p:grpSpPr>
          <a:xfrm>
            <a:off x="5733" y="914400"/>
            <a:ext cx="9052560" cy="151690"/>
            <a:chOff x="284163" y="1577847"/>
            <a:chExt cx="8576373" cy="137411"/>
          </a:xfrm>
        </p:grpSpPr>
        <p:sp>
          <p:nvSpPr>
            <p:cNvPr id="3" name="Rectangle 2">
              <a:extLst>
                <a:ext uri="{FF2B5EF4-FFF2-40B4-BE49-F238E27FC236}">
                  <a16:creationId xmlns:a16="http://schemas.microsoft.com/office/drawing/2014/main" id="{4EC7A64D-D7D3-93A8-A541-74257DF6C526}"/>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4" name="Rectangle 3">
              <a:extLst>
                <a:ext uri="{FF2B5EF4-FFF2-40B4-BE49-F238E27FC236}">
                  <a16:creationId xmlns:a16="http://schemas.microsoft.com/office/drawing/2014/main" id="{4ED847B6-5C7B-52F6-E2D9-1A29398B436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5" name="Rectangle 4">
              <a:extLst>
                <a:ext uri="{FF2B5EF4-FFF2-40B4-BE49-F238E27FC236}">
                  <a16:creationId xmlns:a16="http://schemas.microsoft.com/office/drawing/2014/main" id="{2E223C97-45C8-82CE-5C6A-4E76883F7BE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88F55979-B368-DA5E-079A-7749C18F9E38}"/>
              </a:ext>
            </a:extLst>
          </p:cNvPr>
          <p:cNvSpPr>
            <a:spLocks noGrp="1"/>
          </p:cNvSpPr>
          <p:nvPr>
            <p:ph type="sldNum" sz="quarter" idx="12"/>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spcBef>
                <a:spcPct val="0"/>
              </a:spcBef>
            </a:pPr>
            <a:fld id="{F3661468-AF47-42F1-A546-AA944B5CFA8D}" type="slidenum">
              <a:rPr lang="en-US" altLang="en-US" sz="1400" smtClean="0">
                <a:solidFill>
                  <a:schemeClr val="tx1"/>
                </a:solidFill>
                <a:latin typeface="Times New Roman" panose="02020603050405020304" pitchFamily="18" charset="0"/>
              </a:rPr>
              <a:pPr>
                <a:spcBef>
                  <a:spcPct val="0"/>
                </a:spcBef>
              </a:pPr>
              <a:t>9</a:t>
            </a:fld>
            <a:endParaRPr lang="en-US" altLang="en-US" sz="1400">
              <a:solidFill>
                <a:schemeClr val="tx1"/>
              </a:solidFill>
              <a:latin typeface="Times New Roman" panose="02020603050405020304" pitchFamily="18" charset="0"/>
            </a:endParaRPr>
          </a:p>
        </p:txBody>
      </p:sp>
      <p:sp>
        <p:nvSpPr>
          <p:cNvPr id="12291" name="Rectangle 2">
            <a:extLst>
              <a:ext uri="{FF2B5EF4-FFF2-40B4-BE49-F238E27FC236}">
                <a16:creationId xmlns:a16="http://schemas.microsoft.com/office/drawing/2014/main" id="{1BA2381A-D57A-EB35-F5F2-1CAFC72F6F0F}"/>
              </a:ext>
            </a:extLst>
          </p:cNvPr>
          <p:cNvSpPr>
            <a:spLocks noGrp="1" noChangeArrowheads="1"/>
          </p:cNvSpPr>
          <p:nvPr>
            <p:ph type="body" idx="1"/>
          </p:nvPr>
        </p:nvSpPr>
        <p:spPr>
          <a:xfrm>
            <a:off x="685800" y="412750"/>
            <a:ext cx="7772400" cy="6140450"/>
          </a:xfrm>
        </p:spPr>
        <p:txBody>
          <a:bodyPr/>
          <a:lstStyle/>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b="1">
                <a:latin typeface="Abadi" pitchFamily="34" charset="0"/>
                <a:cs typeface="Times New Roman" panose="02020603050405020304" pitchFamily="18" charset="0"/>
              </a:rPr>
              <a:t>Example:</a:t>
            </a: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		{0</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1</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 | 0=&lt;n}	is </a:t>
            </a:r>
            <a:r>
              <a:rPr lang="en-US" altLang="en-US" sz="2400" i="1">
                <a:solidFill>
                  <a:srgbClr val="FF3399"/>
                </a:solidFill>
                <a:latin typeface="Abadi" pitchFamily="34" charset="0"/>
                <a:cs typeface="Times New Roman" panose="02020603050405020304" pitchFamily="18" charset="0"/>
              </a:rPr>
              <a:t>not</a:t>
            </a:r>
            <a:r>
              <a:rPr lang="en-US" altLang="en-US" sz="2400">
                <a:solidFill>
                  <a:srgbClr val="FF3399"/>
                </a:solidFill>
                <a:latin typeface="Abadi" pitchFamily="34" charset="0"/>
                <a:cs typeface="Times New Roman" panose="02020603050405020304" pitchFamily="18" charset="0"/>
              </a:rPr>
              <a:t> regular</a:t>
            </a:r>
            <a:r>
              <a:rPr lang="en-US" altLang="en-US" sz="2400">
                <a:latin typeface="Abadi" pitchFamily="34" charset="0"/>
                <a:cs typeface="Times New Roman" panose="02020603050405020304" pitchFamily="18" charset="0"/>
              </a:rPr>
              <a:t>, but</a:t>
            </a: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a:latin typeface="Abadi" pitchFamily="34" charset="0"/>
              <a:cs typeface="Times New Roman" panose="02020603050405020304" pitchFamily="18" charset="0"/>
            </a:endParaRP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		{0</a:t>
            </a:r>
            <a:r>
              <a:rPr lang="en-US" altLang="en-US" sz="2400" baseline="30000">
                <a:latin typeface="Abadi" pitchFamily="34" charset="0"/>
                <a:cs typeface="Times New Roman" panose="02020603050405020304" pitchFamily="18" charset="0"/>
              </a:rPr>
              <a:t>n</a:t>
            </a:r>
            <a:r>
              <a:rPr lang="en-US" altLang="en-US" sz="2400">
                <a:latin typeface="Abadi" pitchFamily="34" charset="0"/>
                <a:cs typeface="Times New Roman" panose="02020603050405020304" pitchFamily="18" charset="0"/>
              </a:rPr>
              <a:t>1</a:t>
            </a:r>
            <a:r>
              <a:rPr lang="en-US" altLang="en-US" sz="2400" baseline="30000">
                <a:latin typeface="Abadi" pitchFamily="34" charset="0"/>
                <a:cs typeface="Times New Roman" panose="02020603050405020304" pitchFamily="18" charset="0"/>
              </a:rPr>
              <a:t>n </a:t>
            </a:r>
            <a:r>
              <a:rPr lang="en-US" altLang="en-US" sz="2400">
                <a:latin typeface="Abadi" pitchFamily="34" charset="0"/>
                <a:cs typeface="Times New Roman" panose="02020603050405020304" pitchFamily="18" charset="0"/>
              </a:rPr>
              <a:t>| 0</a:t>
            </a:r>
            <a:r>
              <a:rPr lang="en-US" altLang="en-US" sz="2800">
                <a:latin typeface="Abadi" pitchFamily="34" charset="0"/>
                <a:sym typeface="Symbol" panose="05050102010706020507" pitchFamily="18" charset="2"/>
              </a:rPr>
              <a:t></a:t>
            </a:r>
            <a:r>
              <a:rPr lang="en-US" altLang="en-US" sz="2400">
                <a:latin typeface="Abadi" pitchFamily="34" charset="0"/>
                <a:cs typeface="Times New Roman" panose="02020603050405020304" pitchFamily="18" charset="0"/>
              </a:rPr>
              <a:t>n</a:t>
            </a:r>
            <a:r>
              <a:rPr lang="en-US" altLang="en-US" sz="2800">
                <a:latin typeface="Abadi" pitchFamily="34" charset="0"/>
                <a:sym typeface="Symbol" panose="05050102010706020507" pitchFamily="18" charset="2"/>
              </a:rPr>
              <a:t></a:t>
            </a:r>
            <a:r>
              <a:rPr lang="en-US" altLang="en-US" sz="2400">
                <a:latin typeface="Abadi" pitchFamily="34" charset="0"/>
                <a:cs typeface="Times New Roman" panose="02020603050405020304" pitchFamily="18" charset="0"/>
              </a:rPr>
              <a:t>k, for some fixed k} </a:t>
            </a:r>
            <a:r>
              <a:rPr lang="en-US" altLang="en-US" sz="2400">
                <a:solidFill>
                  <a:srgbClr val="FF3399"/>
                </a:solidFill>
                <a:latin typeface="Abadi" pitchFamily="34" charset="0"/>
                <a:cs typeface="Times New Roman" panose="02020603050405020304" pitchFamily="18" charset="0"/>
              </a:rPr>
              <a:t>is regular</a:t>
            </a:r>
            <a:r>
              <a:rPr lang="en-US" altLang="en-US" sz="2400">
                <a:latin typeface="Abadi" pitchFamily="34" charset="0"/>
                <a:cs typeface="Times New Roman" panose="02020603050405020304" pitchFamily="18" charset="0"/>
              </a:rPr>
              <a:t>, for any fixed k.</a:t>
            </a: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a:latin typeface="Abadi" pitchFamily="34" charset="0"/>
              <a:cs typeface="Times New Roman" panose="02020603050405020304" pitchFamily="18" charset="0"/>
            </a:endParaRP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b="1">
                <a:latin typeface="Abadi" pitchFamily="34" charset="0"/>
                <a:cs typeface="Times New Roman" panose="02020603050405020304" pitchFamily="18" charset="0"/>
              </a:rPr>
              <a:t>For k=3:</a:t>
            </a: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400">
                <a:latin typeface="Abadi" pitchFamily="34" charset="0"/>
                <a:cs typeface="Times New Roman" panose="02020603050405020304" pitchFamily="18" charset="0"/>
              </a:rPr>
              <a:t>				L = {ε</a:t>
            </a:r>
            <a:r>
              <a:rPr lang="en-US" altLang="en-US" sz="2000">
                <a:latin typeface="Abadi" pitchFamily="34" charset="0"/>
                <a:cs typeface="Times New Roman" panose="02020603050405020304" pitchFamily="18" charset="0"/>
              </a:rPr>
              <a:t>,</a:t>
            </a:r>
            <a:r>
              <a:rPr lang="en-US" altLang="en-US" sz="2400">
                <a:latin typeface="Abadi" pitchFamily="34" charset="0"/>
                <a:cs typeface="Times New Roman" panose="02020603050405020304" pitchFamily="18" charset="0"/>
              </a:rPr>
              <a:t> 01, 0011, 000111}</a:t>
            </a: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a:latin typeface="Abadi" pitchFamily="34" charset="0"/>
              <a:cs typeface="Times New Roman" panose="02020603050405020304" pitchFamily="18" charset="0"/>
            </a:endParaRP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a:latin typeface="Abadi" pitchFamily="34" charset="0"/>
              <a:cs typeface="Times New Roman" panose="02020603050405020304" pitchFamily="18" charset="0"/>
            </a:endParaRP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400" b="1">
              <a:latin typeface="Abadi" pitchFamily="34" charset="0"/>
              <a:cs typeface="Times New Roman" panose="02020603050405020304" pitchFamily="18" charset="0"/>
            </a:endParaRPr>
          </a:p>
        </p:txBody>
      </p:sp>
      <p:sp>
        <p:nvSpPr>
          <p:cNvPr id="12292" name="Line 4">
            <a:extLst>
              <a:ext uri="{FF2B5EF4-FFF2-40B4-BE49-F238E27FC236}">
                <a16:creationId xmlns:a16="http://schemas.microsoft.com/office/drawing/2014/main" id="{B9A243AF-EB24-22D3-0B72-59BA1C225CF6}"/>
              </a:ext>
            </a:extLst>
          </p:cNvPr>
          <p:cNvSpPr>
            <a:spLocks noChangeShapeType="1"/>
          </p:cNvSpPr>
          <p:nvPr/>
        </p:nvSpPr>
        <p:spPr bwMode="auto">
          <a:xfrm>
            <a:off x="1371600" y="4176713"/>
            <a:ext cx="4429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3" name="Text Box 6">
            <a:extLst>
              <a:ext uri="{FF2B5EF4-FFF2-40B4-BE49-F238E27FC236}">
                <a16:creationId xmlns:a16="http://schemas.microsoft.com/office/drawing/2014/main" id="{3EED24BD-6A81-D5B9-6A59-0849FE068453}"/>
              </a:ext>
            </a:extLst>
          </p:cNvPr>
          <p:cNvSpPr txBox="1">
            <a:spLocks noChangeArrowheads="1"/>
          </p:cNvSpPr>
          <p:nvPr/>
        </p:nvSpPr>
        <p:spPr bwMode="auto">
          <a:xfrm>
            <a:off x="2743200" y="5029200"/>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0/1</a:t>
            </a:r>
          </a:p>
        </p:txBody>
      </p:sp>
      <p:grpSp>
        <p:nvGrpSpPr>
          <p:cNvPr id="12294" name="Group 7">
            <a:extLst>
              <a:ext uri="{FF2B5EF4-FFF2-40B4-BE49-F238E27FC236}">
                <a16:creationId xmlns:a16="http://schemas.microsoft.com/office/drawing/2014/main" id="{2547CEA1-D632-76FB-2745-D3155CF43EB9}"/>
              </a:ext>
            </a:extLst>
          </p:cNvPr>
          <p:cNvGrpSpPr>
            <a:grpSpLocks/>
          </p:cNvGrpSpPr>
          <p:nvPr/>
        </p:nvGrpSpPr>
        <p:grpSpPr bwMode="auto">
          <a:xfrm>
            <a:off x="1828800" y="3962400"/>
            <a:ext cx="531813" cy="485775"/>
            <a:chOff x="755" y="1461"/>
            <a:chExt cx="446" cy="434"/>
          </a:xfrm>
        </p:grpSpPr>
        <p:sp>
          <p:nvSpPr>
            <p:cNvPr id="12331" name="Oval 8">
              <a:extLst>
                <a:ext uri="{FF2B5EF4-FFF2-40B4-BE49-F238E27FC236}">
                  <a16:creationId xmlns:a16="http://schemas.microsoft.com/office/drawing/2014/main" id="{9318C33D-F600-9E02-9C93-71AB61144B03}"/>
                </a:ext>
              </a:extLst>
            </p:cNvPr>
            <p:cNvSpPr>
              <a:spLocks noChangeArrowheads="1"/>
            </p:cNvSpPr>
            <p:nvPr/>
          </p:nvSpPr>
          <p:spPr bwMode="auto">
            <a:xfrm>
              <a:off x="793" y="1500"/>
              <a:ext cx="371" cy="35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0</a:t>
              </a:r>
            </a:p>
          </p:txBody>
        </p:sp>
        <p:sp>
          <p:nvSpPr>
            <p:cNvPr id="12332" name="Oval 9">
              <a:extLst>
                <a:ext uri="{FF2B5EF4-FFF2-40B4-BE49-F238E27FC236}">
                  <a16:creationId xmlns:a16="http://schemas.microsoft.com/office/drawing/2014/main" id="{C089D29A-5B99-5139-3C85-DFDE35161C4B}"/>
                </a:ext>
              </a:extLst>
            </p:cNvPr>
            <p:cNvSpPr>
              <a:spLocks noChangeArrowheads="1"/>
            </p:cNvSpPr>
            <p:nvPr/>
          </p:nvSpPr>
          <p:spPr bwMode="auto">
            <a:xfrm>
              <a:off x="755" y="1461"/>
              <a:ext cx="446" cy="4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endParaRPr lang="en-US" altLang="en-US" sz="2400">
                <a:solidFill>
                  <a:schemeClr val="tx1"/>
                </a:solidFill>
                <a:latin typeface="Times New Roman" panose="02020603050405020304" pitchFamily="18" charset="0"/>
              </a:endParaRPr>
            </a:p>
          </p:txBody>
        </p:sp>
      </p:grpSp>
      <p:sp>
        <p:nvSpPr>
          <p:cNvPr id="12295" name="Oval 10">
            <a:extLst>
              <a:ext uri="{FF2B5EF4-FFF2-40B4-BE49-F238E27FC236}">
                <a16:creationId xmlns:a16="http://schemas.microsoft.com/office/drawing/2014/main" id="{7764BF75-C16D-E684-4CC8-85DEF765248D}"/>
              </a:ext>
            </a:extLst>
          </p:cNvPr>
          <p:cNvSpPr>
            <a:spLocks noChangeArrowheads="1"/>
          </p:cNvSpPr>
          <p:nvPr/>
        </p:nvSpPr>
        <p:spPr bwMode="auto">
          <a:xfrm>
            <a:off x="1828800" y="5181600"/>
            <a:ext cx="531813"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7</a:t>
            </a:r>
          </a:p>
        </p:txBody>
      </p:sp>
      <p:sp>
        <p:nvSpPr>
          <p:cNvPr id="12296" name="Line 11">
            <a:extLst>
              <a:ext uri="{FF2B5EF4-FFF2-40B4-BE49-F238E27FC236}">
                <a16:creationId xmlns:a16="http://schemas.microsoft.com/office/drawing/2014/main" id="{CCB32527-B66C-51A0-33F1-37F429118C5B}"/>
              </a:ext>
            </a:extLst>
          </p:cNvPr>
          <p:cNvSpPr>
            <a:spLocks noChangeShapeType="1"/>
          </p:cNvSpPr>
          <p:nvPr/>
        </p:nvSpPr>
        <p:spPr bwMode="auto">
          <a:xfrm>
            <a:off x="2362200" y="4176713"/>
            <a:ext cx="9890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Text Box 12">
            <a:extLst>
              <a:ext uri="{FF2B5EF4-FFF2-40B4-BE49-F238E27FC236}">
                <a16:creationId xmlns:a16="http://schemas.microsoft.com/office/drawing/2014/main" id="{0E6727AE-2F92-6D19-646B-37C6F37B337F}"/>
              </a:ext>
            </a:extLst>
          </p:cNvPr>
          <p:cNvSpPr txBox="1">
            <a:spLocks noChangeArrowheads="1"/>
          </p:cNvSpPr>
          <p:nvPr/>
        </p:nvSpPr>
        <p:spPr bwMode="auto">
          <a:xfrm>
            <a:off x="2590800" y="3810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sp>
        <p:nvSpPr>
          <p:cNvPr id="12298" name="Oval 13">
            <a:extLst>
              <a:ext uri="{FF2B5EF4-FFF2-40B4-BE49-F238E27FC236}">
                <a16:creationId xmlns:a16="http://schemas.microsoft.com/office/drawing/2014/main" id="{B2F41112-250C-280B-A950-804C3028D3A9}"/>
              </a:ext>
            </a:extLst>
          </p:cNvPr>
          <p:cNvSpPr>
            <a:spLocks noChangeArrowheads="1"/>
          </p:cNvSpPr>
          <p:nvPr/>
        </p:nvSpPr>
        <p:spPr bwMode="auto">
          <a:xfrm>
            <a:off x="3351213" y="3937000"/>
            <a:ext cx="531812"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1</a:t>
            </a:r>
          </a:p>
        </p:txBody>
      </p:sp>
      <p:sp>
        <p:nvSpPr>
          <p:cNvPr id="12299" name="Line 15">
            <a:extLst>
              <a:ext uri="{FF2B5EF4-FFF2-40B4-BE49-F238E27FC236}">
                <a16:creationId xmlns:a16="http://schemas.microsoft.com/office/drawing/2014/main" id="{D922A621-6850-C65B-BB94-85B63E57B9FF}"/>
              </a:ext>
            </a:extLst>
          </p:cNvPr>
          <p:cNvSpPr>
            <a:spLocks noChangeShapeType="1"/>
          </p:cNvSpPr>
          <p:nvPr/>
        </p:nvSpPr>
        <p:spPr bwMode="auto">
          <a:xfrm flipV="1">
            <a:off x="2057400" y="4419600"/>
            <a:ext cx="0" cy="762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21">
            <a:extLst>
              <a:ext uri="{FF2B5EF4-FFF2-40B4-BE49-F238E27FC236}">
                <a16:creationId xmlns:a16="http://schemas.microsoft.com/office/drawing/2014/main" id="{FE2D27F9-6246-FDB8-6135-A80103947926}"/>
              </a:ext>
            </a:extLst>
          </p:cNvPr>
          <p:cNvSpPr>
            <a:spLocks noChangeShapeType="1"/>
          </p:cNvSpPr>
          <p:nvPr/>
        </p:nvSpPr>
        <p:spPr bwMode="auto">
          <a:xfrm>
            <a:off x="3581400" y="4419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1" name="Text Box 22">
            <a:extLst>
              <a:ext uri="{FF2B5EF4-FFF2-40B4-BE49-F238E27FC236}">
                <a16:creationId xmlns:a16="http://schemas.microsoft.com/office/drawing/2014/main" id="{DD8FC9B3-796B-37B2-C662-3DA2B809D536}"/>
              </a:ext>
            </a:extLst>
          </p:cNvPr>
          <p:cNvSpPr txBox="1">
            <a:spLocks noChangeArrowheads="1"/>
          </p:cNvSpPr>
          <p:nvPr/>
        </p:nvSpPr>
        <p:spPr bwMode="auto">
          <a:xfrm>
            <a:off x="3581400" y="4572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sp>
        <p:nvSpPr>
          <p:cNvPr id="12302" name="Line 23">
            <a:extLst>
              <a:ext uri="{FF2B5EF4-FFF2-40B4-BE49-F238E27FC236}">
                <a16:creationId xmlns:a16="http://schemas.microsoft.com/office/drawing/2014/main" id="{E442E23A-15D1-8A8A-3952-CD7B4219AC46}"/>
              </a:ext>
            </a:extLst>
          </p:cNvPr>
          <p:cNvSpPr>
            <a:spLocks noChangeShapeType="1"/>
          </p:cNvSpPr>
          <p:nvPr/>
        </p:nvSpPr>
        <p:spPr bwMode="auto">
          <a:xfrm flipH="1">
            <a:off x="2362200" y="5410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Text Box 24">
            <a:extLst>
              <a:ext uri="{FF2B5EF4-FFF2-40B4-BE49-F238E27FC236}">
                <a16:creationId xmlns:a16="http://schemas.microsoft.com/office/drawing/2014/main" id="{16273AC9-5958-98E8-90B2-508293E5D063}"/>
              </a:ext>
            </a:extLst>
          </p:cNvPr>
          <p:cNvSpPr txBox="1">
            <a:spLocks noChangeArrowheads="1"/>
          </p:cNvSpPr>
          <p:nvPr/>
        </p:nvSpPr>
        <p:spPr bwMode="auto">
          <a:xfrm>
            <a:off x="2133600" y="4572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sp>
        <p:nvSpPr>
          <p:cNvPr id="12304" name="Line 27">
            <a:extLst>
              <a:ext uri="{FF2B5EF4-FFF2-40B4-BE49-F238E27FC236}">
                <a16:creationId xmlns:a16="http://schemas.microsoft.com/office/drawing/2014/main" id="{AB95201B-8AC4-55E1-D7BE-1C23F45BED49}"/>
              </a:ext>
            </a:extLst>
          </p:cNvPr>
          <p:cNvSpPr>
            <a:spLocks noChangeShapeType="1"/>
          </p:cNvSpPr>
          <p:nvPr/>
        </p:nvSpPr>
        <p:spPr bwMode="auto">
          <a:xfrm>
            <a:off x="3886200" y="41910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5" name="Oval 28">
            <a:extLst>
              <a:ext uri="{FF2B5EF4-FFF2-40B4-BE49-F238E27FC236}">
                <a16:creationId xmlns:a16="http://schemas.microsoft.com/office/drawing/2014/main" id="{3CE25B04-0338-382E-2D7E-87FF39A2797D}"/>
              </a:ext>
            </a:extLst>
          </p:cNvPr>
          <p:cNvSpPr>
            <a:spLocks noChangeArrowheads="1"/>
          </p:cNvSpPr>
          <p:nvPr/>
        </p:nvSpPr>
        <p:spPr bwMode="auto">
          <a:xfrm>
            <a:off x="5033963" y="3937000"/>
            <a:ext cx="531812"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2</a:t>
            </a:r>
          </a:p>
        </p:txBody>
      </p:sp>
      <p:sp>
        <p:nvSpPr>
          <p:cNvPr id="12306" name="Text Box 29">
            <a:extLst>
              <a:ext uri="{FF2B5EF4-FFF2-40B4-BE49-F238E27FC236}">
                <a16:creationId xmlns:a16="http://schemas.microsoft.com/office/drawing/2014/main" id="{EFF8F803-6C94-9946-F0AF-7CE74B2F641F}"/>
              </a:ext>
            </a:extLst>
          </p:cNvPr>
          <p:cNvSpPr txBox="1">
            <a:spLocks noChangeArrowheads="1"/>
          </p:cNvSpPr>
          <p:nvPr/>
        </p:nvSpPr>
        <p:spPr bwMode="auto">
          <a:xfrm>
            <a:off x="5943600" y="50292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sp>
        <p:nvSpPr>
          <p:cNvPr id="12307" name="Oval 33">
            <a:extLst>
              <a:ext uri="{FF2B5EF4-FFF2-40B4-BE49-F238E27FC236}">
                <a16:creationId xmlns:a16="http://schemas.microsoft.com/office/drawing/2014/main" id="{6798DF9B-88DF-35A6-63AD-57664128DB27}"/>
              </a:ext>
            </a:extLst>
          </p:cNvPr>
          <p:cNvSpPr>
            <a:spLocks noChangeArrowheads="1"/>
          </p:cNvSpPr>
          <p:nvPr/>
        </p:nvSpPr>
        <p:spPr bwMode="auto">
          <a:xfrm>
            <a:off x="5029200" y="5181600"/>
            <a:ext cx="531813"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5</a:t>
            </a:r>
          </a:p>
        </p:txBody>
      </p:sp>
      <p:sp>
        <p:nvSpPr>
          <p:cNvPr id="12308" name="Line 34">
            <a:extLst>
              <a:ext uri="{FF2B5EF4-FFF2-40B4-BE49-F238E27FC236}">
                <a16:creationId xmlns:a16="http://schemas.microsoft.com/office/drawing/2014/main" id="{563EF739-02C5-F0A2-4A97-46AA0035158A}"/>
              </a:ext>
            </a:extLst>
          </p:cNvPr>
          <p:cNvSpPr>
            <a:spLocks noChangeShapeType="1"/>
          </p:cNvSpPr>
          <p:nvPr/>
        </p:nvSpPr>
        <p:spPr bwMode="auto">
          <a:xfrm>
            <a:off x="5562600" y="4176713"/>
            <a:ext cx="989013"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35">
            <a:extLst>
              <a:ext uri="{FF2B5EF4-FFF2-40B4-BE49-F238E27FC236}">
                <a16:creationId xmlns:a16="http://schemas.microsoft.com/office/drawing/2014/main" id="{48A9C0EA-1DAA-AF34-B494-0838DA1A7A18}"/>
              </a:ext>
            </a:extLst>
          </p:cNvPr>
          <p:cNvSpPr txBox="1">
            <a:spLocks noChangeArrowheads="1"/>
          </p:cNvSpPr>
          <p:nvPr/>
        </p:nvSpPr>
        <p:spPr bwMode="auto">
          <a:xfrm>
            <a:off x="5943600" y="3810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sp>
        <p:nvSpPr>
          <p:cNvPr id="12310" name="Oval 36">
            <a:extLst>
              <a:ext uri="{FF2B5EF4-FFF2-40B4-BE49-F238E27FC236}">
                <a16:creationId xmlns:a16="http://schemas.microsoft.com/office/drawing/2014/main" id="{36D52968-59F7-9819-3B6C-359F991E0D88}"/>
              </a:ext>
            </a:extLst>
          </p:cNvPr>
          <p:cNvSpPr>
            <a:spLocks noChangeArrowheads="1"/>
          </p:cNvSpPr>
          <p:nvPr/>
        </p:nvSpPr>
        <p:spPr bwMode="auto">
          <a:xfrm>
            <a:off x="6551613" y="3937000"/>
            <a:ext cx="531812"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3</a:t>
            </a:r>
          </a:p>
        </p:txBody>
      </p:sp>
      <p:sp>
        <p:nvSpPr>
          <p:cNvPr id="12311" name="Line 37">
            <a:extLst>
              <a:ext uri="{FF2B5EF4-FFF2-40B4-BE49-F238E27FC236}">
                <a16:creationId xmlns:a16="http://schemas.microsoft.com/office/drawing/2014/main" id="{52CC458B-7A5E-CBEC-B11B-A280601362C7}"/>
              </a:ext>
            </a:extLst>
          </p:cNvPr>
          <p:cNvSpPr>
            <a:spLocks noChangeShapeType="1"/>
          </p:cNvSpPr>
          <p:nvPr/>
        </p:nvSpPr>
        <p:spPr bwMode="auto">
          <a:xfrm flipV="1">
            <a:off x="5257800" y="4419600"/>
            <a:ext cx="0" cy="762000"/>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2" name="Line 38">
            <a:extLst>
              <a:ext uri="{FF2B5EF4-FFF2-40B4-BE49-F238E27FC236}">
                <a16:creationId xmlns:a16="http://schemas.microsoft.com/office/drawing/2014/main" id="{9306B877-973F-DFF0-DF49-CBC77EEB14F5}"/>
              </a:ext>
            </a:extLst>
          </p:cNvPr>
          <p:cNvSpPr>
            <a:spLocks noChangeShapeType="1"/>
          </p:cNvSpPr>
          <p:nvPr/>
        </p:nvSpPr>
        <p:spPr bwMode="auto">
          <a:xfrm>
            <a:off x="6781800" y="4419600"/>
            <a:ext cx="0" cy="762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Text Box 39">
            <a:extLst>
              <a:ext uri="{FF2B5EF4-FFF2-40B4-BE49-F238E27FC236}">
                <a16:creationId xmlns:a16="http://schemas.microsoft.com/office/drawing/2014/main" id="{0A6F84D1-3024-286E-51F7-CE7753557FB1}"/>
              </a:ext>
            </a:extLst>
          </p:cNvPr>
          <p:cNvSpPr txBox="1">
            <a:spLocks noChangeArrowheads="1"/>
          </p:cNvSpPr>
          <p:nvPr/>
        </p:nvSpPr>
        <p:spPr bwMode="auto">
          <a:xfrm>
            <a:off x="6781800" y="4572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sp>
        <p:nvSpPr>
          <p:cNvPr id="12314" name="Line 40">
            <a:extLst>
              <a:ext uri="{FF2B5EF4-FFF2-40B4-BE49-F238E27FC236}">
                <a16:creationId xmlns:a16="http://schemas.microsoft.com/office/drawing/2014/main" id="{7805F0D0-279F-7C86-BA07-A0C092BB9735}"/>
              </a:ext>
            </a:extLst>
          </p:cNvPr>
          <p:cNvSpPr>
            <a:spLocks noChangeShapeType="1"/>
          </p:cNvSpPr>
          <p:nvPr/>
        </p:nvSpPr>
        <p:spPr bwMode="auto">
          <a:xfrm flipH="1">
            <a:off x="5562600" y="54102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5" name="Text Box 41">
            <a:extLst>
              <a:ext uri="{FF2B5EF4-FFF2-40B4-BE49-F238E27FC236}">
                <a16:creationId xmlns:a16="http://schemas.microsoft.com/office/drawing/2014/main" id="{D05E2F3C-A620-40A7-B8F5-6CEBCD1CAF71}"/>
              </a:ext>
            </a:extLst>
          </p:cNvPr>
          <p:cNvSpPr txBox="1">
            <a:spLocks noChangeArrowheads="1"/>
          </p:cNvSpPr>
          <p:nvPr/>
        </p:nvSpPr>
        <p:spPr bwMode="auto">
          <a:xfrm>
            <a:off x="5334000" y="4572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sp>
        <p:nvSpPr>
          <p:cNvPr id="12316" name="Oval 42">
            <a:extLst>
              <a:ext uri="{FF2B5EF4-FFF2-40B4-BE49-F238E27FC236}">
                <a16:creationId xmlns:a16="http://schemas.microsoft.com/office/drawing/2014/main" id="{C18DD1D0-1356-0FC9-BAE7-AB0F7BD11044}"/>
              </a:ext>
            </a:extLst>
          </p:cNvPr>
          <p:cNvSpPr>
            <a:spLocks noChangeArrowheads="1"/>
          </p:cNvSpPr>
          <p:nvPr/>
        </p:nvSpPr>
        <p:spPr bwMode="auto">
          <a:xfrm>
            <a:off x="6553200" y="5181600"/>
            <a:ext cx="531813" cy="485775"/>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4</a:t>
            </a:r>
          </a:p>
        </p:txBody>
      </p:sp>
      <p:sp>
        <p:nvSpPr>
          <p:cNvPr id="12317" name="Line 44">
            <a:extLst>
              <a:ext uri="{FF2B5EF4-FFF2-40B4-BE49-F238E27FC236}">
                <a16:creationId xmlns:a16="http://schemas.microsoft.com/office/drawing/2014/main" id="{35AD9420-8ABF-0BF3-2FF1-0AE5628B2A91}"/>
              </a:ext>
            </a:extLst>
          </p:cNvPr>
          <p:cNvSpPr>
            <a:spLocks noChangeShapeType="1"/>
          </p:cNvSpPr>
          <p:nvPr/>
        </p:nvSpPr>
        <p:spPr bwMode="auto">
          <a:xfrm flipH="1">
            <a:off x="3886200" y="5410200"/>
            <a:ext cx="1143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8" name="Text Box 45">
            <a:extLst>
              <a:ext uri="{FF2B5EF4-FFF2-40B4-BE49-F238E27FC236}">
                <a16:creationId xmlns:a16="http://schemas.microsoft.com/office/drawing/2014/main" id="{ABB0A1FA-819D-73CF-B68A-44C7324CCD16}"/>
              </a:ext>
            </a:extLst>
          </p:cNvPr>
          <p:cNvSpPr txBox="1">
            <a:spLocks noChangeArrowheads="1"/>
          </p:cNvSpPr>
          <p:nvPr/>
        </p:nvSpPr>
        <p:spPr bwMode="auto">
          <a:xfrm>
            <a:off x="4267200" y="38100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sp>
        <p:nvSpPr>
          <p:cNvPr id="12319" name="Text Box 46">
            <a:extLst>
              <a:ext uri="{FF2B5EF4-FFF2-40B4-BE49-F238E27FC236}">
                <a16:creationId xmlns:a16="http://schemas.microsoft.com/office/drawing/2014/main" id="{81527A4F-0BEB-606A-551C-BC231B638F4F}"/>
              </a:ext>
            </a:extLst>
          </p:cNvPr>
          <p:cNvSpPr txBox="1">
            <a:spLocks noChangeArrowheads="1"/>
          </p:cNvSpPr>
          <p:nvPr/>
        </p:nvSpPr>
        <p:spPr bwMode="auto">
          <a:xfrm>
            <a:off x="4343400" y="50292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1</a:t>
            </a:r>
          </a:p>
        </p:txBody>
      </p:sp>
      <p:cxnSp>
        <p:nvCxnSpPr>
          <p:cNvPr id="12320" name="AutoShape 48">
            <a:extLst>
              <a:ext uri="{FF2B5EF4-FFF2-40B4-BE49-F238E27FC236}">
                <a16:creationId xmlns:a16="http://schemas.microsoft.com/office/drawing/2014/main" id="{57B988E1-53D6-8885-337C-00F36DE9D05A}"/>
              </a:ext>
            </a:extLst>
          </p:cNvPr>
          <p:cNvCxnSpPr>
            <a:cxnSpLocks noChangeShapeType="1"/>
            <a:stCxn id="12307" idx="3"/>
            <a:endCxn id="12295" idx="5"/>
          </p:cNvCxnSpPr>
          <p:nvPr/>
        </p:nvCxnSpPr>
        <p:spPr bwMode="auto">
          <a:xfrm rot="5400000">
            <a:off x="3694113" y="4184650"/>
            <a:ext cx="1587" cy="2824163"/>
          </a:xfrm>
          <a:prstGeom prst="curvedConnector3">
            <a:avLst>
              <a:gd name="adj1" fmla="val 18900000"/>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21" name="AutoShape 49">
            <a:extLst>
              <a:ext uri="{FF2B5EF4-FFF2-40B4-BE49-F238E27FC236}">
                <a16:creationId xmlns:a16="http://schemas.microsoft.com/office/drawing/2014/main" id="{3E249CBB-FA77-804A-3E7B-66589977E0DE}"/>
              </a:ext>
            </a:extLst>
          </p:cNvPr>
          <p:cNvCxnSpPr>
            <a:cxnSpLocks noChangeShapeType="1"/>
            <a:stCxn id="12316" idx="3"/>
            <a:endCxn id="12295" idx="4"/>
          </p:cNvCxnSpPr>
          <p:nvPr/>
        </p:nvCxnSpPr>
        <p:spPr bwMode="auto">
          <a:xfrm rot="5400000">
            <a:off x="4327525" y="3363913"/>
            <a:ext cx="71437" cy="4535488"/>
          </a:xfrm>
          <a:prstGeom prst="curvedConnector3">
            <a:avLst>
              <a:gd name="adj1" fmla="val 71555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2" name="Text Box 50">
            <a:extLst>
              <a:ext uri="{FF2B5EF4-FFF2-40B4-BE49-F238E27FC236}">
                <a16:creationId xmlns:a16="http://schemas.microsoft.com/office/drawing/2014/main" id="{E7D0ED3E-D870-192E-D9A9-BBB58DDD57AB}"/>
              </a:ext>
            </a:extLst>
          </p:cNvPr>
          <p:cNvSpPr txBox="1">
            <a:spLocks noChangeArrowheads="1"/>
          </p:cNvSpPr>
          <p:nvPr/>
        </p:nvSpPr>
        <p:spPr bwMode="auto">
          <a:xfrm>
            <a:off x="4267200" y="54864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sp>
        <p:nvSpPr>
          <p:cNvPr id="12323" name="Text Box 51">
            <a:extLst>
              <a:ext uri="{FF2B5EF4-FFF2-40B4-BE49-F238E27FC236}">
                <a16:creationId xmlns:a16="http://schemas.microsoft.com/office/drawing/2014/main" id="{0249FE3E-DFDE-B464-A18A-AFA5A0C806ED}"/>
              </a:ext>
            </a:extLst>
          </p:cNvPr>
          <p:cNvSpPr txBox="1">
            <a:spLocks noChangeArrowheads="1"/>
          </p:cNvSpPr>
          <p:nvPr/>
        </p:nvSpPr>
        <p:spPr bwMode="auto">
          <a:xfrm>
            <a:off x="5638800" y="5638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cxnSp>
        <p:nvCxnSpPr>
          <p:cNvPr id="12324" name="AutoShape 52">
            <a:extLst>
              <a:ext uri="{FF2B5EF4-FFF2-40B4-BE49-F238E27FC236}">
                <a16:creationId xmlns:a16="http://schemas.microsoft.com/office/drawing/2014/main" id="{A8406880-2061-804F-AD0A-6C36F6478A3C}"/>
              </a:ext>
            </a:extLst>
          </p:cNvPr>
          <p:cNvCxnSpPr>
            <a:cxnSpLocks noChangeShapeType="1"/>
            <a:stCxn id="12295" idx="1"/>
            <a:endCxn id="12295" idx="3"/>
          </p:cNvCxnSpPr>
          <p:nvPr/>
        </p:nvCxnSpPr>
        <p:spPr bwMode="auto">
          <a:xfrm rot="5400000" flipV="1">
            <a:off x="1735932" y="5423694"/>
            <a:ext cx="342900" cy="1587"/>
          </a:xfrm>
          <a:prstGeom prst="curvedConnector5">
            <a:avLst>
              <a:gd name="adj1" fmla="val -17134"/>
              <a:gd name="adj2" fmla="val -23500005"/>
              <a:gd name="adj3" fmla="val 121755"/>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5" name="Text Box 53">
            <a:extLst>
              <a:ext uri="{FF2B5EF4-FFF2-40B4-BE49-F238E27FC236}">
                <a16:creationId xmlns:a16="http://schemas.microsoft.com/office/drawing/2014/main" id="{90A6E336-77C3-3017-31E8-3A6633129BD8}"/>
              </a:ext>
            </a:extLst>
          </p:cNvPr>
          <p:cNvSpPr txBox="1">
            <a:spLocks noChangeArrowheads="1"/>
          </p:cNvSpPr>
          <p:nvPr/>
        </p:nvSpPr>
        <p:spPr bwMode="auto">
          <a:xfrm>
            <a:off x="1066800" y="5257800"/>
            <a:ext cx="508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0/1</a:t>
            </a:r>
          </a:p>
        </p:txBody>
      </p:sp>
      <p:grpSp>
        <p:nvGrpSpPr>
          <p:cNvPr id="12326" name="Group 54">
            <a:extLst>
              <a:ext uri="{FF2B5EF4-FFF2-40B4-BE49-F238E27FC236}">
                <a16:creationId xmlns:a16="http://schemas.microsoft.com/office/drawing/2014/main" id="{146A07A2-B4BD-B27D-9AE0-3AEE8D663192}"/>
              </a:ext>
            </a:extLst>
          </p:cNvPr>
          <p:cNvGrpSpPr>
            <a:grpSpLocks/>
          </p:cNvGrpSpPr>
          <p:nvPr/>
        </p:nvGrpSpPr>
        <p:grpSpPr bwMode="auto">
          <a:xfrm>
            <a:off x="3352800" y="5181600"/>
            <a:ext cx="531813" cy="485775"/>
            <a:chOff x="755" y="1461"/>
            <a:chExt cx="446" cy="434"/>
          </a:xfrm>
        </p:grpSpPr>
        <p:sp>
          <p:nvSpPr>
            <p:cNvPr id="12329" name="Oval 55">
              <a:extLst>
                <a:ext uri="{FF2B5EF4-FFF2-40B4-BE49-F238E27FC236}">
                  <a16:creationId xmlns:a16="http://schemas.microsoft.com/office/drawing/2014/main" id="{D19312F3-E13D-1B4F-7024-F20C2853342F}"/>
                </a:ext>
              </a:extLst>
            </p:cNvPr>
            <p:cNvSpPr>
              <a:spLocks noChangeArrowheads="1"/>
            </p:cNvSpPr>
            <p:nvPr/>
          </p:nvSpPr>
          <p:spPr bwMode="auto">
            <a:xfrm>
              <a:off x="793" y="1500"/>
              <a:ext cx="371" cy="356"/>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algn="ctr" eaLnBrk="1" hangingPunct="1">
                <a:spcBef>
                  <a:spcPct val="0"/>
                </a:spcBef>
              </a:pPr>
              <a:r>
                <a:rPr lang="en-US" altLang="en-US" sz="2000">
                  <a:solidFill>
                    <a:schemeClr val="tx1"/>
                  </a:solidFill>
                  <a:latin typeface="Times New Roman" panose="02020603050405020304" pitchFamily="18" charset="0"/>
                  <a:cs typeface="Times New Roman" panose="02020603050405020304" pitchFamily="18" charset="0"/>
                </a:rPr>
                <a:t>q</a:t>
              </a:r>
              <a:r>
                <a:rPr lang="en-US" altLang="en-US" sz="2000" baseline="-25000">
                  <a:solidFill>
                    <a:schemeClr val="tx1"/>
                  </a:solidFill>
                  <a:latin typeface="Times New Roman" panose="02020603050405020304" pitchFamily="18" charset="0"/>
                  <a:cs typeface="Times New Roman" panose="02020603050405020304" pitchFamily="18" charset="0"/>
                </a:rPr>
                <a:t>6</a:t>
              </a:r>
            </a:p>
          </p:txBody>
        </p:sp>
        <p:sp>
          <p:nvSpPr>
            <p:cNvPr id="12330" name="Oval 56">
              <a:extLst>
                <a:ext uri="{FF2B5EF4-FFF2-40B4-BE49-F238E27FC236}">
                  <a16:creationId xmlns:a16="http://schemas.microsoft.com/office/drawing/2014/main" id="{F89402B9-D55B-00D9-F74B-65A1962DD320}"/>
                </a:ext>
              </a:extLst>
            </p:cNvPr>
            <p:cNvSpPr>
              <a:spLocks noChangeArrowheads="1"/>
            </p:cNvSpPr>
            <p:nvPr/>
          </p:nvSpPr>
          <p:spPr bwMode="auto">
            <a:xfrm>
              <a:off x="755" y="1461"/>
              <a:ext cx="446" cy="43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endParaRPr lang="en-US" altLang="en-US" sz="2400">
                <a:solidFill>
                  <a:schemeClr val="tx1"/>
                </a:solidFill>
                <a:latin typeface="Times New Roman" panose="02020603050405020304" pitchFamily="18" charset="0"/>
              </a:endParaRPr>
            </a:p>
          </p:txBody>
        </p:sp>
      </p:grpSp>
      <p:cxnSp>
        <p:nvCxnSpPr>
          <p:cNvPr id="12327" name="AutoShape 59">
            <a:extLst>
              <a:ext uri="{FF2B5EF4-FFF2-40B4-BE49-F238E27FC236}">
                <a16:creationId xmlns:a16="http://schemas.microsoft.com/office/drawing/2014/main" id="{B5AA400D-F954-A026-8929-AC89EE0A95D6}"/>
              </a:ext>
            </a:extLst>
          </p:cNvPr>
          <p:cNvCxnSpPr>
            <a:cxnSpLocks noChangeShapeType="1"/>
            <a:stCxn id="12310" idx="6"/>
            <a:endCxn id="12295" idx="3"/>
          </p:cNvCxnSpPr>
          <p:nvPr/>
        </p:nvCxnSpPr>
        <p:spPr bwMode="auto">
          <a:xfrm flipH="1">
            <a:off x="1906588" y="4179888"/>
            <a:ext cx="5176837" cy="1416050"/>
          </a:xfrm>
          <a:prstGeom prst="curvedConnector4">
            <a:avLst>
              <a:gd name="adj1" fmla="val -4417"/>
              <a:gd name="adj2" fmla="val 171856"/>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8" name="Text Box 60">
            <a:extLst>
              <a:ext uri="{FF2B5EF4-FFF2-40B4-BE49-F238E27FC236}">
                <a16:creationId xmlns:a16="http://schemas.microsoft.com/office/drawing/2014/main" id="{59672AEC-6F66-5799-89C6-C122EE9F9486}"/>
              </a:ext>
            </a:extLst>
          </p:cNvPr>
          <p:cNvSpPr txBox="1">
            <a:spLocks noChangeArrowheads="1"/>
          </p:cNvSpPr>
          <p:nvPr/>
        </p:nvSpPr>
        <p:spPr bwMode="auto">
          <a:xfrm>
            <a:off x="6172200" y="59436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3200">
                <a:solidFill>
                  <a:schemeClr val="accent2"/>
                </a:solidFill>
                <a:latin typeface="Comic Sans MS" panose="030F0702030302020204" pitchFamily="66" charset="0"/>
              </a:defRPr>
            </a:lvl1pPr>
            <a:lvl2pPr marL="742950" indent="-285750">
              <a:spcBef>
                <a:spcPct val="20000"/>
              </a:spcBef>
              <a:defRPr sz="2800">
                <a:solidFill>
                  <a:schemeClr val="accent2"/>
                </a:solidFill>
                <a:latin typeface="Comic Sans MS" panose="030F0702030302020204" pitchFamily="66" charset="0"/>
              </a:defRPr>
            </a:lvl2pPr>
            <a:lvl3pPr marL="1143000" indent="-228600">
              <a:spcBef>
                <a:spcPct val="20000"/>
              </a:spcBef>
              <a:defRPr sz="2400">
                <a:solidFill>
                  <a:schemeClr val="accent2"/>
                </a:solidFill>
                <a:latin typeface="Comic Sans MS" panose="030F0702030302020204" pitchFamily="66" charset="0"/>
              </a:defRPr>
            </a:lvl3pPr>
            <a:lvl4pPr marL="1600200" indent="-228600">
              <a:spcBef>
                <a:spcPct val="20000"/>
              </a:spcBef>
              <a:defRPr sz="2000">
                <a:solidFill>
                  <a:schemeClr val="accent2"/>
                </a:solidFill>
                <a:latin typeface="Comic Sans MS" panose="030F0702030302020204" pitchFamily="66" charset="0"/>
              </a:defRPr>
            </a:lvl4pPr>
            <a:lvl5pPr marL="2057400" indent="-228600">
              <a:spcBef>
                <a:spcPct val="20000"/>
              </a:spcBef>
              <a:defRPr>
                <a:solidFill>
                  <a:schemeClr val="accent2"/>
                </a:solidFill>
                <a:latin typeface="Comic Sans MS" panose="030F0702030302020204" pitchFamily="66" charset="0"/>
              </a:defRPr>
            </a:lvl5pPr>
            <a:lvl6pPr marL="2514600" indent="-228600" eaLnBrk="0" fontAlgn="base" hangingPunct="0">
              <a:spcBef>
                <a:spcPct val="20000"/>
              </a:spcBef>
              <a:spcAft>
                <a:spcPct val="0"/>
              </a:spcAft>
              <a:defRPr>
                <a:solidFill>
                  <a:schemeClr val="accent2"/>
                </a:solidFill>
                <a:latin typeface="Comic Sans MS" panose="030F0702030302020204" pitchFamily="66" charset="0"/>
              </a:defRPr>
            </a:lvl6pPr>
            <a:lvl7pPr marL="2971800" indent="-228600" eaLnBrk="0" fontAlgn="base" hangingPunct="0">
              <a:spcBef>
                <a:spcPct val="20000"/>
              </a:spcBef>
              <a:spcAft>
                <a:spcPct val="0"/>
              </a:spcAft>
              <a:defRPr>
                <a:solidFill>
                  <a:schemeClr val="accent2"/>
                </a:solidFill>
                <a:latin typeface="Comic Sans MS" panose="030F0702030302020204" pitchFamily="66" charset="0"/>
              </a:defRPr>
            </a:lvl7pPr>
            <a:lvl8pPr marL="3429000" indent="-228600" eaLnBrk="0" fontAlgn="base" hangingPunct="0">
              <a:spcBef>
                <a:spcPct val="20000"/>
              </a:spcBef>
              <a:spcAft>
                <a:spcPct val="0"/>
              </a:spcAft>
              <a:defRPr>
                <a:solidFill>
                  <a:schemeClr val="accent2"/>
                </a:solidFill>
                <a:latin typeface="Comic Sans MS" panose="030F0702030302020204" pitchFamily="66" charset="0"/>
              </a:defRPr>
            </a:lvl8pPr>
            <a:lvl9pPr marL="3886200" indent="-228600" eaLnBrk="0" fontAlgn="base" hangingPunct="0">
              <a:spcBef>
                <a:spcPct val="20000"/>
              </a:spcBef>
              <a:spcAft>
                <a:spcPct val="0"/>
              </a:spcAft>
              <a:defRPr>
                <a:solidFill>
                  <a:schemeClr val="accent2"/>
                </a:solidFill>
                <a:latin typeface="Comic Sans MS" panose="030F0702030302020204" pitchFamily="66" charset="0"/>
              </a:defRPr>
            </a:lvl9pPr>
          </a:lstStyle>
          <a:p>
            <a:pPr eaLnBrk="1" hangingPunct="1">
              <a:spcBef>
                <a:spcPct val="0"/>
              </a:spcBef>
            </a:pPr>
            <a:r>
              <a:rPr lang="en-US" altLang="en-US" sz="2000">
                <a:solidFill>
                  <a:schemeClr val="tx1"/>
                </a:solidFill>
                <a:latin typeface="Times New Roman" panose="02020603050405020304" pitchFamily="18" charset="0"/>
              </a:rPr>
              <a:t>0</a:t>
            </a:r>
          </a:p>
        </p:txBody>
      </p:sp>
    </p:spTree>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tailEnd type="triangle" w="lg" len="lg"/>
        </a:ln>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EBA029C1-AACE-419E-9D5E-BE1EB647BFF2}" vid="{8F14B8F4-3BA1-4A65-8093-677A63F897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AIUB 2020</Template>
  <TotalTime>2362</TotalTime>
  <Words>2613</Words>
  <Application>Microsoft Office PowerPoint</Application>
  <PresentationFormat>On-screen Show (4:3)</PresentationFormat>
  <Paragraphs>602</Paragraphs>
  <Slides>33</Slides>
  <Notes>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8" baseType="lpstr">
      <vt:lpstr>Corbel (Headings)</vt:lpstr>
      <vt:lpstr>Abadi</vt:lpstr>
      <vt:lpstr>Arial</vt:lpstr>
      <vt:lpstr>Arial Nova</vt:lpstr>
      <vt:lpstr>Calibri</vt:lpstr>
      <vt:lpstr>Cambria Math</vt:lpstr>
      <vt:lpstr>Corbel</vt:lpstr>
      <vt:lpstr>Courier New</vt:lpstr>
      <vt:lpstr>Monotype Corsiva</vt:lpstr>
      <vt:lpstr>Source Sans Pro</vt:lpstr>
      <vt:lpstr>Symbol</vt:lpstr>
      <vt:lpstr>Times New Roman</vt:lpstr>
      <vt:lpstr>Wingdings</vt:lpstr>
      <vt:lpstr>AIUB 2020</vt:lpstr>
      <vt:lpstr>Equation</vt:lpstr>
      <vt:lpstr>Context-Free Languages (CFL) Pushdown Automata (PDA)</vt:lpstr>
      <vt:lpstr>PowerPoint Presentation</vt:lpstr>
      <vt:lpstr>PowerPoint Presentation</vt:lpstr>
      <vt:lpstr>PowerPoint Presentation</vt:lpstr>
      <vt:lpstr>PowerPoint Presentation</vt:lpstr>
      <vt:lpstr>PowerPoint Presentation</vt:lpstr>
      <vt:lpstr>PowerPoint Presentation</vt:lpstr>
      <vt:lpstr>Pushdown Automata (PDA):Introduction</vt:lpstr>
      <vt:lpstr>PowerPoint Presentation</vt:lpstr>
      <vt:lpstr>Finite Automata</vt:lpstr>
      <vt:lpstr>Pushdown Automata </vt:lpstr>
      <vt:lpstr>PDA: Graphical Notation </vt:lpstr>
      <vt:lpstr>Pushdown Automata </vt:lpstr>
      <vt:lpstr>Pushdown Automata: PDA </vt:lpstr>
      <vt:lpstr>PowerPoint Presentation</vt:lpstr>
      <vt:lpstr>Pushdown Automata</vt:lpstr>
      <vt:lpstr>PowerPoint Presentation</vt:lpstr>
      <vt:lpstr>Formal Definition</vt:lpstr>
      <vt:lpstr>Formal Definition</vt:lpstr>
      <vt:lpstr>Formal Definition….</vt:lpstr>
      <vt:lpstr>Formal Definition…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Prof. Dr. Afroza Nahar</cp:lastModifiedBy>
  <cp:revision>335</cp:revision>
  <dcterms:created xsi:type="dcterms:W3CDTF">2020-07-03T15:11:23Z</dcterms:created>
  <dcterms:modified xsi:type="dcterms:W3CDTF">2024-09-03T14:15:04Z</dcterms:modified>
</cp:coreProperties>
</file>