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70" r:id="rId11"/>
    <p:sldId id="265" r:id="rId12"/>
    <p:sldId id="266" r:id="rId13"/>
    <p:sldId id="267" r:id="rId14"/>
    <p:sldId id="268"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12-Oct-14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12-Oct-14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homeandlearn.co.uk/java" TargetMode="External"/><Relationship Id="rId2" Type="http://schemas.openxmlformats.org/officeDocument/2006/relationships/hyperlink" Target="http://exceptional-code.blogspot.in/2011/07/coding-up-trie-prefix-tree.html" TargetMode="External"/><Relationship Id="rId1" Type="http://schemas.openxmlformats.org/officeDocument/2006/relationships/slideLayout" Target="../slideLayouts/slideLayout2.xml"/><Relationship Id="rId4" Type="http://schemas.openxmlformats.org/officeDocument/2006/relationships/hyperlink" Target="http://www.englishclub.com/vocabulary/common-words-5000.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007771"/>
            <a:ext cx="8915399" cy="2262781"/>
          </a:xfrm>
        </p:spPr>
        <p:txBody>
          <a:bodyPr/>
          <a:lstStyle/>
          <a:p>
            <a:r>
              <a:rPr lang="en-US" dirty="0" smtClean="0"/>
              <a:t>Spell Checker</a:t>
            </a:r>
            <a:endParaRPr lang="en-US" dirty="0"/>
          </a:p>
        </p:txBody>
      </p:sp>
      <p:sp>
        <p:nvSpPr>
          <p:cNvPr id="3" name="Subtitle 2"/>
          <p:cNvSpPr>
            <a:spLocks noGrp="1"/>
          </p:cNvSpPr>
          <p:nvPr>
            <p:ph type="subTitle" idx="1"/>
          </p:nvPr>
        </p:nvSpPr>
        <p:spPr>
          <a:xfrm>
            <a:off x="2589213" y="3308506"/>
            <a:ext cx="8915399" cy="2796080"/>
          </a:xfrm>
        </p:spPr>
        <p:txBody>
          <a:bodyPr>
            <a:normAutofit fontScale="92500" lnSpcReduction="20000"/>
          </a:bodyPr>
          <a:lstStyle/>
          <a:p>
            <a:pPr marL="285750" indent="-285750">
              <a:buFont typeface="Arial" panose="020B0604020202020204" pitchFamily="34" charset="0"/>
              <a:buChar char="•"/>
            </a:pPr>
            <a:r>
              <a:rPr lang="en-US" b="1" dirty="0" smtClean="0"/>
              <a:t>Members:</a:t>
            </a:r>
          </a:p>
          <a:p>
            <a:pPr marL="285750" indent="-285750">
              <a:buFontTx/>
              <a:buChar char="-"/>
            </a:pPr>
            <a:r>
              <a:rPr lang="en-US" dirty="0" smtClean="0"/>
              <a:t>Pranali Raval_131034</a:t>
            </a:r>
          </a:p>
          <a:p>
            <a:pPr marL="285750" indent="-285750">
              <a:buFontTx/>
              <a:buChar char="-"/>
            </a:pPr>
            <a:r>
              <a:rPr lang="en-US" dirty="0" smtClean="0"/>
              <a:t>Rachana Solanki_131038</a:t>
            </a:r>
          </a:p>
          <a:p>
            <a:pPr marL="285750" indent="-285750">
              <a:buFontTx/>
              <a:buChar char="-"/>
            </a:pPr>
            <a:r>
              <a:rPr lang="en-US" dirty="0" smtClean="0"/>
              <a:t>Shaily Mishra_131048</a:t>
            </a:r>
          </a:p>
          <a:p>
            <a:pPr marL="285750" indent="-285750">
              <a:buFont typeface="Arial" panose="020B0604020202020204" pitchFamily="34" charset="0"/>
              <a:buChar char="•"/>
            </a:pPr>
            <a:r>
              <a:rPr lang="en-US" b="1" dirty="0" smtClean="0"/>
              <a:t>Course:</a:t>
            </a:r>
          </a:p>
          <a:p>
            <a:pPr marL="285750" indent="-285750">
              <a:buFontTx/>
              <a:buChar char="-"/>
            </a:pPr>
            <a:r>
              <a:rPr lang="en-US" dirty="0" smtClean="0"/>
              <a:t>Data Structures and Algorithms</a:t>
            </a:r>
          </a:p>
          <a:p>
            <a:pPr marL="285750" indent="-285750">
              <a:buFont typeface="Arial" panose="020B0604020202020204" pitchFamily="34" charset="0"/>
              <a:buChar char="•"/>
            </a:pPr>
            <a:r>
              <a:rPr lang="en-US" b="1" dirty="0" smtClean="0"/>
              <a:t>Institute:</a:t>
            </a:r>
          </a:p>
          <a:p>
            <a:pPr marL="285750" indent="-285750">
              <a:buFontTx/>
              <a:buChar char="-"/>
            </a:pPr>
            <a:r>
              <a:rPr lang="en-US" dirty="0" smtClean="0"/>
              <a:t>Institute of Engineering and Technology</a:t>
            </a:r>
          </a:p>
          <a:p>
            <a:pPr marL="285750" indent="-285750">
              <a:buFontTx/>
              <a:buChar char="-"/>
            </a:pPr>
            <a:endParaRPr lang="en-US" dirty="0"/>
          </a:p>
        </p:txBody>
      </p:sp>
    </p:spTree>
    <p:extLst>
      <p:ext uri="{BB962C8B-B14F-4D97-AF65-F5344CB8AC3E}">
        <p14:creationId xmlns:p14="http://schemas.microsoft.com/office/powerpoint/2010/main" val="1046624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Snippets</a:t>
            </a:r>
            <a:endParaRPr lang="en-US" dirty="0"/>
          </a:p>
        </p:txBody>
      </p:sp>
      <p:sp>
        <p:nvSpPr>
          <p:cNvPr id="3" name="Content Placeholder 2"/>
          <p:cNvSpPr>
            <a:spLocks noGrp="1"/>
          </p:cNvSpPr>
          <p:nvPr>
            <p:ph sz="half" idx="1"/>
          </p:nvPr>
        </p:nvSpPr>
        <p:spPr/>
        <p:txBody>
          <a:bodyPr>
            <a:normAutofit/>
          </a:bodyPr>
          <a:lstStyle/>
          <a:p>
            <a:r>
              <a:rPr lang="en-US" b="1" dirty="0" smtClean="0"/>
              <a:t>Check.java</a:t>
            </a:r>
          </a:p>
          <a:p>
            <a:pPr>
              <a:buFont typeface="Arial" panose="020B0604020202020204" pitchFamily="34" charset="0"/>
              <a:buChar char="•"/>
            </a:pPr>
            <a:r>
              <a:rPr lang="en-US" sz="1600" dirty="0" smtClean="0"/>
              <a:t>Method to update Database and Trie tree by adding a new word </a:t>
            </a:r>
            <a:endParaRPr lang="en-US" sz="1600" dirty="0"/>
          </a:p>
        </p:txBody>
      </p:sp>
      <p:sp>
        <p:nvSpPr>
          <p:cNvPr id="4" name="Content Placeholder 3"/>
          <p:cNvSpPr>
            <a:spLocks noGrp="1"/>
          </p:cNvSpPr>
          <p:nvPr>
            <p:ph sz="half" idx="2"/>
          </p:nvPr>
        </p:nvSpPr>
        <p:spPr/>
        <p:txBody>
          <a:bodyPr>
            <a:normAutofit/>
          </a:bodyPr>
          <a:lstStyle/>
          <a:p>
            <a:r>
              <a:rPr lang="en-US" sz="1400" dirty="0"/>
              <a:t>public static void </a:t>
            </a:r>
            <a:r>
              <a:rPr lang="en-US" sz="1400" dirty="0" smtClean="0"/>
              <a:t>AddToDataBase(String[] </a:t>
            </a:r>
            <a:r>
              <a:rPr lang="en-US" sz="1400" dirty="0"/>
              <a:t>word) throws </a:t>
            </a:r>
            <a:r>
              <a:rPr lang="en-US" sz="1400" dirty="0" smtClean="0"/>
              <a:t>IOException </a:t>
            </a:r>
            <a:r>
              <a:rPr lang="en-US" sz="1400" dirty="0"/>
              <a:t>{</a:t>
            </a:r>
          </a:p>
          <a:p>
            <a:pPr marL="0" indent="0">
              <a:buNone/>
            </a:pPr>
            <a:r>
              <a:rPr lang="en-US" sz="1400" dirty="0" smtClean="0"/>
              <a:t>	WriteFile </a:t>
            </a:r>
            <a:r>
              <a:rPr lang="en-US" sz="1400" dirty="0"/>
              <a:t>file2 = new WriteFile </a:t>
            </a:r>
            <a:r>
              <a:rPr lang="en-US" sz="1400" dirty="0" smtClean="0"/>
              <a:t>	("</a:t>
            </a:r>
            <a:r>
              <a:rPr lang="en-US" sz="1400" dirty="0"/>
              <a:t>DataBase.txt" , true</a:t>
            </a:r>
            <a:r>
              <a:rPr lang="en-US" sz="1400" dirty="0" smtClean="0"/>
              <a:t>);</a:t>
            </a:r>
          </a:p>
          <a:p>
            <a:pPr marL="0" indent="0">
              <a:buNone/>
            </a:pPr>
            <a:r>
              <a:rPr lang="en-US" sz="1400" dirty="0" smtClean="0"/>
              <a:t>	for(int i=0; i&lt;word.length; i++)</a:t>
            </a:r>
          </a:p>
          <a:p>
            <a:pPr marL="0" indent="0">
              <a:buNone/>
            </a:pPr>
            <a:r>
              <a:rPr lang="en-US" sz="1400" dirty="0"/>
              <a:t>	</a:t>
            </a:r>
            <a:r>
              <a:rPr lang="en-US" sz="1400" dirty="0" smtClean="0"/>
              <a:t>{</a:t>
            </a:r>
            <a:endParaRPr lang="en-US" sz="1400" dirty="0"/>
          </a:p>
          <a:p>
            <a:pPr marL="0" indent="0">
              <a:buNone/>
            </a:pPr>
            <a:r>
              <a:rPr lang="en-US" sz="1400" dirty="0" smtClean="0"/>
              <a:t>	   file2.WriteToFile(word[i]);</a:t>
            </a:r>
          </a:p>
          <a:p>
            <a:pPr marL="0" indent="0">
              <a:buNone/>
            </a:pPr>
            <a:r>
              <a:rPr lang="en-US" sz="1400" dirty="0"/>
              <a:t>	</a:t>
            </a:r>
            <a:r>
              <a:rPr lang="en-US" sz="1400" dirty="0" smtClean="0"/>
              <a:t>   tree.insertWord(rootNode,word[i]);</a:t>
            </a:r>
          </a:p>
          <a:p>
            <a:pPr marL="0" indent="0">
              <a:buNone/>
            </a:pPr>
            <a:r>
              <a:rPr lang="en-US" sz="1400" dirty="0" smtClean="0"/>
              <a:t>        }</a:t>
            </a:r>
            <a:endParaRPr lang="en-US" sz="1400" dirty="0"/>
          </a:p>
          <a:p>
            <a:pPr marL="0" indent="0">
              <a:buNone/>
            </a:pPr>
            <a:r>
              <a:rPr lang="en-US" sz="1400" dirty="0" smtClean="0"/>
              <a:t>	System.</a:t>
            </a:r>
            <a:r>
              <a:rPr lang="en-US" sz="1400" i="1" dirty="0" smtClean="0"/>
              <a:t>out.println</a:t>
            </a:r>
            <a:r>
              <a:rPr lang="en-US" sz="1400" i="1" dirty="0"/>
              <a:t>("'" + word + "' added in database");</a:t>
            </a:r>
          </a:p>
          <a:p>
            <a:pPr marL="0" indent="0">
              <a:buNone/>
            </a:pPr>
            <a:r>
              <a:rPr lang="en-US" sz="1400" dirty="0"/>
              <a:t> } </a:t>
            </a:r>
            <a:endParaRPr lang="en-US" sz="1400" dirty="0"/>
          </a:p>
        </p:txBody>
      </p:sp>
    </p:spTree>
    <p:extLst>
      <p:ext uri="{BB962C8B-B14F-4D97-AF65-F5344CB8AC3E}">
        <p14:creationId xmlns:p14="http://schemas.microsoft.com/office/powerpoint/2010/main" val="232855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values</a:t>
            </a:r>
            <a:endParaRPr lang="en-US" dirty="0"/>
          </a:p>
        </p:txBody>
      </p:sp>
      <p:sp>
        <p:nvSpPr>
          <p:cNvPr id="5" name="Content Placeholder 4"/>
          <p:cNvSpPr>
            <a:spLocks noGrp="1"/>
          </p:cNvSpPr>
          <p:nvPr>
            <p:ph idx="1"/>
          </p:nvPr>
        </p:nvSpPr>
        <p:spPr/>
        <p:txBody>
          <a:bodyPr/>
          <a:lstStyle/>
          <a:p>
            <a:r>
              <a:rPr lang="en-US" dirty="0" smtClean="0"/>
              <a:t>Any text</a:t>
            </a:r>
          </a:p>
          <a:p>
            <a:r>
              <a:rPr lang="en-US" dirty="0" smtClean="0"/>
              <a:t>‘add’ if user wants to add any word to database and trie after checking the input text</a:t>
            </a:r>
          </a:p>
          <a:p>
            <a:r>
              <a:rPr lang="en-US" dirty="0" smtClean="0"/>
              <a:t>‘suggest’ if user wants to see for suggestions list after checking the input text</a:t>
            </a:r>
          </a:p>
          <a:p>
            <a:r>
              <a:rPr lang="en-US" dirty="0" smtClean="0"/>
              <a:t>‘replace’ if user wants to replace the </a:t>
            </a:r>
            <a:r>
              <a:rPr lang="en-US" dirty="0" smtClean="0"/>
              <a:t>word of input text by one of the suggestions</a:t>
            </a:r>
          </a:p>
          <a:p>
            <a:r>
              <a:rPr lang="en-US" dirty="0" smtClean="0"/>
              <a:t>1</a:t>
            </a:r>
            <a:r>
              <a:rPr lang="en-US" dirty="0"/>
              <a:t> </a:t>
            </a:r>
            <a:r>
              <a:rPr lang="en-US" dirty="0" smtClean="0"/>
              <a:t>to write another text after a single cycle</a:t>
            </a:r>
          </a:p>
          <a:p>
            <a:r>
              <a:rPr lang="en-US" dirty="0" smtClean="0"/>
              <a:t>0 to save the input text in a file</a:t>
            </a:r>
          </a:p>
          <a:p>
            <a:r>
              <a:rPr lang="en-US" dirty="0" smtClean="0"/>
              <a:t>Filename by which the file containing input text is to be saved.</a:t>
            </a:r>
          </a:p>
        </p:txBody>
      </p:sp>
    </p:spTree>
    <p:extLst>
      <p:ext uri="{BB962C8B-B14F-4D97-AF65-F5344CB8AC3E}">
        <p14:creationId xmlns:p14="http://schemas.microsoft.com/office/powerpoint/2010/main" val="1403093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generated</a:t>
            </a:r>
            <a:endParaRPr lang="en-US" dirty="0"/>
          </a:p>
        </p:txBody>
      </p:sp>
      <p:sp>
        <p:nvSpPr>
          <p:cNvPr id="4" name="Content Placeholder 3"/>
          <p:cNvSpPr>
            <a:spLocks noGrp="1"/>
          </p:cNvSpPr>
          <p:nvPr>
            <p:ph sz="half" idx="1"/>
          </p:nvPr>
        </p:nvSpPr>
        <p:spPr/>
        <p:txBody>
          <a:bodyPr/>
          <a:lstStyle/>
          <a:p>
            <a:r>
              <a:rPr lang="en-US" b="1" dirty="0" smtClean="0"/>
              <a:t>Scenario </a:t>
            </a:r>
            <a:r>
              <a:rPr lang="en-US" b="1" dirty="0" smtClean="0"/>
              <a:t>1:</a:t>
            </a:r>
          </a:p>
          <a:p>
            <a:pPr marL="0" lvl="0" indent="0">
              <a:buNone/>
            </a:pPr>
            <a:r>
              <a:rPr lang="en-US" dirty="0"/>
              <a:t>All the words from the user input text are present in database.</a:t>
            </a:r>
          </a:p>
          <a:p>
            <a:pPr marL="0" indent="0">
              <a:buNone/>
            </a:pPr>
            <a:endParaRPr lang="en-US" dirty="0" smtClean="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85543" y="1996225"/>
            <a:ext cx="4124901" cy="27501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892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generated </a:t>
            </a:r>
            <a:endParaRPr lang="en-US" dirty="0"/>
          </a:p>
        </p:txBody>
      </p:sp>
      <p:sp>
        <p:nvSpPr>
          <p:cNvPr id="3" name="Content Placeholder 2"/>
          <p:cNvSpPr>
            <a:spLocks noGrp="1"/>
          </p:cNvSpPr>
          <p:nvPr>
            <p:ph sz="half" idx="1"/>
          </p:nvPr>
        </p:nvSpPr>
        <p:spPr/>
        <p:txBody>
          <a:bodyPr/>
          <a:lstStyle/>
          <a:p>
            <a:r>
              <a:rPr lang="en-US" b="1" dirty="0" smtClean="0"/>
              <a:t>Scenario </a:t>
            </a:r>
            <a:r>
              <a:rPr lang="en-US" b="1" dirty="0" smtClean="0"/>
              <a:t>2:</a:t>
            </a:r>
          </a:p>
          <a:p>
            <a:pPr marL="0" lvl="0" indent="0">
              <a:buNone/>
            </a:pPr>
            <a:r>
              <a:rPr lang="en-US" dirty="0"/>
              <a:t>Some words from the user input text are not present in database and user wants to add those words to DataBase.</a:t>
            </a:r>
          </a:p>
          <a:p>
            <a:pPr marL="0" indent="0">
              <a:buNone/>
            </a:pPr>
            <a:endParaRPr lang="en-US" b="1" dirty="0" smtClean="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4" y="1905000"/>
            <a:ext cx="4811735" cy="4006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1565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generated</a:t>
            </a:r>
            <a:endParaRPr lang="en-US" dirty="0"/>
          </a:p>
        </p:txBody>
      </p:sp>
      <p:sp>
        <p:nvSpPr>
          <p:cNvPr id="3" name="Content Placeholder 2"/>
          <p:cNvSpPr>
            <a:spLocks noGrp="1"/>
          </p:cNvSpPr>
          <p:nvPr>
            <p:ph sz="half" idx="1"/>
          </p:nvPr>
        </p:nvSpPr>
        <p:spPr/>
        <p:txBody>
          <a:bodyPr/>
          <a:lstStyle/>
          <a:p>
            <a:r>
              <a:rPr lang="en-US" b="1" dirty="0" smtClean="0"/>
              <a:t>Scenario </a:t>
            </a:r>
            <a:r>
              <a:rPr lang="en-US" b="1" dirty="0" smtClean="0"/>
              <a:t>3:</a:t>
            </a:r>
          </a:p>
          <a:p>
            <a:pPr marL="0" lvl="0" indent="0">
              <a:buNone/>
            </a:pPr>
            <a:r>
              <a:rPr lang="en-US" dirty="0"/>
              <a:t>Some words from user input text are not present in database and user wants to look for suggestions for those words and replace them with one of the suggestions.</a:t>
            </a:r>
          </a:p>
          <a:p>
            <a:pPr marL="0" indent="0">
              <a:buNone/>
            </a:pPr>
            <a:endParaRPr lang="en-US" b="1" dirty="0" smtClean="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83380" y="772733"/>
            <a:ext cx="4971245" cy="5756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68800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generated</a:t>
            </a:r>
            <a:endParaRPr lang="en-US" dirty="0"/>
          </a:p>
        </p:txBody>
      </p:sp>
      <p:sp>
        <p:nvSpPr>
          <p:cNvPr id="3" name="Content Placeholder 2"/>
          <p:cNvSpPr>
            <a:spLocks noGrp="1"/>
          </p:cNvSpPr>
          <p:nvPr>
            <p:ph sz="half" idx="1"/>
          </p:nvPr>
        </p:nvSpPr>
        <p:spPr/>
        <p:txBody>
          <a:bodyPr/>
          <a:lstStyle/>
          <a:p>
            <a:r>
              <a:rPr lang="en-US" b="1" dirty="0" smtClean="0"/>
              <a:t>Scenario 4:</a:t>
            </a:r>
          </a:p>
          <a:p>
            <a:pPr marL="0" lvl="0" indent="0">
              <a:buNone/>
            </a:pPr>
            <a:r>
              <a:rPr lang="en-US" dirty="0"/>
              <a:t>User wants to look for suggestions but there is no suggestion for that word.</a:t>
            </a:r>
          </a:p>
          <a:p>
            <a:pPr marL="0" indent="0">
              <a:buNone/>
            </a:pPr>
            <a:endParaRPr lang="en-US" b="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4" y="2133600"/>
            <a:ext cx="4837493" cy="3777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1024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Content Placeholder 4"/>
          <p:cNvSpPr>
            <a:spLocks noGrp="1"/>
          </p:cNvSpPr>
          <p:nvPr>
            <p:ph idx="1"/>
          </p:nvPr>
        </p:nvSpPr>
        <p:spPr/>
        <p:txBody>
          <a:bodyPr/>
          <a:lstStyle/>
          <a:p>
            <a:pPr lvl="0">
              <a:buFont typeface="Arial" panose="020B0604020202020204" pitchFamily="34" charset="0"/>
              <a:buChar char="•"/>
            </a:pPr>
            <a:r>
              <a:rPr lang="en-US" dirty="0" smtClean="0"/>
              <a:t>[1] - </a:t>
            </a:r>
            <a:r>
              <a:rPr lang="en-US" u="sng" dirty="0">
                <a:hlinkClick r:id="rId2"/>
              </a:rPr>
              <a:t>http://</a:t>
            </a:r>
            <a:r>
              <a:rPr lang="en-US" u="sng" dirty="0" smtClean="0">
                <a:hlinkClick r:id="rId2"/>
              </a:rPr>
              <a:t>exceptional-code.blogspot.in/2011/07/coding-up-trie-prefix-tree.html</a:t>
            </a:r>
            <a:endParaRPr lang="en-US" u="sng" dirty="0" smtClean="0"/>
          </a:p>
          <a:p>
            <a:pPr>
              <a:buFont typeface="Arial" panose="020B0604020202020204" pitchFamily="34" charset="0"/>
              <a:buChar char="•"/>
            </a:pPr>
            <a:r>
              <a:rPr lang="en-US" dirty="0" smtClean="0"/>
              <a:t>WriteFile.java and Read.java -  </a:t>
            </a:r>
            <a:r>
              <a:rPr lang="en-US" u="sng" dirty="0">
                <a:hlinkClick r:id="rId3"/>
              </a:rPr>
              <a:t>http://</a:t>
            </a:r>
            <a:r>
              <a:rPr lang="en-US" u="sng" dirty="0" smtClean="0">
                <a:hlinkClick r:id="rId3"/>
              </a:rPr>
              <a:t>www.homeandlearn.co.uk/java</a:t>
            </a:r>
            <a:endParaRPr lang="en-US" u="sng" dirty="0" smtClean="0"/>
          </a:p>
          <a:p>
            <a:pPr>
              <a:buFont typeface="Arial" panose="020B0604020202020204" pitchFamily="34" charset="0"/>
              <a:buChar char="•"/>
            </a:pPr>
            <a:r>
              <a:rPr lang="en-US" dirty="0" smtClean="0"/>
              <a:t>DataBase</a:t>
            </a:r>
            <a:r>
              <a:rPr lang="en-US" dirty="0"/>
              <a:t> </a:t>
            </a:r>
            <a:r>
              <a:rPr lang="en-US" dirty="0" smtClean="0"/>
              <a:t>( word list ) -  </a:t>
            </a:r>
            <a:r>
              <a:rPr lang="en-US" u="sng" dirty="0">
                <a:hlinkClick r:id="rId4"/>
              </a:rPr>
              <a:t>http://www.englishclub.com/vocabulary/common-words-5000.htm</a:t>
            </a:r>
            <a:endParaRPr lang="en-US" dirty="0"/>
          </a:p>
          <a:p>
            <a:pPr lvl="0">
              <a:buFont typeface="Arial" panose="020B0604020202020204" pitchFamily="34" charset="0"/>
              <a:buChar char="•"/>
            </a:pP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590764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Brief Description:</a:t>
            </a:r>
          </a:p>
          <a:p>
            <a:pPr>
              <a:buFont typeface="Arial" panose="020B0604020202020204" pitchFamily="34" charset="0"/>
              <a:buChar char="•"/>
            </a:pPr>
            <a:r>
              <a:rPr lang="en-US" dirty="0" smtClean="0"/>
              <a:t>Implements simple spell checker of nearly 5000 words for English language</a:t>
            </a:r>
          </a:p>
          <a:p>
            <a:pPr>
              <a:buFont typeface="Arial" panose="020B0604020202020204" pitchFamily="34" charset="0"/>
              <a:buChar char="•"/>
            </a:pPr>
            <a:r>
              <a:rPr lang="en-US" dirty="0" smtClean="0"/>
              <a:t>User enters a text containing some strings and this text is passed for spell checking.</a:t>
            </a:r>
            <a:endParaRPr lang="en-US" dirty="0" smtClean="0"/>
          </a:p>
          <a:p>
            <a:pPr>
              <a:buFont typeface="Arial" panose="020B0604020202020204" pitchFamily="34" charset="0"/>
              <a:buChar char="•"/>
            </a:pPr>
            <a:r>
              <a:rPr lang="en-US" dirty="0" smtClean="0"/>
              <a:t>If spelling </a:t>
            </a:r>
            <a:r>
              <a:rPr lang="en-US" dirty="0" smtClean="0"/>
              <a:t>of each word in the text matches </a:t>
            </a:r>
            <a:r>
              <a:rPr lang="en-US" dirty="0" smtClean="0"/>
              <a:t>with </a:t>
            </a:r>
            <a:r>
              <a:rPr lang="en-US" dirty="0" smtClean="0"/>
              <a:t>words </a:t>
            </a:r>
            <a:r>
              <a:rPr lang="en-US" dirty="0" smtClean="0"/>
              <a:t>in database exactly, program asks user if he wants to save the </a:t>
            </a:r>
            <a:r>
              <a:rPr lang="en-US" dirty="0" smtClean="0"/>
              <a:t>text</a:t>
            </a:r>
            <a:r>
              <a:rPr lang="en-US" dirty="0" smtClean="0"/>
              <a:t> </a:t>
            </a:r>
            <a:r>
              <a:rPr lang="en-US" dirty="0" smtClean="0"/>
              <a:t>he entered in the form of a text </a:t>
            </a:r>
            <a:r>
              <a:rPr lang="en-US" dirty="0" smtClean="0"/>
              <a:t>file otherwise asks if he wants to add those words to Trie and database or see list of suggestions and replace that word with one of the suggestions and then save the text in a file.</a:t>
            </a:r>
            <a:endParaRPr lang="en-US" b="1" dirty="0" smtClean="0"/>
          </a:p>
          <a:p>
            <a:r>
              <a:rPr lang="en-US" b="1" dirty="0" smtClean="0"/>
              <a:t>Goal:</a:t>
            </a:r>
          </a:p>
          <a:p>
            <a:pPr>
              <a:buFont typeface="Arial" panose="020B0604020202020204" pitchFamily="34" charset="0"/>
              <a:buChar char="•"/>
            </a:pPr>
            <a:r>
              <a:rPr lang="en-US" dirty="0" smtClean="0"/>
              <a:t>To build a spell checker that shows whether input spelling is correct or not, gives suggestion list in case of non-matching input and let users add words to database</a:t>
            </a:r>
            <a:r>
              <a:rPr lang="en-US" dirty="0" smtClean="0"/>
              <a:t>. Also, user should be able to save whatever the text he gave as the input in a form of text file after spell checking of the text is done</a:t>
            </a:r>
            <a:endParaRPr lang="en-US" dirty="0" smtClean="0"/>
          </a:p>
          <a:p>
            <a:pPr>
              <a:buFont typeface="Arial" panose="020B0604020202020204" pitchFamily="34" charset="0"/>
              <a:buChar char="•"/>
            </a:pPr>
            <a:endParaRPr lang="en-US" dirty="0" smtClean="0"/>
          </a:p>
          <a:p>
            <a:endParaRPr lang="en-US" b="1"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422528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0175" y="1905000"/>
            <a:ext cx="5769736" cy="434125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803630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List of Data Structures:</a:t>
            </a:r>
          </a:p>
          <a:p>
            <a:pPr>
              <a:buFont typeface="Arial" panose="020B0604020202020204" pitchFamily="34" charset="0"/>
              <a:buChar char="•"/>
            </a:pPr>
            <a:r>
              <a:rPr lang="en-US" dirty="0" smtClean="0"/>
              <a:t>Trie tree</a:t>
            </a:r>
          </a:p>
          <a:p>
            <a:r>
              <a:rPr lang="en-US" b="1" dirty="0" smtClean="0"/>
              <a:t>Explanation of diagram:</a:t>
            </a:r>
          </a:p>
          <a:p>
            <a:pPr>
              <a:buFont typeface="Arial" panose="020B0604020202020204" pitchFamily="34" charset="0"/>
              <a:buChar char="•"/>
            </a:pPr>
            <a:r>
              <a:rPr lang="en-US" dirty="0" smtClean="0"/>
              <a:t>Generalized trie tree</a:t>
            </a:r>
          </a:p>
          <a:p>
            <a:pPr>
              <a:buFont typeface="Arial" panose="020B0604020202020204" pitchFamily="34" charset="0"/>
              <a:buChar char="•"/>
            </a:pPr>
            <a:r>
              <a:rPr lang="en-US" dirty="0" smtClean="0"/>
              <a:t>Root node empty and has 26 children (26 alphabets)</a:t>
            </a:r>
          </a:p>
          <a:p>
            <a:pPr>
              <a:buFont typeface="Arial" panose="020B0604020202020204" pitchFamily="34" charset="0"/>
              <a:buChar char="•"/>
            </a:pPr>
            <a:r>
              <a:rPr lang="en-US" dirty="0" smtClean="0"/>
              <a:t>Each child contains an alphabet and 26 children</a:t>
            </a:r>
          </a:p>
          <a:p>
            <a:pPr>
              <a:buFont typeface="Arial" panose="020B0604020202020204" pitchFamily="34" charset="0"/>
              <a:buChar char="•"/>
            </a:pPr>
            <a:r>
              <a:rPr lang="en-US" dirty="0" smtClean="0"/>
              <a:t> Black colored nodes show </a:t>
            </a:r>
            <a:r>
              <a:rPr lang="en-US" dirty="0"/>
              <a:t>f</a:t>
            </a:r>
            <a:r>
              <a:rPr lang="en-US" dirty="0" smtClean="0"/>
              <a:t>ullWord</a:t>
            </a:r>
          </a:p>
          <a:p>
            <a:pPr>
              <a:buFont typeface="Arial" panose="020B0604020202020204" pitchFamily="34" charset="0"/>
              <a:buChar char="•"/>
            </a:pPr>
            <a:r>
              <a:rPr lang="en-US" dirty="0" smtClean="0"/>
              <a:t>Green dots show remaining children</a:t>
            </a:r>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4097704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Programs</a:t>
            </a:r>
            <a:endParaRPr lang="en-US" dirty="0"/>
          </a:p>
        </p:txBody>
      </p:sp>
      <p:sp>
        <p:nvSpPr>
          <p:cNvPr id="3" name="Content Placeholder 2"/>
          <p:cNvSpPr>
            <a:spLocks noGrp="1"/>
          </p:cNvSpPr>
          <p:nvPr>
            <p:ph idx="1"/>
          </p:nvPr>
        </p:nvSpPr>
        <p:spPr/>
        <p:txBody>
          <a:bodyPr>
            <a:normAutofit/>
          </a:bodyPr>
          <a:lstStyle/>
          <a:p>
            <a:pPr marL="0" indent="0">
              <a:buNone/>
            </a:pPr>
            <a:endParaRPr lang="en-US" b="1" dirty="0" smtClean="0"/>
          </a:p>
          <a:p>
            <a:pPr>
              <a:buFont typeface="Arial" panose="020B0604020202020204" pitchFamily="34" charset="0"/>
              <a:buChar char="•"/>
            </a:pPr>
            <a:r>
              <a:rPr lang="en-US" dirty="0" smtClean="0"/>
              <a:t>TrieNode.java – Contains structure of a node in Trie</a:t>
            </a:r>
          </a:p>
          <a:p>
            <a:pPr>
              <a:buFont typeface="Arial" panose="020B0604020202020204" pitchFamily="34" charset="0"/>
              <a:buChar char="•"/>
            </a:pPr>
            <a:r>
              <a:rPr lang="en-US" dirty="0" smtClean="0"/>
              <a:t>TrieTree.java – Contains methods to insert, find words in tree, print tree and suggest words to user</a:t>
            </a:r>
          </a:p>
          <a:p>
            <a:pPr>
              <a:buFont typeface="Arial" panose="020B0604020202020204" pitchFamily="34" charset="0"/>
              <a:buChar char="•"/>
            </a:pPr>
            <a:r>
              <a:rPr lang="en-US" dirty="0" smtClean="0"/>
              <a:t>WriteFile.java – Contains method that </a:t>
            </a:r>
            <a:r>
              <a:rPr lang="en-US" dirty="0" smtClean="0"/>
              <a:t>writes text to a file</a:t>
            </a:r>
            <a:endParaRPr lang="en-US" dirty="0" smtClean="0"/>
          </a:p>
          <a:p>
            <a:pPr>
              <a:buFont typeface="Arial" panose="020B0604020202020204" pitchFamily="34" charset="0"/>
              <a:buChar char="•"/>
            </a:pPr>
            <a:r>
              <a:rPr lang="en-US" dirty="0" smtClean="0"/>
              <a:t>Read.java – Contains method to read word list from the database</a:t>
            </a:r>
          </a:p>
          <a:p>
            <a:pPr>
              <a:buFont typeface="Arial" panose="020B0604020202020204" pitchFamily="34" charset="0"/>
              <a:buChar char="•"/>
            </a:pPr>
            <a:r>
              <a:rPr lang="en-US" dirty="0" smtClean="0"/>
              <a:t>Check.java </a:t>
            </a:r>
            <a:r>
              <a:rPr lang="en-US" dirty="0" smtClean="0"/>
              <a:t>– </a:t>
            </a:r>
            <a:r>
              <a:rPr lang="en-US" dirty="0" smtClean="0"/>
              <a:t>Contains </a:t>
            </a:r>
            <a:r>
              <a:rPr lang="en-US" dirty="0"/>
              <a:t>methods that prompt user to enter a text, checks it for spelling and lets user save the text in a </a:t>
            </a:r>
            <a:r>
              <a:rPr lang="en-US" dirty="0" smtClean="0"/>
              <a:t>file</a:t>
            </a:r>
          </a:p>
          <a:p>
            <a:pPr>
              <a:buFont typeface="Arial" panose="020B0604020202020204" pitchFamily="34" charset="0"/>
              <a:buChar char="•"/>
            </a:pPr>
            <a:r>
              <a:rPr lang="en-US" dirty="0" smtClean="0"/>
              <a:t>Main.java – Implements main method</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762925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Snippets</a:t>
            </a:r>
            <a:endParaRPr lang="en-US" dirty="0"/>
          </a:p>
        </p:txBody>
      </p:sp>
      <p:sp>
        <p:nvSpPr>
          <p:cNvPr id="6" name="Content Placeholder 5"/>
          <p:cNvSpPr>
            <a:spLocks noGrp="1"/>
          </p:cNvSpPr>
          <p:nvPr>
            <p:ph sz="half" idx="1"/>
          </p:nvPr>
        </p:nvSpPr>
        <p:spPr/>
        <p:txBody>
          <a:bodyPr>
            <a:normAutofit fontScale="70000" lnSpcReduction="20000"/>
          </a:bodyPr>
          <a:lstStyle/>
          <a:p>
            <a:r>
              <a:rPr lang="en-US" sz="2400" b="1" dirty="0" smtClean="0"/>
              <a:t>TrieNode.java</a:t>
            </a:r>
          </a:p>
          <a:p>
            <a:pPr>
              <a:buFont typeface="Arial" panose="020B0604020202020204" pitchFamily="34" charset="0"/>
              <a:buChar char="•"/>
            </a:pPr>
            <a:r>
              <a:rPr lang="en-US" sz="2400" dirty="0" smtClean="0"/>
              <a:t>Structure of each node</a:t>
            </a:r>
          </a:p>
          <a:p>
            <a:pPr>
              <a:buFont typeface="Arial" panose="020B0604020202020204" pitchFamily="34" charset="0"/>
              <a:buChar char="•"/>
            </a:pPr>
            <a:r>
              <a:rPr lang="en-US" sz="2400" dirty="0" smtClean="0"/>
              <a:t>Contain an alphabet and link to other 26 nodes</a:t>
            </a:r>
          </a:p>
          <a:p>
            <a:pPr>
              <a:buFont typeface="Arial" panose="020B0604020202020204" pitchFamily="34" charset="0"/>
              <a:buChar char="•"/>
            </a:pPr>
            <a:r>
              <a:rPr lang="en-US" sz="2400" dirty="0"/>
              <a:t>f</a:t>
            </a:r>
            <a:r>
              <a:rPr lang="en-US" sz="2400" dirty="0" smtClean="0"/>
              <a:t>ullWord returns true when a word is completed in the tree</a:t>
            </a:r>
          </a:p>
          <a:p>
            <a:pPr>
              <a:buFont typeface="Arial" panose="020B0604020202020204" pitchFamily="34" charset="0"/>
              <a:buChar char="•"/>
            </a:pPr>
            <a:endParaRPr lang="en-US" sz="2400" dirty="0"/>
          </a:p>
        </p:txBody>
      </p:sp>
      <p:sp>
        <p:nvSpPr>
          <p:cNvPr id="7" name="Content Placeholder 6"/>
          <p:cNvSpPr>
            <a:spLocks noGrp="1"/>
          </p:cNvSpPr>
          <p:nvPr>
            <p:ph sz="half" idx="2"/>
          </p:nvPr>
        </p:nvSpPr>
        <p:spPr/>
        <p:txBody>
          <a:bodyPr>
            <a:normAutofit fontScale="70000" lnSpcReduction="20000"/>
          </a:bodyPr>
          <a:lstStyle/>
          <a:p>
            <a:pPr marL="0" indent="0">
              <a:buNone/>
            </a:pPr>
            <a:r>
              <a:rPr lang="en-US" dirty="0"/>
              <a:t>public class TrieNode</a:t>
            </a:r>
          </a:p>
          <a:p>
            <a:pPr marL="0" indent="0">
              <a:buNone/>
            </a:pPr>
            <a:r>
              <a:rPr lang="en-US" dirty="0"/>
              <a:t>{</a:t>
            </a:r>
          </a:p>
          <a:p>
            <a:pPr marL="0" indent="0">
              <a:buNone/>
            </a:pPr>
            <a:r>
              <a:rPr lang="en-US" dirty="0"/>
              <a:t>char letter;</a:t>
            </a:r>
          </a:p>
          <a:p>
            <a:pPr marL="0" indent="0">
              <a:buNone/>
            </a:pPr>
            <a:r>
              <a:rPr lang="en-US" dirty="0"/>
              <a:t>    TrieNode[] next;</a:t>
            </a:r>
          </a:p>
          <a:p>
            <a:pPr marL="0" indent="0">
              <a:buNone/>
            </a:pPr>
            <a:r>
              <a:rPr lang="en-US" dirty="0"/>
              <a:t>    boolean fullWord;</a:t>
            </a:r>
          </a:p>
          <a:p>
            <a:pPr marL="0" indent="0">
              <a:buNone/>
            </a:pPr>
            <a:r>
              <a:rPr lang="en-US" dirty="0"/>
              <a:t>    </a:t>
            </a:r>
          </a:p>
          <a:p>
            <a:pPr marL="0" indent="0">
              <a:buNone/>
            </a:pPr>
            <a:r>
              <a:rPr lang="en-US" dirty="0"/>
              <a:t>    TrieNode(char letter, boolean fullWord)</a:t>
            </a:r>
          </a:p>
          <a:p>
            <a:pPr marL="0" indent="0">
              <a:buNone/>
            </a:pPr>
            <a:r>
              <a:rPr lang="en-US" dirty="0"/>
              <a:t>    {</a:t>
            </a:r>
          </a:p>
          <a:p>
            <a:pPr marL="0" indent="0">
              <a:buNone/>
            </a:pPr>
            <a:r>
              <a:rPr lang="en-US" dirty="0"/>
              <a:t>        this.letter = letter;</a:t>
            </a:r>
          </a:p>
          <a:p>
            <a:pPr marL="0" indent="0">
              <a:buNone/>
            </a:pPr>
            <a:r>
              <a:rPr lang="en-US" dirty="0"/>
              <a:t>        next = new TrieNode[26];</a:t>
            </a:r>
          </a:p>
          <a:p>
            <a:pPr marL="0" indent="0">
              <a:buNone/>
            </a:pPr>
            <a:r>
              <a:rPr lang="en-US" dirty="0"/>
              <a:t>        this.fullWord = fullWord;</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315091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Snippets</a:t>
            </a:r>
            <a:endParaRPr lang="en-US" dirty="0"/>
          </a:p>
        </p:txBody>
      </p:sp>
      <p:sp>
        <p:nvSpPr>
          <p:cNvPr id="3" name="Content Placeholder 2"/>
          <p:cNvSpPr>
            <a:spLocks noGrp="1"/>
          </p:cNvSpPr>
          <p:nvPr>
            <p:ph sz="half" idx="1"/>
          </p:nvPr>
        </p:nvSpPr>
        <p:spPr/>
        <p:txBody>
          <a:bodyPr>
            <a:normAutofit fontScale="92500"/>
          </a:bodyPr>
          <a:lstStyle/>
          <a:p>
            <a:r>
              <a:rPr lang="en-US" b="1" dirty="0" smtClean="0"/>
              <a:t>TrieTree.java </a:t>
            </a:r>
            <a:endParaRPr lang="en-US" b="1" dirty="0" smtClean="0"/>
          </a:p>
          <a:p>
            <a:pPr>
              <a:buFont typeface="Arial" panose="020B0604020202020204" pitchFamily="34" charset="0"/>
              <a:buChar char="•"/>
            </a:pPr>
            <a:r>
              <a:rPr lang="en-US" dirty="0" smtClean="0"/>
              <a:t>Method to insert word in the </a:t>
            </a:r>
            <a:r>
              <a:rPr lang="en-US" dirty="0" smtClean="0"/>
              <a:t>tree [1]</a:t>
            </a:r>
            <a:endParaRPr lang="en-US" dirty="0" smtClean="0"/>
          </a:p>
          <a:p>
            <a:pPr>
              <a:buFont typeface="Arial" panose="020B0604020202020204" pitchFamily="34" charset="0"/>
              <a:buChar char="•"/>
            </a:pPr>
            <a:r>
              <a:rPr lang="en-US" dirty="0" smtClean="0"/>
              <a:t>Current node initialized with root</a:t>
            </a:r>
          </a:p>
          <a:p>
            <a:pPr>
              <a:buFont typeface="Arial" panose="020B0604020202020204" pitchFamily="34" charset="0"/>
              <a:buChar char="•"/>
            </a:pPr>
            <a:r>
              <a:rPr lang="en-US" dirty="0" smtClean="0"/>
              <a:t>For loop runs until word is completed</a:t>
            </a:r>
          </a:p>
          <a:p>
            <a:pPr>
              <a:buFont typeface="Arial" panose="020B0604020202020204" pitchFamily="34" charset="0"/>
              <a:buChar char="•"/>
            </a:pPr>
            <a:r>
              <a:rPr lang="en-US" dirty="0" smtClean="0"/>
              <a:t>Offset is 97 as alphabets start from ASCII 97</a:t>
            </a:r>
          </a:p>
          <a:p>
            <a:pPr>
              <a:buFont typeface="Arial" panose="020B0604020202020204" pitchFamily="34" charset="0"/>
              <a:buChar char="•"/>
            </a:pPr>
            <a:r>
              <a:rPr lang="en-US" dirty="0" smtClean="0"/>
              <a:t>If position is null letter is added there</a:t>
            </a:r>
          </a:p>
          <a:p>
            <a:pPr>
              <a:buFont typeface="Arial" panose="020B0604020202020204" pitchFamily="34" charset="0"/>
              <a:buChar char="•"/>
            </a:pPr>
            <a:r>
              <a:rPr lang="en-US" dirty="0" smtClean="0"/>
              <a:t>After each insertion new node created</a:t>
            </a:r>
          </a:p>
          <a:p>
            <a:pPr>
              <a:buFont typeface="Arial" panose="020B0604020202020204" pitchFamily="34" charset="0"/>
              <a:buChar char="•"/>
            </a:pPr>
            <a:endParaRPr lang="en-US" dirty="0"/>
          </a:p>
        </p:txBody>
      </p:sp>
      <p:sp>
        <p:nvSpPr>
          <p:cNvPr id="4" name="Content Placeholder 3"/>
          <p:cNvSpPr>
            <a:spLocks noGrp="1"/>
          </p:cNvSpPr>
          <p:nvPr>
            <p:ph sz="half" idx="2"/>
          </p:nvPr>
        </p:nvSpPr>
        <p:spPr>
          <a:xfrm>
            <a:off x="7006106" y="2133600"/>
            <a:ext cx="4846233" cy="4458146"/>
          </a:xfrm>
        </p:spPr>
        <p:txBody>
          <a:bodyPr>
            <a:normAutofit fontScale="92500"/>
          </a:bodyPr>
          <a:lstStyle/>
          <a:p>
            <a:pPr marL="0" indent="0">
              <a:buNone/>
            </a:pPr>
            <a:r>
              <a:rPr lang="en-US" sz="1400" dirty="0"/>
              <a:t>static void insertWord(TrieNode root, String word) {</a:t>
            </a:r>
          </a:p>
          <a:p>
            <a:pPr marL="0" indent="0">
              <a:buNone/>
            </a:pPr>
            <a:r>
              <a:rPr lang="en-US" sz="1400" dirty="0"/>
              <a:t>        int l = word.length();</a:t>
            </a:r>
          </a:p>
          <a:p>
            <a:pPr marL="0" indent="0">
              <a:buNone/>
            </a:pPr>
            <a:r>
              <a:rPr lang="en-US" sz="1400" dirty="0"/>
              <a:t>        char[] letters = word.toCharArray();</a:t>
            </a:r>
          </a:p>
          <a:p>
            <a:pPr marL="0" indent="0">
              <a:buNone/>
            </a:pPr>
            <a:r>
              <a:rPr lang="en-US" sz="1400" dirty="0"/>
              <a:t>        TrieNode current = root;</a:t>
            </a:r>
          </a:p>
          <a:p>
            <a:pPr marL="0" indent="0">
              <a:buNone/>
            </a:pPr>
            <a:r>
              <a:rPr lang="en-US" sz="1400" dirty="0"/>
              <a:t>        int position;</a:t>
            </a:r>
          </a:p>
          <a:p>
            <a:pPr marL="0" indent="0">
              <a:buNone/>
            </a:pPr>
            <a:r>
              <a:rPr lang="nn-NO" sz="1400" dirty="0"/>
              <a:t>        for (int i = 0; i &lt; l; i++)</a:t>
            </a:r>
          </a:p>
          <a:p>
            <a:pPr marL="0" indent="0">
              <a:buNone/>
            </a:pPr>
            <a:r>
              <a:rPr lang="en-US" sz="1400" dirty="0"/>
              <a:t>        {</a:t>
            </a:r>
          </a:p>
          <a:p>
            <a:pPr marL="0" indent="0">
              <a:buNone/>
            </a:pPr>
            <a:r>
              <a:rPr lang="en-US" sz="1400" dirty="0"/>
              <a:t>       		 position = letters[i]-97;                        </a:t>
            </a:r>
          </a:p>
          <a:p>
            <a:pPr marL="0" indent="0">
              <a:buNone/>
            </a:pPr>
            <a:r>
              <a:rPr lang="en-US" sz="1400" dirty="0"/>
              <a:t>           	 if (current.next[position] == null)                            			current.next[position] = new 			                 TrieNode(letters[i], i == l-1 ? true : false);</a:t>
            </a:r>
          </a:p>
          <a:p>
            <a:pPr marL="0" indent="0">
              <a:buNone/>
            </a:pPr>
            <a:r>
              <a:rPr lang="en-US" sz="1400" dirty="0"/>
              <a:t>            current = current.next[position];                   </a:t>
            </a:r>
          </a:p>
          <a:p>
            <a:pPr marL="0" indent="0">
              <a:buNone/>
            </a:pPr>
            <a:r>
              <a:rPr lang="en-US" sz="1400" dirty="0"/>
              <a:t>        }</a:t>
            </a:r>
          </a:p>
          <a:p>
            <a:pPr marL="0" indent="0">
              <a:buNone/>
            </a:pPr>
            <a:r>
              <a:rPr lang="en-US" sz="1400" dirty="0"/>
              <a:t>   }</a:t>
            </a:r>
          </a:p>
          <a:p>
            <a:pPr marL="0" indent="0">
              <a:buNone/>
            </a:pPr>
            <a:endParaRPr lang="en-US" sz="1400" dirty="0"/>
          </a:p>
        </p:txBody>
      </p:sp>
    </p:spTree>
    <p:extLst>
      <p:ext uri="{BB962C8B-B14F-4D97-AF65-F5344CB8AC3E}">
        <p14:creationId xmlns:p14="http://schemas.microsoft.com/office/powerpoint/2010/main" val="853554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Snippets</a:t>
            </a:r>
            <a:br>
              <a:rPr lang="en-US" dirty="0" smtClean="0"/>
            </a:br>
            <a:endParaRPr lang="en-US" dirty="0"/>
          </a:p>
        </p:txBody>
      </p:sp>
      <p:sp>
        <p:nvSpPr>
          <p:cNvPr id="3" name="Content Placeholder 2"/>
          <p:cNvSpPr>
            <a:spLocks noGrp="1"/>
          </p:cNvSpPr>
          <p:nvPr>
            <p:ph sz="half" idx="1"/>
          </p:nvPr>
        </p:nvSpPr>
        <p:spPr/>
        <p:txBody>
          <a:bodyPr>
            <a:normAutofit/>
          </a:bodyPr>
          <a:lstStyle/>
          <a:p>
            <a:r>
              <a:rPr lang="en-US" b="1" dirty="0" smtClean="0"/>
              <a:t>TrieTree.java</a:t>
            </a:r>
          </a:p>
          <a:p>
            <a:pPr>
              <a:buFont typeface="Arial" panose="020B0604020202020204" pitchFamily="34" charset="0"/>
              <a:buChar char="•"/>
            </a:pPr>
            <a:r>
              <a:rPr lang="en-US" dirty="0" smtClean="0"/>
              <a:t>Method to find a word from </a:t>
            </a:r>
            <a:r>
              <a:rPr lang="en-US" dirty="0" smtClean="0"/>
              <a:t>trie [1]</a:t>
            </a:r>
            <a:endParaRPr lang="en-US" dirty="0" smtClean="0"/>
          </a:p>
          <a:p>
            <a:pPr>
              <a:buFont typeface="Arial" panose="020B0604020202020204" pitchFamily="34" charset="0"/>
              <a:buChar char="•"/>
            </a:pPr>
            <a:r>
              <a:rPr lang="en-US" dirty="0" smtClean="0"/>
              <a:t>Current node initialized with root</a:t>
            </a:r>
          </a:p>
          <a:p>
            <a:pPr>
              <a:buFont typeface="Arial" panose="020B0604020202020204" pitchFamily="34" charset="0"/>
              <a:buChar char="•"/>
            </a:pPr>
            <a:r>
              <a:rPr lang="en-US" dirty="0" smtClean="0"/>
              <a:t>Returns true only when entered word is present in nodes of Trie</a:t>
            </a:r>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
        <p:nvSpPr>
          <p:cNvPr id="4" name="Content Placeholder 3"/>
          <p:cNvSpPr>
            <a:spLocks noGrp="1"/>
          </p:cNvSpPr>
          <p:nvPr>
            <p:ph sz="half" idx="2"/>
          </p:nvPr>
        </p:nvSpPr>
        <p:spPr>
          <a:xfrm>
            <a:off x="7190747" y="1197735"/>
            <a:ext cx="4313864" cy="5525037"/>
          </a:xfrm>
        </p:spPr>
        <p:txBody>
          <a:bodyPr>
            <a:normAutofit/>
          </a:bodyPr>
          <a:lstStyle/>
          <a:p>
            <a:pPr marL="0" indent="0">
              <a:buNone/>
            </a:pPr>
            <a:r>
              <a:rPr lang="en-US" sz="1400" dirty="0"/>
              <a:t>static boolean find(TrieNode root, String word) </a:t>
            </a:r>
            <a:r>
              <a:rPr lang="en-US" sz="1400" dirty="0" smtClean="0"/>
              <a:t>{</a:t>
            </a:r>
            <a:endParaRPr lang="en-US" sz="1400" dirty="0"/>
          </a:p>
          <a:p>
            <a:pPr marL="0" indent="0">
              <a:buNone/>
            </a:pPr>
            <a:r>
              <a:rPr lang="en-US" sz="1400" dirty="0"/>
              <a:t>        char[] letters = word.toCharArray();</a:t>
            </a:r>
          </a:p>
          <a:p>
            <a:pPr marL="0" indent="0">
              <a:buNone/>
            </a:pPr>
            <a:r>
              <a:rPr lang="en-US" sz="1400" dirty="0"/>
              <a:t>        int l = letters.length;</a:t>
            </a:r>
          </a:p>
          <a:p>
            <a:pPr marL="0" indent="0">
              <a:buNone/>
            </a:pPr>
            <a:r>
              <a:rPr lang="en-US" sz="1400" dirty="0"/>
              <a:t>        TrieNode current = root</a:t>
            </a:r>
            <a:r>
              <a:rPr lang="en-US" sz="1400" dirty="0" smtClean="0"/>
              <a:t>;</a:t>
            </a:r>
            <a:endParaRPr lang="en-US" sz="1400" dirty="0"/>
          </a:p>
          <a:p>
            <a:pPr marL="0" indent="0">
              <a:buNone/>
            </a:pPr>
            <a:r>
              <a:rPr lang="en-US" sz="1400" dirty="0"/>
              <a:t>        int i;</a:t>
            </a:r>
          </a:p>
          <a:p>
            <a:pPr marL="0" indent="0">
              <a:buNone/>
            </a:pPr>
            <a:r>
              <a:rPr lang="nn-NO" sz="1400" dirty="0"/>
              <a:t>        for (i = 0; i &lt; l; i</a:t>
            </a:r>
            <a:r>
              <a:rPr lang="nn-NO" sz="1400" dirty="0" smtClean="0"/>
              <a:t>++)</a:t>
            </a:r>
            <a:r>
              <a:rPr lang="en-US" sz="1400" dirty="0" smtClean="0"/>
              <a:t>  </a:t>
            </a:r>
            <a:r>
              <a:rPr lang="en-US" sz="1400" dirty="0"/>
              <a:t>{</a:t>
            </a:r>
          </a:p>
          <a:p>
            <a:pPr marL="0" indent="0">
              <a:buNone/>
            </a:pPr>
            <a:r>
              <a:rPr lang="en-US" sz="1400" dirty="0"/>
              <a:t>            if (current == null) </a:t>
            </a:r>
            <a:r>
              <a:rPr lang="en-US" sz="1400" dirty="0" smtClean="0"/>
              <a:t>             </a:t>
            </a:r>
            <a:endParaRPr lang="en-US" sz="1400" dirty="0"/>
          </a:p>
          <a:p>
            <a:pPr marL="0" indent="0">
              <a:buNone/>
            </a:pPr>
            <a:r>
              <a:rPr lang="en-US" sz="1400" dirty="0"/>
              <a:t>                return false;</a:t>
            </a:r>
          </a:p>
          <a:p>
            <a:pPr marL="0" indent="0">
              <a:buNone/>
            </a:pPr>
            <a:r>
              <a:rPr lang="en-US" sz="1400" dirty="0"/>
              <a:t>            current = current.next[letters[i]-97];</a:t>
            </a:r>
          </a:p>
          <a:p>
            <a:pPr marL="0" indent="0">
              <a:buNone/>
            </a:pPr>
            <a:r>
              <a:rPr lang="en-US" sz="1400" dirty="0"/>
              <a:t>        </a:t>
            </a:r>
            <a:r>
              <a:rPr lang="en-US" sz="1400" dirty="0" smtClean="0"/>
              <a:t>}</a:t>
            </a:r>
            <a:endParaRPr lang="en-US" sz="1400" dirty="0"/>
          </a:p>
          <a:p>
            <a:pPr marL="0" indent="0">
              <a:buNone/>
            </a:pPr>
            <a:r>
              <a:rPr lang="en-US" sz="1400" dirty="0"/>
              <a:t>        if (i == l &amp;&amp; current == null)          </a:t>
            </a:r>
          </a:p>
          <a:p>
            <a:pPr marL="0" indent="0">
              <a:buNone/>
            </a:pPr>
            <a:r>
              <a:rPr lang="en-US" sz="1400" dirty="0"/>
              <a:t>            return false;                  </a:t>
            </a:r>
          </a:p>
          <a:p>
            <a:pPr marL="0" indent="0">
              <a:buNone/>
            </a:pPr>
            <a:r>
              <a:rPr lang="en-US" sz="1400" dirty="0"/>
              <a:t>        if (current != null &amp;&amp; !current.fullWord)</a:t>
            </a:r>
          </a:p>
          <a:p>
            <a:pPr marL="0" indent="0">
              <a:buNone/>
            </a:pPr>
            <a:r>
              <a:rPr lang="en-US" sz="1400" dirty="0"/>
              <a:t>            return false</a:t>
            </a:r>
            <a:r>
              <a:rPr lang="en-US" sz="1400" dirty="0" smtClean="0"/>
              <a:t>;</a:t>
            </a:r>
            <a:endParaRPr lang="en-US" sz="1400" dirty="0"/>
          </a:p>
          <a:p>
            <a:pPr marL="0" indent="0">
              <a:buNone/>
            </a:pPr>
            <a:r>
              <a:rPr lang="en-US" sz="1400" dirty="0"/>
              <a:t>        return true;</a:t>
            </a:r>
          </a:p>
          <a:p>
            <a:pPr marL="0" indent="0">
              <a:buNone/>
            </a:pPr>
            <a:r>
              <a:rPr lang="en-US" sz="1400" dirty="0"/>
              <a:t>    }</a:t>
            </a:r>
          </a:p>
        </p:txBody>
      </p:sp>
    </p:spTree>
    <p:extLst>
      <p:ext uri="{BB962C8B-B14F-4D97-AF65-F5344CB8AC3E}">
        <p14:creationId xmlns:p14="http://schemas.microsoft.com/office/powerpoint/2010/main" val="2628187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Snippets</a:t>
            </a:r>
            <a:br>
              <a:rPr lang="en-US" dirty="0" smtClean="0"/>
            </a:br>
            <a:endParaRPr lang="en-US" dirty="0"/>
          </a:p>
        </p:txBody>
      </p:sp>
      <p:sp>
        <p:nvSpPr>
          <p:cNvPr id="3" name="Content Placeholder 2"/>
          <p:cNvSpPr>
            <a:spLocks noGrp="1"/>
          </p:cNvSpPr>
          <p:nvPr>
            <p:ph sz="half" idx="1"/>
          </p:nvPr>
        </p:nvSpPr>
        <p:spPr/>
        <p:txBody>
          <a:bodyPr>
            <a:normAutofit fontScale="62500" lnSpcReduction="20000"/>
          </a:bodyPr>
          <a:lstStyle/>
          <a:p>
            <a:r>
              <a:rPr lang="en-US" sz="2600" b="1" dirty="0" smtClean="0"/>
              <a:t>TrieTree.java</a:t>
            </a:r>
          </a:p>
          <a:p>
            <a:pPr>
              <a:buFont typeface="Arial" panose="020B0604020202020204" pitchFamily="34" charset="0"/>
              <a:buChar char="•"/>
            </a:pPr>
            <a:r>
              <a:rPr lang="en-US" sz="2600" dirty="0" smtClean="0"/>
              <a:t>Method to suggest words to users when input doesn’t matches with words in database</a:t>
            </a:r>
          </a:p>
          <a:p>
            <a:pPr>
              <a:buFont typeface="Arial" panose="020B0604020202020204" pitchFamily="34" charset="0"/>
              <a:buChar char="•"/>
            </a:pPr>
            <a:r>
              <a:rPr lang="en-US" sz="2600" dirty="0" smtClean="0"/>
              <a:t>Prints subtree for the word with current node as root</a:t>
            </a:r>
          </a:p>
          <a:p>
            <a:pPr marL="0" indent="0">
              <a:buNone/>
            </a:pPr>
            <a:endParaRPr lang="en-US" dirty="0"/>
          </a:p>
        </p:txBody>
      </p:sp>
      <p:sp>
        <p:nvSpPr>
          <p:cNvPr id="4" name="Content Placeholder 3"/>
          <p:cNvSpPr>
            <a:spLocks noGrp="1"/>
          </p:cNvSpPr>
          <p:nvPr>
            <p:ph sz="half" idx="2"/>
          </p:nvPr>
        </p:nvSpPr>
        <p:spPr>
          <a:xfrm>
            <a:off x="7190747" y="1403797"/>
            <a:ext cx="4313864" cy="5061398"/>
          </a:xfrm>
        </p:spPr>
        <p:txBody>
          <a:bodyPr>
            <a:normAutofit fontScale="62500" lnSpcReduction="20000"/>
          </a:bodyPr>
          <a:lstStyle/>
          <a:p>
            <a:pPr marL="0" indent="0">
              <a:buNone/>
            </a:pPr>
            <a:r>
              <a:rPr lang="en-US" dirty="0"/>
              <a:t> static void Suggest( TrieNode root , String word</a:t>
            </a:r>
            <a:r>
              <a:rPr lang="en-US" dirty="0" smtClean="0"/>
              <a:t>) </a:t>
            </a:r>
            <a:r>
              <a:rPr lang="en-US" dirty="0"/>
              <a:t>{</a:t>
            </a:r>
          </a:p>
          <a:p>
            <a:pPr marL="0" indent="0">
              <a:buNone/>
            </a:pPr>
            <a:r>
              <a:rPr lang="en-US" dirty="0"/>
              <a:t> char[] letters = word.toCharArray();</a:t>
            </a:r>
          </a:p>
          <a:p>
            <a:pPr marL="0" indent="0">
              <a:buNone/>
            </a:pPr>
            <a:r>
              <a:rPr lang="en-US" dirty="0"/>
              <a:t>     int l = letters.length;</a:t>
            </a:r>
          </a:p>
          <a:p>
            <a:pPr marL="0" indent="0">
              <a:buNone/>
            </a:pPr>
            <a:r>
              <a:rPr lang="en-US" dirty="0"/>
              <a:t>     TrieNode curNode = </a:t>
            </a:r>
            <a:r>
              <a:rPr lang="en-US" dirty="0" smtClean="0"/>
              <a:t>root;</a:t>
            </a:r>
          </a:p>
          <a:p>
            <a:pPr marL="0" indent="0">
              <a:buNone/>
            </a:pPr>
            <a:r>
              <a:rPr lang="en-US" dirty="0" smtClean="0"/>
              <a:t>     </a:t>
            </a:r>
            <a:r>
              <a:rPr lang="en-US" dirty="0"/>
              <a:t>int i=0;</a:t>
            </a:r>
          </a:p>
          <a:p>
            <a:pPr marL="0" indent="0">
              <a:buNone/>
            </a:pPr>
            <a:r>
              <a:rPr lang="en-US" dirty="0"/>
              <a:t>     for ( i=0 ; i&lt;l ; i</a:t>
            </a:r>
            <a:r>
              <a:rPr lang="en-US" dirty="0" smtClean="0"/>
              <a:t>++)</a:t>
            </a:r>
          </a:p>
          <a:p>
            <a:pPr marL="0" indent="0">
              <a:buNone/>
            </a:pPr>
            <a:r>
              <a:rPr lang="en-US" dirty="0"/>
              <a:t> </a:t>
            </a:r>
            <a:r>
              <a:rPr lang="en-US" dirty="0" smtClean="0"/>
              <a:t>   {</a:t>
            </a:r>
          </a:p>
          <a:p>
            <a:pPr marL="0" indent="0">
              <a:buNone/>
            </a:pPr>
            <a:r>
              <a:rPr lang="en-US" dirty="0" smtClean="0"/>
              <a:t>       if (curNode != null) </a:t>
            </a:r>
            <a:endParaRPr lang="en-US" dirty="0"/>
          </a:p>
          <a:p>
            <a:pPr marL="0" indent="0">
              <a:buNone/>
            </a:pPr>
            <a:r>
              <a:rPr lang="en-US" dirty="0"/>
              <a:t>     curNode = curNode.next[letters[i]-97</a:t>
            </a:r>
            <a:r>
              <a:rPr lang="en-US" dirty="0" smtClean="0"/>
              <a:t>];</a:t>
            </a:r>
          </a:p>
          <a:p>
            <a:pPr marL="0" indent="0">
              <a:buNone/>
            </a:pPr>
            <a:r>
              <a:rPr lang="en-US" dirty="0" smtClean="0"/>
              <a:t>   }</a:t>
            </a:r>
            <a:endParaRPr lang="en-US" dirty="0"/>
          </a:p>
          <a:p>
            <a:pPr marL="0" indent="0">
              <a:buNone/>
            </a:pPr>
            <a:r>
              <a:rPr lang="en-US" dirty="0"/>
              <a:t>     if (curNode == null)</a:t>
            </a:r>
          </a:p>
          <a:p>
            <a:pPr marL="0" indent="0">
              <a:buNone/>
            </a:pPr>
            <a:r>
              <a:rPr lang="en-US" dirty="0"/>
              <a:t>     System.</a:t>
            </a:r>
            <a:r>
              <a:rPr lang="en-US" i="1" dirty="0"/>
              <a:t>out.println( " No suggestion for : " + word);</a:t>
            </a:r>
          </a:p>
          <a:p>
            <a:pPr marL="0" indent="0">
              <a:buNone/>
            </a:pPr>
            <a:r>
              <a:rPr lang="en-US" dirty="0"/>
              <a:t>     </a:t>
            </a:r>
            <a:r>
              <a:rPr lang="en-US" dirty="0" smtClean="0"/>
              <a:t>else </a:t>
            </a:r>
            <a:r>
              <a:rPr lang="en-US" dirty="0"/>
              <a:t>{</a:t>
            </a:r>
          </a:p>
          <a:p>
            <a:pPr marL="0" indent="0">
              <a:buNone/>
            </a:pPr>
            <a:r>
              <a:rPr lang="en-US" dirty="0"/>
              <a:t>     System.</a:t>
            </a:r>
            <a:r>
              <a:rPr lang="en-US" i="1" dirty="0"/>
              <a:t>out.println(" Suggested words for : " + word );</a:t>
            </a:r>
          </a:p>
          <a:p>
            <a:pPr marL="0" indent="0">
              <a:buNone/>
            </a:pPr>
            <a:r>
              <a:rPr lang="en-US" dirty="0"/>
              <a:t>     char[] branch = new char[50];</a:t>
            </a:r>
          </a:p>
          <a:p>
            <a:pPr marL="0" indent="0">
              <a:buNone/>
            </a:pPr>
            <a:r>
              <a:rPr lang="en-US" dirty="0"/>
              <a:t>     </a:t>
            </a:r>
            <a:r>
              <a:rPr lang="en-US" i="1" dirty="0"/>
              <a:t>PrintSuggestions(curNode , 0 , branch, word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759435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865</TotalTime>
  <Words>996</Words>
  <Application>Microsoft Office PowerPoint</Application>
  <PresentationFormat>Widescreen</PresentationFormat>
  <Paragraphs>154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Spell Checker</vt:lpstr>
      <vt:lpstr>Project Description</vt:lpstr>
      <vt:lpstr>Logical Diagram</vt:lpstr>
      <vt:lpstr>PowerPoint Presentation</vt:lpstr>
      <vt:lpstr>List of Programs</vt:lpstr>
      <vt:lpstr>Code Snippets</vt:lpstr>
      <vt:lpstr>Code Snippets</vt:lpstr>
      <vt:lpstr>Code Snippets </vt:lpstr>
      <vt:lpstr>Code Snippets </vt:lpstr>
      <vt:lpstr>Code Snippets</vt:lpstr>
      <vt:lpstr>Input values</vt:lpstr>
      <vt:lpstr>Outputs generated</vt:lpstr>
      <vt:lpstr>Outputs generated </vt:lpstr>
      <vt:lpstr>Outputs generated</vt:lpstr>
      <vt:lpstr>Outputs generated</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Pranali Raval</dc:creator>
  <cp:lastModifiedBy>Pranali Raval</cp:lastModifiedBy>
  <cp:revision>26</cp:revision>
  <dcterms:created xsi:type="dcterms:W3CDTF">2014-09-23T11:58:31Z</dcterms:created>
  <dcterms:modified xsi:type="dcterms:W3CDTF">2014-10-12T13:56:35Z</dcterms:modified>
</cp:coreProperties>
</file>