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3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8" r:id="rId7"/>
    <p:sldId id="262" r:id="rId8"/>
    <p:sldId id="263" r:id="rId9"/>
    <p:sldId id="269" r:id="rId10"/>
    <p:sldId id="270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13"/>
  </p:normalViewPr>
  <p:slideViewPr>
    <p:cSldViewPr snapToGrid="0" snapToObjects="1">
      <p:cViewPr varScale="1">
        <p:scale>
          <a:sx n="107" d="100"/>
          <a:sy n="107" d="100"/>
        </p:scale>
        <p:origin x="1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9BC150-BB6F-4AD8-97FB-66FDC26482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74F6749-DEE0-473F-99A0-0A47A8493F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 STATEMENT</a:t>
          </a:r>
        </a:p>
      </dgm:t>
    </dgm:pt>
    <dgm:pt modelId="{E4DC0C34-A399-4141-8094-3FBFE3D29554}" type="parTrans" cxnId="{8FE45758-9018-40FC-97A7-27137E2CE7E8}">
      <dgm:prSet/>
      <dgm:spPr/>
      <dgm:t>
        <a:bodyPr/>
        <a:lstStyle/>
        <a:p>
          <a:endParaRPr lang="en-US"/>
        </a:p>
      </dgm:t>
    </dgm:pt>
    <dgm:pt modelId="{80C84913-CAB7-4FED-96D5-5730A8637952}" type="sibTrans" cxnId="{8FE45758-9018-40FC-97A7-27137E2CE7E8}">
      <dgm:prSet/>
      <dgm:spPr/>
      <dgm:t>
        <a:bodyPr/>
        <a:lstStyle/>
        <a:p>
          <a:endParaRPr lang="en-US"/>
        </a:p>
      </dgm:t>
    </dgm:pt>
    <dgm:pt modelId="{82A909F6-DB3C-4A9C-84BA-EC949404F2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OVERVIEW</a:t>
          </a:r>
        </a:p>
      </dgm:t>
    </dgm:pt>
    <dgm:pt modelId="{AAAF200C-2DFC-490D-8DF3-859547B92AA7}" type="parTrans" cxnId="{475B458F-6BFA-4E4B-BFC0-2144A12C3FFF}">
      <dgm:prSet/>
      <dgm:spPr/>
      <dgm:t>
        <a:bodyPr/>
        <a:lstStyle/>
        <a:p>
          <a:endParaRPr lang="en-US"/>
        </a:p>
      </dgm:t>
    </dgm:pt>
    <dgm:pt modelId="{D42D9715-7C4F-420F-A3FD-17DBBA877CC8}" type="sibTrans" cxnId="{475B458F-6BFA-4E4B-BFC0-2144A12C3FFF}">
      <dgm:prSet/>
      <dgm:spPr/>
      <dgm:t>
        <a:bodyPr/>
        <a:lstStyle/>
        <a:p>
          <a:endParaRPr lang="en-US"/>
        </a:p>
      </dgm:t>
    </dgm:pt>
    <dgm:pt modelId="{0F263E02-F128-4D94-84FD-D616F9B253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MACHINE LEARNING MODELS </a:t>
          </a:r>
        </a:p>
      </dgm:t>
    </dgm:pt>
    <dgm:pt modelId="{58821E56-7A41-4E7B-8C26-A4B9F4D8E9DD}" type="parTrans" cxnId="{90461F08-2F29-479B-B838-1B2D27E02A65}">
      <dgm:prSet/>
      <dgm:spPr/>
      <dgm:t>
        <a:bodyPr/>
        <a:lstStyle/>
        <a:p>
          <a:endParaRPr lang="en-US"/>
        </a:p>
      </dgm:t>
    </dgm:pt>
    <dgm:pt modelId="{B029B93C-DA47-431F-8E2C-5CFEB41F462D}" type="sibTrans" cxnId="{90461F08-2F29-479B-B838-1B2D27E02A65}">
      <dgm:prSet/>
      <dgm:spPr/>
      <dgm:t>
        <a:bodyPr/>
        <a:lstStyle/>
        <a:p>
          <a:endParaRPr lang="en-US"/>
        </a:p>
      </dgm:t>
    </dgm:pt>
    <dgm:pt modelId="{D3308735-88A8-4952-A86B-686A871D98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RESULTS</a:t>
          </a:r>
        </a:p>
      </dgm:t>
    </dgm:pt>
    <dgm:pt modelId="{200EBB25-B136-404E-9AC8-8AE87BDEBD1E}" type="parTrans" cxnId="{82126BC8-C077-4FDB-B1DC-8CDBB263C005}">
      <dgm:prSet/>
      <dgm:spPr/>
      <dgm:t>
        <a:bodyPr/>
        <a:lstStyle/>
        <a:p>
          <a:endParaRPr lang="en-US"/>
        </a:p>
      </dgm:t>
    </dgm:pt>
    <dgm:pt modelId="{E20DA359-22CD-4575-AB07-66C3CAC7BFA3}" type="sibTrans" cxnId="{82126BC8-C077-4FDB-B1DC-8CDBB263C005}">
      <dgm:prSet/>
      <dgm:spPr/>
      <dgm:t>
        <a:bodyPr/>
        <a:lstStyle/>
        <a:p>
          <a:endParaRPr lang="en-US"/>
        </a:p>
      </dgm:t>
    </dgm:pt>
    <dgm:pt modelId="{9180EB11-3A13-4E02-88C1-1E8B8B48B8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 INSIGHTS</a:t>
          </a:r>
        </a:p>
      </dgm:t>
    </dgm:pt>
    <dgm:pt modelId="{2574F8BE-0E54-46A7-88C8-D0E11DB138FB}" type="parTrans" cxnId="{770A9F75-D9D1-4D7B-B438-C0B2192F2059}">
      <dgm:prSet/>
      <dgm:spPr/>
      <dgm:t>
        <a:bodyPr/>
        <a:lstStyle/>
        <a:p>
          <a:endParaRPr lang="en-US"/>
        </a:p>
      </dgm:t>
    </dgm:pt>
    <dgm:pt modelId="{6A8610F4-19D6-4A6A-A4CC-115654A6B536}" type="sibTrans" cxnId="{770A9F75-D9D1-4D7B-B438-C0B2192F2059}">
      <dgm:prSet/>
      <dgm:spPr/>
      <dgm:t>
        <a:bodyPr/>
        <a:lstStyle/>
        <a:p>
          <a:endParaRPr lang="en-US"/>
        </a:p>
      </dgm:t>
    </dgm:pt>
    <dgm:pt modelId="{32B91704-D378-4B4D-8F8D-995F6DFCD2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INTRODUCTION</a:t>
          </a:r>
        </a:p>
      </dgm:t>
    </dgm:pt>
    <dgm:pt modelId="{DD62D281-50E8-4CCE-9E9B-C0F37ED8C6A5}" type="sibTrans" cxnId="{BC8800AB-F287-4141-BD54-55A85434095C}">
      <dgm:prSet/>
      <dgm:spPr/>
      <dgm:t>
        <a:bodyPr/>
        <a:lstStyle/>
        <a:p>
          <a:endParaRPr lang="en-US"/>
        </a:p>
      </dgm:t>
    </dgm:pt>
    <dgm:pt modelId="{91711225-2B4C-407D-B5F7-EAFD4CE7D949}" type="parTrans" cxnId="{BC8800AB-F287-4141-BD54-55A85434095C}">
      <dgm:prSet/>
      <dgm:spPr/>
      <dgm:t>
        <a:bodyPr/>
        <a:lstStyle/>
        <a:p>
          <a:endParaRPr lang="en-US"/>
        </a:p>
      </dgm:t>
    </dgm:pt>
    <dgm:pt modelId="{C8D39E6B-82CA-4A6F-AD77-D37A30500CC6}" type="pres">
      <dgm:prSet presAssocID="{6F9BC150-BB6F-4AD8-97FB-66FDC2648225}" presName="root" presStyleCnt="0">
        <dgm:presLayoutVars>
          <dgm:dir/>
          <dgm:resizeHandles val="exact"/>
        </dgm:presLayoutVars>
      </dgm:prSet>
      <dgm:spPr/>
    </dgm:pt>
    <dgm:pt modelId="{0B8CC19F-75EE-4E9B-B84B-EC9BEA378EC4}" type="pres">
      <dgm:prSet presAssocID="{32B91704-D378-4B4D-8F8D-995F6DFCD2E9}" presName="compNode" presStyleCnt="0"/>
      <dgm:spPr/>
    </dgm:pt>
    <dgm:pt modelId="{54246C09-8DF5-4B82-A3F2-D28C35DCE04D}" type="pres">
      <dgm:prSet presAssocID="{32B91704-D378-4B4D-8F8D-995F6DFCD2E9}" presName="bgRect" presStyleLbl="bgShp" presStyleIdx="0" presStyleCnt="6"/>
      <dgm:spPr/>
    </dgm:pt>
    <dgm:pt modelId="{71DFBBA6-773B-4BF4-B4F1-C9800161F7BF}" type="pres">
      <dgm:prSet presAssocID="{32B91704-D378-4B4D-8F8D-995F6DFCD2E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C3BE778-6EB3-4181-8BAE-73C7CE7AE7AC}" type="pres">
      <dgm:prSet presAssocID="{32B91704-D378-4B4D-8F8D-995F6DFCD2E9}" presName="spaceRect" presStyleCnt="0"/>
      <dgm:spPr/>
    </dgm:pt>
    <dgm:pt modelId="{6466FE1B-A23A-45BE-B84B-897EB0546B3A}" type="pres">
      <dgm:prSet presAssocID="{32B91704-D378-4B4D-8F8D-995F6DFCD2E9}" presName="parTx" presStyleLbl="revTx" presStyleIdx="0" presStyleCnt="6">
        <dgm:presLayoutVars>
          <dgm:chMax val="0"/>
          <dgm:chPref val="0"/>
        </dgm:presLayoutVars>
      </dgm:prSet>
      <dgm:spPr/>
    </dgm:pt>
    <dgm:pt modelId="{480A370E-7E2A-470D-A1AC-80AC9564B429}" type="pres">
      <dgm:prSet presAssocID="{DD62D281-50E8-4CCE-9E9B-C0F37ED8C6A5}" presName="sibTrans" presStyleCnt="0"/>
      <dgm:spPr/>
    </dgm:pt>
    <dgm:pt modelId="{AD238754-98B4-4395-8868-8176B64F5A11}" type="pres">
      <dgm:prSet presAssocID="{D74F6749-DEE0-473F-99A0-0A47A8493F23}" presName="compNode" presStyleCnt="0"/>
      <dgm:spPr/>
    </dgm:pt>
    <dgm:pt modelId="{467D7F14-4B93-4182-83B5-B8F5358D2680}" type="pres">
      <dgm:prSet presAssocID="{D74F6749-DEE0-473F-99A0-0A47A8493F23}" presName="bgRect" presStyleLbl="bgShp" presStyleIdx="1" presStyleCnt="6"/>
      <dgm:spPr/>
    </dgm:pt>
    <dgm:pt modelId="{DF0D371F-EB79-45AF-B73B-7F0303EF9431}" type="pres">
      <dgm:prSet presAssocID="{D74F6749-DEE0-473F-99A0-0A47A8493F2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97927437-74FB-46D1-B896-1197DF29C5D6}" type="pres">
      <dgm:prSet presAssocID="{D74F6749-DEE0-473F-99A0-0A47A8493F23}" presName="spaceRect" presStyleCnt="0"/>
      <dgm:spPr/>
    </dgm:pt>
    <dgm:pt modelId="{1944490C-D24F-44FC-A537-5B505615BD25}" type="pres">
      <dgm:prSet presAssocID="{D74F6749-DEE0-473F-99A0-0A47A8493F23}" presName="parTx" presStyleLbl="revTx" presStyleIdx="1" presStyleCnt="6">
        <dgm:presLayoutVars>
          <dgm:chMax val="0"/>
          <dgm:chPref val="0"/>
        </dgm:presLayoutVars>
      </dgm:prSet>
      <dgm:spPr/>
    </dgm:pt>
    <dgm:pt modelId="{CC014846-E56C-48FC-B9F1-8D68F1D9C671}" type="pres">
      <dgm:prSet presAssocID="{80C84913-CAB7-4FED-96D5-5730A8637952}" presName="sibTrans" presStyleCnt="0"/>
      <dgm:spPr/>
    </dgm:pt>
    <dgm:pt modelId="{72E60003-5BA7-4C13-97F5-E8ABA80EC73D}" type="pres">
      <dgm:prSet presAssocID="{82A909F6-DB3C-4A9C-84BA-EC949404F28F}" presName="compNode" presStyleCnt="0"/>
      <dgm:spPr/>
    </dgm:pt>
    <dgm:pt modelId="{27DD62EF-107B-4135-B91C-243ED22FC1E0}" type="pres">
      <dgm:prSet presAssocID="{82A909F6-DB3C-4A9C-84BA-EC949404F28F}" presName="bgRect" presStyleLbl="bgShp" presStyleIdx="2" presStyleCnt="6"/>
      <dgm:spPr/>
    </dgm:pt>
    <dgm:pt modelId="{D9A0F558-A3F8-4AFE-A2FC-706CD049142B}" type="pres">
      <dgm:prSet presAssocID="{82A909F6-DB3C-4A9C-84BA-EC949404F28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34A882A-6479-461D-A571-6C5BD9D95DB1}" type="pres">
      <dgm:prSet presAssocID="{82A909F6-DB3C-4A9C-84BA-EC949404F28F}" presName="spaceRect" presStyleCnt="0"/>
      <dgm:spPr/>
    </dgm:pt>
    <dgm:pt modelId="{666D49ED-B9C9-44EC-9129-D2E02A474226}" type="pres">
      <dgm:prSet presAssocID="{82A909F6-DB3C-4A9C-84BA-EC949404F28F}" presName="parTx" presStyleLbl="revTx" presStyleIdx="2" presStyleCnt="6">
        <dgm:presLayoutVars>
          <dgm:chMax val="0"/>
          <dgm:chPref val="0"/>
        </dgm:presLayoutVars>
      </dgm:prSet>
      <dgm:spPr/>
    </dgm:pt>
    <dgm:pt modelId="{B78F5EB3-BD03-4DBC-93E9-6E624DC15272}" type="pres">
      <dgm:prSet presAssocID="{D42D9715-7C4F-420F-A3FD-17DBBA877CC8}" presName="sibTrans" presStyleCnt="0"/>
      <dgm:spPr/>
    </dgm:pt>
    <dgm:pt modelId="{D7C92B1C-35DF-42A3-93CD-C2D336AAB052}" type="pres">
      <dgm:prSet presAssocID="{0F263E02-F128-4D94-84FD-D616F9B2534C}" presName="compNode" presStyleCnt="0"/>
      <dgm:spPr/>
    </dgm:pt>
    <dgm:pt modelId="{DEE67A10-B834-41E0-80A6-E9F55A06EFE9}" type="pres">
      <dgm:prSet presAssocID="{0F263E02-F128-4D94-84FD-D616F9B2534C}" presName="bgRect" presStyleLbl="bgShp" presStyleIdx="3" presStyleCnt="6"/>
      <dgm:spPr/>
    </dgm:pt>
    <dgm:pt modelId="{06C700C8-6E38-4863-BFA5-8F50BC651EB7}" type="pres">
      <dgm:prSet presAssocID="{0F263E02-F128-4D94-84FD-D616F9B2534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BC03A00-0C20-4D45-9A7C-4DF3576A4C9C}" type="pres">
      <dgm:prSet presAssocID="{0F263E02-F128-4D94-84FD-D616F9B2534C}" presName="spaceRect" presStyleCnt="0"/>
      <dgm:spPr/>
    </dgm:pt>
    <dgm:pt modelId="{02DE8B2F-4883-49CD-AE8B-A8C68834876A}" type="pres">
      <dgm:prSet presAssocID="{0F263E02-F128-4D94-84FD-D616F9B2534C}" presName="parTx" presStyleLbl="revTx" presStyleIdx="3" presStyleCnt="6">
        <dgm:presLayoutVars>
          <dgm:chMax val="0"/>
          <dgm:chPref val="0"/>
        </dgm:presLayoutVars>
      </dgm:prSet>
      <dgm:spPr/>
    </dgm:pt>
    <dgm:pt modelId="{B00579F6-EFE9-4F5E-A1AB-B1767807AAF2}" type="pres">
      <dgm:prSet presAssocID="{B029B93C-DA47-431F-8E2C-5CFEB41F462D}" presName="sibTrans" presStyleCnt="0"/>
      <dgm:spPr/>
    </dgm:pt>
    <dgm:pt modelId="{5788D280-50EF-4EDD-989D-FBDD657D0D33}" type="pres">
      <dgm:prSet presAssocID="{D3308735-88A8-4952-A86B-686A871D9870}" presName="compNode" presStyleCnt="0"/>
      <dgm:spPr/>
    </dgm:pt>
    <dgm:pt modelId="{93ADB991-3C59-4B6C-8201-440A1CA57312}" type="pres">
      <dgm:prSet presAssocID="{D3308735-88A8-4952-A86B-686A871D9870}" presName="bgRect" presStyleLbl="bgShp" presStyleIdx="4" presStyleCnt="6"/>
      <dgm:spPr/>
    </dgm:pt>
    <dgm:pt modelId="{7BF92097-C28D-4584-AA0A-0D9258D6079A}" type="pres">
      <dgm:prSet presAssocID="{D3308735-88A8-4952-A86B-686A871D987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B4EE166-929B-4D38-A450-CFCA2102B6D6}" type="pres">
      <dgm:prSet presAssocID="{D3308735-88A8-4952-A86B-686A871D9870}" presName="spaceRect" presStyleCnt="0"/>
      <dgm:spPr/>
    </dgm:pt>
    <dgm:pt modelId="{3E8A4403-9632-4137-99EC-C244E0D2CC07}" type="pres">
      <dgm:prSet presAssocID="{D3308735-88A8-4952-A86B-686A871D9870}" presName="parTx" presStyleLbl="revTx" presStyleIdx="4" presStyleCnt="6">
        <dgm:presLayoutVars>
          <dgm:chMax val="0"/>
          <dgm:chPref val="0"/>
        </dgm:presLayoutVars>
      </dgm:prSet>
      <dgm:spPr/>
    </dgm:pt>
    <dgm:pt modelId="{8FDECECC-651D-4799-9504-C0629E2E3402}" type="pres">
      <dgm:prSet presAssocID="{E20DA359-22CD-4575-AB07-66C3CAC7BFA3}" presName="sibTrans" presStyleCnt="0"/>
      <dgm:spPr/>
    </dgm:pt>
    <dgm:pt modelId="{96ED9EEC-F374-4584-95F9-12017AE046FE}" type="pres">
      <dgm:prSet presAssocID="{9180EB11-3A13-4E02-88C1-1E8B8B48B84E}" presName="compNode" presStyleCnt="0"/>
      <dgm:spPr/>
    </dgm:pt>
    <dgm:pt modelId="{71EBA373-245D-4E84-958F-1C8DFF7499E6}" type="pres">
      <dgm:prSet presAssocID="{9180EB11-3A13-4E02-88C1-1E8B8B48B84E}" presName="bgRect" presStyleLbl="bgShp" presStyleIdx="5" presStyleCnt="6"/>
      <dgm:spPr/>
    </dgm:pt>
    <dgm:pt modelId="{44DA8CCF-9895-4F6F-93C8-20EDF057AA79}" type="pres">
      <dgm:prSet presAssocID="{9180EB11-3A13-4E02-88C1-1E8B8B48B84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1C86C621-B7BE-4803-8CE7-5E46F40FF118}" type="pres">
      <dgm:prSet presAssocID="{9180EB11-3A13-4E02-88C1-1E8B8B48B84E}" presName="spaceRect" presStyleCnt="0"/>
      <dgm:spPr/>
    </dgm:pt>
    <dgm:pt modelId="{362B66D8-7116-4106-9CFE-E17EE7B5155E}" type="pres">
      <dgm:prSet presAssocID="{9180EB11-3A13-4E02-88C1-1E8B8B48B84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0C53502-45C3-4FBF-A1B3-9A32CB8E653F}" type="presOf" srcId="{D3308735-88A8-4952-A86B-686A871D9870}" destId="{3E8A4403-9632-4137-99EC-C244E0D2CC07}" srcOrd="0" destOrd="0" presId="urn:microsoft.com/office/officeart/2018/2/layout/IconVerticalSolidList"/>
    <dgm:cxn modelId="{90461F08-2F29-479B-B838-1B2D27E02A65}" srcId="{6F9BC150-BB6F-4AD8-97FB-66FDC2648225}" destId="{0F263E02-F128-4D94-84FD-D616F9B2534C}" srcOrd="3" destOrd="0" parTransId="{58821E56-7A41-4E7B-8C26-A4B9F4D8E9DD}" sibTransId="{B029B93C-DA47-431F-8E2C-5CFEB41F462D}"/>
    <dgm:cxn modelId="{7AEE464C-1251-4455-8B92-B2494CA328D4}" type="presOf" srcId="{0F263E02-F128-4D94-84FD-D616F9B2534C}" destId="{02DE8B2F-4883-49CD-AE8B-A8C68834876A}" srcOrd="0" destOrd="0" presId="urn:microsoft.com/office/officeart/2018/2/layout/IconVerticalSolidList"/>
    <dgm:cxn modelId="{920CAD55-894B-405F-AC94-0E03F31358DD}" type="presOf" srcId="{6F9BC150-BB6F-4AD8-97FB-66FDC2648225}" destId="{C8D39E6B-82CA-4A6F-AD77-D37A30500CC6}" srcOrd="0" destOrd="0" presId="urn:microsoft.com/office/officeart/2018/2/layout/IconVerticalSolidList"/>
    <dgm:cxn modelId="{8FE45758-9018-40FC-97A7-27137E2CE7E8}" srcId="{6F9BC150-BB6F-4AD8-97FB-66FDC2648225}" destId="{D74F6749-DEE0-473F-99A0-0A47A8493F23}" srcOrd="1" destOrd="0" parTransId="{E4DC0C34-A399-4141-8094-3FBFE3D29554}" sibTransId="{80C84913-CAB7-4FED-96D5-5730A8637952}"/>
    <dgm:cxn modelId="{770A9F75-D9D1-4D7B-B438-C0B2192F2059}" srcId="{6F9BC150-BB6F-4AD8-97FB-66FDC2648225}" destId="{9180EB11-3A13-4E02-88C1-1E8B8B48B84E}" srcOrd="5" destOrd="0" parTransId="{2574F8BE-0E54-46A7-88C8-D0E11DB138FB}" sibTransId="{6A8610F4-19D6-4A6A-A4CC-115654A6B536}"/>
    <dgm:cxn modelId="{475B458F-6BFA-4E4B-BFC0-2144A12C3FFF}" srcId="{6F9BC150-BB6F-4AD8-97FB-66FDC2648225}" destId="{82A909F6-DB3C-4A9C-84BA-EC949404F28F}" srcOrd="2" destOrd="0" parTransId="{AAAF200C-2DFC-490D-8DF3-859547B92AA7}" sibTransId="{D42D9715-7C4F-420F-A3FD-17DBBA877CC8}"/>
    <dgm:cxn modelId="{255FF8A8-6D80-4C23-947C-A0356AEA4F50}" type="presOf" srcId="{32B91704-D378-4B4D-8F8D-995F6DFCD2E9}" destId="{6466FE1B-A23A-45BE-B84B-897EB0546B3A}" srcOrd="0" destOrd="0" presId="urn:microsoft.com/office/officeart/2018/2/layout/IconVerticalSolidList"/>
    <dgm:cxn modelId="{BC8800AB-F287-4141-BD54-55A85434095C}" srcId="{6F9BC150-BB6F-4AD8-97FB-66FDC2648225}" destId="{32B91704-D378-4B4D-8F8D-995F6DFCD2E9}" srcOrd="0" destOrd="0" parTransId="{91711225-2B4C-407D-B5F7-EAFD4CE7D949}" sibTransId="{DD62D281-50E8-4CCE-9E9B-C0F37ED8C6A5}"/>
    <dgm:cxn modelId="{143B6DC4-4FBC-4C1D-8DED-09FB30F92C39}" type="presOf" srcId="{82A909F6-DB3C-4A9C-84BA-EC949404F28F}" destId="{666D49ED-B9C9-44EC-9129-D2E02A474226}" srcOrd="0" destOrd="0" presId="urn:microsoft.com/office/officeart/2018/2/layout/IconVerticalSolidList"/>
    <dgm:cxn modelId="{82126BC8-C077-4FDB-B1DC-8CDBB263C005}" srcId="{6F9BC150-BB6F-4AD8-97FB-66FDC2648225}" destId="{D3308735-88A8-4952-A86B-686A871D9870}" srcOrd="4" destOrd="0" parTransId="{200EBB25-B136-404E-9AC8-8AE87BDEBD1E}" sibTransId="{E20DA359-22CD-4575-AB07-66C3CAC7BFA3}"/>
    <dgm:cxn modelId="{7E7C92F2-5FFA-402D-B10D-249B6E3B3E98}" type="presOf" srcId="{D74F6749-DEE0-473F-99A0-0A47A8493F23}" destId="{1944490C-D24F-44FC-A537-5B505615BD25}" srcOrd="0" destOrd="0" presId="urn:microsoft.com/office/officeart/2018/2/layout/IconVerticalSolidList"/>
    <dgm:cxn modelId="{9EEEB2F3-84EF-482D-97D3-ED90C146ED87}" type="presOf" srcId="{9180EB11-3A13-4E02-88C1-1E8B8B48B84E}" destId="{362B66D8-7116-4106-9CFE-E17EE7B5155E}" srcOrd="0" destOrd="0" presId="urn:microsoft.com/office/officeart/2018/2/layout/IconVerticalSolidList"/>
    <dgm:cxn modelId="{CF2D30FF-7DED-40AC-83A7-804FEACBFF76}" type="presParOf" srcId="{C8D39E6B-82CA-4A6F-AD77-D37A30500CC6}" destId="{0B8CC19F-75EE-4E9B-B84B-EC9BEA378EC4}" srcOrd="0" destOrd="0" presId="urn:microsoft.com/office/officeart/2018/2/layout/IconVerticalSolidList"/>
    <dgm:cxn modelId="{7157772E-04BA-4F4F-B0D5-DFF26EA37D2D}" type="presParOf" srcId="{0B8CC19F-75EE-4E9B-B84B-EC9BEA378EC4}" destId="{54246C09-8DF5-4B82-A3F2-D28C35DCE04D}" srcOrd="0" destOrd="0" presId="urn:microsoft.com/office/officeart/2018/2/layout/IconVerticalSolidList"/>
    <dgm:cxn modelId="{CAA44FBD-21AF-4F53-B4FE-6C3C745DBB3C}" type="presParOf" srcId="{0B8CC19F-75EE-4E9B-B84B-EC9BEA378EC4}" destId="{71DFBBA6-773B-4BF4-B4F1-C9800161F7BF}" srcOrd="1" destOrd="0" presId="urn:microsoft.com/office/officeart/2018/2/layout/IconVerticalSolidList"/>
    <dgm:cxn modelId="{89F18C77-87E2-4BF4-B6A3-94033AB0CBD3}" type="presParOf" srcId="{0B8CC19F-75EE-4E9B-B84B-EC9BEA378EC4}" destId="{8C3BE778-6EB3-4181-8BAE-73C7CE7AE7AC}" srcOrd="2" destOrd="0" presId="urn:microsoft.com/office/officeart/2018/2/layout/IconVerticalSolidList"/>
    <dgm:cxn modelId="{058533DA-80AB-4F9F-A201-3F4E7B05ACCA}" type="presParOf" srcId="{0B8CC19F-75EE-4E9B-B84B-EC9BEA378EC4}" destId="{6466FE1B-A23A-45BE-B84B-897EB0546B3A}" srcOrd="3" destOrd="0" presId="urn:microsoft.com/office/officeart/2018/2/layout/IconVerticalSolidList"/>
    <dgm:cxn modelId="{BE5DAAB7-D0D8-4CC0-B48F-2DCD163B86EA}" type="presParOf" srcId="{C8D39E6B-82CA-4A6F-AD77-D37A30500CC6}" destId="{480A370E-7E2A-470D-A1AC-80AC9564B429}" srcOrd="1" destOrd="0" presId="urn:microsoft.com/office/officeart/2018/2/layout/IconVerticalSolidList"/>
    <dgm:cxn modelId="{95CB8386-5852-4EF7-9894-0C18F22184FC}" type="presParOf" srcId="{C8D39E6B-82CA-4A6F-AD77-D37A30500CC6}" destId="{AD238754-98B4-4395-8868-8176B64F5A11}" srcOrd="2" destOrd="0" presId="urn:microsoft.com/office/officeart/2018/2/layout/IconVerticalSolidList"/>
    <dgm:cxn modelId="{EB4BEA0B-E7A1-4C89-80BA-B0BB8C56E748}" type="presParOf" srcId="{AD238754-98B4-4395-8868-8176B64F5A11}" destId="{467D7F14-4B93-4182-83B5-B8F5358D2680}" srcOrd="0" destOrd="0" presId="urn:microsoft.com/office/officeart/2018/2/layout/IconVerticalSolidList"/>
    <dgm:cxn modelId="{6D282B07-7CDE-44AB-8F7A-AB63D76C73D9}" type="presParOf" srcId="{AD238754-98B4-4395-8868-8176B64F5A11}" destId="{DF0D371F-EB79-45AF-B73B-7F0303EF9431}" srcOrd="1" destOrd="0" presId="urn:microsoft.com/office/officeart/2018/2/layout/IconVerticalSolidList"/>
    <dgm:cxn modelId="{BD355495-FBCC-4FC0-B6AB-E4D1D54B359B}" type="presParOf" srcId="{AD238754-98B4-4395-8868-8176B64F5A11}" destId="{97927437-74FB-46D1-B896-1197DF29C5D6}" srcOrd="2" destOrd="0" presId="urn:microsoft.com/office/officeart/2018/2/layout/IconVerticalSolidList"/>
    <dgm:cxn modelId="{D9DD7D3D-DAC9-4368-A1F1-CA60E7F4491A}" type="presParOf" srcId="{AD238754-98B4-4395-8868-8176B64F5A11}" destId="{1944490C-D24F-44FC-A537-5B505615BD25}" srcOrd="3" destOrd="0" presId="urn:microsoft.com/office/officeart/2018/2/layout/IconVerticalSolidList"/>
    <dgm:cxn modelId="{9677A6F7-E9C0-4AAA-9737-382CD7642901}" type="presParOf" srcId="{C8D39E6B-82CA-4A6F-AD77-D37A30500CC6}" destId="{CC014846-E56C-48FC-B9F1-8D68F1D9C671}" srcOrd="3" destOrd="0" presId="urn:microsoft.com/office/officeart/2018/2/layout/IconVerticalSolidList"/>
    <dgm:cxn modelId="{8C6A5FDB-56F6-4267-9692-BFEED11AAE46}" type="presParOf" srcId="{C8D39E6B-82CA-4A6F-AD77-D37A30500CC6}" destId="{72E60003-5BA7-4C13-97F5-E8ABA80EC73D}" srcOrd="4" destOrd="0" presId="urn:microsoft.com/office/officeart/2018/2/layout/IconVerticalSolidList"/>
    <dgm:cxn modelId="{7A18390C-910B-4E6F-89B5-F4E362D2305E}" type="presParOf" srcId="{72E60003-5BA7-4C13-97F5-E8ABA80EC73D}" destId="{27DD62EF-107B-4135-B91C-243ED22FC1E0}" srcOrd="0" destOrd="0" presId="urn:microsoft.com/office/officeart/2018/2/layout/IconVerticalSolidList"/>
    <dgm:cxn modelId="{BB06ACB4-1048-463D-90B0-C477D88F842E}" type="presParOf" srcId="{72E60003-5BA7-4C13-97F5-E8ABA80EC73D}" destId="{D9A0F558-A3F8-4AFE-A2FC-706CD049142B}" srcOrd="1" destOrd="0" presId="urn:microsoft.com/office/officeart/2018/2/layout/IconVerticalSolidList"/>
    <dgm:cxn modelId="{7E36B9D2-E6EB-4478-8ABB-1A2A121696C2}" type="presParOf" srcId="{72E60003-5BA7-4C13-97F5-E8ABA80EC73D}" destId="{834A882A-6479-461D-A571-6C5BD9D95DB1}" srcOrd="2" destOrd="0" presId="urn:microsoft.com/office/officeart/2018/2/layout/IconVerticalSolidList"/>
    <dgm:cxn modelId="{94B45C97-0297-4E2C-BEE8-C792D7DAE307}" type="presParOf" srcId="{72E60003-5BA7-4C13-97F5-E8ABA80EC73D}" destId="{666D49ED-B9C9-44EC-9129-D2E02A474226}" srcOrd="3" destOrd="0" presId="urn:microsoft.com/office/officeart/2018/2/layout/IconVerticalSolidList"/>
    <dgm:cxn modelId="{95B30340-D227-49EB-AE58-1578320140B9}" type="presParOf" srcId="{C8D39E6B-82CA-4A6F-AD77-D37A30500CC6}" destId="{B78F5EB3-BD03-4DBC-93E9-6E624DC15272}" srcOrd="5" destOrd="0" presId="urn:microsoft.com/office/officeart/2018/2/layout/IconVerticalSolidList"/>
    <dgm:cxn modelId="{13D3B560-4D31-42DD-A4B6-0A53D72F83AB}" type="presParOf" srcId="{C8D39E6B-82CA-4A6F-AD77-D37A30500CC6}" destId="{D7C92B1C-35DF-42A3-93CD-C2D336AAB052}" srcOrd="6" destOrd="0" presId="urn:microsoft.com/office/officeart/2018/2/layout/IconVerticalSolidList"/>
    <dgm:cxn modelId="{0CFB7C78-35BC-4BA3-B97C-3880C9991704}" type="presParOf" srcId="{D7C92B1C-35DF-42A3-93CD-C2D336AAB052}" destId="{DEE67A10-B834-41E0-80A6-E9F55A06EFE9}" srcOrd="0" destOrd="0" presId="urn:microsoft.com/office/officeart/2018/2/layout/IconVerticalSolidList"/>
    <dgm:cxn modelId="{FFC4B0FD-6FEE-4CFA-8300-851B3D9F5613}" type="presParOf" srcId="{D7C92B1C-35DF-42A3-93CD-C2D336AAB052}" destId="{06C700C8-6E38-4863-BFA5-8F50BC651EB7}" srcOrd="1" destOrd="0" presId="urn:microsoft.com/office/officeart/2018/2/layout/IconVerticalSolidList"/>
    <dgm:cxn modelId="{BE49A506-4599-4AB6-9399-30A3B2B56A3D}" type="presParOf" srcId="{D7C92B1C-35DF-42A3-93CD-C2D336AAB052}" destId="{FBC03A00-0C20-4D45-9A7C-4DF3576A4C9C}" srcOrd="2" destOrd="0" presId="urn:microsoft.com/office/officeart/2018/2/layout/IconVerticalSolidList"/>
    <dgm:cxn modelId="{7460DCE2-8122-4991-BCF7-FD97B63C54A0}" type="presParOf" srcId="{D7C92B1C-35DF-42A3-93CD-C2D336AAB052}" destId="{02DE8B2F-4883-49CD-AE8B-A8C68834876A}" srcOrd="3" destOrd="0" presId="urn:microsoft.com/office/officeart/2018/2/layout/IconVerticalSolidList"/>
    <dgm:cxn modelId="{78EDAC0D-B2A2-43F8-AAA3-BEADBF0089D9}" type="presParOf" srcId="{C8D39E6B-82CA-4A6F-AD77-D37A30500CC6}" destId="{B00579F6-EFE9-4F5E-A1AB-B1767807AAF2}" srcOrd="7" destOrd="0" presId="urn:microsoft.com/office/officeart/2018/2/layout/IconVerticalSolidList"/>
    <dgm:cxn modelId="{F320066B-3C0F-4BF3-91FA-EB1A9A69C2EF}" type="presParOf" srcId="{C8D39E6B-82CA-4A6F-AD77-D37A30500CC6}" destId="{5788D280-50EF-4EDD-989D-FBDD657D0D33}" srcOrd="8" destOrd="0" presId="urn:microsoft.com/office/officeart/2018/2/layout/IconVerticalSolidList"/>
    <dgm:cxn modelId="{F334A5AF-6B28-4775-82D0-4B6F4CDDE600}" type="presParOf" srcId="{5788D280-50EF-4EDD-989D-FBDD657D0D33}" destId="{93ADB991-3C59-4B6C-8201-440A1CA57312}" srcOrd="0" destOrd="0" presId="urn:microsoft.com/office/officeart/2018/2/layout/IconVerticalSolidList"/>
    <dgm:cxn modelId="{BAE5BCBE-69FF-4D31-949A-B7A8E34E074A}" type="presParOf" srcId="{5788D280-50EF-4EDD-989D-FBDD657D0D33}" destId="{7BF92097-C28D-4584-AA0A-0D9258D6079A}" srcOrd="1" destOrd="0" presId="urn:microsoft.com/office/officeart/2018/2/layout/IconVerticalSolidList"/>
    <dgm:cxn modelId="{F63C15A0-DC02-4A52-A256-16735089AFBE}" type="presParOf" srcId="{5788D280-50EF-4EDD-989D-FBDD657D0D33}" destId="{2B4EE166-929B-4D38-A450-CFCA2102B6D6}" srcOrd="2" destOrd="0" presId="urn:microsoft.com/office/officeart/2018/2/layout/IconVerticalSolidList"/>
    <dgm:cxn modelId="{CFC81CDB-9A2F-4579-BB46-0D59D8183063}" type="presParOf" srcId="{5788D280-50EF-4EDD-989D-FBDD657D0D33}" destId="{3E8A4403-9632-4137-99EC-C244E0D2CC07}" srcOrd="3" destOrd="0" presId="urn:microsoft.com/office/officeart/2018/2/layout/IconVerticalSolidList"/>
    <dgm:cxn modelId="{CF7376D7-532C-4835-BA82-7007E134A929}" type="presParOf" srcId="{C8D39E6B-82CA-4A6F-AD77-D37A30500CC6}" destId="{8FDECECC-651D-4799-9504-C0629E2E3402}" srcOrd="9" destOrd="0" presId="urn:microsoft.com/office/officeart/2018/2/layout/IconVerticalSolidList"/>
    <dgm:cxn modelId="{1970481E-88A1-4A1A-8979-D6BCC9888245}" type="presParOf" srcId="{C8D39E6B-82CA-4A6F-AD77-D37A30500CC6}" destId="{96ED9EEC-F374-4584-95F9-12017AE046FE}" srcOrd="10" destOrd="0" presId="urn:microsoft.com/office/officeart/2018/2/layout/IconVerticalSolidList"/>
    <dgm:cxn modelId="{F8FCED5C-8DF0-4D02-A702-1723BB1CBF87}" type="presParOf" srcId="{96ED9EEC-F374-4584-95F9-12017AE046FE}" destId="{71EBA373-245D-4E84-958F-1C8DFF7499E6}" srcOrd="0" destOrd="0" presId="urn:microsoft.com/office/officeart/2018/2/layout/IconVerticalSolidList"/>
    <dgm:cxn modelId="{17E35F9B-3A65-43F6-A5D1-A0946E7CB27B}" type="presParOf" srcId="{96ED9EEC-F374-4584-95F9-12017AE046FE}" destId="{44DA8CCF-9895-4F6F-93C8-20EDF057AA79}" srcOrd="1" destOrd="0" presId="urn:microsoft.com/office/officeart/2018/2/layout/IconVerticalSolidList"/>
    <dgm:cxn modelId="{5D62CE4A-09D3-4C2C-8337-8C97B19D95B5}" type="presParOf" srcId="{96ED9EEC-F374-4584-95F9-12017AE046FE}" destId="{1C86C621-B7BE-4803-8CE7-5E46F40FF118}" srcOrd="2" destOrd="0" presId="urn:microsoft.com/office/officeart/2018/2/layout/IconVerticalSolidList"/>
    <dgm:cxn modelId="{5C9CE9A3-A177-477F-AD5B-4C1E378B675C}" type="presParOf" srcId="{96ED9EEC-F374-4584-95F9-12017AE046FE}" destId="{362B66D8-7116-4106-9CFE-E17EE7B515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DB66F6-C050-4B1A-AD7E-64FC9E122DE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95D8399-7563-487C-9D91-B5A7F8BF1B92}">
      <dgm:prSet/>
      <dgm:spPr/>
      <dgm:t>
        <a:bodyPr/>
        <a:lstStyle/>
        <a:p>
          <a:pPr algn="just"/>
          <a:r>
            <a:rPr lang="en-US" b="0" i="0" dirty="0"/>
            <a:t>The use of different citation matrixes (h-index, etc.) and impact factor-based indicators for different policy purposes has increased over the last two decades.</a:t>
          </a:r>
          <a:endParaRPr lang="en-US" dirty="0"/>
        </a:p>
      </dgm:t>
    </dgm:pt>
    <dgm:pt modelId="{6EFD58DA-08F0-4751-AE2C-6A5559963DD5}" type="parTrans" cxnId="{64595FB6-5E2E-452A-90FA-511AD363BAC0}">
      <dgm:prSet/>
      <dgm:spPr/>
      <dgm:t>
        <a:bodyPr/>
        <a:lstStyle/>
        <a:p>
          <a:endParaRPr lang="en-US"/>
        </a:p>
      </dgm:t>
    </dgm:pt>
    <dgm:pt modelId="{172B3049-7C46-4329-A152-57A9BEE69724}" type="sibTrans" cxnId="{64595FB6-5E2E-452A-90FA-511AD363BAC0}">
      <dgm:prSet/>
      <dgm:spPr/>
      <dgm:t>
        <a:bodyPr/>
        <a:lstStyle/>
        <a:p>
          <a:endParaRPr lang="en-US"/>
        </a:p>
      </dgm:t>
    </dgm:pt>
    <dgm:pt modelId="{117E666A-619B-4648-B457-CE13ECFC1D6C}">
      <dgm:prSet/>
      <dgm:spPr/>
      <dgm:t>
        <a:bodyPr/>
        <a:lstStyle/>
        <a:p>
          <a:pPr algn="just"/>
          <a:r>
            <a:rPr lang="en-US" b="0" i="0" dirty="0"/>
            <a:t>Used by various entities like academic publishers, public universities, etc.</a:t>
          </a:r>
          <a:endParaRPr lang="en-US" dirty="0"/>
        </a:p>
      </dgm:t>
    </dgm:pt>
    <dgm:pt modelId="{A9EBD3E7-FEFC-49C7-ADB7-B580EE54A049}" type="parTrans" cxnId="{7D17532D-5560-4E72-84A8-8DCC997234D2}">
      <dgm:prSet/>
      <dgm:spPr/>
      <dgm:t>
        <a:bodyPr/>
        <a:lstStyle/>
        <a:p>
          <a:endParaRPr lang="en-US"/>
        </a:p>
      </dgm:t>
    </dgm:pt>
    <dgm:pt modelId="{20523CAB-BE23-4148-AC56-25F9989658DE}" type="sibTrans" cxnId="{7D17532D-5560-4E72-84A8-8DCC997234D2}">
      <dgm:prSet/>
      <dgm:spPr/>
      <dgm:t>
        <a:bodyPr/>
        <a:lstStyle/>
        <a:p>
          <a:endParaRPr lang="en-US"/>
        </a:p>
      </dgm:t>
    </dgm:pt>
    <dgm:pt modelId="{97D52E47-6F7E-44BE-9D73-325663B9DD4C}">
      <dgm:prSet/>
      <dgm:spPr/>
      <dgm:t>
        <a:bodyPr/>
        <a:lstStyle/>
        <a:p>
          <a:pPr algn="just"/>
          <a:r>
            <a:rPr lang="en-US" b="0" i="0" dirty="0"/>
            <a:t>Assumptions: All the cited papers have equal influence and often counted as 1 for each of them.</a:t>
          </a:r>
          <a:endParaRPr lang="en-US" dirty="0"/>
        </a:p>
      </dgm:t>
    </dgm:pt>
    <dgm:pt modelId="{54F9DC23-9D45-4402-9117-40E4AE0BA6E6}" type="parTrans" cxnId="{78FF5D4D-D1B0-47FA-87C2-34468618FAE7}">
      <dgm:prSet/>
      <dgm:spPr/>
      <dgm:t>
        <a:bodyPr/>
        <a:lstStyle/>
        <a:p>
          <a:endParaRPr lang="en-US"/>
        </a:p>
      </dgm:t>
    </dgm:pt>
    <dgm:pt modelId="{EF3966D6-5AE1-4D0F-9198-5AF109FC2BD7}" type="sibTrans" cxnId="{78FF5D4D-D1B0-47FA-87C2-34468618FAE7}">
      <dgm:prSet/>
      <dgm:spPr/>
      <dgm:t>
        <a:bodyPr/>
        <a:lstStyle/>
        <a:p>
          <a:endParaRPr lang="en-US"/>
        </a:p>
      </dgm:t>
    </dgm:pt>
    <dgm:pt modelId="{05605F7A-07C6-4324-8C2C-4FF65B7A6D9E}">
      <dgm:prSet/>
      <dgm:spPr/>
      <dgm:t>
        <a:bodyPr/>
        <a:lstStyle/>
        <a:p>
          <a:pPr algn="just"/>
          <a:r>
            <a:rPr lang="en-US" b="0" i="0" dirty="0"/>
            <a:t>In our current study, we have changed this particular assumption and assume that all the research papers cited impart different level of influence on the paper. </a:t>
          </a:r>
          <a:endParaRPr lang="en-US" dirty="0"/>
        </a:p>
      </dgm:t>
    </dgm:pt>
    <dgm:pt modelId="{01A724FB-1593-4408-983D-3849EB4543A0}" type="parTrans" cxnId="{50610789-BC31-47B3-8DA8-00E97A2F4AE4}">
      <dgm:prSet/>
      <dgm:spPr/>
      <dgm:t>
        <a:bodyPr/>
        <a:lstStyle/>
        <a:p>
          <a:endParaRPr lang="en-US"/>
        </a:p>
      </dgm:t>
    </dgm:pt>
    <dgm:pt modelId="{295134B1-2FF5-4D2B-83BC-B57DFC574589}" type="sibTrans" cxnId="{50610789-BC31-47B3-8DA8-00E97A2F4AE4}">
      <dgm:prSet/>
      <dgm:spPr/>
      <dgm:t>
        <a:bodyPr/>
        <a:lstStyle/>
        <a:p>
          <a:endParaRPr lang="en-US"/>
        </a:p>
      </dgm:t>
    </dgm:pt>
    <dgm:pt modelId="{A5F38CCE-5110-4DD8-8BD8-1B9E9223D36D}" type="pres">
      <dgm:prSet presAssocID="{11DB66F6-C050-4B1A-AD7E-64FC9E122DE7}" presName="root" presStyleCnt="0">
        <dgm:presLayoutVars>
          <dgm:dir/>
          <dgm:resizeHandles val="exact"/>
        </dgm:presLayoutVars>
      </dgm:prSet>
      <dgm:spPr/>
    </dgm:pt>
    <dgm:pt modelId="{49C87B8A-FB2B-4EA6-8686-2FAFF325D8A8}" type="pres">
      <dgm:prSet presAssocID="{F95D8399-7563-487C-9D91-B5A7F8BF1B92}" presName="compNode" presStyleCnt="0"/>
      <dgm:spPr/>
    </dgm:pt>
    <dgm:pt modelId="{B1650942-17E9-4A19-B088-87018807E4C3}" type="pres">
      <dgm:prSet presAssocID="{F95D8399-7563-487C-9D91-B5A7F8BF1B92}" presName="bgRect" presStyleLbl="bgShp" presStyleIdx="0" presStyleCnt="4"/>
      <dgm:spPr/>
    </dgm:pt>
    <dgm:pt modelId="{5313E69A-B50B-46D9-9664-FEE5B9670575}" type="pres">
      <dgm:prSet presAssocID="{F95D8399-7563-487C-9D91-B5A7F8BF1B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2225E77-10E6-4060-97CD-AB944C9ADD09}" type="pres">
      <dgm:prSet presAssocID="{F95D8399-7563-487C-9D91-B5A7F8BF1B92}" presName="spaceRect" presStyleCnt="0"/>
      <dgm:spPr/>
    </dgm:pt>
    <dgm:pt modelId="{43589A1C-433B-48EC-AB34-D0007CCBCAC8}" type="pres">
      <dgm:prSet presAssocID="{F95D8399-7563-487C-9D91-B5A7F8BF1B92}" presName="parTx" presStyleLbl="revTx" presStyleIdx="0" presStyleCnt="4">
        <dgm:presLayoutVars>
          <dgm:chMax val="0"/>
          <dgm:chPref val="0"/>
        </dgm:presLayoutVars>
      </dgm:prSet>
      <dgm:spPr/>
    </dgm:pt>
    <dgm:pt modelId="{1E4E948A-F7F8-4F15-9CAA-3B045857F841}" type="pres">
      <dgm:prSet presAssocID="{172B3049-7C46-4329-A152-57A9BEE69724}" presName="sibTrans" presStyleCnt="0"/>
      <dgm:spPr/>
    </dgm:pt>
    <dgm:pt modelId="{D517A7C8-AD66-47C1-9046-74081237E386}" type="pres">
      <dgm:prSet presAssocID="{117E666A-619B-4648-B457-CE13ECFC1D6C}" presName="compNode" presStyleCnt="0"/>
      <dgm:spPr/>
    </dgm:pt>
    <dgm:pt modelId="{98E752E6-FED4-427C-8947-372B60A531E2}" type="pres">
      <dgm:prSet presAssocID="{117E666A-619B-4648-B457-CE13ECFC1D6C}" presName="bgRect" presStyleLbl="bgShp" presStyleIdx="1" presStyleCnt="4"/>
      <dgm:spPr/>
    </dgm:pt>
    <dgm:pt modelId="{60C4BC1D-562A-4FC4-B7D7-B501CA0F30D6}" type="pres">
      <dgm:prSet presAssocID="{117E666A-619B-4648-B457-CE13ECFC1D6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913E3C0-2368-47B9-815F-3332D6A9C537}" type="pres">
      <dgm:prSet presAssocID="{117E666A-619B-4648-B457-CE13ECFC1D6C}" presName="spaceRect" presStyleCnt="0"/>
      <dgm:spPr/>
    </dgm:pt>
    <dgm:pt modelId="{F4D9E483-DAB4-408D-B108-26E33B5FA66D}" type="pres">
      <dgm:prSet presAssocID="{117E666A-619B-4648-B457-CE13ECFC1D6C}" presName="parTx" presStyleLbl="revTx" presStyleIdx="1" presStyleCnt="4">
        <dgm:presLayoutVars>
          <dgm:chMax val="0"/>
          <dgm:chPref val="0"/>
        </dgm:presLayoutVars>
      </dgm:prSet>
      <dgm:spPr/>
    </dgm:pt>
    <dgm:pt modelId="{585036CE-E1D2-4901-896F-5D22E2AA1899}" type="pres">
      <dgm:prSet presAssocID="{20523CAB-BE23-4148-AC56-25F9989658DE}" presName="sibTrans" presStyleCnt="0"/>
      <dgm:spPr/>
    </dgm:pt>
    <dgm:pt modelId="{564A051A-73FA-4BDE-B759-BA25668FABB2}" type="pres">
      <dgm:prSet presAssocID="{97D52E47-6F7E-44BE-9D73-325663B9DD4C}" presName="compNode" presStyleCnt="0"/>
      <dgm:spPr/>
    </dgm:pt>
    <dgm:pt modelId="{BDBCF6E4-E1E2-4E43-AAD7-D52FA5A20E41}" type="pres">
      <dgm:prSet presAssocID="{97D52E47-6F7E-44BE-9D73-325663B9DD4C}" presName="bgRect" presStyleLbl="bgShp" presStyleIdx="2" presStyleCnt="4"/>
      <dgm:spPr/>
    </dgm:pt>
    <dgm:pt modelId="{6E3132CE-97D0-4C59-B635-971591ADC3F1}" type="pres">
      <dgm:prSet presAssocID="{97D52E47-6F7E-44BE-9D73-325663B9DD4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8C9F679D-BF9C-42DF-B2CD-FA71A5B5E3B6}" type="pres">
      <dgm:prSet presAssocID="{97D52E47-6F7E-44BE-9D73-325663B9DD4C}" presName="spaceRect" presStyleCnt="0"/>
      <dgm:spPr/>
    </dgm:pt>
    <dgm:pt modelId="{081F4C60-25AC-43D3-B0DE-4745FA09DAB9}" type="pres">
      <dgm:prSet presAssocID="{97D52E47-6F7E-44BE-9D73-325663B9DD4C}" presName="parTx" presStyleLbl="revTx" presStyleIdx="2" presStyleCnt="4" custLinFactNeighborX="-700">
        <dgm:presLayoutVars>
          <dgm:chMax val="0"/>
          <dgm:chPref val="0"/>
        </dgm:presLayoutVars>
      </dgm:prSet>
      <dgm:spPr/>
    </dgm:pt>
    <dgm:pt modelId="{36A62AF4-C85A-47F1-8867-668BAF9D04BF}" type="pres">
      <dgm:prSet presAssocID="{EF3966D6-5AE1-4D0F-9198-5AF109FC2BD7}" presName="sibTrans" presStyleCnt="0"/>
      <dgm:spPr/>
    </dgm:pt>
    <dgm:pt modelId="{F6E50A8C-4F9D-42C1-9C6C-881D5B6469A1}" type="pres">
      <dgm:prSet presAssocID="{05605F7A-07C6-4324-8C2C-4FF65B7A6D9E}" presName="compNode" presStyleCnt="0"/>
      <dgm:spPr/>
    </dgm:pt>
    <dgm:pt modelId="{FDBF3E89-AEAB-42EA-B604-6D796F19BC93}" type="pres">
      <dgm:prSet presAssocID="{05605F7A-07C6-4324-8C2C-4FF65B7A6D9E}" presName="bgRect" presStyleLbl="bgShp" presStyleIdx="3" presStyleCnt="4"/>
      <dgm:spPr/>
    </dgm:pt>
    <dgm:pt modelId="{B96C2DA9-29B3-4BD1-9D66-7604D6E7FC7D}" type="pres">
      <dgm:prSet presAssocID="{05605F7A-07C6-4324-8C2C-4FF65B7A6D9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BFB26520-1139-4277-B010-EF0617B50C54}" type="pres">
      <dgm:prSet presAssocID="{05605F7A-07C6-4324-8C2C-4FF65B7A6D9E}" presName="spaceRect" presStyleCnt="0"/>
      <dgm:spPr/>
    </dgm:pt>
    <dgm:pt modelId="{910DA18A-33DE-4840-8B71-D1A04A122627}" type="pres">
      <dgm:prSet presAssocID="{05605F7A-07C6-4324-8C2C-4FF65B7A6D9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D17532D-5560-4E72-84A8-8DCC997234D2}" srcId="{11DB66F6-C050-4B1A-AD7E-64FC9E122DE7}" destId="{117E666A-619B-4648-B457-CE13ECFC1D6C}" srcOrd="1" destOrd="0" parTransId="{A9EBD3E7-FEFC-49C7-ADB7-B580EE54A049}" sibTransId="{20523CAB-BE23-4148-AC56-25F9989658DE}"/>
    <dgm:cxn modelId="{F0A6EA49-D8E9-4888-B0BA-DBFB83EE0BF8}" type="presOf" srcId="{05605F7A-07C6-4324-8C2C-4FF65B7A6D9E}" destId="{910DA18A-33DE-4840-8B71-D1A04A122627}" srcOrd="0" destOrd="0" presId="urn:microsoft.com/office/officeart/2018/2/layout/IconVerticalSolidList"/>
    <dgm:cxn modelId="{78FF5D4D-D1B0-47FA-87C2-34468618FAE7}" srcId="{11DB66F6-C050-4B1A-AD7E-64FC9E122DE7}" destId="{97D52E47-6F7E-44BE-9D73-325663B9DD4C}" srcOrd="2" destOrd="0" parTransId="{54F9DC23-9D45-4402-9117-40E4AE0BA6E6}" sibTransId="{EF3966D6-5AE1-4D0F-9198-5AF109FC2BD7}"/>
    <dgm:cxn modelId="{7C64D86C-F04F-4C57-B29D-CC56D19B6FB3}" type="presOf" srcId="{F95D8399-7563-487C-9D91-B5A7F8BF1B92}" destId="{43589A1C-433B-48EC-AB34-D0007CCBCAC8}" srcOrd="0" destOrd="0" presId="urn:microsoft.com/office/officeart/2018/2/layout/IconVerticalSolidList"/>
    <dgm:cxn modelId="{50610789-BC31-47B3-8DA8-00E97A2F4AE4}" srcId="{11DB66F6-C050-4B1A-AD7E-64FC9E122DE7}" destId="{05605F7A-07C6-4324-8C2C-4FF65B7A6D9E}" srcOrd="3" destOrd="0" parTransId="{01A724FB-1593-4408-983D-3849EB4543A0}" sibTransId="{295134B1-2FF5-4D2B-83BC-B57DFC574589}"/>
    <dgm:cxn modelId="{A42F469E-4C2D-4C1A-813D-3241DE1B81A1}" type="presOf" srcId="{117E666A-619B-4648-B457-CE13ECFC1D6C}" destId="{F4D9E483-DAB4-408D-B108-26E33B5FA66D}" srcOrd="0" destOrd="0" presId="urn:microsoft.com/office/officeart/2018/2/layout/IconVerticalSolidList"/>
    <dgm:cxn modelId="{64595FB6-5E2E-452A-90FA-511AD363BAC0}" srcId="{11DB66F6-C050-4B1A-AD7E-64FC9E122DE7}" destId="{F95D8399-7563-487C-9D91-B5A7F8BF1B92}" srcOrd="0" destOrd="0" parTransId="{6EFD58DA-08F0-4751-AE2C-6A5559963DD5}" sibTransId="{172B3049-7C46-4329-A152-57A9BEE69724}"/>
    <dgm:cxn modelId="{82F085B8-A713-49C7-8A53-926A0954741D}" type="presOf" srcId="{11DB66F6-C050-4B1A-AD7E-64FC9E122DE7}" destId="{A5F38CCE-5110-4DD8-8BD8-1B9E9223D36D}" srcOrd="0" destOrd="0" presId="urn:microsoft.com/office/officeart/2018/2/layout/IconVerticalSolidList"/>
    <dgm:cxn modelId="{CAD75DD2-34B6-4D8B-AE9A-154E1DB3F163}" type="presOf" srcId="{97D52E47-6F7E-44BE-9D73-325663B9DD4C}" destId="{081F4C60-25AC-43D3-B0DE-4745FA09DAB9}" srcOrd="0" destOrd="0" presId="urn:microsoft.com/office/officeart/2018/2/layout/IconVerticalSolidList"/>
    <dgm:cxn modelId="{185A2213-8771-406B-8DFF-3C608A931D29}" type="presParOf" srcId="{A5F38CCE-5110-4DD8-8BD8-1B9E9223D36D}" destId="{49C87B8A-FB2B-4EA6-8686-2FAFF325D8A8}" srcOrd="0" destOrd="0" presId="urn:microsoft.com/office/officeart/2018/2/layout/IconVerticalSolidList"/>
    <dgm:cxn modelId="{4D027670-2F7D-4570-A594-708E6F6B4160}" type="presParOf" srcId="{49C87B8A-FB2B-4EA6-8686-2FAFF325D8A8}" destId="{B1650942-17E9-4A19-B088-87018807E4C3}" srcOrd="0" destOrd="0" presId="urn:microsoft.com/office/officeart/2018/2/layout/IconVerticalSolidList"/>
    <dgm:cxn modelId="{12BD13B3-1D14-4D7C-8555-D905D5C711DA}" type="presParOf" srcId="{49C87B8A-FB2B-4EA6-8686-2FAFF325D8A8}" destId="{5313E69A-B50B-46D9-9664-FEE5B9670575}" srcOrd="1" destOrd="0" presId="urn:microsoft.com/office/officeart/2018/2/layout/IconVerticalSolidList"/>
    <dgm:cxn modelId="{35EEB053-66BA-4054-98FC-90567D5A6218}" type="presParOf" srcId="{49C87B8A-FB2B-4EA6-8686-2FAFF325D8A8}" destId="{02225E77-10E6-4060-97CD-AB944C9ADD09}" srcOrd="2" destOrd="0" presId="urn:microsoft.com/office/officeart/2018/2/layout/IconVerticalSolidList"/>
    <dgm:cxn modelId="{3EC14A35-B942-4F55-B0C9-BEB34C54B73A}" type="presParOf" srcId="{49C87B8A-FB2B-4EA6-8686-2FAFF325D8A8}" destId="{43589A1C-433B-48EC-AB34-D0007CCBCAC8}" srcOrd="3" destOrd="0" presId="urn:microsoft.com/office/officeart/2018/2/layout/IconVerticalSolidList"/>
    <dgm:cxn modelId="{0FADE786-2A46-4F52-993C-CBF5ABC83CB6}" type="presParOf" srcId="{A5F38CCE-5110-4DD8-8BD8-1B9E9223D36D}" destId="{1E4E948A-F7F8-4F15-9CAA-3B045857F841}" srcOrd="1" destOrd="0" presId="urn:microsoft.com/office/officeart/2018/2/layout/IconVerticalSolidList"/>
    <dgm:cxn modelId="{1E26550C-0FC2-4559-B265-262167E13CD7}" type="presParOf" srcId="{A5F38CCE-5110-4DD8-8BD8-1B9E9223D36D}" destId="{D517A7C8-AD66-47C1-9046-74081237E386}" srcOrd="2" destOrd="0" presId="urn:microsoft.com/office/officeart/2018/2/layout/IconVerticalSolidList"/>
    <dgm:cxn modelId="{2FF76A06-E462-4EDE-9762-A4B29EFF3E5B}" type="presParOf" srcId="{D517A7C8-AD66-47C1-9046-74081237E386}" destId="{98E752E6-FED4-427C-8947-372B60A531E2}" srcOrd="0" destOrd="0" presId="urn:microsoft.com/office/officeart/2018/2/layout/IconVerticalSolidList"/>
    <dgm:cxn modelId="{7AC6B226-7D3D-4145-81C2-B35B36D17CB9}" type="presParOf" srcId="{D517A7C8-AD66-47C1-9046-74081237E386}" destId="{60C4BC1D-562A-4FC4-B7D7-B501CA0F30D6}" srcOrd="1" destOrd="0" presId="urn:microsoft.com/office/officeart/2018/2/layout/IconVerticalSolidList"/>
    <dgm:cxn modelId="{DC66A670-5D35-427C-BDCE-E71CB9522D48}" type="presParOf" srcId="{D517A7C8-AD66-47C1-9046-74081237E386}" destId="{E913E3C0-2368-47B9-815F-3332D6A9C537}" srcOrd="2" destOrd="0" presId="urn:microsoft.com/office/officeart/2018/2/layout/IconVerticalSolidList"/>
    <dgm:cxn modelId="{F64C6E93-DA06-4508-9C6E-08520C2BD277}" type="presParOf" srcId="{D517A7C8-AD66-47C1-9046-74081237E386}" destId="{F4D9E483-DAB4-408D-B108-26E33B5FA66D}" srcOrd="3" destOrd="0" presId="urn:microsoft.com/office/officeart/2018/2/layout/IconVerticalSolidList"/>
    <dgm:cxn modelId="{B525112F-708B-4C9A-9244-F8F696C1E67D}" type="presParOf" srcId="{A5F38CCE-5110-4DD8-8BD8-1B9E9223D36D}" destId="{585036CE-E1D2-4901-896F-5D22E2AA1899}" srcOrd="3" destOrd="0" presId="urn:microsoft.com/office/officeart/2018/2/layout/IconVerticalSolidList"/>
    <dgm:cxn modelId="{4E9B2A9A-B73C-44D9-8289-0F2B067A8AA0}" type="presParOf" srcId="{A5F38CCE-5110-4DD8-8BD8-1B9E9223D36D}" destId="{564A051A-73FA-4BDE-B759-BA25668FABB2}" srcOrd="4" destOrd="0" presId="urn:microsoft.com/office/officeart/2018/2/layout/IconVerticalSolidList"/>
    <dgm:cxn modelId="{BDB38F13-DFA5-4769-BD96-76E84FF17E09}" type="presParOf" srcId="{564A051A-73FA-4BDE-B759-BA25668FABB2}" destId="{BDBCF6E4-E1E2-4E43-AAD7-D52FA5A20E41}" srcOrd="0" destOrd="0" presId="urn:microsoft.com/office/officeart/2018/2/layout/IconVerticalSolidList"/>
    <dgm:cxn modelId="{A3831886-8197-4BC9-8AFB-C1A5583CEC06}" type="presParOf" srcId="{564A051A-73FA-4BDE-B759-BA25668FABB2}" destId="{6E3132CE-97D0-4C59-B635-971591ADC3F1}" srcOrd="1" destOrd="0" presId="urn:microsoft.com/office/officeart/2018/2/layout/IconVerticalSolidList"/>
    <dgm:cxn modelId="{33DDBCBB-F6B7-4364-BF74-C31D6CE80D53}" type="presParOf" srcId="{564A051A-73FA-4BDE-B759-BA25668FABB2}" destId="{8C9F679D-BF9C-42DF-B2CD-FA71A5B5E3B6}" srcOrd="2" destOrd="0" presId="urn:microsoft.com/office/officeart/2018/2/layout/IconVerticalSolidList"/>
    <dgm:cxn modelId="{0140481E-E553-4590-8EF6-0E82DA83AFC5}" type="presParOf" srcId="{564A051A-73FA-4BDE-B759-BA25668FABB2}" destId="{081F4C60-25AC-43D3-B0DE-4745FA09DAB9}" srcOrd="3" destOrd="0" presId="urn:microsoft.com/office/officeart/2018/2/layout/IconVerticalSolidList"/>
    <dgm:cxn modelId="{79C92D2B-890C-4FC1-9BC0-8CDDD62975DD}" type="presParOf" srcId="{A5F38CCE-5110-4DD8-8BD8-1B9E9223D36D}" destId="{36A62AF4-C85A-47F1-8867-668BAF9D04BF}" srcOrd="5" destOrd="0" presId="urn:microsoft.com/office/officeart/2018/2/layout/IconVerticalSolidList"/>
    <dgm:cxn modelId="{3AD25A5C-B7FB-42BB-8431-BC7B88C86BC8}" type="presParOf" srcId="{A5F38CCE-5110-4DD8-8BD8-1B9E9223D36D}" destId="{F6E50A8C-4F9D-42C1-9C6C-881D5B6469A1}" srcOrd="6" destOrd="0" presId="urn:microsoft.com/office/officeart/2018/2/layout/IconVerticalSolidList"/>
    <dgm:cxn modelId="{CE284578-D263-43BE-A49E-96724F07FAD9}" type="presParOf" srcId="{F6E50A8C-4F9D-42C1-9C6C-881D5B6469A1}" destId="{FDBF3E89-AEAB-42EA-B604-6D796F19BC93}" srcOrd="0" destOrd="0" presId="urn:microsoft.com/office/officeart/2018/2/layout/IconVerticalSolidList"/>
    <dgm:cxn modelId="{9A65EE10-855F-4A26-85A8-177FBD5D7C29}" type="presParOf" srcId="{F6E50A8C-4F9D-42C1-9C6C-881D5B6469A1}" destId="{B96C2DA9-29B3-4BD1-9D66-7604D6E7FC7D}" srcOrd="1" destOrd="0" presId="urn:microsoft.com/office/officeart/2018/2/layout/IconVerticalSolidList"/>
    <dgm:cxn modelId="{25D7A735-2241-46CA-8E8A-968088D2DF3D}" type="presParOf" srcId="{F6E50A8C-4F9D-42C1-9C6C-881D5B6469A1}" destId="{BFB26520-1139-4277-B010-EF0617B50C54}" srcOrd="2" destOrd="0" presId="urn:microsoft.com/office/officeart/2018/2/layout/IconVerticalSolidList"/>
    <dgm:cxn modelId="{60334D1B-8131-41AE-83BC-20BC8CE23DA8}" type="presParOf" srcId="{F6E50A8C-4F9D-42C1-9C6C-881D5B6469A1}" destId="{910DA18A-33DE-4840-8B71-D1A04A1226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C0668B-0956-4013-9476-36F48339C50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04BB60B-A4FC-433C-B42A-D409CF56543D}">
      <dgm:prSet/>
      <dgm:spPr/>
      <dgm:t>
        <a:bodyPr/>
        <a:lstStyle/>
        <a:p>
          <a:r>
            <a:rPr lang="en-US" b="0" i="0" dirty="0"/>
            <a:t>Research papers: 10 Papers, 761 Citations.</a:t>
          </a:r>
          <a:endParaRPr lang="en-US" dirty="0"/>
        </a:p>
      </dgm:t>
    </dgm:pt>
    <dgm:pt modelId="{A2BDB160-31A6-4053-8602-290AC4EF667D}" type="parTrans" cxnId="{F0B82758-8023-437E-ABCA-169F5DC293EE}">
      <dgm:prSet/>
      <dgm:spPr/>
      <dgm:t>
        <a:bodyPr/>
        <a:lstStyle/>
        <a:p>
          <a:endParaRPr lang="en-US"/>
        </a:p>
      </dgm:t>
    </dgm:pt>
    <dgm:pt modelId="{1218CE3F-543B-4E6C-92FE-2F36B39CD338}" type="sibTrans" cxnId="{F0B82758-8023-437E-ABCA-169F5DC293EE}">
      <dgm:prSet/>
      <dgm:spPr/>
      <dgm:t>
        <a:bodyPr/>
        <a:lstStyle/>
        <a:p>
          <a:endParaRPr lang="en-US"/>
        </a:p>
      </dgm:t>
    </dgm:pt>
    <dgm:pt modelId="{BDC67E19-3EAB-41A8-9218-1FBDB05D29F7}">
      <dgm:prSet/>
      <dgm:spPr/>
      <dgm:t>
        <a:bodyPr/>
        <a:lstStyle/>
        <a:p>
          <a:r>
            <a:rPr lang="en-IN" b="0" i="0" dirty="0"/>
            <a:t>Created 40 features (feature engineering):</a:t>
          </a:r>
          <a:endParaRPr lang="en-US" dirty="0"/>
        </a:p>
      </dgm:t>
    </dgm:pt>
    <dgm:pt modelId="{7963543B-10BD-4739-81E0-8F996BBE9AEE}" type="parTrans" cxnId="{9CB065CD-463B-4264-936E-C78AAD7DBCC0}">
      <dgm:prSet/>
      <dgm:spPr/>
      <dgm:t>
        <a:bodyPr/>
        <a:lstStyle/>
        <a:p>
          <a:endParaRPr lang="en-US"/>
        </a:p>
      </dgm:t>
    </dgm:pt>
    <dgm:pt modelId="{8CBE9087-2266-4863-8100-4EF1ED3212B2}" type="sibTrans" cxnId="{9CB065CD-463B-4264-936E-C78AAD7DBCC0}">
      <dgm:prSet/>
      <dgm:spPr/>
      <dgm:t>
        <a:bodyPr/>
        <a:lstStyle/>
        <a:p>
          <a:endParaRPr lang="en-US"/>
        </a:p>
      </dgm:t>
    </dgm:pt>
    <dgm:pt modelId="{805ADAD3-84D1-4A81-B758-936C6075A20C}">
      <dgm:prSet/>
      <dgm:spPr/>
      <dgm:t>
        <a:bodyPr/>
        <a:lstStyle/>
        <a:p>
          <a:pPr algn="just"/>
          <a:r>
            <a:rPr lang="en-IN" b="0" i="0" dirty="0"/>
            <a:t>Purpose of the Author(s).</a:t>
          </a:r>
          <a:endParaRPr lang="en-US" dirty="0"/>
        </a:p>
      </dgm:t>
    </dgm:pt>
    <dgm:pt modelId="{25CC342D-39A3-4862-B90E-E99FE6CE9339}" type="parTrans" cxnId="{C6873767-F63D-412D-809F-A5E7352751B6}">
      <dgm:prSet/>
      <dgm:spPr/>
      <dgm:t>
        <a:bodyPr/>
        <a:lstStyle/>
        <a:p>
          <a:endParaRPr lang="en-US"/>
        </a:p>
      </dgm:t>
    </dgm:pt>
    <dgm:pt modelId="{3A6D228F-AF7E-4996-A681-16113CBC42BF}" type="sibTrans" cxnId="{C6873767-F63D-412D-809F-A5E7352751B6}">
      <dgm:prSet/>
      <dgm:spPr/>
      <dgm:t>
        <a:bodyPr/>
        <a:lstStyle/>
        <a:p>
          <a:endParaRPr lang="en-US"/>
        </a:p>
      </dgm:t>
    </dgm:pt>
    <dgm:pt modelId="{5FA8863F-9856-46D8-9BBC-3D755990D6D0}">
      <dgm:prSet/>
      <dgm:spPr/>
      <dgm:t>
        <a:bodyPr/>
        <a:lstStyle/>
        <a:p>
          <a:pPr algn="just"/>
          <a:r>
            <a:rPr lang="en-IN" b="0" i="0" dirty="0"/>
            <a:t>Location (In which section the paper was cited).</a:t>
          </a:r>
          <a:endParaRPr lang="en-US" dirty="0"/>
        </a:p>
      </dgm:t>
    </dgm:pt>
    <dgm:pt modelId="{EBB61A9F-5CA0-4750-BE21-14391BB5452E}" type="parTrans" cxnId="{F9BD5A01-3D4B-4B4B-BCD6-8ED4AB7AE43C}">
      <dgm:prSet/>
      <dgm:spPr/>
      <dgm:t>
        <a:bodyPr/>
        <a:lstStyle/>
        <a:p>
          <a:endParaRPr lang="en-US"/>
        </a:p>
      </dgm:t>
    </dgm:pt>
    <dgm:pt modelId="{95D773C7-1CC4-42B4-8707-8689EB619FEB}" type="sibTrans" cxnId="{F9BD5A01-3D4B-4B4B-BCD6-8ED4AB7AE43C}">
      <dgm:prSet/>
      <dgm:spPr/>
      <dgm:t>
        <a:bodyPr/>
        <a:lstStyle/>
        <a:p>
          <a:endParaRPr lang="en-US"/>
        </a:p>
      </dgm:t>
    </dgm:pt>
    <dgm:pt modelId="{ACEA61FA-CDC9-40FD-BD8B-53523B112A86}">
      <dgm:prSet/>
      <dgm:spPr/>
      <dgm:t>
        <a:bodyPr/>
        <a:lstStyle/>
        <a:p>
          <a:pPr algn="just"/>
          <a:r>
            <a:rPr lang="en-US" b="0" i="0" dirty="0"/>
            <a:t>Current Citation Count of the Reference Paper. </a:t>
          </a:r>
          <a:endParaRPr lang="en-US" dirty="0"/>
        </a:p>
      </dgm:t>
    </dgm:pt>
    <dgm:pt modelId="{D81EE765-0574-4D31-879F-B929D97CC2C3}" type="parTrans" cxnId="{39447020-5B3C-422C-9A33-75CCDCAFA345}">
      <dgm:prSet/>
      <dgm:spPr/>
      <dgm:t>
        <a:bodyPr/>
        <a:lstStyle/>
        <a:p>
          <a:endParaRPr lang="en-US"/>
        </a:p>
      </dgm:t>
    </dgm:pt>
    <dgm:pt modelId="{2A1A4C56-8B12-4D2F-A432-9CD966654716}" type="sibTrans" cxnId="{39447020-5B3C-422C-9A33-75CCDCAFA345}">
      <dgm:prSet/>
      <dgm:spPr/>
      <dgm:t>
        <a:bodyPr/>
        <a:lstStyle/>
        <a:p>
          <a:endParaRPr lang="en-US"/>
        </a:p>
      </dgm:t>
    </dgm:pt>
    <dgm:pt modelId="{14B74D47-9064-45EB-A2A1-122A32A2C6B3}">
      <dgm:prSet/>
      <dgm:spPr/>
      <dgm:t>
        <a:bodyPr/>
        <a:lstStyle/>
        <a:p>
          <a:pPr algn="just"/>
          <a:r>
            <a:rPr lang="en-US" b="0" i="0" dirty="0"/>
            <a:t>Number of Coauthors Present in the Reference Paper. </a:t>
          </a:r>
          <a:endParaRPr lang="en-US" dirty="0"/>
        </a:p>
      </dgm:t>
    </dgm:pt>
    <dgm:pt modelId="{31BD6414-ABD2-4607-B06A-48AEC2E981C5}" type="parTrans" cxnId="{D8AB8595-1921-4C33-9EB9-F6DEA164C65B}">
      <dgm:prSet/>
      <dgm:spPr/>
      <dgm:t>
        <a:bodyPr/>
        <a:lstStyle/>
        <a:p>
          <a:endParaRPr lang="en-US"/>
        </a:p>
      </dgm:t>
    </dgm:pt>
    <dgm:pt modelId="{8279B7DE-2ECC-479E-A941-BD5434974A00}" type="sibTrans" cxnId="{D8AB8595-1921-4C33-9EB9-F6DEA164C65B}">
      <dgm:prSet/>
      <dgm:spPr/>
      <dgm:t>
        <a:bodyPr/>
        <a:lstStyle/>
        <a:p>
          <a:endParaRPr lang="en-US"/>
        </a:p>
      </dgm:t>
    </dgm:pt>
    <dgm:pt modelId="{F18AF4CF-4FAB-4CF0-AA8D-1DD81A2E76BE}">
      <dgm:prSet/>
      <dgm:spPr/>
      <dgm:t>
        <a:bodyPr/>
        <a:lstStyle/>
        <a:p>
          <a:pPr algn="just"/>
          <a:r>
            <a:rPr lang="en-US" b="0" i="0" dirty="0"/>
            <a:t>Average h-Index of all the Coauthors of the Reference Paper. </a:t>
          </a:r>
          <a:endParaRPr lang="en-US" dirty="0"/>
        </a:p>
      </dgm:t>
    </dgm:pt>
    <dgm:pt modelId="{6F8F2542-5629-4CC8-8B28-01ED6F625587}" type="parTrans" cxnId="{DC038C77-E409-4CD7-AE3E-DC60D9D61E06}">
      <dgm:prSet/>
      <dgm:spPr/>
      <dgm:t>
        <a:bodyPr/>
        <a:lstStyle/>
        <a:p>
          <a:endParaRPr lang="en-US"/>
        </a:p>
      </dgm:t>
    </dgm:pt>
    <dgm:pt modelId="{809B7A61-04B1-4263-A118-4F6270B29C05}" type="sibTrans" cxnId="{DC038C77-E409-4CD7-AE3E-DC60D9D61E06}">
      <dgm:prSet/>
      <dgm:spPr/>
      <dgm:t>
        <a:bodyPr/>
        <a:lstStyle/>
        <a:p>
          <a:endParaRPr lang="en-US"/>
        </a:p>
      </dgm:t>
    </dgm:pt>
    <dgm:pt modelId="{18CF35CB-0F8C-440D-BBC2-E636FBFC6EBD}">
      <dgm:prSet/>
      <dgm:spPr/>
      <dgm:t>
        <a:bodyPr/>
        <a:lstStyle/>
        <a:p>
          <a:pPr algn="just"/>
          <a:r>
            <a:rPr lang="en-US" b="0" i="0" dirty="0"/>
            <a:t>Number of Years Passed After the Publication of the Reference Paper, etc.</a:t>
          </a:r>
          <a:endParaRPr lang="en-US" dirty="0"/>
        </a:p>
      </dgm:t>
    </dgm:pt>
    <dgm:pt modelId="{0F551CF1-5207-4B6D-A50E-C2FCBB2DD059}" type="parTrans" cxnId="{D12F9882-519C-4E6C-BA48-30F538176A36}">
      <dgm:prSet/>
      <dgm:spPr/>
      <dgm:t>
        <a:bodyPr/>
        <a:lstStyle/>
        <a:p>
          <a:endParaRPr lang="en-US"/>
        </a:p>
      </dgm:t>
    </dgm:pt>
    <dgm:pt modelId="{094F557A-2C93-4DF7-A72B-51DF376DC8B7}" type="sibTrans" cxnId="{D12F9882-519C-4E6C-BA48-30F538176A36}">
      <dgm:prSet/>
      <dgm:spPr/>
      <dgm:t>
        <a:bodyPr/>
        <a:lstStyle/>
        <a:p>
          <a:endParaRPr lang="en-US"/>
        </a:p>
      </dgm:t>
    </dgm:pt>
    <dgm:pt modelId="{A5C0C455-1B65-46CA-B673-0D118A642AAC}">
      <dgm:prSet/>
      <dgm:spPr/>
      <dgm:t>
        <a:bodyPr/>
        <a:lstStyle/>
        <a:p>
          <a:r>
            <a:rPr lang="en-US" b="0" i="0" dirty="0"/>
            <a:t>Number of instances: 1129</a:t>
          </a:r>
          <a:endParaRPr lang="en-US" dirty="0"/>
        </a:p>
      </dgm:t>
    </dgm:pt>
    <dgm:pt modelId="{F929E703-4932-402D-9987-9019F892C2A7}" type="parTrans" cxnId="{ECF2E398-6831-4B3A-8B29-F118236E9524}">
      <dgm:prSet/>
      <dgm:spPr/>
      <dgm:t>
        <a:bodyPr/>
        <a:lstStyle/>
        <a:p>
          <a:endParaRPr lang="en-US"/>
        </a:p>
      </dgm:t>
    </dgm:pt>
    <dgm:pt modelId="{27AB93E7-88A8-4725-8C48-64B234F99161}" type="sibTrans" cxnId="{ECF2E398-6831-4B3A-8B29-F118236E9524}">
      <dgm:prSet/>
      <dgm:spPr/>
      <dgm:t>
        <a:bodyPr/>
        <a:lstStyle/>
        <a:p>
          <a:endParaRPr lang="en-US"/>
        </a:p>
      </dgm:t>
    </dgm:pt>
    <dgm:pt modelId="{9E26B103-3ABD-E94A-B754-9270EF2AAA63}" type="pres">
      <dgm:prSet presAssocID="{09C0668B-0956-4013-9476-36F48339C50A}" presName="linear" presStyleCnt="0">
        <dgm:presLayoutVars>
          <dgm:animLvl val="lvl"/>
          <dgm:resizeHandles val="exact"/>
        </dgm:presLayoutVars>
      </dgm:prSet>
      <dgm:spPr/>
    </dgm:pt>
    <dgm:pt modelId="{4E651573-EB66-C64A-B6BC-181BC2B73799}" type="pres">
      <dgm:prSet presAssocID="{504BB60B-A4FC-433C-B42A-D409CF5654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55D696-1488-A144-9D89-15A950B44F07}" type="pres">
      <dgm:prSet presAssocID="{1218CE3F-543B-4E6C-92FE-2F36B39CD338}" presName="spacer" presStyleCnt="0"/>
      <dgm:spPr/>
    </dgm:pt>
    <dgm:pt modelId="{809A4AB2-BE53-C344-92E6-67B24888B758}" type="pres">
      <dgm:prSet presAssocID="{BDC67E19-3EAB-41A8-9218-1FBDB05D29F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8400419-3750-0244-9CB4-84E6F4D7DF3A}" type="pres">
      <dgm:prSet presAssocID="{BDC67E19-3EAB-41A8-9218-1FBDB05D29F7}" presName="childText" presStyleLbl="revTx" presStyleIdx="0" presStyleCnt="1">
        <dgm:presLayoutVars>
          <dgm:bulletEnabled val="1"/>
        </dgm:presLayoutVars>
      </dgm:prSet>
      <dgm:spPr/>
    </dgm:pt>
    <dgm:pt modelId="{DFBAADFA-5B23-1448-B960-AB353CF540DB}" type="pres">
      <dgm:prSet presAssocID="{A5C0C455-1B65-46CA-B673-0D118A642AA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9BD5A01-3D4B-4B4B-BCD6-8ED4AB7AE43C}" srcId="{BDC67E19-3EAB-41A8-9218-1FBDB05D29F7}" destId="{5FA8863F-9856-46D8-9BBC-3D755990D6D0}" srcOrd="1" destOrd="0" parTransId="{EBB61A9F-5CA0-4750-BE21-14391BB5452E}" sibTransId="{95D773C7-1CC4-42B4-8707-8689EB619FEB}"/>
    <dgm:cxn modelId="{521C3615-0F92-2841-8D90-94970BC08451}" type="presOf" srcId="{BDC67E19-3EAB-41A8-9218-1FBDB05D29F7}" destId="{809A4AB2-BE53-C344-92E6-67B24888B758}" srcOrd="0" destOrd="0" presId="urn:microsoft.com/office/officeart/2005/8/layout/vList2"/>
    <dgm:cxn modelId="{0DDAA61E-918E-C447-B6AE-9D60ABF3A6C9}" type="presOf" srcId="{504BB60B-A4FC-433C-B42A-D409CF56543D}" destId="{4E651573-EB66-C64A-B6BC-181BC2B73799}" srcOrd="0" destOrd="0" presId="urn:microsoft.com/office/officeart/2005/8/layout/vList2"/>
    <dgm:cxn modelId="{39447020-5B3C-422C-9A33-75CCDCAFA345}" srcId="{BDC67E19-3EAB-41A8-9218-1FBDB05D29F7}" destId="{ACEA61FA-CDC9-40FD-BD8B-53523B112A86}" srcOrd="2" destOrd="0" parTransId="{D81EE765-0574-4D31-879F-B929D97CC2C3}" sibTransId="{2A1A4C56-8B12-4D2F-A432-9CD966654716}"/>
    <dgm:cxn modelId="{A6E6AB25-8B38-444B-B9B9-9B366E851A4A}" type="presOf" srcId="{ACEA61FA-CDC9-40FD-BD8B-53523B112A86}" destId="{68400419-3750-0244-9CB4-84E6F4D7DF3A}" srcOrd="0" destOrd="2" presId="urn:microsoft.com/office/officeart/2005/8/layout/vList2"/>
    <dgm:cxn modelId="{1B1D443C-2792-7D49-817A-95AC2D1EE429}" type="presOf" srcId="{09C0668B-0956-4013-9476-36F48339C50A}" destId="{9E26B103-3ABD-E94A-B754-9270EF2AAA63}" srcOrd="0" destOrd="0" presId="urn:microsoft.com/office/officeart/2005/8/layout/vList2"/>
    <dgm:cxn modelId="{F0B82758-8023-437E-ABCA-169F5DC293EE}" srcId="{09C0668B-0956-4013-9476-36F48339C50A}" destId="{504BB60B-A4FC-433C-B42A-D409CF56543D}" srcOrd="0" destOrd="0" parTransId="{A2BDB160-31A6-4053-8602-290AC4EF667D}" sibTransId="{1218CE3F-543B-4E6C-92FE-2F36B39CD338}"/>
    <dgm:cxn modelId="{C6873767-F63D-412D-809F-A5E7352751B6}" srcId="{BDC67E19-3EAB-41A8-9218-1FBDB05D29F7}" destId="{805ADAD3-84D1-4A81-B758-936C6075A20C}" srcOrd="0" destOrd="0" parTransId="{25CC342D-39A3-4862-B90E-E99FE6CE9339}" sibTransId="{3A6D228F-AF7E-4996-A681-16113CBC42BF}"/>
    <dgm:cxn modelId="{DC038C77-E409-4CD7-AE3E-DC60D9D61E06}" srcId="{BDC67E19-3EAB-41A8-9218-1FBDB05D29F7}" destId="{F18AF4CF-4FAB-4CF0-AA8D-1DD81A2E76BE}" srcOrd="4" destOrd="0" parTransId="{6F8F2542-5629-4CC8-8B28-01ED6F625587}" sibTransId="{809B7A61-04B1-4263-A118-4F6270B29C05}"/>
    <dgm:cxn modelId="{EFC8EA77-F288-CF4D-92D9-7AC7358A3E69}" type="presOf" srcId="{18CF35CB-0F8C-440D-BBC2-E636FBFC6EBD}" destId="{68400419-3750-0244-9CB4-84E6F4D7DF3A}" srcOrd="0" destOrd="5" presId="urn:microsoft.com/office/officeart/2005/8/layout/vList2"/>
    <dgm:cxn modelId="{59C07A82-153A-1D4F-9EFA-81E488076A6C}" type="presOf" srcId="{F18AF4CF-4FAB-4CF0-AA8D-1DD81A2E76BE}" destId="{68400419-3750-0244-9CB4-84E6F4D7DF3A}" srcOrd="0" destOrd="4" presId="urn:microsoft.com/office/officeart/2005/8/layout/vList2"/>
    <dgm:cxn modelId="{D12F9882-519C-4E6C-BA48-30F538176A36}" srcId="{BDC67E19-3EAB-41A8-9218-1FBDB05D29F7}" destId="{18CF35CB-0F8C-440D-BBC2-E636FBFC6EBD}" srcOrd="5" destOrd="0" parTransId="{0F551CF1-5207-4B6D-A50E-C2FCBB2DD059}" sibTransId="{094F557A-2C93-4DF7-A72B-51DF376DC8B7}"/>
    <dgm:cxn modelId="{55D4F889-D64D-2C47-AAB5-2ACC8FD5AAB4}" type="presOf" srcId="{A5C0C455-1B65-46CA-B673-0D118A642AAC}" destId="{DFBAADFA-5B23-1448-B960-AB353CF540DB}" srcOrd="0" destOrd="0" presId="urn:microsoft.com/office/officeart/2005/8/layout/vList2"/>
    <dgm:cxn modelId="{D8AB8595-1921-4C33-9EB9-F6DEA164C65B}" srcId="{BDC67E19-3EAB-41A8-9218-1FBDB05D29F7}" destId="{14B74D47-9064-45EB-A2A1-122A32A2C6B3}" srcOrd="3" destOrd="0" parTransId="{31BD6414-ABD2-4607-B06A-48AEC2E981C5}" sibTransId="{8279B7DE-2ECC-479E-A941-BD5434974A00}"/>
    <dgm:cxn modelId="{ECF2E398-6831-4B3A-8B29-F118236E9524}" srcId="{09C0668B-0956-4013-9476-36F48339C50A}" destId="{A5C0C455-1B65-46CA-B673-0D118A642AAC}" srcOrd="2" destOrd="0" parTransId="{F929E703-4932-402D-9987-9019F892C2A7}" sibTransId="{27AB93E7-88A8-4725-8C48-64B234F99161}"/>
    <dgm:cxn modelId="{6E6A08A1-251D-DB47-8706-C854A5E801C9}" type="presOf" srcId="{805ADAD3-84D1-4A81-B758-936C6075A20C}" destId="{68400419-3750-0244-9CB4-84E6F4D7DF3A}" srcOrd="0" destOrd="0" presId="urn:microsoft.com/office/officeart/2005/8/layout/vList2"/>
    <dgm:cxn modelId="{A66FCAC7-02E7-4246-AE19-4533D8D2A063}" type="presOf" srcId="{14B74D47-9064-45EB-A2A1-122A32A2C6B3}" destId="{68400419-3750-0244-9CB4-84E6F4D7DF3A}" srcOrd="0" destOrd="3" presId="urn:microsoft.com/office/officeart/2005/8/layout/vList2"/>
    <dgm:cxn modelId="{9CB065CD-463B-4264-936E-C78AAD7DBCC0}" srcId="{09C0668B-0956-4013-9476-36F48339C50A}" destId="{BDC67E19-3EAB-41A8-9218-1FBDB05D29F7}" srcOrd="1" destOrd="0" parTransId="{7963543B-10BD-4739-81E0-8F996BBE9AEE}" sibTransId="{8CBE9087-2266-4863-8100-4EF1ED3212B2}"/>
    <dgm:cxn modelId="{6800CEF9-0472-164B-B037-54DBED947E4D}" type="presOf" srcId="{5FA8863F-9856-46D8-9BBC-3D755990D6D0}" destId="{68400419-3750-0244-9CB4-84E6F4D7DF3A}" srcOrd="0" destOrd="1" presId="urn:microsoft.com/office/officeart/2005/8/layout/vList2"/>
    <dgm:cxn modelId="{7E862C55-2592-B040-99D7-DEA14A2F73DA}" type="presParOf" srcId="{9E26B103-3ABD-E94A-B754-9270EF2AAA63}" destId="{4E651573-EB66-C64A-B6BC-181BC2B73799}" srcOrd="0" destOrd="0" presId="urn:microsoft.com/office/officeart/2005/8/layout/vList2"/>
    <dgm:cxn modelId="{57021C8B-183D-5F49-9379-4AE63719E596}" type="presParOf" srcId="{9E26B103-3ABD-E94A-B754-9270EF2AAA63}" destId="{F055D696-1488-A144-9D89-15A950B44F07}" srcOrd="1" destOrd="0" presId="urn:microsoft.com/office/officeart/2005/8/layout/vList2"/>
    <dgm:cxn modelId="{A3E170EF-E11A-A643-805F-4507ED673714}" type="presParOf" srcId="{9E26B103-3ABD-E94A-B754-9270EF2AAA63}" destId="{809A4AB2-BE53-C344-92E6-67B24888B758}" srcOrd="2" destOrd="0" presId="urn:microsoft.com/office/officeart/2005/8/layout/vList2"/>
    <dgm:cxn modelId="{2AFC37A2-21DE-0341-B956-59DA95F27497}" type="presParOf" srcId="{9E26B103-3ABD-E94A-B754-9270EF2AAA63}" destId="{68400419-3750-0244-9CB4-84E6F4D7DF3A}" srcOrd="3" destOrd="0" presId="urn:microsoft.com/office/officeart/2005/8/layout/vList2"/>
    <dgm:cxn modelId="{257CBBB0-9C6D-9545-947E-3A146283797E}" type="presParOf" srcId="{9E26B103-3ABD-E94A-B754-9270EF2AAA63}" destId="{DFBAADFA-5B23-1448-B960-AB353CF540D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F3177B-144F-4715-ADD4-5878EDD72D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E72E122-2A4C-448D-BE9D-97B8A817DE2B}">
      <dgm:prSet/>
      <dgm:spPr/>
      <dgm:t>
        <a:bodyPr/>
        <a:lstStyle/>
        <a:p>
          <a:pPr algn="just"/>
          <a:r>
            <a:rPr lang="en-IN" dirty="0"/>
            <a:t>Used Lasso regression for </a:t>
          </a:r>
          <a:r>
            <a:rPr lang="en-US" dirty="0"/>
            <a:t>feature selection and regularization in order to enhance the prediction accuracy and interpretability of the statistical model.  </a:t>
          </a:r>
        </a:p>
      </dgm:t>
    </dgm:pt>
    <dgm:pt modelId="{AA540015-3473-42D6-B5F8-75219774C378}" type="parTrans" cxnId="{1C66E329-F62D-4D2B-99C4-FA7B3F67F50E}">
      <dgm:prSet/>
      <dgm:spPr/>
      <dgm:t>
        <a:bodyPr/>
        <a:lstStyle/>
        <a:p>
          <a:endParaRPr lang="en-US"/>
        </a:p>
      </dgm:t>
    </dgm:pt>
    <dgm:pt modelId="{B80F3F05-E20C-4F40-97CE-8EB4FCFD870F}" type="sibTrans" cxnId="{1C66E329-F62D-4D2B-99C4-FA7B3F67F50E}">
      <dgm:prSet/>
      <dgm:spPr/>
      <dgm:t>
        <a:bodyPr/>
        <a:lstStyle/>
        <a:p>
          <a:endParaRPr lang="en-US"/>
        </a:p>
      </dgm:t>
    </dgm:pt>
    <dgm:pt modelId="{E84E9BD2-91D1-4FC3-84A3-71DA581B379A}">
      <dgm:prSet/>
      <dgm:spPr/>
      <dgm:t>
        <a:bodyPr/>
        <a:lstStyle/>
        <a:p>
          <a:r>
            <a:rPr lang="en-IN" dirty="0"/>
            <a:t>Algorithms taken into account:</a:t>
          </a:r>
          <a:endParaRPr lang="en-US" dirty="0"/>
        </a:p>
      </dgm:t>
    </dgm:pt>
    <dgm:pt modelId="{DB93ABAA-4F62-4992-AED2-522B74FDD9FC}" type="parTrans" cxnId="{EFC7CC09-E621-4563-AC74-D67FB8E78D98}">
      <dgm:prSet/>
      <dgm:spPr/>
      <dgm:t>
        <a:bodyPr/>
        <a:lstStyle/>
        <a:p>
          <a:endParaRPr lang="en-US"/>
        </a:p>
      </dgm:t>
    </dgm:pt>
    <dgm:pt modelId="{A720BC63-5D24-49F9-81A8-DBAA9923F914}" type="sibTrans" cxnId="{EFC7CC09-E621-4563-AC74-D67FB8E78D98}">
      <dgm:prSet/>
      <dgm:spPr/>
      <dgm:t>
        <a:bodyPr/>
        <a:lstStyle/>
        <a:p>
          <a:endParaRPr lang="en-US"/>
        </a:p>
      </dgm:t>
    </dgm:pt>
    <dgm:pt modelId="{1E76D3CE-9352-4C01-B8B1-FCB5BDD2CD4E}">
      <dgm:prSet custT="1"/>
      <dgm:spPr/>
      <dgm:t>
        <a:bodyPr/>
        <a:lstStyle/>
        <a:p>
          <a:r>
            <a:rPr lang="en-IN" sz="1800" b="1" dirty="0"/>
            <a:t>Logistic Regression</a:t>
          </a:r>
          <a:endParaRPr lang="en-US" sz="1800" b="1" dirty="0"/>
        </a:p>
      </dgm:t>
    </dgm:pt>
    <dgm:pt modelId="{5C3D6802-B6D5-40F1-B735-6AFE3EBA29BD}" type="parTrans" cxnId="{36906FDD-3CED-4E46-8102-7B248769707D}">
      <dgm:prSet/>
      <dgm:spPr/>
      <dgm:t>
        <a:bodyPr/>
        <a:lstStyle/>
        <a:p>
          <a:endParaRPr lang="en-US"/>
        </a:p>
      </dgm:t>
    </dgm:pt>
    <dgm:pt modelId="{E7ECC0F1-BC14-4A7A-A8E9-1919D143DE00}" type="sibTrans" cxnId="{36906FDD-3CED-4E46-8102-7B248769707D}">
      <dgm:prSet/>
      <dgm:spPr/>
      <dgm:t>
        <a:bodyPr/>
        <a:lstStyle/>
        <a:p>
          <a:endParaRPr lang="en-US"/>
        </a:p>
      </dgm:t>
    </dgm:pt>
    <dgm:pt modelId="{F8F55D0E-D2EC-4944-8EA6-ADBCA6EDBF4F}">
      <dgm:prSet custT="1"/>
      <dgm:spPr/>
      <dgm:t>
        <a:bodyPr/>
        <a:lstStyle/>
        <a:p>
          <a:r>
            <a:rPr lang="en-IN" sz="1800" b="1"/>
            <a:t>SVM</a:t>
          </a:r>
          <a:endParaRPr lang="en-US" sz="1800" b="1"/>
        </a:p>
      </dgm:t>
    </dgm:pt>
    <dgm:pt modelId="{6769BBB6-A80E-41AF-AA6D-FC5BC426B93B}" type="parTrans" cxnId="{5C1CE9F7-EBAC-4301-BA54-216C59CFD2B3}">
      <dgm:prSet/>
      <dgm:spPr/>
      <dgm:t>
        <a:bodyPr/>
        <a:lstStyle/>
        <a:p>
          <a:endParaRPr lang="en-US"/>
        </a:p>
      </dgm:t>
    </dgm:pt>
    <dgm:pt modelId="{CCBB6970-E0B1-4EA3-AAE7-FD0F5F382E4E}" type="sibTrans" cxnId="{5C1CE9F7-EBAC-4301-BA54-216C59CFD2B3}">
      <dgm:prSet/>
      <dgm:spPr/>
      <dgm:t>
        <a:bodyPr/>
        <a:lstStyle/>
        <a:p>
          <a:endParaRPr lang="en-US"/>
        </a:p>
      </dgm:t>
    </dgm:pt>
    <dgm:pt modelId="{47225630-9BA1-4CDE-A264-AAAF6F769D84}">
      <dgm:prSet custT="1"/>
      <dgm:spPr/>
      <dgm:t>
        <a:bodyPr/>
        <a:lstStyle/>
        <a:p>
          <a:r>
            <a:rPr lang="en-IN" sz="1800" b="1" dirty="0"/>
            <a:t>Decision Tree</a:t>
          </a:r>
          <a:endParaRPr lang="en-US" sz="1800" b="1" dirty="0"/>
        </a:p>
      </dgm:t>
    </dgm:pt>
    <dgm:pt modelId="{7722E506-06BA-4636-9AE8-FFDCC9C969F9}" type="parTrans" cxnId="{397B5BDE-5382-4965-B996-2FB21012C62D}">
      <dgm:prSet/>
      <dgm:spPr/>
      <dgm:t>
        <a:bodyPr/>
        <a:lstStyle/>
        <a:p>
          <a:endParaRPr lang="en-US"/>
        </a:p>
      </dgm:t>
    </dgm:pt>
    <dgm:pt modelId="{7F2989DE-07DE-4E98-B86B-0A1E7A75FC50}" type="sibTrans" cxnId="{397B5BDE-5382-4965-B996-2FB21012C62D}">
      <dgm:prSet/>
      <dgm:spPr/>
      <dgm:t>
        <a:bodyPr/>
        <a:lstStyle/>
        <a:p>
          <a:endParaRPr lang="en-US"/>
        </a:p>
      </dgm:t>
    </dgm:pt>
    <dgm:pt modelId="{4D24C40B-9196-4BBA-B3DE-DFF880EBA1F3}">
      <dgm:prSet custT="1"/>
      <dgm:spPr/>
      <dgm:t>
        <a:bodyPr/>
        <a:lstStyle/>
        <a:p>
          <a:r>
            <a:rPr lang="en-IN" sz="1800" b="1" dirty="0"/>
            <a:t>Ensemble</a:t>
          </a:r>
          <a:endParaRPr lang="en-US" sz="1800" b="1" dirty="0"/>
        </a:p>
      </dgm:t>
    </dgm:pt>
    <dgm:pt modelId="{0A962CA7-AFB7-4626-8B62-C978AE5B8EC3}" type="parTrans" cxnId="{D5246516-5201-48C1-A97A-80D554893220}">
      <dgm:prSet/>
      <dgm:spPr/>
      <dgm:t>
        <a:bodyPr/>
        <a:lstStyle/>
        <a:p>
          <a:endParaRPr lang="en-US"/>
        </a:p>
      </dgm:t>
    </dgm:pt>
    <dgm:pt modelId="{6C721DCF-B032-442C-828D-C1D12FA979BC}" type="sibTrans" cxnId="{D5246516-5201-48C1-A97A-80D554893220}">
      <dgm:prSet/>
      <dgm:spPr/>
      <dgm:t>
        <a:bodyPr/>
        <a:lstStyle/>
        <a:p>
          <a:endParaRPr lang="en-US"/>
        </a:p>
      </dgm:t>
    </dgm:pt>
    <dgm:pt modelId="{7FBBFFC6-794A-487F-8A04-FFDB30713D28}">
      <dgm:prSet custT="1"/>
      <dgm:spPr/>
      <dgm:t>
        <a:bodyPr/>
        <a:lstStyle/>
        <a:p>
          <a:r>
            <a:rPr lang="en-IN" sz="1800" b="1" dirty="0"/>
            <a:t>Bagging</a:t>
          </a:r>
          <a:endParaRPr lang="en-US" sz="1800" b="1" dirty="0"/>
        </a:p>
      </dgm:t>
    </dgm:pt>
    <dgm:pt modelId="{A0613D78-DA0A-48B2-8EFC-184BD7A48122}" type="parTrans" cxnId="{E4FAEC90-5E82-4D56-A078-1E2DF553085E}">
      <dgm:prSet/>
      <dgm:spPr/>
      <dgm:t>
        <a:bodyPr/>
        <a:lstStyle/>
        <a:p>
          <a:endParaRPr lang="en-US"/>
        </a:p>
      </dgm:t>
    </dgm:pt>
    <dgm:pt modelId="{C60A70FA-68AA-483B-B0FF-EB2A2B379076}" type="sibTrans" cxnId="{E4FAEC90-5E82-4D56-A078-1E2DF553085E}">
      <dgm:prSet/>
      <dgm:spPr/>
      <dgm:t>
        <a:bodyPr/>
        <a:lstStyle/>
        <a:p>
          <a:endParaRPr lang="en-US"/>
        </a:p>
      </dgm:t>
    </dgm:pt>
    <dgm:pt modelId="{EB014E85-FAA1-48B7-97E8-7B5916A3A5CE}">
      <dgm:prSet custT="1"/>
      <dgm:spPr/>
      <dgm:t>
        <a:bodyPr/>
        <a:lstStyle/>
        <a:p>
          <a:r>
            <a:rPr lang="en-IN" sz="1800" b="1" dirty="0"/>
            <a:t>Random Forests</a:t>
          </a:r>
          <a:endParaRPr lang="en-US" sz="1800" b="1" dirty="0"/>
        </a:p>
      </dgm:t>
    </dgm:pt>
    <dgm:pt modelId="{502F279B-B1E6-441C-A266-51D670515435}" type="parTrans" cxnId="{680F7A4B-1F23-4BBB-8BA6-FA33A77125A8}">
      <dgm:prSet/>
      <dgm:spPr/>
      <dgm:t>
        <a:bodyPr/>
        <a:lstStyle/>
        <a:p>
          <a:endParaRPr lang="en-US"/>
        </a:p>
      </dgm:t>
    </dgm:pt>
    <dgm:pt modelId="{6E83B9E7-F0B1-4B86-839F-1D696147F033}" type="sibTrans" cxnId="{680F7A4B-1F23-4BBB-8BA6-FA33A77125A8}">
      <dgm:prSet/>
      <dgm:spPr/>
      <dgm:t>
        <a:bodyPr/>
        <a:lstStyle/>
        <a:p>
          <a:endParaRPr lang="en-US"/>
        </a:p>
      </dgm:t>
    </dgm:pt>
    <dgm:pt modelId="{7439C115-E19A-4737-915D-F48375BB57EF}">
      <dgm:prSet custT="1"/>
      <dgm:spPr/>
      <dgm:t>
        <a:bodyPr/>
        <a:lstStyle/>
        <a:p>
          <a:r>
            <a:rPr lang="en-IN" sz="1800" b="1" dirty="0"/>
            <a:t>AdaBoost</a:t>
          </a:r>
          <a:endParaRPr lang="en-US" sz="1800" b="1" dirty="0"/>
        </a:p>
      </dgm:t>
    </dgm:pt>
    <dgm:pt modelId="{B6EB2626-24B4-41D9-BA80-780DA7FC7A5E}" type="parTrans" cxnId="{8E70E5B0-2816-41D3-9F10-1C8A04E2E842}">
      <dgm:prSet/>
      <dgm:spPr/>
      <dgm:t>
        <a:bodyPr/>
        <a:lstStyle/>
        <a:p>
          <a:endParaRPr lang="en-US"/>
        </a:p>
      </dgm:t>
    </dgm:pt>
    <dgm:pt modelId="{1DC7A009-9CB7-4783-9CF9-8C4AD43B38F2}" type="sibTrans" cxnId="{8E70E5B0-2816-41D3-9F10-1C8A04E2E842}">
      <dgm:prSet/>
      <dgm:spPr/>
      <dgm:t>
        <a:bodyPr/>
        <a:lstStyle/>
        <a:p>
          <a:endParaRPr lang="en-US"/>
        </a:p>
      </dgm:t>
    </dgm:pt>
    <dgm:pt modelId="{6F4E0C02-E887-41A8-8254-73CB0C51AF8E}">
      <dgm:prSet/>
      <dgm:spPr/>
      <dgm:t>
        <a:bodyPr/>
        <a:lstStyle/>
        <a:p>
          <a:pPr algn="just"/>
          <a:r>
            <a:rPr lang="en-IN" dirty="0"/>
            <a:t>Compare and select classifier based on factors: Accuracy</a:t>
          </a:r>
          <a:r>
            <a:rPr lang="en-IN" b="0" dirty="0"/>
            <a:t>, F1 Score, etc</a:t>
          </a:r>
          <a:r>
            <a:rPr lang="en-IN" b="1" dirty="0"/>
            <a:t>.</a:t>
          </a:r>
          <a:endParaRPr lang="en-US" dirty="0"/>
        </a:p>
      </dgm:t>
    </dgm:pt>
    <dgm:pt modelId="{06F31333-B569-4593-AFCA-F88B76945575}" type="parTrans" cxnId="{1703D6FC-8B41-4BFF-A1EB-207CF9BA74B7}">
      <dgm:prSet/>
      <dgm:spPr/>
      <dgm:t>
        <a:bodyPr/>
        <a:lstStyle/>
        <a:p>
          <a:endParaRPr lang="en-US"/>
        </a:p>
      </dgm:t>
    </dgm:pt>
    <dgm:pt modelId="{95808594-33DA-4F06-BF45-F577F7DEE91A}" type="sibTrans" cxnId="{1703D6FC-8B41-4BFF-A1EB-207CF9BA74B7}">
      <dgm:prSet/>
      <dgm:spPr/>
      <dgm:t>
        <a:bodyPr/>
        <a:lstStyle/>
        <a:p>
          <a:endParaRPr lang="en-US"/>
        </a:p>
      </dgm:t>
    </dgm:pt>
    <dgm:pt modelId="{3550D5C1-3975-4F9C-9D01-1A8ECF9C1E78}" type="pres">
      <dgm:prSet presAssocID="{BAF3177B-144F-4715-ADD4-5878EDD72D3A}" presName="root" presStyleCnt="0">
        <dgm:presLayoutVars>
          <dgm:dir/>
          <dgm:resizeHandles val="exact"/>
        </dgm:presLayoutVars>
      </dgm:prSet>
      <dgm:spPr/>
    </dgm:pt>
    <dgm:pt modelId="{0A31E4D9-DA20-40A6-BAA9-11F182B0C986}" type="pres">
      <dgm:prSet presAssocID="{0E72E122-2A4C-448D-BE9D-97B8A817DE2B}" presName="compNode" presStyleCnt="0"/>
      <dgm:spPr/>
    </dgm:pt>
    <dgm:pt modelId="{2BDFAD55-454D-4E9F-B387-281A9478AC73}" type="pres">
      <dgm:prSet presAssocID="{0E72E122-2A4C-448D-BE9D-97B8A817DE2B}" presName="bgRect" presStyleLbl="bgShp" presStyleIdx="0" presStyleCnt="3"/>
      <dgm:spPr/>
    </dgm:pt>
    <dgm:pt modelId="{D9A45D7C-447A-47E2-A47F-1B4F7990E8E7}" type="pres">
      <dgm:prSet presAssocID="{0E72E122-2A4C-448D-BE9D-97B8A817DE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5630171-821F-49A1-AD17-BFB12D3E0ADD}" type="pres">
      <dgm:prSet presAssocID="{0E72E122-2A4C-448D-BE9D-97B8A817DE2B}" presName="spaceRect" presStyleCnt="0"/>
      <dgm:spPr/>
    </dgm:pt>
    <dgm:pt modelId="{1D8BBF0A-E11A-4397-B3E8-987F52466B6A}" type="pres">
      <dgm:prSet presAssocID="{0E72E122-2A4C-448D-BE9D-97B8A817DE2B}" presName="parTx" presStyleLbl="revTx" presStyleIdx="0" presStyleCnt="4">
        <dgm:presLayoutVars>
          <dgm:chMax val="0"/>
          <dgm:chPref val="0"/>
        </dgm:presLayoutVars>
      </dgm:prSet>
      <dgm:spPr/>
    </dgm:pt>
    <dgm:pt modelId="{52A24A03-3D38-48A4-AE3A-DFD067BA4F82}" type="pres">
      <dgm:prSet presAssocID="{B80F3F05-E20C-4F40-97CE-8EB4FCFD870F}" presName="sibTrans" presStyleCnt="0"/>
      <dgm:spPr/>
    </dgm:pt>
    <dgm:pt modelId="{983D6D85-6D76-4DB0-B5C6-A92EA1D6A34E}" type="pres">
      <dgm:prSet presAssocID="{E84E9BD2-91D1-4FC3-84A3-71DA581B379A}" presName="compNode" presStyleCnt="0"/>
      <dgm:spPr/>
    </dgm:pt>
    <dgm:pt modelId="{8E048418-7AC2-439C-A619-1288F10A60C1}" type="pres">
      <dgm:prSet presAssocID="{E84E9BD2-91D1-4FC3-84A3-71DA581B379A}" presName="bgRect" presStyleLbl="bgShp" presStyleIdx="1" presStyleCnt="3" custScaleY="179927" custLinFactNeighborX="5907" custLinFactNeighborY="-545"/>
      <dgm:spPr/>
    </dgm:pt>
    <dgm:pt modelId="{83CD982C-EF55-437D-B991-CCC0267FF4F7}" type="pres">
      <dgm:prSet presAssocID="{E84E9BD2-91D1-4FC3-84A3-71DA581B379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B34883D1-F55F-4B45-82D9-D82290425D2D}" type="pres">
      <dgm:prSet presAssocID="{E84E9BD2-91D1-4FC3-84A3-71DA581B379A}" presName="spaceRect" presStyleCnt="0"/>
      <dgm:spPr/>
    </dgm:pt>
    <dgm:pt modelId="{F069889C-BB69-4736-8AB9-1A2BD9E91F80}" type="pres">
      <dgm:prSet presAssocID="{E84E9BD2-91D1-4FC3-84A3-71DA581B379A}" presName="parTx" presStyleLbl="revTx" presStyleIdx="1" presStyleCnt="4" custScaleX="80895">
        <dgm:presLayoutVars>
          <dgm:chMax val="0"/>
          <dgm:chPref val="0"/>
        </dgm:presLayoutVars>
      </dgm:prSet>
      <dgm:spPr/>
    </dgm:pt>
    <dgm:pt modelId="{F9BF4FE2-8F73-4FBB-ABBF-1BBDD3000980}" type="pres">
      <dgm:prSet presAssocID="{E84E9BD2-91D1-4FC3-84A3-71DA581B379A}" presName="desTx" presStyleLbl="revTx" presStyleIdx="2" presStyleCnt="4">
        <dgm:presLayoutVars/>
      </dgm:prSet>
      <dgm:spPr/>
    </dgm:pt>
    <dgm:pt modelId="{7EF50768-406A-45E9-BFE9-36B6D0BE171C}" type="pres">
      <dgm:prSet presAssocID="{A720BC63-5D24-49F9-81A8-DBAA9923F914}" presName="sibTrans" presStyleCnt="0"/>
      <dgm:spPr/>
    </dgm:pt>
    <dgm:pt modelId="{48F1CCFD-5C75-4607-9CAF-0633950D787B}" type="pres">
      <dgm:prSet presAssocID="{6F4E0C02-E887-41A8-8254-73CB0C51AF8E}" presName="compNode" presStyleCnt="0"/>
      <dgm:spPr/>
    </dgm:pt>
    <dgm:pt modelId="{C445C2BD-0950-478A-89C9-AEA0A4966679}" type="pres">
      <dgm:prSet presAssocID="{6F4E0C02-E887-41A8-8254-73CB0C51AF8E}" presName="bgRect" presStyleLbl="bgShp" presStyleIdx="2" presStyleCnt="3"/>
      <dgm:spPr/>
    </dgm:pt>
    <dgm:pt modelId="{59902BF9-B511-49B9-9AA8-B4747DDC8E95}" type="pres">
      <dgm:prSet presAssocID="{6F4E0C02-E887-41A8-8254-73CB0C51AF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305E633-739F-4260-AFBA-4C9F0DAFD9FC}" type="pres">
      <dgm:prSet presAssocID="{6F4E0C02-E887-41A8-8254-73CB0C51AF8E}" presName="spaceRect" presStyleCnt="0"/>
      <dgm:spPr/>
    </dgm:pt>
    <dgm:pt modelId="{8F504F3F-676B-48BF-8993-F034FC674D00}" type="pres">
      <dgm:prSet presAssocID="{6F4E0C02-E887-41A8-8254-73CB0C51AF8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FC7CC09-E621-4563-AC74-D67FB8E78D98}" srcId="{BAF3177B-144F-4715-ADD4-5878EDD72D3A}" destId="{E84E9BD2-91D1-4FC3-84A3-71DA581B379A}" srcOrd="1" destOrd="0" parTransId="{DB93ABAA-4F62-4992-AED2-522B74FDD9FC}" sibTransId="{A720BC63-5D24-49F9-81A8-DBAA9923F914}"/>
    <dgm:cxn modelId="{D5246516-5201-48C1-A97A-80D554893220}" srcId="{E84E9BD2-91D1-4FC3-84A3-71DA581B379A}" destId="{4D24C40B-9196-4BBA-B3DE-DFF880EBA1F3}" srcOrd="3" destOrd="0" parTransId="{0A962CA7-AFB7-4626-8B62-C978AE5B8EC3}" sibTransId="{6C721DCF-B032-442C-828D-C1D12FA979BC}"/>
    <dgm:cxn modelId="{F0F66719-4794-4348-80BC-E74EA06E1B42}" type="presOf" srcId="{BAF3177B-144F-4715-ADD4-5878EDD72D3A}" destId="{3550D5C1-3975-4F9C-9D01-1A8ECF9C1E78}" srcOrd="0" destOrd="0" presId="urn:microsoft.com/office/officeart/2018/2/layout/IconVerticalSolidList"/>
    <dgm:cxn modelId="{1C66E329-F62D-4D2B-99C4-FA7B3F67F50E}" srcId="{BAF3177B-144F-4715-ADD4-5878EDD72D3A}" destId="{0E72E122-2A4C-448D-BE9D-97B8A817DE2B}" srcOrd="0" destOrd="0" parTransId="{AA540015-3473-42D6-B5F8-75219774C378}" sibTransId="{B80F3F05-E20C-4F40-97CE-8EB4FCFD870F}"/>
    <dgm:cxn modelId="{680F7A4B-1F23-4BBB-8BA6-FA33A77125A8}" srcId="{E84E9BD2-91D1-4FC3-84A3-71DA581B379A}" destId="{EB014E85-FAA1-48B7-97E8-7B5916A3A5CE}" srcOrd="5" destOrd="0" parTransId="{502F279B-B1E6-441C-A266-51D670515435}" sibTransId="{6E83B9E7-F0B1-4B86-839F-1D696147F033}"/>
    <dgm:cxn modelId="{83DE235A-2500-4A16-BB26-AF1D5A2EA4BD}" type="presOf" srcId="{47225630-9BA1-4CDE-A264-AAAF6F769D84}" destId="{F9BF4FE2-8F73-4FBB-ABBF-1BBDD3000980}" srcOrd="0" destOrd="2" presId="urn:microsoft.com/office/officeart/2018/2/layout/IconVerticalSolidList"/>
    <dgm:cxn modelId="{EA559C61-3F0B-4A80-9B92-192366A00977}" type="presOf" srcId="{EB014E85-FAA1-48B7-97E8-7B5916A3A5CE}" destId="{F9BF4FE2-8F73-4FBB-ABBF-1BBDD3000980}" srcOrd="0" destOrd="5" presId="urn:microsoft.com/office/officeart/2018/2/layout/IconVerticalSolidList"/>
    <dgm:cxn modelId="{4BA66768-DEF7-448B-8015-06BFF4BB106D}" type="presOf" srcId="{7439C115-E19A-4737-915D-F48375BB57EF}" destId="{F9BF4FE2-8F73-4FBB-ABBF-1BBDD3000980}" srcOrd="0" destOrd="6" presId="urn:microsoft.com/office/officeart/2018/2/layout/IconVerticalSolidList"/>
    <dgm:cxn modelId="{DF92486D-3A4A-45B2-A354-855BA9A1936B}" type="presOf" srcId="{E84E9BD2-91D1-4FC3-84A3-71DA581B379A}" destId="{F069889C-BB69-4736-8AB9-1A2BD9E91F80}" srcOrd="0" destOrd="0" presId="urn:microsoft.com/office/officeart/2018/2/layout/IconVerticalSolidList"/>
    <dgm:cxn modelId="{F1852F86-FA24-44FD-B8A0-D1DFA959D5EF}" type="presOf" srcId="{6F4E0C02-E887-41A8-8254-73CB0C51AF8E}" destId="{8F504F3F-676B-48BF-8993-F034FC674D00}" srcOrd="0" destOrd="0" presId="urn:microsoft.com/office/officeart/2018/2/layout/IconVerticalSolidList"/>
    <dgm:cxn modelId="{E4FAEC90-5E82-4D56-A078-1E2DF553085E}" srcId="{E84E9BD2-91D1-4FC3-84A3-71DA581B379A}" destId="{7FBBFFC6-794A-487F-8A04-FFDB30713D28}" srcOrd="4" destOrd="0" parTransId="{A0613D78-DA0A-48B2-8EFC-184BD7A48122}" sibTransId="{C60A70FA-68AA-483B-B0FF-EB2A2B379076}"/>
    <dgm:cxn modelId="{438245A0-56ED-4F87-ABD7-F5F913F57B89}" type="presOf" srcId="{1E76D3CE-9352-4C01-B8B1-FCB5BDD2CD4E}" destId="{F9BF4FE2-8F73-4FBB-ABBF-1BBDD3000980}" srcOrd="0" destOrd="0" presId="urn:microsoft.com/office/officeart/2018/2/layout/IconVerticalSolidList"/>
    <dgm:cxn modelId="{8E70E5B0-2816-41D3-9F10-1C8A04E2E842}" srcId="{E84E9BD2-91D1-4FC3-84A3-71DA581B379A}" destId="{7439C115-E19A-4737-915D-F48375BB57EF}" srcOrd="6" destOrd="0" parTransId="{B6EB2626-24B4-41D9-BA80-780DA7FC7A5E}" sibTransId="{1DC7A009-9CB7-4783-9CF9-8C4AD43B38F2}"/>
    <dgm:cxn modelId="{60B232BC-A5FD-42F4-B40C-A846AE09FB39}" type="presOf" srcId="{F8F55D0E-D2EC-4944-8EA6-ADBCA6EDBF4F}" destId="{F9BF4FE2-8F73-4FBB-ABBF-1BBDD3000980}" srcOrd="0" destOrd="1" presId="urn:microsoft.com/office/officeart/2018/2/layout/IconVerticalSolidList"/>
    <dgm:cxn modelId="{DE306DC7-76E5-49CE-B159-BB97241D0141}" type="presOf" srcId="{7FBBFFC6-794A-487F-8A04-FFDB30713D28}" destId="{F9BF4FE2-8F73-4FBB-ABBF-1BBDD3000980}" srcOrd="0" destOrd="4" presId="urn:microsoft.com/office/officeart/2018/2/layout/IconVerticalSolidList"/>
    <dgm:cxn modelId="{7F50F9DC-91C6-4259-9D9E-18465E49F903}" type="presOf" srcId="{0E72E122-2A4C-448D-BE9D-97B8A817DE2B}" destId="{1D8BBF0A-E11A-4397-B3E8-987F52466B6A}" srcOrd="0" destOrd="0" presId="urn:microsoft.com/office/officeart/2018/2/layout/IconVerticalSolidList"/>
    <dgm:cxn modelId="{36906FDD-3CED-4E46-8102-7B248769707D}" srcId="{E84E9BD2-91D1-4FC3-84A3-71DA581B379A}" destId="{1E76D3CE-9352-4C01-B8B1-FCB5BDD2CD4E}" srcOrd="0" destOrd="0" parTransId="{5C3D6802-B6D5-40F1-B735-6AFE3EBA29BD}" sibTransId="{E7ECC0F1-BC14-4A7A-A8E9-1919D143DE00}"/>
    <dgm:cxn modelId="{397B5BDE-5382-4965-B996-2FB21012C62D}" srcId="{E84E9BD2-91D1-4FC3-84A3-71DA581B379A}" destId="{47225630-9BA1-4CDE-A264-AAAF6F769D84}" srcOrd="2" destOrd="0" parTransId="{7722E506-06BA-4636-9AE8-FFDCC9C969F9}" sibTransId="{7F2989DE-07DE-4E98-B86B-0A1E7A75FC50}"/>
    <dgm:cxn modelId="{5C1CE9F7-EBAC-4301-BA54-216C59CFD2B3}" srcId="{E84E9BD2-91D1-4FC3-84A3-71DA581B379A}" destId="{F8F55D0E-D2EC-4944-8EA6-ADBCA6EDBF4F}" srcOrd="1" destOrd="0" parTransId="{6769BBB6-A80E-41AF-AA6D-FC5BC426B93B}" sibTransId="{CCBB6970-E0B1-4EA3-AAE7-FD0F5F382E4E}"/>
    <dgm:cxn modelId="{CA2488F8-8670-4405-809D-3140505F4176}" type="presOf" srcId="{4D24C40B-9196-4BBA-B3DE-DFF880EBA1F3}" destId="{F9BF4FE2-8F73-4FBB-ABBF-1BBDD3000980}" srcOrd="0" destOrd="3" presId="urn:microsoft.com/office/officeart/2018/2/layout/IconVerticalSolidList"/>
    <dgm:cxn modelId="{1703D6FC-8B41-4BFF-A1EB-207CF9BA74B7}" srcId="{BAF3177B-144F-4715-ADD4-5878EDD72D3A}" destId="{6F4E0C02-E887-41A8-8254-73CB0C51AF8E}" srcOrd="2" destOrd="0" parTransId="{06F31333-B569-4593-AFCA-F88B76945575}" sibTransId="{95808594-33DA-4F06-BF45-F577F7DEE91A}"/>
    <dgm:cxn modelId="{5C55834D-AF9C-45EF-9AE9-DC27DA65613F}" type="presParOf" srcId="{3550D5C1-3975-4F9C-9D01-1A8ECF9C1E78}" destId="{0A31E4D9-DA20-40A6-BAA9-11F182B0C986}" srcOrd="0" destOrd="0" presId="urn:microsoft.com/office/officeart/2018/2/layout/IconVerticalSolidList"/>
    <dgm:cxn modelId="{E627C1CC-1796-4C57-8848-D8BCD0942DF1}" type="presParOf" srcId="{0A31E4D9-DA20-40A6-BAA9-11F182B0C986}" destId="{2BDFAD55-454D-4E9F-B387-281A9478AC73}" srcOrd="0" destOrd="0" presId="urn:microsoft.com/office/officeart/2018/2/layout/IconVerticalSolidList"/>
    <dgm:cxn modelId="{8283839A-7DA2-4A92-B83B-D82E56611448}" type="presParOf" srcId="{0A31E4D9-DA20-40A6-BAA9-11F182B0C986}" destId="{D9A45D7C-447A-47E2-A47F-1B4F7990E8E7}" srcOrd="1" destOrd="0" presId="urn:microsoft.com/office/officeart/2018/2/layout/IconVerticalSolidList"/>
    <dgm:cxn modelId="{F1C38892-1DE2-4226-ADAE-2BC933959116}" type="presParOf" srcId="{0A31E4D9-DA20-40A6-BAA9-11F182B0C986}" destId="{D5630171-821F-49A1-AD17-BFB12D3E0ADD}" srcOrd="2" destOrd="0" presId="urn:microsoft.com/office/officeart/2018/2/layout/IconVerticalSolidList"/>
    <dgm:cxn modelId="{13367B13-1E3F-419E-96C4-2429FEEDF4C5}" type="presParOf" srcId="{0A31E4D9-DA20-40A6-BAA9-11F182B0C986}" destId="{1D8BBF0A-E11A-4397-B3E8-987F52466B6A}" srcOrd="3" destOrd="0" presId="urn:microsoft.com/office/officeart/2018/2/layout/IconVerticalSolidList"/>
    <dgm:cxn modelId="{711403A5-09A4-4FB8-A9E8-99A07ABF0665}" type="presParOf" srcId="{3550D5C1-3975-4F9C-9D01-1A8ECF9C1E78}" destId="{52A24A03-3D38-48A4-AE3A-DFD067BA4F82}" srcOrd="1" destOrd="0" presId="urn:microsoft.com/office/officeart/2018/2/layout/IconVerticalSolidList"/>
    <dgm:cxn modelId="{7F4F3641-AC5E-412E-AD75-914BFEB6470E}" type="presParOf" srcId="{3550D5C1-3975-4F9C-9D01-1A8ECF9C1E78}" destId="{983D6D85-6D76-4DB0-B5C6-A92EA1D6A34E}" srcOrd="2" destOrd="0" presId="urn:microsoft.com/office/officeart/2018/2/layout/IconVerticalSolidList"/>
    <dgm:cxn modelId="{90600E44-FEEE-4A5A-A04E-1C9A88E6F356}" type="presParOf" srcId="{983D6D85-6D76-4DB0-B5C6-A92EA1D6A34E}" destId="{8E048418-7AC2-439C-A619-1288F10A60C1}" srcOrd="0" destOrd="0" presId="urn:microsoft.com/office/officeart/2018/2/layout/IconVerticalSolidList"/>
    <dgm:cxn modelId="{567D8C56-B375-4387-B21E-4B49016D1DF1}" type="presParOf" srcId="{983D6D85-6D76-4DB0-B5C6-A92EA1D6A34E}" destId="{83CD982C-EF55-437D-B991-CCC0267FF4F7}" srcOrd="1" destOrd="0" presId="urn:microsoft.com/office/officeart/2018/2/layout/IconVerticalSolidList"/>
    <dgm:cxn modelId="{75BB73A2-D0DA-4123-995F-AF64841A79D2}" type="presParOf" srcId="{983D6D85-6D76-4DB0-B5C6-A92EA1D6A34E}" destId="{B34883D1-F55F-4B45-82D9-D82290425D2D}" srcOrd="2" destOrd="0" presId="urn:microsoft.com/office/officeart/2018/2/layout/IconVerticalSolidList"/>
    <dgm:cxn modelId="{F43453CC-D5FA-40B1-B358-7493CE4BBA47}" type="presParOf" srcId="{983D6D85-6D76-4DB0-B5C6-A92EA1D6A34E}" destId="{F069889C-BB69-4736-8AB9-1A2BD9E91F80}" srcOrd="3" destOrd="0" presId="urn:microsoft.com/office/officeart/2018/2/layout/IconVerticalSolidList"/>
    <dgm:cxn modelId="{20074CDA-8E4F-42CA-A9FC-3B1CF2DB3AF9}" type="presParOf" srcId="{983D6D85-6D76-4DB0-B5C6-A92EA1D6A34E}" destId="{F9BF4FE2-8F73-4FBB-ABBF-1BBDD3000980}" srcOrd="4" destOrd="0" presId="urn:microsoft.com/office/officeart/2018/2/layout/IconVerticalSolidList"/>
    <dgm:cxn modelId="{C12AD9DD-CE31-46C1-A107-5DC1EBC992B1}" type="presParOf" srcId="{3550D5C1-3975-4F9C-9D01-1A8ECF9C1E78}" destId="{7EF50768-406A-45E9-BFE9-36B6D0BE171C}" srcOrd="3" destOrd="0" presId="urn:microsoft.com/office/officeart/2018/2/layout/IconVerticalSolidList"/>
    <dgm:cxn modelId="{24AB9770-4964-4F2B-B365-B26EA9AA9FFD}" type="presParOf" srcId="{3550D5C1-3975-4F9C-9D01-1A8ECF9C1E78}" destId="{48F1CCFD-5C75-4607-9CAF-0633950D787B}" srcOrd="4" destOrd="0" presId="urn:microsoft.com/office/officeart/2018/2/layout/IconVerticalSolidList"/>
    <dgm:cxn modelId="{D5AEDF6E-1A13-468F-AE67-31F13A0F888E}" type="presParOf" srcId="{48F1CCFD-5C75-4607-9CAF-0633950D787B}" destId="{C445C2BD-0950-478A-89C9-AEA0A4966679}" srcOrd="0" destOrd="0" presId="urn:microsoft.com/office/officeart/2018/2/layout/IconVerticalSolidList"/>
    <dgm:cxn modelId="{1214171C-5D19-48B8-889D-B18752369BD0}" type="presParOf" srcId="{48F1CCFD-5C75-4607-9CAF-0633950D787B}" destId="{59902BF9-B511-49B9-9AA8-B4747DDC8E95}" srcOrd="1" destOrd="0" presId="urn:microsoft.com/office/officeart/2018/2/layout/IconVerticalSolidList"/>
    <dgm:cxn modelId="{0783ECAD-2C91-4383-A476-6C828C14DC04}" type="presParOf" srcId="{48F1CCFD-5C75-4607-9CAF-0633950D787B}" destId="{6305E633-739F-4260-AFBA-4C9F0DAFD9FC}" srcOrd="2" destOrd="0" presId="urn:microsoft.com/office/officeart/2018/2/layout/IconVerticalSolidList"/>
    <dgm:cxn modelId="{7E11ABB9-2607-4F48-853E-1D4DDFC284DC}" type="presParOf" srcId="{48F1CCFD-5C75-4607-9CAF-0633950D787B}" destId="{8F504F3F-676B-48BF-8993-F034FC674D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6D0DDB-ED64-405C-B555-EB42F40F44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315F86C-95A7-4EBB-948A-512C177DB83F}">
      <dgm:prSet/>
      <dgm:spPr/>
      <dgm:t>
        <a:bodyPr/>
        <a:lstStyle/>
        <a:p>
          <a:pPr algn="just"/>
          <a:r>
            <a:rPr lang="en-US" b="0" i="0" dirty="0"/>
            <a:t>Adding more data and important features.</a:t>
          </a:r>
          <a:endParaRPr lang="en-US" dirty="0"/>
        </a:p>
      </dgm:t>
    </dgm:pt>
    <dgm:pt modelId="{B69F66B5-67B7-4617-84E7-7C7D23C0AB35}" type="parTrans" cxnId="{7965D935-4E21-480A-9639-0D77BE0A7777}">
      <dgm:prSet/>
      <dgm:spPr/>
      <dgm:t>
        <a:bodyPr/>
        <a:lstStyle/>
        <a:p>
          <a:endParaRPr lang="en-US"/>
        </a:p>
      </dgm:t>
    </dgm:pt>
    <dgm:pt modelId="{BEEC1065-D66C-4366-B75D-812F047E1134}" type="sibTrans" cxnId="{7965D935-4E21-480A-9639-0D77BE0A7777}">
      <dgm:prSet/>
      <dgm:spPr/>
      <dgm:t>
        <a:bodyPr/>
        <a:lstStyle/>
        <a:p>
          <a:endParaRPr lang="en-US"/>
        </a:p>
      </dgm:t>
    </dgm:pt>
    <dgm:pt modelId="{3044BEA3-CBBF-47AC-B01C-BF70BBF9AA35}">
      <dgm:prSet/>
      <dgm:spPr/>
      <dgm:t>
        <a:bodyPr/>
        <a:lstStyle/>
        <a:p>
          <a:pPr algn="just"/>
          <a:r>
            <a:rPr lang="en-US" b="0" i="0" dirty="0"/>
            <a:t>Undertake unsupervised methodology and exploring text mining methods.</a:t>
          </a:r>
          <a:endParaRPr lang="en-US" dirty="0"/>
        </a:p>
      </dgm:t>
    </dgm:pt>
    <dgm:pt modelId="{58339B34-6FD7-4FB8-B5D8-158EE914F511}" type="parTrans" cxnId="{3B11E7C4-7A0D-45CE-A15D-D73A29B4256A}">
      <dgm:prSet/>
      <dgm:spPr/>
      <dgm:t>
        <a:bodyPr/>
        <a:lstStyle/>
        <a:p>
          <a:endParaRPr lang="en-US"/>
        </a:p>
      </dgm:t>
    </dgm:pt>
    <dgm:pt modelId="{C48DE4F3-7389-4F0F-8A58-79B85B87EE51}" type="sibTrans" cxnId="{3B11E7C4-7A0D-45CE-A15D-D73A29B4256A}">
      <dgm:prSet/>
      <dgm:spPr/>
      <dgm:t>
        <a:bodyPr/>
        <a:lstStyle/>
        <a:p>
          <a:endParaRPr lang="en-US"/>
        </a:p>
      </dgm:t>
    </dgm:pt>
    <dgm:pt modelId="{02C6CFA8-5359-4017-8CCC-1D61B85EB01A}">
      <dgm:prSet/>
      <dgm:spPr/>
      <dgm:t>
        <a:bodyPr/>
        <a:lstStyle/>
        <a:p>
          <a:pPr algn="just"/>
          <a:r>
            <a:rPr lang="en-US" b="0" i="0" dirty="0"/>
            <a:t>Deploying Optimization for the calculation of Weights.</a:t>
          </a:r>
          <a:endParaRPr lang="en-US" dirty="0"/>
        </a:p>
      </dgm:t>
    </dgm:pt>
    <dgm:pt modelId="{B44495A5-4A32-4466-9469-3B0C96D82831}" type="parTrans" cxnId="{593FC674-B5F6-49B7-B835-4A97457C349F}">
      <dgm:prSet/>
      <dgm:spPr/>
      <dgm:t>
        <a:bodyPr/>
        <a:lstStyle/>
        <a:p>
          <a:endParaRPr lang="en-US"/>
        </a:p>
      </dgm:t>
    </dgm:pt>
    <dgm:pt modelId="{BE2BB231-EEC6-4FD0-A1BF-611B8D53F3CA}" type="sibTrans" cxnId="{593FC674-B5F6-49B7-B835-4A97457C349F}">
      <dgm:prSet/>
      <dgm:spPr/>
      <dgm:t>
        <a:bodyPr/>
        <a:lstStyle/>
        <a:p>
          <a:endParaRPr lang="en-US"/>
        </a:p>
      </dgm:t>
    </dgm:pt>
    <dgm:pt modelId="{529C5E55-775F-497A-B1EB-4EF3A1987D4D}" type="pres">
      <dgm:prSet presAssocID="{626D0DDB-ED64-405C-B555-EB42F40F447E}" presName="root" presStyleCnt="0">
        <dgm:presLayoutVars>
          <dgm:dir/>
          <dgm:resizeHandles val="exact"/>
        </dgm:presLayoutVars>
      </dgm:prSet>
      <dgm:spPr/>
    </dgm:pt>
    <dgm:pt modelId="{B95BF2BC-6A9C-4387-A572-15477FB6E558}" type="pres">
      <dgm:prSet presAssocID="{8315F86C-95A7-4EBB-948A-512C177DB83F}" presName="compNode" presStyleCnt="0"/>
      <dgm:spPr/>
    </dgm:pt>
    <dgm:pt modelId="{DD32D5A2-D936-4F23-9647-21CC0719B679}" type="pres">
      <dgm:prSet presAssocID="{8315F86C-95A7-4EBB-948A-512C177DB83F}" presName="bgRect" presStyleLbl="bgShp" presStyleIdx="0" presStyleCnt="3" custLinFactNeighborX="-198" custLinFactNeighborY="-964"/>
      <dgm:spPr/>
    </dgm:pt>
    <dgm:pt modelId="{A5F71DB1-7090-4324-939B-20D20995205E}" type="pres">
      <dgm:prSet presAssocID="{8315F86C-95A7-4EBB-948A-512C177DB83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E07BAD62-2581-4A05-A703-50F353B4A45A}" type="pres">
      <dgm:prSet presAssocID="{8315F86C-95A7-4EBB-948A-512C177DB83F}" presName="spaceRect" presStyleCnt="0"/>
      <dgm:spPr/>
    </dgm:pt>
    <dgm:pt modelId="{6473798B-4477-453D-87DC-50B4D8EF85CA}" type="pres">
      <dgm:prSet presAssocID="{8315F86C-95A7-4EBB-948A-512C177DB83F}" presName="parTx" presStyleLbl="revTx" presStyleIdx="0" presStyleCnt="3">
        <dgm:presLayoutVars>
          <dgm:chMax val="0"/>
          <dgm:chPref val="0"/>
        </dgm:presLayoutVars>
      </dgm:prSet>
      <dgm:spPr/>
    </dgm:pt>
    <dgm:pt modelId="{F62AD34F-499A-4285-8E8B-1BFDEAD6B56E}" type="pres">
      <dgm:prSet presAssocID="{BEEC1065-D66C-4366-B75D-812F047E1134}" presName="sibTrans" presStyleCnt="0"/>
      <dgm:spPr/>
    </dgm:pt>
    <dgm:pt modelId="{21F6BBFD-E23F-40EE-ACBF-89D63AA35A01}" type="pres">
      <dgm:prSet presAssocID="{3044BEA3-CBBF-47AC-B01C-BF70BBF9AA35}" presName="compNode" presStyleCnt="0"/>
      <dgm:spPr/>
    </dgm:pt>
    <dgm:pt modelId="{5FFE083D-21BD-4A15-A94D-5116BFC37646}" type="pres">
      <dgm:prSet presAssocID="{3044BEA3-CBBF-47AC-B01C-BF70BBF9AA35}" presName="bgRect" presStyleLbl="bgShp" presStyleIdx="1" presStyleCnt="3"/>
      <dgm:spPr/>
    </dgm:pt>
    <dgm:pt modelId="{43D610F2-2FEB-418B-91FA-A0753DDC4511}" type="pres">
      <dgm:prSet presAssocID="{3044BEA3-CBBF-47AC-B01C-BF70BBF9AA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9102DC3-E9C6-45F1-A785-EA0F3C2E47C6}" type="pres">
      <dgm:prSet presAssocID="{3044BEA3-CBBF-47AC-B01C-BF70BBF9AA35}" presName="spaceRect" presStyleCnt="0"/>
      <dgm:spPr/>
    </dgm:pt>
    <dgm:pt modelId="{0676AC33-176D-450D-8A00-03D0B8C02498}" type="pres">
      <dgm:prSet presAssocID="{3044BEA3-CBBF-47AC-B01C-BF70BBF9AA35}" presName="parTx" presStyleLbl="revTx" presStyleIdx="1" presStyleCnt="3">
        <dgm:presLayoutVars>
          <dgm:chMax val="0"/>
          <dgm:chPref val="0"/>
        </dgm:presLayoutVars>
      </dgm:prSet>
      <dgm:spPr/>
    </dgm:pt>
    <dgm:pt modelId="{805AC0DE-C25B-45DF-B5F1-246A9BBF6CAF}" type="pres">
      <dgm:prSet presAssocID="{C48DE4F3-7389-4F0F-8A58-79B85B87EE51}" presName="sibTrans" presStyleCnt="0"/>
      <dgm:spPr/>
    </dgm:pt>
    <dgm:pt modelId="{1CFE392B-1C8E-435C-95C0-6F00508F5330}" type="pres">
      <dgm:prSet presAssocID="{02C6CFA8-5359-4017-8CCC-1D61B85EB01A}" presName="compNode" presStyleCnt="0"/>
      <dgm:spPr/>
    </dgm:pt>
    <dgm:pt modelId="{4561B1DC-6AB2-4460-9C9F-AD0BB726CAAE}" type="pres">
      <dgm:prSet presAssocID="{02C6CFA8-5359-4017-8CCC-1D61B85EB01A}" presName="bgRect" presStyleLbl="bgShp" presStyleIdx="2" presStyleCnt="3" custLinFactNeighborX="-7228" custLinFactNeighborY="-1429"/>
      <dgm:spPr/>
    </dgm:pt>
    <dgm:pt modelId="{1F55349D-CED6-43B5-BDF6-F5C21833170B}" type="pres">
      <dgm:prSet presAssocID="{02C6CFA8-5359-4017-8CCC-1D61B85EB0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2057384D-DEAB-4D20-BDDC-87BF08BDF2D0}" type="pres">
      <dgm:prSet presAssocID="{02C6CFA8-5359-4017-8CCC-1D61B85EB01A}" presName="spaceRect" presStyleCnt="0"/>
      <dgm:spPr/>
    </dgm:pt>
    <dgm:pt modelId="{2312A821-5B30-430F-BDAF-CE2A4F8727A5}" type="pres">
      <dgm:prSet presAssocID="{02C6CFA8-5359-4017-8CCC-1D61B85EB01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965D935-4E21-480A-9639-0D77BE0A7777}" srcId="{626D0DDB-ED64-405C-B555-EB42F40F447E}" destId="{8315F86C-95A7-4EBB-948A-512C177DB83F}" srcOrd="0" destOrd="0" parTransId="{B69F66B5-67B7-4617-84E7-7C7D23C0AB35}" sibTransId="{BEEC1065-D66C-4366-B75D-812F047E1134}"/>
    <dgm:cxn modelId="{29AB7F36-34AF-414F-ACE0-1418FF1BACC0}" type="presOf" srcId="{02C6CFA8-5359-4017-8CCC-1D61B85EB01A}" destId="{2312A821-5B30-430F-BDAF-CE2A4F8727A5}" srcOrd="0" destOrd="0" presId="urn:microsoft.com/office/officeart/2018/2/layout/IconVerticalSolidList"/>
    <dgm:cxn modelId="{593FC674-B5F6-49B7-B835-4A97457C349F}" srcId="{626D0DDB-ED64-405C-B555-EB42F40F447E}" destId="{02C6CFA8-5359-4017-8CCC-1D61B85EB01A}" srcOrd="2" destOrd="0" parTransId="{B44495A5-4A32-4466-9469-3B0C96D82831}" sibTransId="{BE2BB231-EEC6-4FD0-A1BF-611B8D53F3CA}"/>
    <dgm:cxn modelId="{993790B9-A5F2-4E2C-B9EF-83500EA12AEA}" type="presOf" srcId="{8315F86C-95A7-4EBB-948A-512C177DB83F}" destId="{6473798B-4477-453D-87DC-50B4D8EF85CA}" srcOrd="0" destOrd="0" presId="urn:microsoft.com/office/officeart/2018/2/layout/IconVerticalSolidList"/>
    <dgm:cxn modelId="{3B11E7C4-7A0D-45CE-A15D-D73A29B4256A}" srcId="{626D0DDB-ED64-405C-B555-EB42F40F447E}" destId="{3044BEA3-CBBF-47AC-B01C-BF70BBF9AA35}" srcOrd="1" destOrd="0" parTransId="{58339B34-6FD7-4FB8-B5D8-158EE914F511}" sibTransId="{C48DE4F3-7389-4F0F-8A58-79B85B87EE51}"/>
    <dgm:cxn modelId="{E30AB1DC-F154-4F6D-8A2E-693D3AAD7DBE}" type="presOf" srcId="{3044BEA3-CBBF-47AC-B01C-BF70BBF9AA35}" destId="{0676AC33-176D-450D-8A00-03D0B8C02498}" srcOrd="0" destOrd="0" presId="urn:microsoft.com/office/officeart/2018/2/layout/IconVerticalSolidList"/>
    <dgm:cxn modelId="{5DF61FF8-47CD-4A49-807F-A173915E5E03}" type="presOf" srcId="{626D0DDB-ED64-405C-B555-EB42F40F447E}" destId="{529C5E55-775F-497A-B1EB-4EF3A1987D4D}" srcOrd="0" destOrd="0" presId="urn:microsoft.com/office/officeart/2018/2/layout/IconVerticalSolidList"/>
    <dgm:cxn modelId="{2BE0E0FD-D608-45FB-AE54-AE2635172E30}" type="presParOf" srcId="{529C5E55-775F-497A-B1EB-4EF3A1987D4D}" destId="{B95BF2BC-6A9C-4387-A572-15477FB6E558}" srcOrd="0" destOrd="0" presId="urn:microsoft.com/office/officeart/2018/2/layout/IconVerticalSolidList"/>
    <dgm:cxn modelId="{6228595D-9B22-4858-B15D-9A5C5592175D}" type="presParOf" srcId="{B95BF2BC-6A9C-4387-A572-15477FB6E558}" destId="{DD32D5A2-D936-4F23-9647-21CC0719B679}" srcOrd="0" destOrd="0" presId="urn:microsoft.com/office/officeart/2018/2/layout/IconVerticalSolidList"/>
    <dgm:cxn modelId="{A0381FAE-9C5C-4DF4-A433-C2338FB978EB}" type="presParOf" srcId="{B95BF2BC-6A9C-4387-A572-15477FB6E558}" destId="{A5F71DB1-7090-4324-939B-20D20995205E}" srcOrd="1" destOrd="0" presId="urn:microsoft.com/office/officeart/2018/2/layout/IconVerticalSolidList"/>
    <dgm:cxn modelId="{80AC599E-62E1-4903-857C-8120243A32A6}" type="presParOf" srcId="{B95BF2BC-6A9C-4387-A572-15477FB6E558}" destId="{E07BAD62-2581-4A05-A703-50F353B4A45A}" srcOrd="2" destOrd="0" presId="urn:microsoft.com/office/officeart/2018/2/layout/IconVerticalSolidList"/>
    <dgm:cxn modelId="{5377736E-3634-4BA0-870B-3D2C7B201517}" type="presParOf" srcId="{B95BF2BC-6A9C-4387-A572-15477FB6E558}" destId="{6473798B-4477-453D-87DC-50B4D8EF85CA}" srcOrd="3" destOrd="0" presId="urn:microsoft.com/office/officeart/2018/2/layout/IconVerticalSolidList"/>
    <dgm:cxn modelId="{D9F5CF7F-E1DF-4685-B636-A7A26EE63B68}" type="presParOf" srcId="{529C5E55-775F-497A-B1EB-4EF3A1987D4D}" destId="{F62AD34F-499A-4285-8E8B-1BFDEAD6B56E}" srcOrd="1" destOrd="0" presId="urn:microsoft.com/office/officeart/2018/2/layout/IconVerticalSolidList"/>
    <dgm:cxn modelId="{F2703536-CB5A-4DDC-984B-0A7DDDD4F005}" type="presParOf" srcId="{529C5E55-775F-497A-B1EB-4EF3A1987D4D}" destId="{21F6BBFD-E23F-40EE-ACBF-89D63AA35A01}" srcOrd="2" destOrd="0" presId="urn:microsoft.com/office/officeart/2018/2/layout/IconVerticalSolidList"/>
    <dgm:cxn modelId="{6F350134-4D1F-4465-95F8-8462AE302707}" type="presParOf" srcId="{21F6BBFD-E23F-40EE-ACBF-89D63AA35A01}" destId="{5FFE083D-21BD-4A15-A94D-5116BFC37646}" srcOrd="0" destOrd="0" presId="urn:microsoft.com/office/officeart/2018/2/layout/IconVerticalSolidList"/>
    <dgm:cxn modelId="{D57BD12B-F6ED-4E11-A142-53E7029E5B70}" type="presParOf" srcId="{21F6BBFD-E23F-40EE-ACBF-89D63AA35A01}" destId="{43D610F2-2FEB-418B-91FA-A0753DDC4511}" srcOrd="1" destOrd="0" presId="urn:microsoft.com/office/officeart/2018/2/layout/IconVerticalSolidList"/>
    <dgm:cxn modelId="{F50F8AFF-5CF3-465A-AA50-ED17B6F59814}" type="presParOf" srcId="{21F6BBFD-E23F-40EE-ACBF-89D63AA35A01}" destId="{E9102DC3-E9C6-45F1-A785-EA0F3C2E47C6}" srcOrd="2" destOrd="0" presId="urn:microsoft.com/office/officeart/2018/2/layout/IconVerticalSolidList"/>
    <dgm:cxn modelId="{F71FDC16-4953-4EB6-91B9-4709B8FAA25B}" type="presParOf" srcId="{21F6BBFD-E23F-40EE-ACBF-89D63AA35A01}" destId="{0676AC33-176D-450D-8A00-03D0B8C02498}" srcOrd="3" destOrd="0" presId="urn:microsoft.com/office/officeart/2018/2/layout/IconVerticalSolidList"/>
    <dgm:cxn modelId="{33336C9F-58E0-478B-B4EA-88C6B0AD416B}" type="presParOf" srcId="{529C5E55-775F-497A-B1EB-4EF3A1987D4D}" destId="{805AC0DE-C25B-45DF-B5F1-246A9BBF6CAF}" srcOrd="3" destOrd="0" presId="urn:microsoft.com/office/officeart/2018/2/layout/IconVerticalSolidList"/>
    <dgm:cxn modelId="{46AAC6C1-4133-4779-9A29-C3BB56B84C34}" type="presParOf" srcId="{529C5E55-775F-497A-B1EB-4EF3A1987D4D}" destId="{1CFE392B-1C8E-435C-95C0-6F00508F5330}" srcOrd="4" destOrd="0" presId="urn:microsoft.com/office/officeart/2018/2/layout/IconVerticalSolidList"/>
    <dgm:cxn modelId="{52F77BA9-4E45-4BB1-91E8-2FEDDE162259}" type="presParOf" srcId="{1CFE392B-1C8E-435C-95C0-6F00508F5330}" destId="{4561B1DC-6AB2-4460-9C9F-AD0BB726CAAE}" srcOrd="0" destOrd="0" presId="urn:microsoft.com/office/officeart/2018/2/layout/IconVerticalSolidList"/>
    <dgm:cxn modelId="{E4F5115E-BF0A-4507-BEED-648F822BE9F0}" type="presParOf" srcId="{1CFE392B-1C8E-435C-95C0-6F00508F5330}" destId="{1F55349D-CED6-43B5-BDF6-F5C21833170B}" srcOrd="1" destOrd="0" presId="urn:microsoft.com/office/officeart/2018/2/layout/IconVerticalSolidList"/>
    <dgm:cxn modelId="{EB0707DD-3DB1-4CEF-BFF8-76371E61E497}" type="presParOf" srcId="{1CFE392B-1C8E-435C-95C0-6F00508F5330}" destId="{2057384D-DEAB-4D20-BDDC-87BF08BDF2D0}" srcOrd="2" destOrd="0" presId="urn:microsoft.com/office/officeart/2018/2/layout/IconVerticalSolidList"/>
    <dgm:cxn modelId="{F51F6FA9-C8EF-440E-A3A8-1759DF5A4E7C}" type="presParOf" srcId="{1CFE392B-1C8E-435C-95C0-6F00508F5330}" destId="{2312A821-5B30-430F-BDAF-CE2A4F8727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46C09-8DF5-4B82-A3F2-D28C35DCE04D}">
      <dsp:nvSpPr>
        <dsp:cNvPr id="0" name=""/>
        <dsp:cNvSpPr/>
      </dsp:nvSpPr>
      <dsp:spPr>
        <a:xfrm>
          <a:off x="0" y="1697"/>
          <a:ext cx="6391275" cy="7232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DFBBA6-773B-4BF4-B4F1-C9800161F7BF}">
      <dsp:nvSpPr>
        <dsp:cNvPr id="0" name=""/>
        <dsp:cNvSpPr/>
      </dsp:nvSpPr>
      <dsp:spPr>
        <a:xfrm>
          <a:off x="218771" y="164420"/>
          <a:ext cx="397767" cy="3977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6FE1B-A23A-45BE-B84B-897EB0546B3A}">
      <dsp:nvSpPr>
        <dsp:cNvPr id="0" name=""/>
        <dsp:cNvSpPr/>
      </dsp:nvSpPr>
      <dsp:spPr>
        <a:xfrm>
          <a:off x="835310" y="1697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INTRODUCTION</a:t>
          </a:r>
        </a:p>
      </dsp:txBody>
      <dsp:txXfrm>
        <a:off x="835310" y="1697"/>
        <a:ext cx="5555964" cy="723212"/>
      </dsp:txXfrm>
    </dsp:sp>
    <dsp:sp modelId="{467D7F14-4B93-4182-83B5-B8F5358D2680}">
      <dsp:nvSpPr>
        <dsp:cNvPr id="0" name=""/>
        <dsp:cNvSpPr/>
      </dsp:nvSpPr>
      <dsp:spPr>
        <a:xfrm>
          <a:off x="0" y="905713"/>
          <a:ext cx="6391275" cy="7232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0D371F-EB79-45AF-B73B-7F0303EF9431}">
      <dsp:nvSpPr>
        <dsp:cNvPr id="0" name=""/>
        <dsp:cNvSpPr/>
      </dsp:nvSpPr>
      <dsp:spPr>
        <a:xfrm>
          <a:off x="218771" y="1068436"/>
          <a:ext cx="397767" cy="3977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4490C-D24F-44FC-A537-5B505615BD25}">
      <dsp:nvSpPr>
        <dsp:cNvPr id="0" name=""/>
        <dsp:cNvSpPr/>
      </dsp:nvSpPr>
      <dsp:spPr>
        <a:xfrm>
          <a:off x="835310" y="905713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PROBLEM STATEMENT</a:t>
          </a:r>
        </a:p>
      </dsp:txBody>
      <dsp:txXfrm>
        <a:off x="835310" y="905713"/>
        <a:ext cx="5555964" cy="723212"/>
      </dsp:txXfrm>
    </dsp:sp>
    <dsp:sp modelId="{27DD62EF-107B-4135-B91C-243ED22FC1E0}">
      <dsp:nvSpPr>
        <dsp:cNvPr id="0" name=""/>
        <dsp:cNvSpPr/>
      </dsp:nvSpPr>
      <dsp:spPr>
        <a:xfrm>
          <a:off x="0" y="1809729"/>
          <a:ext cx="6391275" cy="7232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A0F558-A3F8-4AFE-A2FC-706CD049142B}">
      <dsp:nvSpPr>
        <dsp:cNvPr id="0" name=""/>
        <dsp:cNvSpPr/>
      </dsp:nvSpPr>
      <dsp:spPr>
        <a:xfrm>
          <a:off x="218771" y="1972452"/>
          <a:ext cx="397767" cy="3977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D49ED-B9C9-44EC-9129-D2E02A474226}">
      <dsp:nvSpPr>
        <dsp:cNvPr id="0" name=""/>
        <dsp:cNvSpPr/>
      </dsp:nvSpPr>
      <dsp:spPr>
        <a:xfrm>
          <a:off x="835310" y="1809729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OVERVIEW</a:t>
          </a:r>
        </a:p>
      </dsp:txBody>
      <dsp:txXfrm>
        <a:off x="835310" y="1809729"/>
        <a:ext cx="5555964" cy="723212"/>
      </dsp:txXfrm>
    </dsp:sp>
    <dsp:sp modelId="{DEE67A10-B834-41E0-80A6-E9F55A06EFE9}">
      <dsp:nvSpPr>
        <dsp:cNvPr id="0" name=""/>
        <dsp:cNvSpPr/>
      </dsp:nvSpPr>
      <dsp:spPr>
        <a:xfrm>
          <a:off x="0" y="2713745"/>
          <a:ext cx="6391275" cy="7232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C700C8-6E38-4863-BFA5-8F50BC651EB7}">
      <dsp:nvSpPr>
        <dsp:cNvPr id="0" name=""/>
        <dsp:cNvSpPr/>
      </dsp:nvSpPr>
      <dsp:spPr>
        <a:xfrm>
          <a:off x="218771" y="2876467"/>
          <a:ext cx="397767" cy="3977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E8B2F-4883-49CD-AE8B-A8C68834876A}">
      <dsp:nvSpPr>
        <dsp:cNvPr id="0" name=""/>
        <dsp:cNvSpPr/>
      </dsp:nvSpPr>
      <dsp:spPr>
        <a:xfrm>
          <a:off x="835310" y="2713745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MACHINE LEARNING MODELS </a:t>
          </a:r>
        </a:p>
      </dsp:txBody>
      <dsp:txXfrm>
        <a:off x="835310" y="2713745"/>
        <a:ext cx="5555964" cy="723212"/>
      </dsp:txXfrm>
    </dsp:sp>
    <dsp:sp modelId="{93ADB991-3C59-4B6C-8201-440A1CA57312}">
      <dsp:nvSpPr>
        <dsp:cNvPr id="0" name=""/>
        <dsp:cNvSpPr/>
      </dsp:nvSpPr>
      <dsp:spPr>
        <a:xfrm>
          <a:off x="0" y="3617761"/>
          <a:ext cx="6391275" cy="72321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92097-C28D-4584-AA0A-0D9258D6079A}">
      <dsp:nvSpPr>
        <dsp:cNvPr id="0" name=""/>
        <dsp:cNvSpPr/>
      </dsp:nvSpPr>
      <dsp:spPr>
        <a:xfrm>
          <a:off x="218771" y="3780483"/>
          <a:ext cx="397767" cy="3977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A4403-9632-4137-99EC-C244E0D2CC07}">
      <dsp:nvSpPr>
        <dsp:cNvPr id="0" name=""/>
        <dsp:cNvSpPr/>
      </dsp:nvSpPr>
      <dsp:spPr>
        <a:xfrm>
          <a:off x="835310" y="3617761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RESULTS</a:t>
          </a:r>
        </a:p>
      </dsp:txBody>
      <dsp:txXfrm>
        <a:off x="835310" y="3617761"/>
        <a:ext cx="5555964" cy="723212"/>
      </dsp:txXfrm>
    </dsp:sp>
    <dsp:sp modelId="{71EBA373-245D-4E84-958F-1C8DFF7499E6}">
      <dsp:nvSpPr>
        <dsp:cNvPr id="0" name=""/>
        <dsp:cNvSpPr/>
      </dsp:nvSpPr>
      <dsp:spPr>
        <a:xfrm>
          <a:off x="0" y="4521777"/>
          <a:ext cx="6391275" cy="7232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DA8CCF-9895-4F6F-93C8-20EDF057AA79}">
      <dsp:nvSpPr>
        <dsp:cNvPr id="0" name=""/>
        <dsp:cNvSpPr/>
      </dsp:nvSpPr>
      <dsp:spPr>
        <a:xfrm>
          <a:off x="218771" y="4684499"/>
          <a:ext cx="397767" cy="39776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B66D8-7116-4106-9CFE-E17EE7B5155E}">
      <dsp:nvSpPr>
        <dsp:cNvPr id="0" name=""/>
        <dsp:cNvSpPr/>
      </dsp:nvSpPr>
      <dsp:spPr>
        <a:xfrm>
          <a:off x="835310" y="4521777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KEY INSIGHTS</a:t>
          </a:r>
        </a:p>
      </dsp:txBody>
      <dsp:txXfrm>
        <a:off x="835310" y="4521777"/>
        <a:ext cx="5555964" cy="7232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50942-17E9-4A19-B088-87018807E4C3}">
      <dsp:nvSpPr>
        <dsp:cNvPr id="0" name=""/>
        <dsp:cNvSpPr/>
      </dsp:nvSpPr>
      <dsp:spPr>
        <a:xfrm>
          <a:off x="0" y="2586"/>
          <a:ext cx="6872194" cy="13108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3E69A-B50B-46D9-9664-FEE5B9670575}">
      <dsp:nvSpPr>
        <dsp:cNvPr id="0" name=""/>
        <dsp:cNvSpPr/>
      </dsp:nvSpPr>
      <dsp:spPr>
        <a:xfrm>
          <a:off x="396532" y="297528"/>
          <a:ext cx="720968" cy="7209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89A1C-433B-48EC-AB34-D0007CCBCAC8}">
      <dsp:nvSpPr>
        <dsp:cNvPr id="0" name=""/>
        <dsp:cNvSpPr/>
      </dsp:nvSpPr>
      <dsp:spPr>
        <a:xfrm>
          <a:off x="1514033" y="2586"/>
          <a:ext cx="5358160" cy="1310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32" tIns="138732" rIns="138732" bIns="138732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The use of different citation matrixes (h-index, etc.) and impact factor-based indicators for different policy purposes has increased over the last two decades.</a:t>
          </a:r>
          <a:endParaRPr lang="en-US" sz="1800" kern="1200" dirty="0"/>
        </a:p>
      </dsp:txBody>
      <dsp:txXfrm>
        <a:off x="1514033" y="2586"/>
        <a:ext cx="5358160" cy="1310851"/>
      </dsp:txXfrm>
    </dsp:sp>
    <dsp:sp modelId="{98E752E6-FED4-427C-8947-372B60A531E2}">
      <dsp:nvSpPr>
        <dsp:cNvPr id="0" name=""/>
        <dsp:cNvSpPr/>
      </dsp:nvSpPr>
      <dsp:spPr>
        <a:xfrm>
          <a:off x="0" y="1641151"/>
          <a:ext cx="6872194" cy="13108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C4BC1D-562A-4FC4-B7D7-B501CA0F30D6}">
      <dsp:nvSpPr>
        <dsp:cNvPr id="0" name=""/>
        <dsp:cNvSpPr/>
      </dsp:nvSpPr>
      <dsp:spPr>
        <a:xfrm>
          <a:off x="396532" y="1936092"/>
          <a:ext cx="720968" cy="7209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9E483-DAB4-408D-B108-26E33B5FA66D}">
      <dsp:nvSpPr>
        <dsp:cNvPr id="0" name=""/>
        <dsp:cNvSpPr/>
      </dsp:nvSpPr>
      <dsp:spPr>
        <a:xfrm>
          <a:off x="1514033" y="1641151"/>
          <a:ext cx="5358160" cy="1310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32" tIns="138732" rIns="138732" bIns="138732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Used by various entities like academic publishers, public universities, etc.</a:t>
          </a:r>
          <a:endParaRPr lang="en-US" sz="1800" kern="1200" dirty="0"/>
        </a:p>
      </dsp:txBody>
      <dsp:txXfrm>
        <a:off x="1514033" y="1641151"/>
        <a:ext cx="5358160" cy="1310851"/>
      </dsp:txXfrm>
    </dsp:sp>
    <dsp:sp modelId="{BDBCF6E4-E1E2-4E43-AAD7-D52FA5A20E41}">
      <dsp:nvSpPr>
        <dsp:cNvPr id="0" name=""/>
        <dsp:cNvSpPr/>
      </dsp:nvSpPr>
      <dsp:spPr>
        <a:xfrm>
          <a:off x="0" y="3279715"/>
          <a:ext cx="6872194" cy="13108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132CE-97D0-4C59-B635-971591ADC3F1}">
      <dsp:nvSpPr>
        <dsp:cNvPr id="0" name=""/>
        <dsp:cNvSpPr/>
      </dsp:nvSpPr>
      <dsp:spPr>
        <a:xfrm>
          <a:off x="396532" y="3574657"/>
          <a:ext cx="720968" cy="7209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F4C60-25AC-43D3-B0DE-4745FA09DAB9}">
      <dsp:nvSpPr>
        <dsp:cNvPr id="0" name=""/>
        <dsp:cNvSpPr/>
      </dsp:nvSpPr>
      <dsp:spPr>
        <a:xfrm>
          <a:off x="1476526" y="3279715"/>
          <a:ext cx="5358160" cy="1310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32" tIns="138732" rIns="138732" bIns="138732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Assumptions: All the cited papers have equal influence and often counted as 1 for each of them.</a:t>
          </a:r>
          <a:endParaRPr lang="en-US" sz="1800" kern="1200" dirty="0"/>
        </a:p>
      </dsp:txBody>
      <dsp:txXfrm>
        <a:off x="1476526" y="3279715"/>
        <a:ext cx="5358160" cy="1310851"/>
      </dsp:txXfrm>
    </dsp:sp>
    <dsp:sp modelId="{FDBF3E89-AEAB-42EA-B604-6D796F19BC93}">
      <dsp:nvSpPr>
        <dsp:cNvPr id="0" name=""/>
        <dsp:cNvSpPr/>
      </dsp:nvSpPr>
      <dsp:spPr>
        <a:xfrm>
          <a:off x="0" y="4918280"/>
          <a:ext cx="6872194" cy="13108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C2DA9-29B3-4BD1-9D66-7604D6E7FC7D}">
      <dsp:nvSpPr>
        <dsp:cNvPr id="0" name=""/>
        <dsp:cNvSpPr/>
      </dsp:nvSpPr>
      <dsp:spPr>
        <a:xfrm>
          <a:off x="396532" y="5213222"/>
          <a:ext cx="720968" cy="7209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DA18A-33DE-4840-8B71-D1A04A122627}">
      <dsp:nvSpPr>
        <dsp:cNvPr id="0" name=""/>
        <dsp:cNvSpPr/>
      </dsp:nvSpPr>
      <dsp:spPr>
        <a:xfrm>
          <a:off x="1514033" y="4918280"/>
          <a:ext cx="5358160" cy="1310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32" tIns="138732" rIns="138732" bIns="138732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In our current study, we have changed this particular assumption and assume that all the research papers cited impart different level of influence on the paper. </a:t>
          </a:r>
          <a:endParaRPr lang="en-US" sz="1800" kern="1200" dirty="0"/>
        </a:p>
      </dsp:txBody>
      <dsp:txXfrm>
        <a:off x="1514033" y="4918280"/>
        <a:ext cx="5358160" cy="13108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51573-EB66-C64A-B6BC-181BC2B73799}">
      <dsp:nvSpPr>
        <dsp:cNvPr id="0" name=""/>
        <dsp:cNvSpPr/>
      </dsp:nvSpPr>
      <dsp:spPr>
        <a:xfrm>
          <a:off x="0" y="470130"/>
          <a:ext cx="7117975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Research papers: 10 Papers, 761 Citations.</a:t>
          </a:r>
          <a:endParaRPr lang="en-US" sz="2600" kern="1200" dirty="0"/>
        </a:p>
      </dsp:txBody>
      <dsp:txXfrm>
        <a:off x="30442" y="500572"/>
        <a:ext cx="7057091" cy="562726"/>
      </dsp:txXfrm>
    </dsp:sp>
    <dsp:sp modelId="{809A4AB2-BE53-C344-92E6-67B24888B758}">
      <dsp:nvSpPr>
        <dsp:cNvPr id="0" name=""/>
        <dsp:cNvSpPr/>
      </dsp:nvSpPr>
      <dsp:spPr>
        <a:xfrm>
          <a:off x="0" y="1168620"/>
          <a:ext cx="7117975" cy="623610"/>
        </a:xfrm>
        <a:prstGeom prst="roundRect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0" i="0" kern="1200" dirty="0"/>
            <a:t>Created 40 features (feature engineering):</a:t>
          </a:r>
          <a:endParaRPr lang="en-US" sz="2600" kern="1200" dirty="0"/>
        </a:p>
      </dsp:txBody>
      <dsp:txXfrm>
        <a:off x="30442" y="1199062"/>
        <a:ext cx="7057091" cy="562726"/>
      </dsp:txXfrm>
    </dsp:sp>
    <dsp:sp modelId="{68400419-3750-0244-9CB4-84E6F4D7DF3A}">
      <dsp:nvSpPr>
        <dsp:cNvPr id="0" name=""/>
        <dsp:cNvSpPr/>
      </dsp:nvSpPr>
      <dsp:spPr>
        <a:xfrm>
          <a:off x="0" y="1792230"/>
          <a:ext cx="7117975" cy="2906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996" tIns="33020" rIns="184912" bIns="33020" numCol="1" spcCol="1270" anchor="t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b="0" i="0" kern="1200" dirty="0"/>
            <a:t>Purpose of the Author(s).</a:t>
          </a:r>
          <a:endParaRPr lang="en-US" sz="2000" kern="1200" dirty="0"/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b="0" i="0" kern="1200" dirty="0"/>
            <a:t>Location (In which section the paper was cited).</a:t>
          </a:r>
          <a:endParaRPr lang="en-US" sz="2000" kern="1200" dirty="0"/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Current Citation Count of the Reference Paper. </a:t>
          </a:r>
          <a:endParaRPr lang="en-US" sz="2000" kern="1200" dirty="0"/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Number of Coauthors Present in the Reference Paper. </a:t>
          </a:r>
          <a:endParaRPr lang="en-US" sz="2000" kern="1200" dirty="0"/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Average h-Index of all the Coauthors of the Reference Paper. </a:t>
          </a:r>
          <a:endParaRPr lang="en-US" sz="2000" kern="1200" dirty="0"/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Number of Years Passed After the Publication of the Reference Paper, etc.</a:t>
          </a:r>
          <a:endParaRPr lang="en-US" sz="2000" kern="1200" dirty="0"/>
        </a:p>
      </dsp:txBody>
      <dsp:txXfrm>
        <a:off x="0" y="1792230"/>
        <a:ext cx="7117975" cy="2906279"/>
      </dsp:txXfrm>
    </dsp:sp>
    <dsp:sp modelId="{DFBAADFA-5B23-1448-B960-AB353CF540DB}">
      <dsp:nvSpPr>
        <dsp:cNvPr id="0" name=""/>
        <dsp:cNvSpPr/>
      </dsp:nvSpPr>
      <dsp:spPr>
        <a:xfrm>
          <a:off x="0" y="4698509"/>
          <a:ext cx="7117975" cy="62361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Number of instances: 1129</a:t>
          </a:r>
          <a:endParaRPr lang="en-US" sz="2600" kern="1200" dirty="0"/>
        </a:p>
      </dsp:txBody>
      <dsp:txXfrm>
        <a:off x="30442" y="4728951"/>
        <a:ext cx="7057091" cy="5627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FAD55-454D-4E9F-B387-281A9478AC73}">
      <dsp:nvSpPr>
        <dsp:cNvPr id="0" name=""/>
        <dsp:cNvSpPr/>
      </dsp:nvSpPr>
      <dsp:spPr>
        <a:xfrm>
          <a:off x="0" y="7076"/>
          <a:ext cx="7046258" cy="1527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A45D7C-447A-47E2-A47F-1B4F7990E8E7}">
      <dsp:nvSpPr>
        <dsp:cNvPr id="0" name=""/>
        <dsp:cNvSpPr/>
      </dsp:nvSpPr>
      <dsp:spPr>
        <a:xfrm>
          <a:off x="461984" y="350701"/>
          <a:ext cx="839972" cy="8399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BBF0A-E11A-4397-B3E8-987F52466B6A}">
      <dsp:nvSpPr>
        <dsp:cNvPr id="0" name=""/>
        <dsp:cNvSpPr/>
      </dsp:nvSpPr>
      <dsp:spPr>
        <a:xfrm>
          <a:off x="1763941" y="7076"/>
          <a:ext cx="5280591" cy="1527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631" tIns="161631" rIns="161631" bIns="161631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Used Lasso regression for </a:t>
          </a:r>
          <a:r>
            <a:rPr lang="en-US" sz="2000" kern="1200" dirty="0"/>
            <a:t>feature selection and regularization in order to enhance the prediction accuracy and interpretability of the statistical model.  </a:t>
          </a:r>
        </a:p>
      </dsp:txBody>
      <dsp:txXfrm>
        <a:off x="1763941" y="7076"/>
        <a:ext cx="5280591" cy="1527222"/>
      </dsp:txXfrm>
    </dsp:sp>
    <dsp:sp modelId="{8E048418-7AC2-439C-A619-1288F10A60C1}">
      <dsp:nvSpPr>
        <dsp:cNvPr id="0" name=""/>
        <dsp:cNvSpPr/>
      </dsp:nvSpPr>
      <dsp:spPr>
        <a:xfrm>
          <a:off x="0" y="1907780"/>
          <a:ext cx="7046258" cy="27478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CD982C-EF55-437D-B991-CCC0267FF4F7}">
      <dsp:nvSpPr>
        <dsp:cNvPr id="0" name=""/>
        <dsp:cNvSpPr/>
      </dsp:nvSpPr>
      <dsp:spPr>
        <a:xfrm>
          <a:off x="461984" y="2870060"/>
          <a:ext cx="839972" cy="8399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9889C-BB69-4736-8AB9-1A2BD9E91F80}">
      <dsp:nvSpPr>
        <dsp:cNvPr id="0" name=""/>
        <dsp:cNvSpPr/>
      </dsp:nvSpPr>
      <dsp:spPr>
        <a:xfrm>
          <a:off x="2008966" y="2526435"/>
          <a:ext cx="2074982" cy="1527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631" tIns="161631" rIns="161631" bIns="16163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Algorithms taken into account:</a:t>
          </a:r>
          <a:endParaRPr lang="en-US" sz="2000" kern="1200" dirty="0"/>
        </a:p>
      </dsp:txBody>
      <dsp:txXfrm>
        <a:off x="2008966" y="2526435"/>
        <a:ext cx="2074982" cy="1527222"/>
      </dsp:txXfrm>
    </dsp:sp>
    <dsp:sp modelId="{F9BF4FE2-8F73-4FBB-ABBF-1BBDD3000980}">
      <dsp:nvSpPr>
        <dsp:cNvPr id="0" name=""/>
        <dsp:cNvSpPr/>
      </dsp:nvSpPr>
      <dsp:spPr>
        <a:xfrm>
          <a:off x="4328973" y="2526435"/>
          <a:ext cx="2109775" cy="1527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631" tIns="161631" rIns="161631" bIns="1616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Logistic Regression</a:t>
          </a:r>
          <a:endParaRPr lang="en-US" sz="1800" b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SVM</a:t>
          </a:r>
          <a:endParaRPr lang="en-US" sz="1800" b="1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Decision Tree</a:t>
          </a:r>
          <a:endParaRPr lang="en-US" sz="1800" b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Ensemble</a:t>
          </a:r>
          <a:endParaRPr lang="en-US" sz="1800" b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Bagging</a:t>
          </a:r>
          <a:endParaRPr lang="en-US" sz="1800" b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Random Forests</a:t>
          </a:r>
          <a:endParaRPr lang="en-US" sz="1800" b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AdaBoost</a:t>
          </a:r>
          <a:endParaRPr lang="en-US" sz="1800" b="1" kern="1200" dirty="0"/>
        </a:p>
      </dsp:txBody>
      <dsp:txXfrm>
        <a:off x="4328973" y="2526435"/>
        <a:ext cx="2109775" cy="1527222"/>
      </dsp:txXfrm>
    </dsp:sp>
    <dsp:sp modelId="{C445C2BD-0950-478A-89C9-AEA0A4966679}">
      <dsp:nvSpPr>
        <dsp:cNvPr id="0" name=""/>
        <dsp:cNvSpPr/>
      </dsp:nvSpPr>
      <dsp:spPr>
        <a:xfrm>
          <a:off x="0" y="5045795"/>
          <a:ext cx="7046258" cy="15272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02BF9-B511-49B9-9AA8-B4747DDC8E95}">
      <dsp:nvSpPr>
        <dsp:cNvPr id="0" name=""/>
        <dsp:cNvSpPr/>
      </dsp:nvSpPr>
      <dsp:spPr>
        <a:xfrm>
          <a:off x="461984" y="5389420"/>
          <a:ext cx="839972" cy="8399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04F3F-676B-48BF-8993-F034FC674D00}">
      <dsp:nvSpPr>
        <dsp:cNvPr id="0" name=""/>
        <dsp:cNvSpPr/>
      </dsp:nvSpPr>
      <dsp:spPr>
        <a:xfrm>
          <a:off x="1763941" y="5045795"/>
          <a:ext cx="5280591" cy="1527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631" tIns="161631" rIns="161631" bIns="161631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Compare and select classifier based on factors: Accuracy</a:t>
          </a:r>
          <a:r>
            <a:rPr lang="en-IN" sz="2000" b="0" kern="1200" dirty="0"/>
            <a:t>, F1 Score, etc</a:t>
          </a:r>
          <a:r>
            <a:rPr lang="en-IN" sz="2000" b="1" kern="1200" dirty="0"/>
            <a:t>.</a:t>
          </a:r>
          <a:endParaRPr lang="en-US" sz="2000" kern="1200" dirty="0"/>
        </a:p>
      </dsp:txBody>
      <dsp:txXfrm>
        <a:off x="1763941" y="5045795"/>
        <a:ext cx="5280591" cy="15272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2D5A2-D936-4F23-9647-21CC0719B679}">
      <dsp:nvSpPr>
        <dsp:cNvPr id="0" name=""/>
        <dsp:cNvSpPr/>
      </dsp:nvSpPr>
      <dsp:spPr>
        <a:xfrm>
          <a:off x="0" y="0"/>
          <a:ext cx="6391275" cy="14986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71DB1-7090-4324-939B-20D20995205E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3798B-4477-453D-87DC-50B4D8EF85CA}">
      <dsp:nvSpPr>
        <dsp:cNvPr id="0" name=""/>
        <dsp:cNvSpPr/>
      </dsp:nvSpPr>
      <dsp:spPr>
        <a:xfrm>
          <a:off x="1730984" y="640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Adding more data and important features.</a:t>
          </a:r>
          <a:endParaRPr lang="en-US" sz="2400" kern="1200" dirty="0"/>
        </a:p>
      </dsp:txBody>
      <dsp:txXfrm>
        <a:off x="1730984" y="640"/>
        <a:ext cx="4660290" cy="1498687"/>
      </dsp:txXfrm>
    </dsp:sp>
    <dsp:sp modelId="{5FFE083D-21BD-4A15-A94D-5116BFC37646}">
      <dsp:nvSpPr>
        <dsp:cNvPr id="0" name=""/>
        <dsp:cNvSpPr/>
      </dsp:nvSpPr>
      <dsp:spPr>
        <a:xfrm>
          <a:off x="0" y="1873999"/>
          <a:ext cx="6391275" cy="1498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610F2-2FEB-418B-91FA-A0753DDC4511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6AC33-176D-450D-8A00-03D0B8C02498}">
      <dsp:nvSpPr>
        <dsp:cNvPr id="0" name=""/>
        <dsp:cNvSpPr/>
      </dsp:nvSpPr>
      <dsp:spPr>
        <a:xfrm>
          <a:off x="1730984" y="187399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Undertake unsupervised methodology and exploring text mining methods.</a:t>
          </a:r>
          <a:endParaRPr lang="en-US" sz="2400" kern="1200" dirty="0"/>
        </a:p>
      </dsp:txBody>
      <dsp:txXfrm>
        <a:off x="1730984" y="1873999"/>
        <a:ext cx="4660290" cy="1498687"/>
      </dsp:txXfrm>
    </dsp:sp>
    <dsp:sp modelId="{4561B1DC-6AB2-4460-9C9F-AD0BB726CAAE}">
      <dsp:nvSpPr>
        <dsp:cNvPr id="0" name=""/>
        <dsp:cNvSpPr/>
      </dsp:nvSpPr>
      <dsp:spPr>
        <a:xfrm>
          <a:off x="0" y="3725942"/>
          <a:ext cx="6391275" cy="14986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55349D-CED6-43B5-BDF6-F5C21833170B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2A821-5B30-430F-BDAF-CE2A4F8727A5}">
      <dsp:nvSpPr>
        <dsp:cNvPr id="0" name=""/>
        <dsp:cNvSpPr/>
      </dsp:nvSpPr>
      <dsp:spPr>
        <a:xfrm>
          <a:off x="1730984" y="374735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Deploying Optimization for the calculation of Weights.</a:t>
          </a:r>
          <a:endParaRPr lang="en-US" sz="2400" kern="1200" dirty="0"/>
        </a:p>
      </dsp:txBody>
      <dsp:txXfrm>
        <a:off x="1730984" y="3747359"/>
        <a:ext cx="4660290" cy="1498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F07DB-E79D-470B-AF00-55F2EF326BFC}" type="datetimeFigureOut">
              <a:rPr lang="en-US" smtClean="0"/>
              <a:t>5/14/19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5A654-92A2-4E66-ABE3-C990F1BD7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9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5A654-92A2-4E66-ABE3-C990F1BD7D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63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5A654-92A2-4E66-ABE3-C990F1BD7D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69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5A654-92A2-4E66-ABE3-C990F1BD7D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67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5A654-92A2-4E66-ABE3-C990F1BD7D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42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5A654-92A2-4E66-ABE3-C990F1BD7D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3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A654-92A2-4E66-ABE3-C990F1BD7D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93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A654-92A2-4E66-ABE3-C990F1BD7D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26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5A654-92A2-4E66-ABE3-C990F1BD7D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25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5A654-92A2-4E66-ABE3-C990F1BD7D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01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5A654-92A2-4E66-ABE3-C990F1BD7D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06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5A654-92A2-4E66-ABE3-C990F1BD7D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6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FDEB3AC-67D9-C541-8313-00708B6A38C7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22382DA-4E39-224E-98B9-7909DD71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9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B3AC-67D9-C541-8313-00708B6A38C7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82DA-4E39-224E-98B9-7909DD71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9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B3AC-67D9-C541-8313-00708B6A38C7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82DA-4E39-224E-98B9-7909DD71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34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B3AC-67D9-C541-8313-00708B6A38C7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82DA-4E39-224E-98B9-7909DD71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15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B3AC-67D9-C541-8313-00708B6A38C7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82DA-4E39-224E-98B9-7909DD71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51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B3AC-67D9-C541-8313-00708B6A38C7}" type="datetimeFigureOut">
              <a:rPr lang="en-US" smtClean="0"/>
              <a:t>5/14/19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82DA-4E39-224E-98B9-7909DD71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16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B3AC-67D9-C541-8313-00708B6A38C7}" type="datetimeFigureOut">
              <a:rPr lang="en-US" smtClean="0"/>
              <a:t>5/14/19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82DA-4E39-224E-98B9-7909DD71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21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FDEB3AC-67D9-C541-8313-00708B6A38C7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82DA-4E39-224E-98B9-7909DD71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64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FDEB3AC-67D9-C541-8313-00708B6A38C7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82DA-4E39-224E-98B9-7909DD71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3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B3AC-67D9-C541-8313-00708B6A38C7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82DA-4E39-224E-98B9-7909DD71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9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B3AC-67D9-C541-8313-00708B6A38C7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82DA-4E39-224E-98B9-7909DD71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7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B3AC-67D9-C541-8313-00708B6A38C7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82DA-4E39-224E-98B9-7909DD71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4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B3AC-67D9-C541-8313-00708B6A38C7}" type="datetimeFigureOut">
              <a:rPr lang="en-US" smtClean="0"/>
              <a:t>5/14/19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82DA-4E39-224E-98B9-7909DD71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B3AC-67D9-C541-8313-00708B6A38C7}" type="datetimeFigureOut">
              <a:rPr lang="en-US" smtClean="0"/>
              <a:t>5/14/19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82DA-4E39-224E-98B9-7909DD71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B3AC-67D9-C541-8313-00708B6A38C7}" type="datetimeFigureOut">
              <a:rPr lang="en-US" smtClean="0"/>
              <a:t>5/14/19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82DA-4E39-224E-98B9-7909DD71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2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B3AC-67D9-C541-8313-00708B6A38C7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82DA-4E39-224E-98B9-7909DD71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3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B3AC-67D9-C541-8313-00708B6A38C7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82DA-4E39-224E-98B9-7909DD71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2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FDEB3AC-67D9-C541-8313-00708B6A38C7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22382DA-4E39-224E-98B9-7909DD71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4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D72FDFC-F497-4AA6-85C3-DDF24394D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8ABDB68-E3D5-448E-97D3-06FFEF680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83DA7DD-CA37-4ED7-8710-48E56B063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92F2E3C-66CD-4DEB-BA14-2A5912B65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2FE6764-AB8C-4A7B-90F5-27B8CDC70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3BF38357-85E9-42F6-8CF9-02C1FC596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6565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B8DD7FEB-D9F3-4F5B-982C-36B0664D0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7676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96BA11E4-0636-4FA9-A836-2A4FB1764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9C69A8-4B56-B64E-8341-AE1D7FF55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873" y="465068"/>
            <a:ext cx="6300701" cy="205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rgbClr val="EBEBEB"/>
                </a:solidFill>
              </a:rPr>
              <a:t>PREDICTION OF LEVEL OF INFLUENCE OF A RESEARCH PAPER</a:t>
            </a:r>
            <a:endParaRPr lang="en-US" sz="2800" b="1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B70F2-CF47-5348-9326-582680364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98" y="2442485"/>
            <a:ext cx="6072776" cy="38117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PRESENTED BY:</a:t>
            </a: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Avijit Sengupta</a:t>
            </a: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Kimia </a:t>
            </a:r>
            <a:r>
              <a:rPr lang="en-US" b="1" dirty="0" err="1">
                <a:solidFill>
                  <a:srgbClr val="FFFFFF"/>
                </a:solidFill>
              </a:rPr>
              <a:t>Keshanian</a:t>
            </a:r>
            <a:endParaRPr lang="en-US" b="1" dirty="0">
              <a:solidFill>
                <a:srgbClr val="FFFFFF"/>
              </a:solidFill>
            </a:endParaRP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Arpita Nayak</a:t>
            </a: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Shaily Saigal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D49D8E5-2DA5-8C4E-93A8-A99630279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557" y="2277794"/>
            <a:ext cx="2375360" cy="2375360"/>
          </a:xfrm>
          <a:prstGeom prst="rect">
            <a:avLst/>
          </a:prstGeom>
        </p:spPr>
      </p:pic>
      <p:sp>
        <p:nvSpPr>
          <p:cNvPr id="40" name="Rectangle 51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5251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DF8C-05A4-A840-8C08-C707692E1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900052"/>
            <a:ext cx="4351025" cy="3061417"/>
          </a:xfrm>
        </p:spPr>
        <p:txBody>
          <a:bodyPr/>
          <a:lstStyle/>
          <a:p>
            <a:r>
              <a:rPr lang="en-US" b="1" dirty="0"/>
              <a:t>KEY INSIGHTS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9C599-C478-484B-A098-EF485D01B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6023" y="1353787"/>
            <a:ext cx="5224928" cy="5047013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There is a possibility of successful prediction of the level of influence a research paper has on another paper.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cap="none" dirty="0">
              <a:solidFill>
                <a:schemeClr val="tx1"/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Certain features are more important for the successful prediction of the level of influence.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cap="none" dirty="0">
              <a:solidFill>
                <a:schemeClr val="tx1"/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cap="none" dirty="0">
              <a:solidFill>
                <a:schemeClr val="tx1"/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cap="none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6195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5FD386-C7EF-4B4D-BD4D-1EFF735BF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EBEBEB"/>
                </a:solidFill>
              </a:rPr>
              <a:t>FUTURE WORK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A62972-ADE2-40DE-A5B3-14ACF2BD5D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769132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8587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F44453-1590-6D43-ADB3-31F6A11C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CONTENTS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2CF835-0CA5-4788-BB9C-15340A04F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44281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1428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E90489-92AD-564A-9D89-0CF4AA7F8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24" y="973667"/>
            <a:ext cx="3648404" cy="483374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BEBEB"/>
                </a:solidFill>
              </a:rPr>
              <a:t>INTRODUCTION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0197C2-33DC-468C-9BA4-EC2BBD69D9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692617"/>
              </p:ext>
            </p:extLst>
          </p:nvPr>
        </p:nvGraphicFramePr>
        <p:xfrm>
          <a:off x="5194300" y="402163"/>
          <a:ext cx="6872194" cy="6231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6156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56547" y="416481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1DC4F0-B4BD-B84D-9155-3796BB6B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EBEBEB"/>
                </a:solidFill>
              </a:rPr>
              <a:t>PROBLEM STATEMENT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/>
          <p:cNvSpPr/>
          <p:nvPr/>
        </p:nvSpPr>
        <p:spPr>
          <a:xfrm>
            <a:off x="5142960" y="973667"/>
            <a:ext cx="6436252" cy="4842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7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feasible and required for the development of a system which will automatically predict the level of influence of a research paper referred (cited) by another research paper?</a:t>
            </a:r>
          </a:p>
          <a:p>
            <a:pPr marL="457200" indent="-457200" algn="just">
              <a:lnSpc>
                <a:spcPct val="107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What are the features based on which such an automatic level of influence prediction system can be developed?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0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BB4D87-4851-774E-9FC4-BBF30D27B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EBEBEB"/>
                </a:solidFill>
              </a:rPr>
              <a:t>DATA OVERVIEW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4479F1-B8F3-4F80-A6A9-4A79B47B05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381077"/>
              </p:ext>
            </p:extLst>
          </p:nvPr>
        </p:nvGraphicFramePr>
        <p:xfrm>
          <a:off x="4912659" y="681318"/>
          <a:ext cx="7117975" cy="5792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1409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0BD9-4BB1-C445-89AB-9D3378FD9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444" y="1009403"/>
            <a:ext cx="5003255" cy="4595750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600" b="1" dirty="0">
                <a:solidFill>
                  <a:srgbClr val="EBEBEB"/>
                </a:solidFill>
                <a:latin typeface="Century Schoolbook" panose="020406040505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REMOVED NINE FEATURES AFTER FEATURE SELECTION PROCESS</a:t>
            </a:r>
            <a:br>
              <a:rPr lang="en-US" sz="3600" b="1" dirty="0">
                <a:solidFill>
                  <a:srgbClr val="EBEBEB"/>
                </a:solidFill>
                <a:latin typeface="Century Schoolbook" panose="020406040505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sz="3600" b="1" dirty="0">
              <a:solidFill>
                <a:srgbClr val="EBEBEB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1AE1D5-3E70-FD4D-8190-FD9E181BB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8302" y="1211282"/>
            <a:ext cx="5593278" cy="5510151"/>
          </a:xfrm>
        </p:spPr>
        <p:txBody>
          <a:bodyPr>
            <a:normAutofit fontScale="92500" lnSpcReduction="10000"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Support For The Methodology Used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To Describe Characteristics Of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A Theory/Conceptual Model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To Describe The Creation Of A Measure/Variable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To Showcase The Results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Cited In The Discussion Section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Cited Together With Other Papers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The Reference Paper Published In The Same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Journal Or Conference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Number Of Coauthors Present In The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Reference Paper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Number Of Years Passed After The Publication Of The Reference Paper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800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1EA51E-6F63-B742-BC21-B4744E55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EBEBEB"/>
                </a:solidFill>
              </a:rPr>
              <a:t>MACHINE LEARNING MODEL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15A1D3-8F08-4D24-B172-67E3B5DB74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226184"/>
              </p:ext>
            </p:extLst>
          </p:nvPr>
        </p:nvGraphicFramePr>
        <p:xfrm>
          <a:off x="4948518" y="147277"/>
          <a:ext cx="7046258" cy="6580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3731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D9D7401-8F3C-AC40-ADBC-AC26A1873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BEBEB"/>
                </a:solidFill>
              </a:rPr>
              <a:t>RESULTS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D227DAF2-F6DA-0647-B48F-A8DD2BC9DA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659054"/>
              </p:ext>
            </p:extLst>
          </p:nvPr>
        </p:nvGraphicFramePr>
        <p:xfrm>
          <a:off x="466166" y="2510118"/>
          <a:ext cx="11367247" cy="387275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14267">
                  <a:extLst>
                    <a:ext uri="{9D8B030D-6E8A-4147-A177-3AD203B41FA5}">
                      <a16:colId xmlns:a16="http://schemas.microsoft.com/office/drawing/2014/main" val="457428822"/>
                    </a:ext>
                  </a:extLst>
                </a:gridCol>
                <a:gridCol w="1290148">
                  <a:extLst>
                    <a:ext uri="{9D8B030D-6E8A-4147-A177-3AD203B41FA5}">
                      <a16:colId xmlns:a16="http://schemas.microsoft.com/office/drawing/2014/main" val="3401871502"/>
                    </a:ext>
                  </a:extLst>
                </a:gridCol>
                <a:gridCol w="1327766">
                  <a:extLst>
                    <a:ext uri="{9D8B030D-6E8A-4147-A177-3AD203B41FA5}">
                      <a16:colId xmlns:a16="http://schemas.microsoft.com/office/drawing/2014/main" val="2920060304"/>
                    </a:ext>
                  </a:extLst>
                </a:gridCol>
                <a:gridCol w="937491">
                  <a:extLst>
                    <a:ext uri="{9D8B030D-6E8A-4147-A177-3AD203B41FA5}">
                      <a16:colId xmlns:a16="http://schemas.microsoft.com/office/drawing/2014/main" val="939694960"/>
                    </a:ext>
                  </a:extLst>
                </a:gridCol>
                <a:gridCol w="883231">
                  <a:extLst>
                    <a:ext uri="{9D8B030D-6E8A-4147-A177-3AD203B41FA5}">
                      <a16:colId xmlns:a16="http://schemas.microsoft.com/office/drawing/2014/main" val="34963755"/>
                    </a:ext>
                  </a:extLst>
                </a:gridCol>
                <a:gridCol w="1194197">
                  <a:extLst>
                    <a:ext uri="{9D8B030D-6E8A-4147-A177-3AD203B41FA5}">
                      <a16:colId xmlns:a16="http://schemas.microsoft.com/office/drawing/2014/main" val="2142719524"/>
                    </a:ext>
                  </a:extLst>
                </a:gridCol>
                <a:gridCol w="1130734">
                  <a:extLst>
                    <a:ext uri="{9D8B030D-6E8A-4147-A177-3AD203B41FA5}">
                      <a16:colId xmlns:a16="http://schemas.microsoft.com/office/drawing/2014/main" val="960429774"/>
                    </a:ext>
                  </a:extLst>
                </a:gridCol>
                <a:gridCol w="2689413">
                  <a:extLst>
                    <a:ext uri="{9D8B030D-6E8A-4147-A177-3AD203B41FA5}">
                      <a16:colId xmlns:a16="http://schemas.microsoft.com/office/drawing/2014/main" val="3442394624"/>
                    </a:ext>
                  </a:extLst>
                </a:gridCol>
              </a:tblGrid>
              <a:tr h="68667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Models 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Accuracy 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Precision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Recall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F1 Score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Support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Hyperparameter values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extLst>
                  <a:ext uri="{0D108BD9-81ED-4DB2-BD59-A6C34878D82A}">
                    <a16:rowId xmlns:a16="http://schemas.microsoft.com/office/drawing/2014/main" val="3640633389"/>
                  </a:ext>
                </a:extLst>
              </a:tr>
              <a:tr h="68667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u="none" strike="noStrike" dirty="0">
                          <a:effectLst/>
                        </a:rPr>
                        <a:t>Logistic Regression</a:t>
                      </a:r>
                      <a:endParaRPr lang="en-US" sz="1800" b="0" i="1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65.48%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69%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73%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70%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86%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extLst>
                  <a:ext uri="{0D108BD9-81ED-4DB2-BD59-A6C34878D82A}">
                    <a16:rowId xmlns:a16="http://schemas.microsoft.com/office/drawing/2014/main" val="2183716279"/>
                  </a:ext>
                </a:extLst>
              </a:tr>
              <a:tr h="36994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u="none" strike="noStrike" dirty="0">
                          <a:effectLst/>
                        </a:rPr>
                        <a:t>SVM-RBF</a:t>
                      </a:r>
                      <a:endParaRPr lang="en-US" sz="1800" b="1" i="1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74%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74%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78%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76%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86%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C=4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extLst>
                  <a:ext uri="{0D108BD9-81ED-4DB2-BD59-A6C34878D82A}">
                    <a16:rowId xmlns:a16="http://schemas.microsoft.com/office/drawing/2014/main" val="529269154"/>
                  </a:ext>
                </a:extLst>
              </a:tr>
              <a:tr h="36994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u="none" strike="noStrike" dirty="0">
                          <a:effectLst/>
                        </a:rPr>
                        <a:t>Decision Tree</a:t>
                      </a:r>
                      <a:endParaRPr lang="en-US" sz="1800" b="0" i="1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60.61%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72%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78%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75%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90%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 err="1">
                          <a:effectLst/>
                        </a:rPr>
                        <a:t>max_depth</a:t>
                      </a:r>
                      <a:r>
                        <a:rPr lang="en-US" sz="1800" u="none" strike="noStrike" dirty="0">
                          <a:effectLst/>
                        </a:rPr>
                        <a:t>=5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extLst>
                  <a:ext uri="{0D108BD9-81ED-4DB2-BD59-A6C34878D82A}">
                    <a16:rowId xmlns:a16="http://schemas.microsoft.com/office/drawing/2014/main" val="4276431591"/>
                  </a:ext>
                </a:extLst>
              </a:tr>
              <a:tr h="36994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u="none" strike="noStrike" dirty="0">
                          <a:effectLst/>
                        </a:rPr>
                        <a:t>Ensemble</a:t>
                      </a:r>
                      <a:endParaRPr lang="en-US" sz="1800" b="0" i="1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61.94%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69%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72%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71%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90%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n_estimators=6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extLst>
                  <a:ext uri="{0D108BD9-81ED-4DB2-BD59-A6C34878D82A}">
                    <a16:rowId xmlns:a16="http://schemas.microsoft.com/office/drawing/2014/main" val="2581774054"/>
                  </a:ext>
                </a:extLst>
              </a:tr>
              <a:tr h="36994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u="none" strike="noStrike" dirty="0">
                          <a:effectLst/>
                        </a:rPr>
                        <a:t>Bagging</a:t>
                      </a:r>
                      <a:endParaRPr lang="en-US" sz="1800" b="0" i="1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65.04%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64%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78%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70%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86%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 err="1">
                          <a:effectLst/>
                        </a:rPr>
                        <a:t>max_leaf_nodes</a:t>
                      </a:r>
                      <a:r>
                        <a:rPr lang="en-US" sz="1800" u="none" strike="noStrike" dirty="0">
                          <a:effectLst/>
                        </a:rPr>
                        <a:t>=16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extLst>
                  <a:ext uri="{0D108BD9-81ED-4DB2-BD59-A6C34878D82A}">
                    <a16:rowId xmlns:a16="http://schemas.microsoft.com/office/drawing/2014/main" val="1854216033"/>
                  </a:ext>
                </a:extLst>
              </a:tr>
              <a:tr h="64967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u="none" strike="noStrike" dirty="0">
                          <a:effectLst/>
                        </a:rPr>
                        <a:t>Random Forest</a:t>
                      </a:r>
                      <a:endParaRPr lang="en-US" sz="1800" b="0" i="1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65.04%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64%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78%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70%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86%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n_estimators=3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extLst>
                  <a:ext uri="{0D108BD9-81ED-4DB2-BD59-A6C34878D82A}">
                    <a16:rowId xmlns:a16="http://schemas.microsoft.com/office/drawing/2014/main" val="1505546486"/>
                  </a:ext>
                </a:extLst>
              </a:tr>
              <a:tr h="36994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u="none" strike="noStrike" dirty="0" err="1">
                          <a:effectLst/>
                        </a:rPr>
                        <a:t>Adaboost</a:t>
                      </a:r>
                      <a:r>
                        <a:rPr lang="en-US" sz="1800" i="1" u="none" strike="noStrike" dirty="0">
                          <a:effectLst/>
                        </a:rPr>
                        <a:t> </a:t>
                      </a:r>
                      <a:endParaRPr lang="en-US" sz="1800" b="0" i="1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58.40%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70%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72%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71%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86%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 err="1">
                          <a:effectLst/>
                        </a:rPr>
                        <a:t>learning_rate</a:t>
                      </a:r>
                      <a:r>
                        <a:rPr lang="en-US" sz="1800" u="none" strike="noStrike" dirty="0">
                          <a:effectLst/>
                        </a:rPr>
                        <a:t>=0.3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39" marR="9439" marT="9439" marB="0" anchor="b"/>
                </a:tc>
                <a:extLst>
                  <a:ext uri="{0D108BD9-81ED-4DB2-BD59-A6C34878D82A}">
                    <a16:rowId xmlns:a16="http://schemas.microsoft.com/office/drawing/2014/main" val="985495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975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F39C-9079-6A4E-A319-254BDD14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CONFUSION MATRIX FOR SVM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F4240A-F551-B840-B20A-65C38AA79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812153"/>
              </p:ext>
            </p:extLst>
          </p:nvPr>
        </p:nvGraphicFramePr>
        <p:xfrm>
          <a:off x="1874650" y="2719450"/>
          <a:ext cx="8128000" cy="3057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4281"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281">
                <a:tc>
                  <a:txBody>
                    <a:bodyPr/>
                    <a:lstStyle/>
                    <a:p>
                      <a:r>
                        <a:rPr lang="en-US" sz="4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281">
                <a:tc>
                  <a:txBody>
                    <a:bodyPr/>
                    <a:lstStyle/>
                    <a:p>
                      <a:r>
                        <a:rPr lang="en-US" sz="4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281">
                <a:tc>
                  <a:txBody>
                    <a:bodyPr/>
                    <a:lstStyle/>
                    <a:p>
                      <a:r>
                        <a:rPr lang="en-US" sz="4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51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582</Words>
  <Application>Microsoft Macintosh PowerPoint</Application>
  <PresentationFormat>Widescreen</PresentationFormat>
  <Paragraphs>149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Century Schoolbook</vt:lpstr>
      <vt:lpstr>Times New Roman</vt:lpstr>
      <vt:lpstr>Wingdings 3</vt:lpstr>
      <vt:lpstr>Ion Boardroom</vt:lpstr>
      <vt:lpstr>PREDICTION OF LEVEL OF INFLUENCE OF A RESEARCH PAPER</vt:lpstr>
      <vt:lpstr>CONTENTS</vt:lpstr>
      <vt:lpstr>INTRODUCTION</vt:lpstr>
      <vt:lpstr>PROBLEM STATEMENT</vt:lpstr>
      <vt:lpstr>DATA OVERVIEW</vt:lpstr>
      <vt:lpstr>REMOVED NINE FEATURES AFTER FEATURE SELECTION PROCESS </vt:lpstr>
      <vt:lpstr>MACHINE LEARNING MODEL</vt:lpstr>
      <vt:lpstr>RESULTS</vt:lpstr>
      <vt:lpstr>CONFUSION MATRIX FOR SVM</vt:lpstr>
      <vt:lpstr>KEY INSIGHTS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LEVEL OF INFLUENCE OF A RESEARCH PAPER</dc:title>
  <dc:creator>Saigal, Shaily</dc:creator>
  <cp:lastModifiedBy>Saigal, Shaily</cp:lastModifiedBy>
  <cp:revision>27</cp:revision>
  <dcterms:created xsi:type="dcterms:W3CDTF">2019-05-01T15:52:59Z</dcterms:created>
  <dcterms:modified xsi:type="dcterms:W3CDTF">2019-05-14T13:04:51Z</dcterms:modified>
</cp:coreProperties>
</file>