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AFBB-3399-4EE2-9023-BB629CE72348}" type="datetimeFigureOut">
              <a:rPr lang="en-CA" smtClean="0"/>
              <a:t>2020-10-20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96BC-1C52-48BB-85D1-83761F3AF00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2"/>
                </a:solidFill>
              </a:rPr>
              <a:t/>
            </a:r>
            <a:br>
              <a:rPr lang="en-CA" b="1" dirty="0" smtClean="0">
                <a:solidFill>
                  <a:schemeClr val="accent2"/>
                </a:solidFill>
              </a:rPr>
            </a:br>
            <a:r>
              <a:rPr lang="en-CA" b="1" dirty="0" smtClean="0">
                <a:solidFill>
                  <a:schemeClr val="accent2"/>
                </a:solidFill>
              </a:rPr>
              <a:t>Personal Notes App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/>
          <a:lstStyle/>
          <a:p>
            <a:endParaRPr lang="en-CA" b="1" i="1" u="sng" dirty="0" smtClean="0">
              <a:solidFill>
                <a:schemeClr val="accent2"/>
              </a:solidFill>
            </a:endParaRPr>
          </a:p>
          <a:p>
            <a:r>
              <a:rPr lang="en-CA" b="1" i="1" u="sng" dirty="0" smtClean="0">
                <a:solidFill>
                  <a:schemeClr val="accent2"/>
                </a:solidFill>
              </a:rPr>
              <a:t>Team Name</a:t>
            </a:r>
            <a:r>
              <a:rPr lang="en-CA" b="1" i="1" dirty="0" smtClean="0">
                <a:solidFill>
                  <a:schemeClr val="accent2"/>
                </a:solidFill>
              </a:rPr>
              <a:t>:</a:t>
            </a:r>
            <a:br>
              <a:rPr lang="en-CA" b="1" i="1" dirty="0" smtClean="0">
                <a:solidFill>
                  <a:schemeClr val="accent2"/>
                </a:solidFill>
              </a:rPr>
            </a:br>
            <a:r>
              <a:rPr lang="en-CA" b="1" i="1" dirty="0" smtClean="0">
                <a:solidFill>
                  <a:schemeClr val="accent2"/>
                </a:solidFill>
              </a:rPr>
              <a:t>SS&amp;H Coders</a:t>
            </a:r>
          </a:p>
          <a:p>
            <a:r>
              <a:rPr lang="en-CA" b="1" i="1" dirty="0" smtClean="0">
                <a:solidFill>
                  <a:schemeClr val="accent2"/>
                </a:solidFill>
              </a:rPr>
              <a:t>(Shailza, Shivani, &amp; Harpreet)</a:t>
            </a:r>
          </a:p>
          <a:p>
            <a:endParaRPr lang="en-CA" b="1" i="1" dirty="0">
              <a:solidFill>
                <a:schemeClr val="accent2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548680"/>
            <a:ext cx="2298577" cy="12826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 smtClean="0">
                <a:solidFill>
                  <a:schemeClr val="accent2"/>
                </a:solidFill>
              </a:rPr>
              <a:t>Technologies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dirty="0"/>
              <a:t>HTML5</a:t>
            </a:r>
          </a:p>
          <a:p>
            <a:pPr fontAlgn="base"/>
            <a:r>
              <a:rPr lang="en-CA" dirty="0"/>
              <a:t>CSS3</a:t>
            </a:r>
          </a:p>
          <a:p>
            <a:pPr fontAlgn="base"/>
            <a:r>
              <a:rPr lang="en-CA" dirty="0"/>
              <a:t>JavaScript including ES6.</a:t>
            </a:r>
          </a:p>
          <a:p>
            <a:pPr fontAlgn="base"/>
            <a:r>
              <a:rPr lang="en-CA" dirty="0"/>
              <a:t>React.</a:t>
            </a:r>
          </a:p>
          <a:p>
            <a:pPr fontAlgn="base"/>
            <a:r>
              <a:rPr lang="en-CA" dirty="0"/>
              <a:t>React/Router.</a:t>
            </a:r>
          </a:p>
          <a:p>
            <a:pPr fontAlgn="base"/>
            <a:r>
              <a:rPr lang="en-CA" dirty="0"/>
              <a:t>Asp.net MVC.</a:t>
            </a:r>
          </a:p>
          <a:p>
            <a:pPr fontAlgn="base"/>
            <a:r>
              <a:rPr lang="en-CA" dirty="0"/>
              <a:t>Entity FrameWork.</a:t>
            </a:r>
          </a:p>
          <a:p>
            <a:pPr fontAlgn="base"/>
            <a:r>
              <a:rPr lang="en-CA" dirty="0"/>
              <a:t>MySql </a:t>
            </a:r>
            <a:r>
              <a:rPr lang="en-CA" dirty="0" smtClean="0"/>
              <a:t>Server(</a:t>
            </a:r>
            <a:r>
              <a:rPr lang="en-CA" dirty="0" err="1" smtClean="0"/>
              <a:t>phpmyadmin</a:t>
            </a:r>
            <a:r>
              <a:rPr lang="en-CA" dirty="0" smtClean="0"/>
              <a:t>).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dirty="0" smtClean="0"/>
              <a:t/>
            </a:r>
            <a:br>
              <a:rPr lang="en-CA" b="0" dirty="0" smtClean="0"/>
            </a:br>
            <a:r>
              <a:rPr lang="en-CA" b="1" dirty="0">
                <a:solidFill>
                  <a:schemeClr val="accent2"/>
                </a:solidFill>
              </a:rPr>
              <a:t>Project Report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Did you complete all in-scope tasks</a:t>
            </a:r>
            <a:r>
              <a:rPr lang="en-CA" b="1" dirty="0" smtClean="0">
                <a:solidFill>
                  <a:schemeClr val="accent2"/>
                </a:solidFill>
              </a:rPr>
              <a:t>?</a:t>
            </a:r>
            <a:r>
              <a:rPr lang="en-CA" b="1" dirty="0">
                <a:solidFill>
                  <a:schemeClr val="accent2"/>
                </a:solidFill>
              </a:rPr>
              <a:t/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 smtClean="0">
              <a:solidFill>
                <a:schemeClr val="accent2"/>
              </a:solidFill>
            </a:endParaRPr>
          </a:p>
          <a:p>
            <a:pPr algn="just">
              <a:buNone/>
            </a:pPr>
            <a:r>
              <a:rPr lang="en-CA" sz="2300" dirty="0"/>
              <a:t> </a:t>
            </a:r>
            <a:r>
              <a:rPr lang="en-CA" sz="2300" dirty="0" smtClean="0"/>
              <a:t>   	All features completed that are in- scope of project proposal. </a:t>
            </a:r>
          </a:p>
          <a:p>
            <a:pPr lvl="1" algn="just" fontAlgn="base">
              <a:buNone/>
            </a:pPr>
            <a:r>
              <a:rPr lang="en-CA" sz="2300" dirty="0" smtClean="0"/>
              <a:t>- Users </a:t>
            </a:r>
            <a:r>
              <a:rPr lang="en-CA" sz="2300" dirty="0"/>
              <a:t>can log in and create accounts</a:t>
            </a:r>
            <a:r>
              <a:rPr lang="en-CA" sz="2300" dirty="0" smtClean="0"/>
              <a:t>.</a:t>
            </a:r>
            <a:endParaRPr lang="en-CA" sz="2300" dirty="0"/>
          </a:p>
          <a:p>
            <a:pPr lvl="1" algn="just" fontAlgn="base">
              <a:buNone/>
            </a:pPr>
            <a:r>
              <a:rPr lang="en-CA" sz="2300" dirty="0" smtClean="0"/>
              <a:t>- Create a note </a:t>
            </a:r>
            <a:r>
              <a:rPr lang="en-CA" sz="2300" dirty="0" smtClean="0"/>
              <a:t>with a date </a:t>
            </a:r>
            <a:r>
              <a:rPr lang="en-CA" sz="2300" dirty="0" smtClean="0"/>
              <a:t>.</a:t>
            </a:r>
            <a:endParaRPr lang="en-CA" sz="2300" dirty="0"/>
          </a:p>
          <a:p>
            <a:pPr lvl="1" algn="just" fontAlgn="base">
              <a:buNone/>
            </a:pPr>
            <a:r>
              <a:rPr lang="en-CA" sz="2300" dirty="0" smtClean="0"/>
              <a:t>- Edit, delete, share, and print </a:t>
            </a:r>
            <a:r>
              <a:rPr lang="en-CA" sz="2300" dirty="0"/>
              <a:t>a note.</a:t>
            </a:r>
          </a:p>
          <a:p>
            <a:pPr lvl="1" algn="just" fontAlgn="base">
              <a:buNone/>
            </a:pPr>
            <a:r>
              <a:rPr lang="en-CA" sz="2300" dirty="0" smtClean="0"/>
              <a:t>- When </a:t>
            </a:r>
            <a:r>
              <a:rPr lang="en-CA" sz="2300" dirty="0"/>
              <a:t>closing the browser window the notes will be </a:t>
            </a:r>
            <a:r>
              <a:rPr lang="en-CA" sz="2300" dirty="0" smtClean="0"/>
              <a:t>stored.</a:t>
            </a:r>
          </a:p>
          <a:p>
            <a:pPr lvl="1" algn="just" fontAlgn="base">
              <a:buNone/>
            </a:pPr>
            <a:r>
              <a:rPr lang="en-CA" sz="2300" dirty="0" smtClean="0"/>
              <a:t>- When the user </a:t>
            </a:r>
            <a:r>
              <a:rPr lang="en-CA" sz="2300" dirty="0"/>
              <a:t>returns, the data will </a:t>
            </a:r>
            <a:r>
              <a:rPr lang="en-CA" sz="2300" dirty="0" smtClean="0"/>
              <a:t>be retrieved.</a:t>
            </a:r>
            <a:endParaRPr lang="en-CA" sz="2300" dirty="0"/>
          </a:p>
          <a:p>
            <a:pPr>
              <a:buNone/>
            </a:pPr>
            <a:endParaRPr lang="en-CA" sz="2000" dirty="0" smtClean="0"/>
          </a:p>
          <a:p>
            <a:r>
              <a:rPr lang="en-CA" b="1" dirty="0" smtClean="0">
                <a:solidFill>
                  <a:schemeClr val="accent2"/>
                </a:solidFill>
              </a:rPr>
              <a:t>Did </a:t>
            </a:r>
            <a:r>
              <a:rPr lang="en-CA" b="1" dirty="0">
                <a:solidFill>
                  <a:schemeClr val="accent2"/>
                </a:solidFill>
              </a:rPr>
              <a:t>you complete any extra tasks</a:t>
            </a:r>
            <a:r>
              <a:rPr lang="en-CA" b="1" dirty="0" smtClean="0">
                <a:solidFill>
                  <a:schemeClr val="accent2"/>
                </a:solidFill>
              </a:rPr>
              <a:t>?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sz="2400" dirty="0" smtClean="0"/>
              <a:t>No. Did not have enough time to add extra features.</a:t>
            </a:r>
          </a:p>
          <a:p>
            <a:pPr lvl="1" fontAlgn="base">
              <a:buNone/>
            </a:pPr>
            <a:r>
              <a:rPr lang="en-CA" sz="2400" dirty="0" smtClean="0"/>
              <a:t>- Export </a:t>
            </a:r>
            <a:r>
              <a:rPr lang="en-CA" sz="2400" dirty="0"/>
              <a:t>notes to Google Drive(Extra feature).</a:t>
            </a:r>
          </a:p>
          <a:p>
            <a:pPr lvl="1" fontAlgn="base">
              <a:buNone/>
            </a:pPr>
            <a:r>
              <a:rPr lang="en-CA" sz="2400" dirty="0" smtClean="0"/>
              <a:t>- Share </a:t>
            </a:r>
            <a:r>
              <a:rPr lang="en-CA" sz="2400" dirty="0"/>
              <a:t>notes via Email(Extra feature).</a:t>
            </a:r>
          </a:p>
          <a:p>
            <a:pPr lvl="1" fontAlgn="base">
              <a:buNone/>
            </a:pPr>
            <a:r>
              <a:rPr lang="en-CA" sz="2400" dirty="0" smtClean="0"/>
              <a:t>- Add </a:t>
            </a:r>
            <a:r>
              <a:rPr lang="en-CA" sz="2400" dirty="0"/>
              <a:t>reminder to notes(Extra feature).</a:t>
            </a:r>
          </a:p>
          <a:p>
            <a:pPr lvl="1" fontAlgn="base">
              <a:buNone/>
            </a:pPr>
            <a:r>
              <a:rPr lang="en-CA" sz="2400" dirty="0" smtClean="0"/>
              <a:t>- Users </a:t>
            </a:r>
            <a:r>
              <a:rPr lang="en-CA" sz="2400" dirty="0"/>
              <a:t>can attach Picture with Notes(Future Implementation).</a:t>
            </a:r>
          </a:p>
          <a:p>
            <a:pPr lvl="1" fontAlgn="base">
              <a:buNone/>
            </a:pPr>
            <a:r>
              <a:rPr lang="en-CA" sz="2400" dirty="0" smtClean="0"/>
              <a:t>- Theme </a:t>
            </a:r>
            <a:r>
              <a:rPr lang="en-CA" sz="2400" dirty="0"/>
              <a:t>Support (Future Implementation).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2"/>
                </a:solidFill>
              </a:rPr>
              <a:t>Satisfaction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>
                <a:solidFill>
                  <a:schemeClr val="accent2"/>
                </a:solidFill>
              </a:rPr>
              <a:t>Does your app solve your problem</a:t>
            </a:r>
            <a:r>
              <a:rPr lang="en-CA" sz="2800" b="1" dirty="0" smtClean="0">
                <a:solidFill>
                  <a:schemeClr val="accent2"/>
                </a:solidFill>
              </a:rPr>
              <a:t>?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sz="2000" dirty="0" smtClean="0"/>
              <a:t>Yes. Use it anywhere on your phone. </a:t>
            </a:r>
            <a:r>
              <a:rPr lang="en-CA" sz="2000" dirty="0">
                <a:solidFill>
                  <a:prstClr val="black"/>
                </a:solidFill>
              </a:rPr>
              <a:t>No hassle to pick up notebook to make quick notes. </a:t>
            </a:r>
            <a:endParaRPr lang="en-CA" dirty="0" smtClean="0"/>
          </a:p>
          <a:p>
            <a:r>
              <a:rPr lang="en-CA" sz="2800" b="1" dirty="0">
                <a:solidFill>
                  <a:schemeClr val="accent2"/>
                </a:solidFill>
              </a:rPr>
              <a:t>Have you or someone else started using the app? What do they think of it so far</a:t>
            </a:r>
            <a:r>
              <a:rPr lang="en-CA" sz="2800" b="1" dirty="0" smtClean="0">
                <a:solidFill>
                  <a:schemeClr val="accent2"/>
                </a:solidFill>
              </a:rPr>
              <a:t>?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sz="2000" dirty="0" smtClean="0"/>
              <a:t>All team members has</a:t>
            </a:r>
            <a:r>
              <a:rPr lang="en-CA" sz="2000" dirty="0" smtClean="0"/>
              <a:t> created account</a:t>
            </a:r>
            <a:r>
              <a:rPr lang="en-CA" sz="2000" dirty="0" smtClean="0"/>
              <a:t> and used the app. It looks useful for daily basis to take quick notes.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2"/>
                </a:solidFill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>
                <a:solidFill>
                  <a:schemeClr val="accent2"/>
                </a:solidFill>
              </a:rPr>
              <a:t>If you had to build another full-stack CRUD app what lessons would you apply that you have learned from this project</a:t>
            </a:r>
            <a:r>
              <a:rPr lang="en-CA" sz="2800" b="1" dirty="0" smtClean="0">
                <a:solidFill>
                  <a:schemeClr val="accent2"/>
                </a:solidFill>
              </a:rPr>
              <a:t>?</a:t>
            </a:r>
          </a:p>
          <a:p>
            <a:pPr>
              <a:buNone/>
            </a:pPr>
            <a:endParaRPr lang="en-CA" sz="2000" dirty="0"/>
          </a:p>
          <a:p>
            <a:pPr lvl="1">
              <a:buNone/>
            </a:pPr>
            <a:r>
              <a:rPr lang="en-CA" sz="2000" dirty="0" smtClean="0"/>
              <a:t>- Start with mobile design first. </a:t>
            </a:r>
            <a:r>
              <a:rPr lang="en-CA" sz="2000" dirty="0" smtClean="0"/>
              <a:t>	</a:t>
            </a:r>
          </a:p>
          <a:p>
            <a:pPr lvl="1">
              <a:buNone/>
            </a:pPr>
            <a:r>
              <a:rPr lang="en-CA" sz="2000" dirty="0" smtClean="0"/>
              <a:t>- Include reset.css for every page before starting design.</a:t>
            </a:r>
          </a:p>
          <a:p>
            <a:pPr>
              <a:buNone/>
            </a:pPr>
            <a:r>
              <a:rPr lang="en-CA" sz="2000" dirty="0"/>
              <a:t>	</a:t>
            </a:r>
            <a:endParaRPr lang="en-CA" sz="2000" dirty="0" smtClean="0"/>
          </a:p>
          <a:p>
            <a:pPr>
              <a:buNone/>
            </a:pPr>
            <a:endParaRPr lang="en-CA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70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Personal Notes App</vt:lpstr>
      <vt:lpstr>Technologies</vt:lpstr>
      <vt:lpstr> Project Report </vt:lpstr>
      <vt:lpstr>Satisfaction Assessment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Notes App</dc:title>
  <dc:creator>atul sharma</dc:creator>
  <cp:lastModifiedBy>atul sharma</cp:lastModifiedBy>
  <cp:revision>41</cp:revision>
  <dcterms:created xsi:type="dcterms:W3CDTF">2020-10-20T21:32:26Z</dcterms:created>
  <dcterms:modified xsi:type="dcterms:W3CDTF">2020-10-21T06:58:30Z</dcterms:modified>
</cp:coreProperties>
</file>