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Old Standard TT"/>
      <p:regular r:id="rId28"/>
      <p:bold r:id="rId29"/>
      <p: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iiTEwli7mSOA4zkqSjTlcLq5X3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OldStandardTT-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ldStandardTT-bold.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OldStandardTT-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gfb6e7cf824_0_443"/>
          <p:cNvSpPr/>
          <p:nvPr/>
        </p:nvSpPr>
        <p:spPr>
          <a:xfrm>
            <a:off x="0" y="133"/>
            <a:ext cx="12192000" cy="2282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11" name="Google Shape;11;gfb6e7cf824_0_443"/>
          <p:cNvCxnSpPr/>
          <p:nvPr/>
        </p:nvCxnSpPr>
        <p:spPr>
          <a:xfrm>
            <a:off x="855912" y="4796667"/>
            <a:ext cx="5205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gfb6e7cf824_0_443"/>
          <p:cNvSpPr txBox="1"/>
          <p:nvPr>
            <p:ph type="ctrTitle"/>
          </p:nvPr>
        </p:nvSpPr>
        <p:spPr>
          <a:xfrm>
            <a:off x="683600" y="2524400"/>
            <a:ext cx="10824900" cy="20304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accent1"/>
              </a:buClr>
              <a:buSzPts val="5600"/>
              <a:buNone/>
              <a:defRPr sz="5600">
                <a:solidFill>
                  <a:schemeClr val="accent1"/>
                </a:solidFill>
              </a:defRPr>
            </a:lvl1pPr>
            <a:lvl2pPr lvl="1">
              <a:spcBef>
                <a:spcPts val="0"/>
              </a:spcBef>
              <a:spcAft>
                <a:spcPts val="0"/>
              </a:spcAft>
              <a:buClr>
                <a:schemeClr val="accent1"/>
              </a:buClr>
              <a:buSzPts val="5600"/>
              <a:buNone/>
              <a:defRPr sz="5600">
                <a:solidFill>
                  <a:schemeClr val="accent1"/>
                </a:solidFill>
              </a:defRPr>
            </a:lvl2pPr>
            <a:lvl3pPr lvl="2">
              <a:spcBef>
                <a:spcPts val="0"/>
              </a:spcBef>
              <a:spcAft>
                <a:spcPts val="0"/>
              </a:spcAft>
              <a:buClr>
                <a:schemeClr val="accent1"/>
              </a:buClr>
              <a:buSzPts val="5600"/>
              <a:buNone/>
              <a:defRPr sz="5600">
                <a:solidFill>
                  <a:schemeClr val="accent1"/>
                </a:solidFill>
              </a:defRPr>
            </a:lvl3pPr>
            <a:lvl4pPr lvl="3">
              <a:spcBef>
                <a:spcPts val="0"/>
              </a:spcBef>
              <a:spcAft>
                <a:spcPts val="0"/>
              </a:spcAft>
              <a:buClr>
                <a:schemeClr val="accent1"/>
              </a:buClr>
              <a:buSzPts val="5600"/>
              <a:buNone/>
              <a:defRPr sz="5600">
                <a:solidFill>
                  <a:schemeClr val="accent1"/>
                </a:solidFill>
              </a:defRPr>
            </a:lvl4pPr>
            <a:lvl5pPr lvl="4">
              <a:spcBef>
                <a:spcPts val="0"/>
              </a:spcBef>
              <a:spcAft>
                <a:spcPts val="0"/>
              </a:spcAft>
              <a:buClr>
                <a:schemeClr val="accent1"/>
              </a:buClr>
              <a:buSzPts val="5600"/>
              <a:buNone/>
              <a:defRPr sz="5600">
                <a:solidFill>
                  <a:schemeClr val="accent1"/>
                </a:solidFill>
              </a:defRPr>
            </a:lvl5pPr>
            <a:lvl6pPr lvl="5">
              <a:spcBef>
                <a:spcPts val="0"/>
              </a:spcBef>
              <a:spcAft>
                <a:spcPts val="0"/>
              </a:spcAft>
              <a:buClr>
                <a:schemeClr val="accent1"/>
              </a:buClr>
              <a:buSzPts val="5600"/>
              <a:buNone/>
              <a:defRPr sz="5600">
                <a:solidFill>
                  <a:schemeClr val="accent1"/>
                </a:solidFill>
              </a:defRPr>
            </a:lvl6pPr>
            <a:lvl7pPr lvl="6">
              <a:spcBef>
                <a:spcPts val="0"/>
              </a:spcBef>
              <a:spcAft>
                <a:spcPts val="0"/>
              </a:spcAft>
              <a:buClr>
                <a:schemeClr val="accent1"/>
              </a:buClr>
              <a:buSzPts val="5600"/>
              <a:buNone/>
              <a:defRPr sz="5600">
                <a:solidFill>
                  <a:schemeClr val="accent1"/>
                </a:solidFill>
              </a:defRPr>
            </a:lvl7pPr>
            <a:lvl8pPr lvl="7">
              <a:spcBef>
                <a:spcPts val="0"/>
              </a:spcBef>
              <a:spcAft>
                <a:spcPts val="0"/>
              </a:spcAft>
              <a:buClr>
                <a:schemeClr val="accent1"/>
              </a:buClr>
              <a:buSzPts val="5600"/>
              <a:buNone/>
              <a:defRPr sz="5600">
                <a:solidFill>
                  <a:schemeClr val="accent1"/>
                </a:solidFill>
              </a:defRPr>
            </a:lvl8pPr>
            <a:lvl9pPr lvl="8">
              <a:spcBef>
                <a:spcPts val="0"/>
              </a:spcBef>
              <a:spcAft>
                <a:spcPts val="0"/>
              </a:spcAft>
              <a:buClr>
                <a:schemeClr val="accent1"/>
              </a:buClr>
              <a:buSzPts val="5600"/>
              <a:buNone/>
              <a:defRPr sz="5600">
                <a:solidFill>
                  <a:schemeClr val="accent1"/>
                </a:solidFill>
              </a:defRPr>
            </a:lvl9pPr>
          </a:lstStyle>
          <a:p/>
        </p:txBody>
      </p:sp>
      <p:sp>
        <p:nvSpPr>
          <p:cNvPr id="13" name="Google Shape;13;gfb6e7cf824_0_443"/>
          <p:cNvSpPr txBox="1"/>
          <p:nvPr>
            <p:ph idx="1" type="subTitle"/>
          </p:nvPr>
        </p:nvSpPr>
        <p:spPr>
          <a:xfrm>
            <a:off x="683600" y="5120852"/>
            <a:ext cx="10824900" cy="10500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accent2"/>
              </a:buClr>
              <a:buSzPts val="3200"/>
              <a:buNone/>
              <a:defRPr sz="3200">
                <a:solidFill>
                  <a:schemeClr val="accent2"/>
                </a:solidFill>
              </a:defRPr>
            </a:lvl1pPr>
            <a:lvl2pPr lvl="1">
              <a:lnSpc>
                <a:spcPct val="100000"/>
              </a:lnSpc>
              <a:spcBef>
                <a:spcPts val="0"/>
              </a:spcBef>
              <a:spcAft>
                <a:spcPts val="0"/>
              </a:spcAft>
              <a:buClr>
                <a:schemeClr val="accent2"/>
              </a:buClr>
              <a:buSzPts val="3200"/>
              <a:buNone/>
              <a:defRPr sz="3200">
                <a:solidFill>
                  <a:schemeClr val="accent2"/>
                </a:solidFill>
              </a:defRPr>
            </a:lvl2pPr>
            <a:lvl3pPr lvl="2">
              <a:lnSpc>
                <a:spcPct val="100000"/>
              </a:lnSpc>
              <a:spcBef>
                <a:spcPts val="0"/>
              </a:spcBef>
              <a:spcAft>
                <a:spcPts val="0"/>
              </a:spcAft>
              <a:buClr>
                <a:schemeClr val="accent2"/>
              </a:buClr>
              <a:buSzPts val="3200"/>
              <a:buNone/>
              <a:defRPr sz="3200">
                <a:solidFill>
                  <a:schemeClr val="accent2"/>
                </a:solidFill>
              </a:defRPr>
            </a:lvl3pPr>
            <a:lvl4pPr lvl="3">
              <a:lnSpc>
                <a:spcPct val="100000"/>
              </a:lnSpc>
              <a:spcBef>
                <a:spcPts val="0"/>
              </a:spcBef>
              <a:spcAft>
                <a:spcPts val="0"/>
              </a:spcAft>
              <a:buClr>
                <a:schemeClr val="accent2"/>
              </a:buClr>
              <a:buSzPts val="3200"/>
              <a:buNone/>
              <a:defRPr sz="3200">
                <a:solidFill>
                  <a:schemeClr val="accent2"/>
                </a:solidFill>
              </a:defRPr>
            </a:lvl4pPr>
            <a:lvl5pPr lvl="4">
              <a:lnSpc>
                <a:spcPct val="100000"/>
              </a:lnSpc>
              <a:spcBef>
                <a:spcPts val="0"/>
              </a:spcBef>
              <a:spcAft>
                <a:spcPts val="0"/>
              </a:spcAft>
              <a:buClr>
                <a:schemeClr val="accent2"/>
              </a:buClr>
              <a:buSzPts val="3200"/>
              <a:buNone/>
              <a:defRPr sz="3200">
                <a:solidFill>
                  <a:schemeClr val="accent2"/>
                </a:solidFill>
              </a:defRPr>
            </a:lvl5pPr>
            <a:lvl6pPr lvl="5">
              <a:lnSpc>
                <a:spcPct val="100000"/>
              </a:lnSpc>
              <a:spcBef>
                <a:spcPts val="0"/>
              </a:spcBef>
              <a:spcAft>
                <a:spcPts val="0"/>
              </a:spcAft>
              <a:buClr>
                <a:schemeClr val="accent2"/>
              </a:buClr>
              <a:buSzPts val="3200"/>
              <a:buNone/>
              <a:defRPr sz="3200">
                <a:solidFill>
                  <a:schemeClr val="accent2"/>
                </a:solidFill>
              </a:defRPr>
            </a:lvl6pPr>
            <a:lvl7pPr lvl="6">
              <a:lnSpc>
                <a:spcPct val="100000"/>
              </a:lnSpc>
              <a:spcBef>
                <a:spcPts val="0"/>
              </a:spcBef>
              <a:spcAft>
                <a:spcPts val="0"/>
              </a:spcAft>
              <a:buClr>
                <a:schemeClr val="accent2"/>
              </a:buClr>
              <a:buSzPts val="3200"/>
              <a:buNone/>
              <a:defRPr sz="3200">
                <a:solidFill>
                  <a:schemeClr val="accent2"/>
                </a:solidFill>
              </a:defRPr>
            </a:lvl7pPr>
            <a:lvl8pPr lvl="7">
              <a:lnSpc>
                <a:spcPct val="100000"/>
              </a:lnSpc>
              <a:spcBef>
                <a:spcPts val="0"/>
              </a:spcBef>
              <a:spcAft>
                <a:spcPts val="0"/>
              </a:spcAft>
              <a:buClr>
                <a:schemeClr val="accent2"/>
              </a:buClr>
              <a:buSzPts val="3200"/>
              <a:buNone/>
              <a:defRPr sz="3200">
                <a:solidFill>
                  <a:schemeClr val="accent2"/>
                </a:solidFill>
              </a:defRPr>
            </a:lvl8pPr>
            <a:lvl9pPr lvl="8">
              <a:lnSpc>
                <a:spcPct val="100000"/>
              </a:lnSpc>
              <a:spcBef>
                <a:spcPts val="0"/>
              </a:spcBef>
              <a:spcAft>
                <a:spcPts val="0"/>
              </a:spcAft>
              <a:buClr>
                <a:schemeClr val="accent2"/>
              </a:buClr>
              <a:buSzPts val="3200"/>
              <a:buNone/>
              <a:defRPr sz="3200">
                <a:solidFill>
                  <a:schemeClr val="accent2"/>
                </a:solidFill>
              </a:defRPr>
            </a:lvl9pPr>
          </a:lstStyle>
          <a:p/>
        </p:txBody>
      </p:sp>
      <p:sp>
        <p:nvSpPr>
          <p:cNvPr id="14" name="Google Shape;14;gfb6e7cf824_0_4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gfb6e7cf824_0_483"/>
          <p:cNvSpPr txBox="1"/>
          <p:nvPr>
            <p:ph hasCustomPrompt="1" type="title"/>
          </p:nvPr>
        </p:nvSpPr>
        <p:spPr>
          <a:xfrm>
            <a:off x="415600" y="1386200"/>
            <a:ext cx="11360700" cy="2808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8700"/>
              <a:buNone/>
              <a:defRPr b="1" sz="18700"/>
            </a:lvl1pPr>
            <a:lvl2pPr lvl="1" algn="ctr">
              <a:spcBef>
                <a:spcPts val="0"/>
              </a:spcBef>
              <a:spcAft>
                <a:spcPts val="0"/>
              </a:spcAft>
              <a:buSzPts val="18700"/>
              <a:buNone/>
              <a:defRPr b="1" sz="18700"/>
            </a:lvl2pPr>
            <a:lvl3pPr lvl="2" algn="ctr">
              <a:spcBef>
                <a:spcPts val="0"/>
              </a:spcBef>
              <a:spcAft>
                <a:spcPts val="0"/>
              </a:spcAft>
              <a:buSzPts val="18700"/>
              <a:buNone/>
              <a:defRPr b="1" sz="18700"/>
            </a:lvl3pPr>
            <a:lvl4pPr lvl="3" algn="ctr">
              <a:spcBef>
                <a:spcPts val="0"/>
              </a:spcBef>
              <a:spcAft>
                <a:spcPts val="0"/>
              </a:spcAft>
              <a:buSzPts val="18700"/>
              <a:buNone/>
              <a:defRPr b="1" sz="18700"/>
            </a:lvl4pPr>
            <a:lvl5pPr lvl="4" algn="ctr">
              <a:spcBef>
                <a:spcPts val="0"/>
              </a:spcBef>
              <a:spcAft>
                <a:spcPts val="0"/>
              </a:spcAft>
              <a:buSzPts val="18700"/>
              <a:buNone/>
              <a:defRPr b="1" sz="18700"/>
            </a:lvl5pPr>
            <a:lvl6pPr lvl="5" algn="ctr">
              <a:spcBef>
                <a:spcPts val="0"/>
              </a:spcBef>
              <a:spcAft>
                <a:spcPts val="0"/>
              </a:spcAft>
              <a:buSzPts val="18700"/>
              <a:buNone/>
              <a:defRPr b="1" sz="18700"/>
            </a:lvl6pPr>
            <a:lvl7pPr lvl="6" algn="ctr">
              <a:spcBef>
                <a:spcPts val="0"/>
              </a:spcBef>
              <a:spcAft>
                <a:spcPts val="0"/>
              </a:spcAft>
              <a:buSzPts val="18700"/>
              <a:buNone/>
              <a:defRPr b="1" sz="18700"/>
            </a:lvl7pPr>
            <a:lvl8pPr lvl="7" algn="ctr">
              <a:spcBef>
                <a:spcPts val="0"/>
              </a:spcBef>
              <a:spcAft>
                <a:spcPts val="0"/>
              </a:spcAft>
              <a:buSzPts val="18700"/>
              <a:buNone/>
              <a:defRPr b="1" sz="18700"/>
            </a:lvl8pPr>
            <a:lvl9pPr lvl="8" algn="ctr">
              <a:spcBef>
                <a:spcPts val="0"/>
              </a:spcBef>
              <a:spcAft>
                <a:spcPts val="0"/>
              </a:spcAft>
              <a:buSzPts val="18700"/>
              <a:buNone/>
              <a:defRPr b="1" sz="18700"/>
            </a:lvl9pPr>
          </a:lstStyle>
          <a:p>
            <a:r>
              <a:t>xx%</a:t>
            </a:r>
          </a:p>
        </p:txBody>
      </p:sp>
      <p:sp>
        <p:nvSpPr>
          <p:cNvPr id="51" name="Google Shape;51;gfb6e7cf824_0_483"/>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2" name="Google Shape;52;gfb6e7cf824_0_48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gfb6e7cf824_0_48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gfb6e7cf824_0_48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7" name="Google Shape;57;gfb6e7cf824_0_48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8" name="Google Shape;58;gfb6e7cf824_0_48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fb6e7cf824_0_48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gfb6e7cf824_0_48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gfb6e7cf824_0_449"/>
          <p:cNvCxnSpPr/>
          <p:nvPr/>
        </p:nvCxnSpPr>
        <p:spPr>
          <a:xfrm>
            <a:off x="855912" y="4796667"/>
            <a:ext cx="520500" cy="0"/>
          </a:xfrm>
          <a:prstGeom prst="straightConnector1">
            <a:avLst/>
          </a:prstGeom>
          <a:noFill/>
          <a:ln cap="flat" cmpd="sng" w="28575">
            <a:solidFill>
              <a:schemeClr val="lt2"/>
            </a:solidFill>
            <a:prstDash val="solid"/>
            <a:round/>
            <a:headEnd len="sm" w="sm" type="none"/>
            <a:tailEnd len="sm" w="sm" type="none"/>
          </a:ln>
        </p:spPr>
      </p:cxnSp>
      <p:sp>
        <p:nvSpPr>
          <p:cNvPr id="17" name="Google Shape;17;gfb6e7cf824_0_449"/>
          <p:cNvSpPr txBox="1"/>
          <p:nvPr>
            <p:ph type="title"/>
          </p:nvPr>
        </p:nvSpPr>
        <p:spPr>
          <a:xfrm>
            <a:off x="683600" y="2524400"/>
            <a:ext cx="10824900" cy="20304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accent1"/>
              </a:buClr>
              <a:buSzPts val="8000"/>
              <a:buNone/>
              <a:defRPr sz="8000">
                <a:solidFill>
                  <a:schemeClr val="accent1"/>
                </a:solidFill>
              </a:defRPr>
            </a:lvl1pPr>
            <a:lvl2pPr lvl="1">
              <a:spcBef>
                <a:spcPts val="0"/>
              </a:spcBef>
              <a:spcAft>
                <a:spcPts val="0"/>
              </a:spcAft>
              <a:buClr>
                <a:schemeClr val="accent1"/>
              </a:buClr>
              <a:buSzPts val="8000"/>
              <a:buNone/>
              <a:defRPr sz="8000">
                <a:solidFill>
                  <a:schemeClr val="accent1"/>
                </a:solidFill>
              </a:defRPr>
            </a:lvl2pPr>
            <a:lvl3pPr lvl="2">
              <a:spcBef>
                <a:spcPts val="0"/>
              </a:spcBef>
              <a:spcAft>
                <a:spcPts val="0"/>
              </a:spcAft>
              <a:buClr>
                <a:schemeClr val="accent1"/>
              </a:buClr>
              <a:buSzPts val="8000"/>
              <a:buNone/>
              <a:defRPr sz="8000">
                <a:solidFill>
                  <a:schemeClr val="accent1"/>
                </a:solidFill>
              </a:defRPr>
            </a:lvl3pPr>
            <a:lvl4pPr lvl="3">
              <a:spcBef>
                <a:spcPts val="0"/>
              </a:spcBef>
              <a:spcAft>
                <a:spcPts val="0"/>
              </a:spcAft>
              <a:buClr>
                <a:schemeClr val="accent1"/>
              </a:buClr>
              <a:buSzPts val="8000"/>
              <a:buNone/>
              <a:defRPr sz="8000">
                <a:solidFill>
                  <a:schemeClr val="accent1"/>
                </a:solidFill>
              </a:defRPr>
            </a:lvl4pPr>
            <a:lvl5pPr lvl="4">
              <a:spcBef>
                <a:spcPts val="0"/>
              </a:spcBef>
              <a:spcAft>
                <a:spcPts val="0"/>
              </a:spcAft>
              <a:buClr>
                <a:schemeClr val="accent1"/>
              </a:buClr>
              <a:buSzPts val="8000"/>
              <a:buNone/>
              <a:defRPr sz="8000">
                <a:solidFill>
                  <a:schemeClr val="accent1"/>
                </a:solidFill>
              </a:defRPr>
            </a:lvl5pPr>
            <a:lvl6pPr lvl="5">
              <a:spcBef>
                <a:spcPts val="0"/>
              </a:spcBef>
              <a:spcAft>
                <a:spcPts val="0"/>
              </a:spcAft>
              <a:buClr>
                <a:schemeClr val="accent1"/>
              </a:buClr>
              <a:buSzPts val="8000"/>
              <a:buNone/>
              <a:defRPr sz="8000">
                <a:solidFill>
                  <a:schemeClr val="accent1"/>
                </a:solidFill>
              </a:defRPr>
            </a:lvl6pPr>
            <a:lvl7pPr lvl="6">
              <a:spcBef>
                <a:spcPts val="0"/>
              </a:spcBef>
              <a:spcAft>
                <a:spcPts val="0"/>
              </a:spcAft>
              <a:buClr>
                <a:schemeClr val="accent1"/>
              </a:buClr>
              <a:buSzPts val="8000"/>
              <a:buNone/>
              <a:defRPr sz="8000">
                <a:solidFill>
                  <a:schemeClr val="accent1"/>
                </a:solidFill>
              </a:defRPr>
            </a:lvl7pPr>
            <a:lvl8pPr lvl="7">
              <a:spcBef>
                <a:spcPts val="0"/>
              </a:spcBef>
              <a:spcAft>
                <a:spcPts val="0"/>
              </a:spcAft>
              <a:buClr>
                <a:schemeClr val="accent1"/>
              </a:buClr>
              <a:buSzPts val="8000"/>
              <a:buNone/>
              <a:defRPr sz="8000">
                <a:solidFill>
                  <a:schemeClr val="accent1"/>
                </a:solidFill>
              </a:defRPr>
            </a:lvl8pPr>
            <a:lvl9pPr lvl="8">
              <a:spcBef>
                <a:spcPts val="0"/>
              </a:spcBef>
              <a:spcAft>
                <a:spcPts val="0"/>
              </a:spcAft>
              <a:buClr>
                <a:schemeClr val="accent1"/>
              </a:buClr>
              <a:buSzPts val="8000"/>
              <a:buNone/>
              <a:defRPr sz="8000">
                <a:solidFill>
                  <a:schemeClr val="accent1"/>
                </a:solidFill>
              </a:defRPr>
            </a:lvl9pPr>
          </a:lstStyle>
          <a:p/>
        </p:txBody>
      </p:sp>
      <p:sp>
        <p:nvSpPr>
          <p:cNvPr id="18" name="Google Shape;18;gfb6e7cf824_0_44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gfb6e7cf824_0_453"/>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fb6e7cf824_0_453"/>
          <p:cNvSpPr txBox="1"/>
          <p:nvPr>
            <p:ph type="title"/>
          </p:nvPr>
        </p:nvSpPr>
        <p:spPr>
          <a:xfrm>
            <a:off x="415600" y="593367"/>
            <a:ext cx="11360700" cy="817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gfb6e7cf824_0_453"/>
          <p:cNvSpPr txBox="1"/>
          <p:nvPr>
            <p:ph idx="1" type="body"/>
          </p:nvPr>
        </p:nvSpPr>
        <p:spPr>
          <a:xfrm>
            <a:off x="415600" y="1562133"/>
            <a:ext cx="11360700" cy="45297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gfb6e7cf824_0_45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fb6e7cf824_0_458"/>
          <p:cNvSpPr txBox="1"/>
          <p:nvPr>
            <p:ph type="title"/>
          </p:nvPr>
        </p:nvSpPr>
        <p:spPr>
          <a:xfrm>
            <a:off x="415600" y="593367"/>
            <a:ext cx="11360700" cy="817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gfb6e7cf824_0_458"/>
          <p:cNvSpPr txBox="1"/>
          <p:nvPr>
            <p:ph idx="1" type="body"/>
          </p:nvPr>
        </p:nvSpPr>
        <p:spPr>
          <a:xfrm>
            <a:off x="415600" y="1562233"/>
            <a:ext cx="5333100" cy="4529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gfb6e7cf824_0_458"/>
          <p:cNvSpPr txBox="1"/>
          <p:nvPr>
            <p:ph idx="2" type="body"/>
          </p:nvPr>
        </p:nvSpPr>
        <p:spPr>
          <a:xfrm>
            <a:off x="6443200" y="1562233"/>
            <a:ext cx="5333100" cy="4529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fb6e7cf824_0_45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fb6e7cf824_0_463"/>
          <p:cNvSpPr txBox="1"/>
          <p:nvPr>
            <p:ph type="title"/>
          </p:nvPr>
        </p:nvSpPr>
        <p:spPr>
          <a:xfrm>
            <a:off x="415600" y="593367"/>
            <a:ext cx="11360700" cy="817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gfb6e7cf824_0_46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fb6e7cf824_0_466"/>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fb6e7cf824_0_466"/>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gfb6e7cf824_0_46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gfb6e7cf824_0_470"/>
          <p:cNvSpPr txBox="1"/>
          <p:nvPr>
            <p:ph type="title"/>
          </p:nvPr>
        </p:nvSpPr>
        <p:spPr>
          <a:xfrm>
            <a:off x="653667" y="701800"/>
            <a:ext cx="74721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accent1"/>
              </a:buClr>
              <a:buSzPts val="7200"/>
              <a:buNone/>
              <a:defRPr sz="7200">
                <a:solidFill>
                  <a:schemeClr val="accent1"/>
                </a:solidFill>
              </a:defRPr>
            </a:lvl1pPr>
            <a:lvl2pPr lvl="1">
              <a:spcBef>
                <a:spcPts val="0"/>
              </a:spcBef>
              <a:spcAft>
                <a:spcPts val="0"/>
              </a:spcAft>
              <a:buClr>
                <a:schemeClr val="accent1"/>
              </a:buClr>
              <a:buSzPts val="7200"/>
              <a:buNone/>
              <a:defRPr sz="7200">
                <a:solidFill>
                  <a:schemeClr val="accent1"/>
                </a:solidFill>
              </a:defRPr>
            </a:lvl2pPr>
            <a:lvl3pPr lvl="2">
              <a:spcBef>
                <a:spcPts val="0"/>
              </a:spcBef>
              <a:spcAft>
                <a:spcPts val="0"/>
              </a:spcAft>
              <a:buClr>
                <a:schemeClr val="accent1"/>
              </a:buClr>
              <a:buSzPts val="7200"/>
              <a:buNone/>
              <a:defRPr sz="7200">
                <a:solidFill>
                  <a:schemeClr val="accent1"/>
                </a:solidFill>
              </a:defRPr>
            </a:lvl3pPr>
            <a:lvl4pPr lvl="3">
              <a:spcBef>
                <a:spcPts val="0"/>
              </a:spcBef>
              <a:spcAft>
                <a:spcPts val="0"/>
              </a:spcAft>
              <a:buClr>
                <a:schemeClr val="accent1"/>
              </a:buClr>
              <a:buSzPts val="7200"/>
              <a:buNone/>
              <a:defRPr sz="7200">
                <a:solidFill>
                  <a:schemeClr val="accent1"/>
                </a:solidFill>
              </a:defRPr>
            </a:lvl4pPr>
            <a:lvl5pPr lvl="4">
              <a:spcBef>
                <a:spcPts val="0"/>
              </a:spcBef>
              <a:spcAft>
                <a:spcPts val="0"/>
              </a:spcAft>
              <a:buClr>
                <a:schemeClr val="accent1"/>
              </a:buClr>
              <a:buSzPts val="7200"/>
              <a:buNone/>
              <a:defRPr sz="7200">
                <a:solidFill>
                  <a:schemeClr val="accent1"/>
                </a:solidFill>
              </a:defRPr>
            </a:lvl5pPr>
            <a:lvl6pPr lvl="5">
              <a:spcBef>
                <a:spcPts val="0"/>
              </a:spcBef>
              <a:spcAft>
                <a:spcPts val="0"/>
              </a:spcAft>
              <a:buClr>
                <a:schemeClr val="accent1"/>
              </a:buClr>
              <a:buSzPts val="7200"/>
              <a:buNone/>
              <a:defRPr sz="7200">
                <a:solidFill>
                  <a:schemeClr val="accent1"/>
                </a:solidFill>
              </a:defRPr>
            </a:lvl6pPr>
            <a:lvl7pPr lvl="6">
              <a:spcBef>
                <a:spcPts val="0"/>
              </a:spcBef>
              <a:spcAft>
                <a:spcPts val="0"/>
              </a:spcAft>
              <a:buClr>
                <a:schemeClr val="accent1"/>
              </a:buClr>
              <a:buSzPts val="7200"/>
              <a:buNone/>
              <a:defRPr sz="7200">
                <a:solidFill>
                  <a:schemeClr val="accent1"/>
                </a:solidFill>
              </a:defRPr>
            </a:lvl7pPr>
            <a:lvl8pPr lvl="7">
              <a:spcBef>
                <a:spcPts val="0"/>
              </a:spcBef>
              <a:spcAft>
                <a:spcPts val="0"/>
              </a:spcAft>
              <a:buClr>
                <a:schemeClr val="accent1"/>
              </a:buClr>
              <a:buSzPts val="7200"/>
              <a:buNone/>
              <a:defRPr sz="7200">
                <a:solidFill>
                  <a:schemeClr val="accent1"/>
                </a:solidFill>
              </a:defRPr>
            </a:lvl8pPr>
            <a:lvl9pPr lvl="8">
              <a:spcBef>
                <a:spcPts val="0"/>
              </a:spcBef>
              <a:spcAft>
                <a:spcPts val="0"/>
              </a:spcAft>
              <a:buClr>
                <a:schemeClr val="accent1"/>
              </a:buClr>
              <a:buSzPts val="7200"/>
              <a:buNone/>
              <a:defRPr sz="7200">
                <a:solidFill>
                  <a:schemeClr val="accent1"/>
                </a:solidFill>
              </a:defRPr>
            </a:lvl9pPr>
          </a:lstStyle>
          <a:p/>
        </p:txBody>
      </p:sp>
      <p:sp>
        <p:nvSpPr>
          <p:cNvPr id="38" name="Google Shape;38;gfb6e7cf824_0_47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fb6e7cf824_0_473"/>
          <p:cNvSpPr/>
          <p:nvPr/>
        </p:nvSpPr>
        <p:spPr>
          <a:xfrm>
            <a:off x="6096000" y="-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gfb6e7cf824_0_473"/>
          <p:cNvCxnSpPr/>
          <p:nvPr/>
        </p:nvCxnSpPr>
        <p:spPr>
          <a:xfrm>
            <a:off x="6706233" y="5994000"/>
            <a:ext cx="915300" cy="0"/>
          </a:xfrm>
          <a:prstGeom prst="straightConnector1">
            <a:avLst/>
          </a:prstGeom>
          <a:noFill/>
          <a:ln cap="flat" cmpd="sng" w="19050">
            <a:solidFill>
              <a:schemeClr val="lt2"/>
            </a:solidFill>
            <a:prstDash val="solid"/>
            <a:round/>
            <a:headEnd len="sm" w="sm" type="none"/>
            <a:tailEnd len="sm" w="sm" type="none"/>
          </a:ln>
        </p:spPr>
      </p:cxnSp>
      <p:sp>
        <p:nvSpPr>
          <p:cNvPr id="42" name="Google Shape;42;gfb6e7cf824_0_473"/>
          <p:cNvSpPr txBox="1"/>
          <p:nvPr>
            <p:ph type="title"/>
          </p:nvPr>
        </p:nvSpPr>
        <p:spPr>
          <a:xfrm>
            <a:off x="354000" y="1843133"/>
            <a:ext cx="5393700" cy="17775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2"/>
              </a:buClr>
              <a:buSzPts val="5600"/>
              <a:buNone/>
              <a:defRPr sz="5600">
                <a:solidFill>
                  <a:schemeClr val="lt2"/>
                </a:solidFill>
              </a:defRPr>
            </a:lvl1pPr>
            <a:lvl2pPr lvl="1" algn="ctr">
              <a:spcBef>
                <a:spcPts val="0"/>
              </a:spcBef>
              <a:spcAft>
                <a:spcPts val="0"/>
              </a:spcAft>
              <a:buClr>
                <a:schemeClr val="lt2"/>
              </a:buClr>
              <a:buSzPts val="5600"/>
              <a:buNone/>
              <a:defRPr sz="5600">
                <a:solidFill>
                  <a:schemeClr val="lt2"/>
                </a:solidFill>
              </a:defRPr>
            </a:lvl2pPr>
            <a:lvl3pPr lvl="2" algn="ctr">
              <a:spcBef>
                <a:spcPts val="0"/>
              </a:spcBef>
              <a:spcAft>
                <a:spcPts val="0"/>
              </a:spcAft>
              <a:buClr>
                <a:schemeClr val="lt2"/>
              </a:buClr>
              <a:buSzPts val="5600"/>
              <a:buNone/>
              <a:defRPr sz="5600">
                <a:solidFill>
                  <a:schemeClr val="lt2"/>
                </a:solidFill>
              </a:defRPr>
            </a:lvl3pPr>
            <a:lvl4pPr lvl="3" algn="ctr">
              <a:spcBef>
                <a:spcPts val="0"/>
              </a:spcBef>
              <a:spcAft>
                <a:spcPts val="0"/>
              </a:spcAft>
              <a:buClr>
                <a:schemeClr val="lt2"/>
              </a:buClr>
              <a:buSzPts val="5600"/>
              <a:buNone/>
              <a:defRPr sz="5600">
                <a:solidFill>
                  <a:schemeClr val="lt2"/>
                </a:solidFill>
              </a:defRPr>
            </a:lvl4pPr>
            <a:lvl5pPr lvl="4" algn="ctr">
              <a:spcBef>
                <a:spcPts val="0"/>
              </a:spcBef>
              <a:spcAft>
                <a:spcPts val="0"/>
              </a:spcAft>
              <a:buClr>
                <a:schemeClr val="lt2"/>
              </a:buClr>
              <a:buSzPts val="5600"/>
              <a:buNone/>
              <a:defRPr sz="5600">
                <a:solidFill>
                  <a:schemeClr val="lt2"/>
                </a:solidFill>
              </a:defRPr>
            </a:lvl5pPr>
            <a:lvl6pPr lvl="5" algn="ctr">
              <a:spcBef>
                <a:spcPts val="0"/>
              </a:spcBef>
              <a:spcAft>
                <a:spcPts val="0"/>
              </a:spcAft>
              <a:buClr>
                <a:schemeClr val="lt2"/>
              </a:buClr>
              <a:buSzPts val="5600"/>
              <a:buNone/>
              <a:defRPr sz="5600">
                <a:solidFill>
                  <a:schemeClr val="lt2"/>
                </a:solidFill>
              </a:defRPr>
            </a:lvl6pPr>
            <a:lvl7pPr lvl="6" algn="ctr">
              <a:spcBef>
                <a:spcPts val="0"/>
              </a:spcBef>
              <a:spcAft>
                <a:spcPts val="0"/>
              </a:spcAft>
              <a:buClr>
                <a:schemeClr val="lt2"/>
              </a:buClr>
              <a:buSzPts val="5600"/>
              <a:buNone/>
              <a:defRPr sz="5600">
                <a:solidFill>
                  <a:schemeClr val="lt2"/>
                </a:solidFill>
              </a:defRPr>
            </a:lvl7pPr>
            <a:lvl8pPr lvl="7" algn="ctr">
              <a:spcBef>
                <a:spcPts val="0"/>
              </a:spcBef>
              <a:spcAft>
                <a:spcPts val="0"/>
              </a:spcAft>
              <a:buClr>
                <a:schemeClr val="lt2"/>
              </a:buClr>
              <a:buSzPts val="5600"/>
              <a:buNone/>
              <a:defRPr sz="5600">
                <a:solidFill>
                  <a:schemeClr val="lt2"/>
                </a:solidFill>
              </a:defRPr>
            </a:lvl8pPr>
            <a:lvl9pPr lvl="8" algn="ctr">
              <a:spcBef>
                <a:spcPts val="0"/>
              </a:spcBef>
              <a:spcAft>
                <a:spcPts val="0"/>
              </a:spcAft>
              <a:buClr>
                <a:schemeClr val="lt2"/>
              </a:buClr>
              <a:buSzPts val="5600"/>
              <a:buNone/>
              <a:defRPr sz="5600">
                <a:solidFill>
                  <a:schemeClr val="lt2"/>
                </a:solidFill>
              </a:defRPr>
            </a:lvl9pPr>
          </a:lstStyle>
          <a:p/>
        </p:txBody>
      </p:sp>
      <p:sp>
        <p:nvSpPr>
          <p:cNvPr id="43" name="Google Shape;43;gfb6e7cf824_0_473"/>
          <p:cNvSpPr txBox="1"/>
          <p:nvPr>
            <p:ph idx="1" type="subTitle"/>
          </p:nvPr>
        </p:nvSpPr>
        <p:spPr>
          <a:xfrm>
            <a:off x="354000" y="36920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4" name="Google Shape;44;gfb6e7cf824_0_473"/>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accent1"/>
              </a:buClr>
              <a:buSzPts val="2400"/>
              <a:buChar char="●"/>
              <a:defRPr>
                <a:solidFill>
                  <a:schemeClr val="accent1"/>
                </a:solidFill>
              </a:defRPr>
            </a:lvl1pPr>
            <a:lvl2pPr indent="-349250" lvl="1" marL="914400">
              <a:spcBef>
                <a:spcPts val="0"/>
              </a:spcBef>
              <a:spcAft>
                <a:spcPts val="0"/>
              </a:spcAft>
              <a:buClr>
                <a:schemeClr val="accent1"/>
              </a:buClr>
              <a:buSzPts val="1900"/>
              <a:buChar char="○"/>
              <a:defRPr>
                <a:solidFill>
                  <a:schemeClr val="accent1"/>
                </a:solidFill>
              </a:defRPr>
            </a:lvl2pPr>
            <a:lvl3pPr indent="-349250" lvl="2" marL="1371600">
              <a:spcBef>
                <a:spcPts val="0"/>
              </a:spcBef>
              <a:spcAft>
                <a:spcPts val="0"/>
              </a:spcAft>
              <a:buClr>
                <a:schemeClr val="accent1"/>
              </a:buClr>
              <a:buSzPts val="1900"/>
              <a:buChar char="■"/>
              <a:defRPr>
                <a:solidFill>
                  <a:schemeClr val="accent1"/>
                </a:solidFill>
              </a:defRPr>
            </a:lvl3pPr>
            <a:lvl4pPr indent="-349250" lvl="3" marL="1828800">
              <a:spcBef>
                <a:spcPts val="0"/>
              </a:spcBef>
              <a:spcAft>
                <a:spcPts val="0"/>
              </a:spcAft>
              <a:buClr>
                <a:schemeClr val="accent1"/>
              </a:buClr>
              <a:buSzPts val="1900"/>
              <a:buChar char="●"/>
              <a:defRPr>
                <a:solidFill>
                  <a:schemeClr val="accent1"/>
                </a:solidFill>
              </a:defRPr>
            </a:lvl4pPr>
            <a:lvl5pPr indent="-349250" lvl="4" marL="2286000">
              <a:spcBef>
                <a:spcPts val="0"/>
              </a:spcBef>
              <a:spcAft>
                <a:spcPts val="0"/>
              </a:spcAft>
              <a:buClr>
                <a:schemeClr val="accent1"/>
              </a:buClr>
              <a:buSzPts val="1900"/>
              <a:buChar char="○"/>
              <a:defRPr>
                <a:solidFill>
                  <a:schemeClr val="accent1"/>
                </a:solidFill>
              </a:defRPr>
            </a:lvl5pPr>
            <a:lvl6pPr indent="-349250" lvl="5" marL="2743200">
              <a:spcBef>
                <a:spcPts val="0"/>
              </a:spcBef>
              <a:spcAft>
                <a:spcPts val="0"/>
              </a:spcAft>
              <a:buClr>
                <a:schemeClr val="accent1"/>
              </a:buClr>
              <a:buSzPts val="1900"/>
              <a:buChar char="■"/>
              <a:defRPr>
                <a:solidFill>
                  <a:schemeClr val="accent1"/>
                </a:solidFill>
              </a:defRPr>
            </a:lvl6pPr>
            <a:lvl7pPr indent="-349250" lvl="6" marL="3200400">
              <a:spcBef>
                <a:spcPts val="0"/>
              </a:spcBef>
              <a:spcAft>
                <a:spcPts val="0"/>
              </a:spcAft>
              <a:buClr>
                <a:schemeClr val="accent1"/>
              </a:buClr>
              <a:buSzPts val="1900"/>
              <a:buChar char="●"/>
              <a:defRPr>
                <a:solidFill>
                  <a:schemeClr val="accent1"/>
                </a:solidFill>
              </a:defRPr>
            </a:lvl7pPr>
            <a:lvl8pPr indent="-349250" lvl="7" marL="3657600">
              <a:spcBef>
                <a:spcPts val="0"/>
              </a:spcBef>
              <a:spcAft>
                <a:spcPts val="0"/>
              </a:spcAft>
              <a:buClr>
                <a:schemeClr val="accent1"/>
              </a:buClr>
              <a:buSzPts val="1900"/>
              <a:buChar char="○"/>
              <a:defRPr>
                <a:solidFill>
                  <a:schemeClr val="accent1"/>
                </a:solidFill>
              </a:defRPr>
            </a:lvl8pPr>
            <a:lvl9pPr indent="-349250" lvl="8" marL="4114800">
              <a:spcBef>
                <a:spcPts val="0"/>
              </a:spcBef>
              <a:spcAft>
                <a:spcPts val="0"/>
              </a:spcAft>
              <a:buClr>
                <a:schemeClr val="accent1"/>
              </a:buClr>
              <a:buSzPts val="1900"/>
              <a:buChar char="■"/>
              <a:defRPr>
                <a:solidFill>
                  <a:schemeClr val="accent1"/>
                </a:solidFill>
              </a:defRPr>
            </a:lvl9pPr>
          </a:lstStyle>
          <a:p/>
        </p:txBody>
      </p:sp>
      <p:sp>
        <p:nvSpPr>
          <p:cNvPr id="45" name="Google Shape;45;gfb6e7cf824_0_47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gfb6e7cf824_0_48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8" name="Google Shape;48;gfb6e7cf824_0_48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gfb6e7cf824_0_439"/>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9pPr>
          </a:lstStyle>
          <a:p/>
        </p:txBody>
      </p:sp>
      <p:sp>
        <p:nvSpPr>
          <p:cNvPr id="7" name="Google Shape;7;gfb6e7cf824_0_439"/>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Old Standard TT"/>
              <a:buChar char="●"/>
              <a:defRPr sz="2400">
                <a:solidFill>
                  <a:schemeClr val="dk1"/>
                </a:solidFill>
                <a:latin typeface="Old Standard TT"/>
                <a:ea typeface="Old Standard TT"/>
                <a:cs typeface="Old Standard TT"/>
                <a:sym typeface="Old Standard TT"/>
              </a:defRPr>
            </a:lvl1pPr>
            <a:lvl2pPr indent="-349250" lvl="1" marL="9144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2pPr>
            <a:lvl3pPr indent="-349250" lvl="2" marL="13716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3pPr>
            <a:lvl4pPr indent="-349250" lvl="3" marL="18288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4pPr>
            <a:lvl5pPr indent="-349250" lvl="4" marL="22860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5pPr>
            <a:lvl6pPr indent="-349250" lvl="5" marL="27432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6pPr>
            <a:lvl7pPr indent="-349250" lvl="6" marL="32004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7pPr>
            <a:lvl8pPr indent="-349250" lvl="7" marL="36576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8pPr>
            <a:lvl9pPr indent="-349250" lvl="8" marL="41148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9pPr>
          </a:lstStyle>
          <a:p/>
        </p:txBody>
      </p:sp>
      <p:sp>
        <p:nvSpPr>
          <p:cNvPr id="8" name="Google Shape;8;gfb6e7cf824_0_43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Old Standard TT"/>
                <a:ea typeface="Old Standard TT"/>
                <a:cs typeface="Old Standard TT"/>
                <a:sym typeface="Old Standard TT"/>
              </a:defRPr>
            </a:lvl1pPr>
            <a:lvl2pPr lvl="1" algn="r">
              <a:buNone/>
              <a:defRPr sz="1300">
                <a:solidFill>
                  <a:schemeClr val="dk1"/>
                </a:solidFill>
                <a:latin typeface="Old Standard TT"/>
                <a:ea typeface="Old Standard TT"/>
                <a:cs typeface="Old Standard TT"/>
                <a:sym typeface="Old Standard TT"/>
              </a:defRPr>
            </a:lvl2pPr>
            <a:lvl3pPr lvl="2" algn="r">
              <a:buNone/>
              <a:defRPr sz="1300">
                <a:solidFill>
                  <a:schemeClr val="dk1"/>
                </a:solidFill>
                <a:latin typeface="Old Standard TT"/>
                <a:ea typeface="Old Standard TT"/>
                <a:cs typeface="Old Standard TT"/>
                <a:sym typeface="Old Standard TT"/>
              </a:defRPr>
            </a:lvl3pPr>
            <a:lvl4pPr lvl="3" algn="r">
              <a:buNone/>
              <a:defRPr sz="1300">
                <a:solidFill>
                  <a:schemeClr val="dk1"/>
                </a:solidFill>
                <a:latin typeface="Old Standard TT"/>
                <a:ea typeface="Old Standard TT"/>
                <a:cs typeface="Old Standard TT"/>
                <a:sym typeface="Old Standard TT"/>
              </a:defRPr>
            </a:lvl4pPr>
            <a:lvl5pPr lvl="4" algn="r">
              <a:buNone/>
              <a:defRPr sz="1300">
                <a:solidFill>
                  <a:schemeClr val="dk1"/>
                </a:solidFill>
                <a:latin typeface="Old Standard TT"/>
                <a:ea typeface="Old Standard TT"/>
                <a:cs typeface="Old Standard TT"/>
                <a:sym typeface="Old Standard TT"/>
              </a:defRPr>
            </a:lvl5pPr>
            <a:lvl6pPr lvl="5" algn="r">
              <a:buNone/>
              <a:defRPr sz="1300">
                <a:solidFill>
                  <a:schemeClr val="dk1"/>
                </a:solidFill>
                <a:latin typeface="Old Standard TT"/>
                <a:ea typeface="Old Standard TT"/>
                <a:cs typeface="Old Standard TT"/>
                <a:sym typeface="Old Standard TT"/>
              </a:defRPr>
            </a:lvl6pPr>
            <a:lvl7pPr lvl="6" algn="r">
              <a:buNone/>
              <a:defRPr sz="1300">
                <a:solidFill>
                  <a:schemeClr val="dk1"/>
                </a:solidFill>
                <a:latin typeface="Old Standard TT"/>
                <a:ea typeface="Old Standard TT"/>
                <a:cs typeface="Old Standard TT"/>
                <a:sym typeface="Old Standard TT"/>
              </a:defRPr>
            </a:lvl7pPr>
            <a:lvl8pPr lvl="7" algn="r">
              <a:buNone/>
              <a:defRPr sz="1300">
                <a:solidFill>
                  <a:schemeClr val="dk1"/>
                </a:solidFill>
                <a:latin typeface="Old Standard TT"/>
                <a:ea typeface="Old Standard TT"/>
                <a:cs typeface="Old Standard TT"/>
                <a:sym typeface="Old Standard TT"/>
              </a:defRPr>
            </a:lvl8pPr>
            <a:lvl9pPr lvl="8" algn="r">
              <a:buNone/>
              <a:defRPr sz="13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4" name="Shape 64"/>
        <p:cNvGrpSpPr/>
        <p:nvPr/>
      </p:nvGrpSpPr>
      <p:grpSpPr>
        <a:xfrm>
          <a:off x="0" y="0"/>
          <a:ext cx="0" cy="0"/>
          <a:chOff x="0" y="0"/>
          <a:chExt cx="0" cy="0"/>
        </a:xfrm>
      </p:grpSpPr>
      <p:sp>
        <p:nvSpPr>
          <p:cNvPr id="65" name="Google Shape;65;p1"/>
          <p:cNvSpPr txBox="1"/>
          <p:nvPr>
            <p:ph type="ctrTitle"/>
          </p:nvPr>
        </p:nvSpPr>
        <p:spPr>
          <a:xfrm>
            <a:off x="2892600" y="2375400"/>
            <a:ext cx="6628200" cy="900300"/>
          </a:xfrm>
          <a:prstGeom prst="rect">
            <a:avLst/>
          </a:prstGeom>
          <a:solidFill>
            <a:schemeClr val="dk1"/>
          </a:solid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IN" sz="4000"/>
              <a:t>PFA</a:t>
            </a:r>
            <a:r>
              <a:rPr lang="en-IN" sz="4000"/>
              <a:t> </a:t>
            </a:r>
            <a:r>
              <a:rPr b="1" lang="en-IN" sz="4000"/>
              <a:t>HOUSING</a:t>
            </a:r>
            <a:r>
              <a:rPr lang="en-IN" sz="4000"/>
              <a:t> </a:t>
            </a:r>
            <a:r>
              <a:rPr b="1" lang="en-IN" sz="4000"/>
              <a:t>PROJECT</a:t>
            </a:r>
            <a:endParaRPr b="1" sz="5400"/>
          </a:p>
        </p:txBody>
      </p:sp>
      <p:sp>
        <p:nvSpPr>
          <p:cNvPr id="66" name="Google Shape;66;p1"/>
          <p:cNvSpPr txBox="1"/>
          <p:nvPr>
            <p:ph idx="1" type="subTitle"/>
          </p:nvPr>
        </p:nvSpPr>
        <p:spPr>
          <a:xfrm>
            <a:off x="0" y="4789050"/>
            <a:ext cx="11838600" cy="155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b="1" i="1" lang="en-IN">
                <a:solidFill>
                  <a:schemeClr val="dk1"/>
                </a:solidFill>
              </a:rPr>
              <a:t>Submitted by :</a:t>
            </a:r>
            <a:endParaRPr b="1" i="1">
              <a:solidFill>
                <a:schemeClr val="dk1"/>
              </a:solidFill>
            </a:endParaRPr>
          </a:p>
          <a:p>
            <a:pPr indent="0" lvl="0" marL="0" rtl="0" algn="ctr">
              <a:lnSpc>
                <a:spcPct val="90000"/>
              </a:lnSpc>
              <a:spcBef>
                <a:spcPts val="1000"/>
              </a:spcBef>
              <a:spcAft>
                <a:spcPts val="0"/>
              </a:spcAft>
              <a:buClr>
                <a:schemeClr val="dk1"/>
              </a:buClr>
              <a:buSzPts val="2400"/>
              <a:buNone/>
            </a:pPr>
            <a:r>
              <a:rPr b="1" i="1" lang="en-IN">
                <a:solidFill>
                  <a:schemeClr val="dk1"/>
                </a:solidFill>
              </a:rPr>
              <a:t>Shailza Firoz.F</a:t>
            </a:r>
            <a:endParaRPr b="1" i="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0" name="Shape 120"/>
        <p:cNvGrpSpPr/>
        <p:nvPr/>
      </p:nvGrpSpPr>
      <p:grpSpPr>
        <a:xfrm>
          <a:off x="0" y="0"/>
          <a:ext cx="0" cy="0"/>
          <a:chOff x="0" y="0"/>
          <a:chExt cx="0" cy="0"/>
        </a:xfrm>
      </p:grpSpPr>
      <p:sp>
        <p:nvSpPr>
          <p:cNvPr id="121" name="Google Shape;121;p11"/>
          <p:cNvSpPr txBox="1"/>
          <p:nvPr/>
        </p:nvSpPr>
        <p:spPr>
          <a:xfrm>
            <a:off x="543170" y="181708"/>
            <a:ext cx="1152774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dk1"/>
                </a:solidFill>
                <a:latin typeface="Calibri"/>
                <a:ea typeface="Calibri"/>
                <a:cs typeface="Calibri"/>
                <a:sym typeface="Calibri"/>
              </a:rPr>
              <a:t>Steps and assumptions used to complete the project</a:t>
            </a:r>
            <a:endParaRPr/>
          </a:p>
        </p:txBody>
      </p:sp>
      <p:sp>
        <p:nvSpPr>
          <p:cNvPr id="122" name="Google Shape;122;p11"/>
          <p:cNvSpPr txBox="1"/>
          <p:nvPr/>
        </p:nvSpPr>
        <p:spPr>
          <a:xfrm>
            <a:off x="543170" y="1187939"/>
            <a:ext cx="6924430" cy="11387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dk1"/>
                </a:solidFill>
                <a:latin typeface="Calibri"/>
                <a:ea typeface="Calibri"/>
                <a:cs typeface="Calibri"/>
                <a:sym typeface="Calibri"/>
              </a:rPr>
              <a:t>Data Preprocessing Done</a:t>
            </a:r>
            <a:endParaRPr b="1" sz="4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23" name="Google Shape;123;p11"/>
          <p:cNvSpPr txBox="1"/>
          <p:nvPr/>
        </p:nvSpPr>
        <p:spPr>
          <a:xfrm>
            <a:off x="4646246" y="6424247"/>
            <a:ext cx="350519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124" name="Google Shape;124;p11"/>
          <p:cNvSpPr txBox="1"/>
          <p:nvPr/>
        </p:nvSpPr>
        <p:spPr>
          <a:xfrm>
            <a:off x="643003" y="2146127"/>
            <a:ext cx="10770295" cy="32316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We first done data cleaning. We first looked percentage of values missing in columns then we imputed missing values . </a:t>
            </a:r>
            <a:endParaRPr/>
          </a:p>
        </p:txBody>
      </p:sp>
      <p:pic>
        <p:nvPicPr>
          <p:cNvPr descr="Table&#10;&#10;Description automatically generated" id="125" name="Google Shape;125;p11"/>
          <p:cNvPicPr preferRelativeResize="0"/>
          <p:nvPr/>
        </p:nvPicPr>
        <p:blipFill rotWithShape="1">
          <a:blip r:embed="rId3">
            <a:alphaModFix/>
          </a:blip>
          <a:srcRect b="0" l="0" r="0" t="0"/>
          <a:stretch/>
        </p:blipFill>
        <p:spPr>
          <a:xfrm>
            <a:off x="4712779" y="2979106"/>
            <a:ext cx="2474169" cy="38747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9" name="Shape 129"/>
        <p:cNvGrpSpPr/>
        <p:nvPr/>
      </p:nvGrpSpPr>
      <p:grpSpPr>
        <a:xfrm>
          <a:off x="0" y="0"/>
          <a:ext cx="0" cy="0"/>
          <a:chOff x="0" y="0"/>
          <a:chExt cx="0" cy="0"/>
        </a:xfrm>
      </p:grpSpPr>
      <p:sp>
        <p:nvSpPr>
          <p:cNvPr id="130" name="Google Shape;130;p12"/>
          <p:cNvSpPr txBox="1"/>
          <p:nvPr/>
        </p:nvSpPr>
        <p:spPr>
          <a:xfrm>
            <a:off x="486428" y="340291"/>
            <a:ext cx="8995774" cy="52322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lang="en-IN" sz="2800">
                <a:solidFill>
                  <a:schemeClr val="dk1"/>
                </a:solidFill>
                <a:latin typeface="Arial"/>
                <a:ea typeface="Arial"/>
                <a:cs typeface="Arial"/>
                <a:sym typeface="Arial"/>
              </a:rPr>
              <a:t>We then explored categorical variables </a:t>
            </a:r>
            <a:endParaRPr sz="2800">
              <a:solidFill>
                <a:schemeClr val="dk1"/>
              </a:solidFill>
              <a:latin typeface="Calibri"/>
              <a:ea typeface="Calibri"/>
              <a:cs typeface="Calibri"/>
              <a:sym typeface="Calibri"/>
            </a:endParaRPr>
          </a:p>
        </p:txBody>
      </p:sp>
      <p:pic>
        <p:nvPicPr>
          <p:cNvPr descr="Table&#10;&#10;Description automatically generated" id="131" name="Google Shape;131;p12"/>
          <p:cNvPicPr preferRelativeResize="0"/>
          <p:nvPr/>
        </p:nvPicPr>
        <p:blipFill rotWithShape="1">
          <a:blip r:embed="rId3">
            <a:alphaModFix/>
          </a:blip>
          <a:srcRect b="0" l="0" r="0" t="0"/>
          <a:stretch/>
        </p:blipFill>
        <p:spPr>
          <a:xfrm>
            <a:off x="2908127" y="1111644"/>
            <a:ext cx="6574076" cy="3528246"/>
          </a:xfrm>
          <a:prstGeom prst="rect">
            <a:avLst/>
          </a:prstGeom>
          <a:noFill/>
          <a:ln>
            <a:noFill/>
          </a:ln>
        </p:spPr>
      </p:pic>
      <p:sp>
        <p:nvSpPr>
          <p:cNvPr id="132" name="Google Shape;132;p12"/>
          <p:cNvSpPr txBox="1"/>
          <p:nvPr/>
        </p:nvSpPr>
        <p:spPr>
          <a:xfrm>
            <a:off x="496865" y="5141935"/>
            <a:ext cx="11396596" cy="95410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Arial"/>
              <a:buChar char="•"/>
            </a:pPr>
            <a:r>
              <a:rPr lang="en-IN" sz="2800">
                <a:solidFill>
                  <a:schemeClr val="dk1"/>
                </a:solidFill>
                <a:latin typeface="Arial"/>
                <a:ea typeface="Arial"/>
                <a:cs typeface="Arial"/>
                <a:sym typeface="Arial"/>
              </a:rPr>
              <a:t>We observed that there is only one unique value present in Utilities so will be dropping this column.</a:t>
            </a:r>
            <a:endParaRPr sz="2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6" name="Shape 136"/>
        <p:cNvGrpSpPr/>
        <p:nvPr/>
      </p:nvGrpSpPr>
      <p:grpSpPr>
        <a:xfrm>
          <a:off x="0" y="0"/>
          <a:ext cx="0" cy="0"/>
          <a:chOff x="0" y="0"/>
          <a:chExt cx="0" cy="0"/>
        </a:xfrm>
      </p:grpSpPr>
      <p:sp>
        <p:nvSpPr>
          <p:cNvPr id="137" name="Google Shape;137;p13"/>
          <p:cNvSpPr txBox="1"/>
          <p:nvPr/>
        </p:nvSpPr>
        <p:spPr>
          <a:xfrm>
            <a:off x="569935" y="215031"/>
            <a:ext cx="11166900" cy="954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Then we encoded all the categorical columns into numerical columns using dummy variables.</a:t>
            </a:r>
            <a:endParaRPr sz="2800">
              <a:solidFill>
                <a:schemeClr val="dk1"/>
              </a:solidFill>
              <a:latin typeface="Calibri"/>
              <a:ea typeface="Calibri"/>
              <a:cs typeface="Calibri"/>
              <a:sym typeface="Calibri"/>
            </a:endParaRPr>
          </a:p>
        </p:txBody>
      </p:sp>
      <p:pic>
        <p:nvPicPr>
          <p:cNvPr descr="Table&#10;&#10;Description automatically generated" id="138" name="Google Shape;138;p13"/>
          <p:cNvPicPr preferRelativeResize="0"/>
          <p:nvPr/>
        </p:nvPicPr>
        <p:blipFill rotWithShape="1">
          <a:blip r:embed="rId3">
            <a:alphaModFix/>
          </a:blip>
          <a:srcRect b="0" l="0" r="0" t="0"/>
          <a:stretch/>
        </p:blipFill>
        <p:spPr>
          <a:xfrm>
            <a:off x="2146126" y="1675796"/>
            <a:ext cx="7523966" cy="42370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2" name="Shape 142"/>
        <p:cNvGrpSpPr/>
        <p:nvPr/>
      </p:nvGrpSpPr>
      <p:grpSpPr>
        <a:xfrm>
          <a:off x="0" y="0"/>
          <a:ext cx="0" cy="0"/>
          <a:chOff x="0" y="0"/>
          <a:chExt cx="0" cy="0"/>
        </a:xfrm>
      </p:grpSpPr>
      <p:sp>
        <p:nvSpPr>
          <p:cNvPr id="143" name="Google Shape;143;p14"/>
          <p:cNvSpPr txBox="1"/>
          <p:nvPr/>
        </p:nvSpPr>
        <p:spPr>
          <a:xfrm>
            <a:off x="465551" y="121085"/>
            <a:ext cx="11469665" cy="612475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While checking the heatmap of correlation we observed that,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1. SalePrice is highly positively correlated with the columns OverallQual, YearBuilt, YearRemodAdd, TotalBsmtSF, 1stFlrSF, GrLivArea, FullBath, TotRmsAbvGrd, GarageCars, GarageArea. </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2. SalePrice is negatively correlated with OverallCond, KitchenAbvGr, Encloseporch, YrSold. </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 3. We observe multicollinearity in between columns so we will be using Principal Component Analysis(PCA). </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 4. No correlation has been observed between the column Id and other columns so we will be dropping this column.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7" name="Shape 147"/>
        <p:cNvGrpSpPr/>
        <p:nvPr/>
      </p:nvGrpSpPr>
      <p:grpSpPr>
        <a:xfrm>
          <a:off x="0" y="0"/>
          <a:ext cx="0" cy="0"/>
          <a:chOff x="0" y="0"/>
          <a:chExt cx="0" cy="0"/>
        </a:xfrm>
      </p:grpSpPr>
      <p:sp>
        <p:nvSpPr>
          <p:cNvPr id="148" name="Google Shape;148;p15"/>
          <p:cNvSpPr txBox="1"/>
          <p:nvPr/>
        </p:nvSpPr>
        <p:spPr>
          <a:xfrm>
            <a:off x="465551" y="215031"/>
            <a:ext cx="11177391" cy="95410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Arial"/>
              <a:buChar char="•"/>
            </a:pPr>
            <a:r>
              <a:rPr lang="en-IN" sz="2800">
                <a:solidFill>
                  <a:schemeClr val="dk1"/>
                </a:solidFill>
                <a:latin typeface="Arial"/>
                <a:ea typeface="Arial"/>
                <a:cs typeface="Arial"/>
                <a:sym typeface="Arial"/>
              </a:rPr>
              <a:t>Here we check the correlation between all our feature variables with target variable label.</a:t>
            </a:r>
            <a:endParaRPr sz="2800">
              <a:solidFill>
                <a:schemeClr val="dk1"/>
              </a:solidFill>
              <a:latin typeface="Calibri"/>
              <a:ea typeface="Calibri"/>
              <a:cs typeface="Calibri"/>
              <a:sym typeface="Calibri"/>
            </a:endParaRPr>
          </a:p>
        </p:txBody>
      </p:sp>
      <p:pic>
        <p:nvPicPr>
          <p:cNvPr descr="Chart&#10;&#10;Description automatically generated" id="149" name="Google Shape;149;p15"/>
          <p:cNvPicPr preferRelativeResize="0"/>
          <p:nvPr/>
        </p:nvPicPr>
        <p:blipFill rotWithShape="1">
          <a:blip r:embed="rId3">
            <a:alphaModFix/>
          </a:blip>
          <a:srcRect b="0" l="0" r="0" t="0"/>
          <a:stretch/>
        </p:blipFill>
        <p:spPr>
          <a:xfrm>
            <a:off x="2876812" y="1161737"/>
            <a:ext cx="5791198" cy="3856033"/>
          </a:xfrm>
          <a:prstGeom prst="rect">
            <a:avLst/>
          </a:prstGeom>
          <a:noFill/>
          <a:ln>
            <a:noFill/>
          </a:ln>
        </p:spPr>
      </p:pic>
      <p:sp>
        <p:nvSpPr>
          <p:cNvPr id="150" name="Google Shape;150;p15"/>
          <p:cNvSpPr txBox="1"/>
          <p:nvPr/>
        </p:nvSpPr>
        <p:spPr>
          <a:xfrm>
            <a:off x="611688" y="5079304"/>
            <a:ext cx="11407035"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1. The column OverallQual is most positively correlated with SalePrice.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2. The column KitchenAbvGrd is most negatively correlated with SalePrice.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4" name="Shape 154"/>
        <p:cNvGrpSpPr/>
        <p:nvPr/>
      </p:nvGrpSpPr>
      <p:grpSpPr>
        <a:xfrm>
          <a:off x="0" y="0"/>
          <a:ext cx="0" cy="0"/>
          <a:chOff x="0" y="0"/>
          <a:chExt cx="0" cy="0"/>
        </a:xfrm>
      </p:grpSpPr>
      <p:sp>
        <p:nvSpPr>
          <p:cNvPr id="155" name="Google Shape;155;p16"/>
          <p:cNvSpPr txBox="1"/>
          <p:nvPr/>
        </p:nvSpPr>
        <p:spPr>
          <a:xfrm>
            <a:off x="549058" y="-4174"/>
            <a:ext cx="11250460" cy="69711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dk1"/>
                </a:solidFill>
                <a:latin typeface="Calibri"/>
                <a:ea typeface="Calibri"/>
                <a:cs typeface="Calibri"/>
                <a:sym typeface="Calibri"/>
              </a:rPr>
              <a:t>problem-solving approaches</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We first converted all our categorical variables to numeric variables with the help of dummy variables to checkout and dropped the columns which we felt were unnecessary. </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We observed skewness in data so we tried to remove the skewness through treating outliers with winsorization technique. </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The data was improper scaled so we scaled the feature variables on a single scale using sklearn’s StandardScaler package. </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There were too many (256) feature variables in the data so we reduced it to 100 with the help of Principal Component Analysis(PCA) by plotting Eigenvalues and taking the number of nodes as our number of feature variables.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9" name="Shape 159"/>
        <p:cNvGrpSpPr/>
        <p:nvPr/>
      </p:nvGrpSpPr>
      <p:grpSpPr>
        <a:xfrm>
          <a:off x="0" y="0"/>
          <a:ext cx="0" cy="0"/>
          <a:chOff x="0" y="0"/>
          <a:chExt cx="0" cy="0"/>
        </a:xfrm>
      </p:grpSpPr>
      <p:sp>
        <p:nvSpPr>
          <p:cNvPr id="160" name="Google Shape;160;p17"/>
          <p:cNvSpPr txBox="1"/>
          <p:nvPr/>
        </p:nvSpPr>
        <p:spPr>
          <a:xfrm>
            <a:off x="507305" y="152400"/>
            <a:ext cx="11427911"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dk1"/>
                </a:solidFill>
                <a:latin typeface="Calibri"/>
                <a:ea typeface="Calibri"/>
                <a:cs typeface="Calibri"/>
                <a:sym typeface="Calibri"/>
              </a:rPr>
              <a:t>Set of assumptions related to the problem under consideration </a:t>
            </a:r>
            <a:endParaRPr b="1" sz="4000">
              <a:solidFill>
                <a:schemeClr val="dk1"/>
              </a:solidFill>
              <a:latin typeface="Calibri"/>
              <a:ea typeface="Calibri"/>
              <a:cs typeface="Calibri"/>
              <a:sym typeface="Calibri"/>
            </a:endParaRPr>
          </a:p>
        </p:txBody>
      </p:sp>
      <p:sp>
        <p:nvSpPr>
          <p:cNvPr id="161" name="Google Shape;161;p17"/>
          <p:cNvSpPr txBox="1"/>
          <p:nvPr/>
        </p:nvSpPr>
        <p:spPr>
          <a:xfrm>
            <a:off x="507304" y="2271386"/>
            <a:ext cx="11323500" cy="3540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By looking into the target variable label we assumed that it was  a  Regression type of problem.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We observed multicollinearity in between columns so we assumed  that we will be using Principal Component Analysis (PCA). </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We also observed that only one single unique value was present in  Utilities column so we assumed that we will be dropping  this columns.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5" name="Shape 165"/>
        <p:cNvGrpSpPr/>
        <p:nvPr/>
      </p:nvGrpSpPr>
      <p:grpSpPr>
        <a:xfrm>
          <a:off x="0" y="0"/>
          <a:ext cx="0" cy="0"/>
          <a:chOff x="0" y="0"/>
          <a:chExt cx="0" cy="0"/>
        </a:xfrm>
      </p:grpSpPr>
      <p:sp>
        <p:nvSpPr>
          <p:cNvPr id="166" name="Google Shape;16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IN" sz="4000"/>
              <a:t>                  Model Dashboard</a:t>
            </a:r>
            <a:endParaRPr/>
          </a:p>
        </p:txBody>
      </p:sp>
      <p:pic>
        <p:nvPicPr>
          <p:cNvPr descr="Graphical user interface, text, application&#10;&#10;Description automatically generated" id="167" name="Google Shape;167;p18"/>
          <p:cNvPicPr preferRelativeResize="0"/>
          <p:nvPr>
            <p:ph idx="1" type="body"/>
          </p:nvPr>
        </p:nvPicPr>
        <p:blipFill rotWithShape="1">
          <a:blip r:embed="rId3">
            <a:alphaModFix/>
          </a:blip>
          <a:srcRect b="0" l="0" r="0" t="0"/>
          <a:stretch/>
        </p:blipFill>
        <p:spPr>
          <a:xfrm>
            <a:off x="1516694" y="2537380"/>
            <a:ext cx="9075106" cy="29069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1" name="Shape 171"/>
        <p:cNvGrpSpPr/>
        <p:nvPr/>
      </p:nvGrpSpPr>
      <p:grpSpPr>
        <a:xfrm>
          <a:off x="0" y="0"/>
          <a:ext cx="0" cy="0"/>
          <a:chOff x="0" y="0"/>
          <a:chExt cx="0" cy="0"/>
        </a:xfrm>
      </p:grpSpPr>
      <p:pic>
        <p:nvPicPr>
          <p:cNvPr id="172" name="Google Shape;172;p19"/>
          <p:cNvPicPr preferRelativeResize="0"/>
          <p:nvPr/>
        </p:nvPicPr>
        <p:blipFill rotWithShape="1">
          <a:blip r:embed="rId3">
            <a:alphaModFix/>
          </a:blip>
          <a:srcRect b="0" l="0" r="0" t="0"/>
          <a:stretch/>
        </p:blipFill>
        <p:spPr>
          <a:xfrm>
            <a:off x="2083496" y="722268"/>
            <a:ext cx="7899747" cy="534039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6" name="Shape 176"/>
        <p:cNvGrpSpPr/>
        <p:nvPr/>
      </p:nvGrpSpPr>
      <p:grpSpPr>
        <a:xfrm>
          <a:off x="0" y="0"/>
          <a:ext cx="0" cy="0"/>
          <a:chOff x="0" y="0"/>
          <a:chExt cx="0" cy="0"/>
        </a:xfrm>
      </p:grpSpPr>
      <p:pic>
        <p:nvPicPr>
          <p:cNvPr descr="A picture containing text&#10;&#10;Description automatically generated" id="177" name="Google Shape;177;p20"/>
          <p:cNvPicPr preferRelativeResize="0"/>
          <p:nvPr/>
        </p:nvPicPr>
        <p:blipFill rotWithShape="1">
          <a:blip r:embed="rId3">
            <a:alphaModFix/>
          </a:blip>
          <a:srcRect b="0" l="0" r="0" t="0"/>
          <a:stretch/>
        </p:blipFill>
        <p:spPr>
          <a:xfrm>
            <a:off x="1843414" y="369424"/>
            <a:ext cx="8139829" cy="58581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0" name="Shape 70"/>
        <p:cNvGrpSpPr/>
        <p:nvPr/>
      </p:nvGrpSpPr>
      <p:grpSpPr>
        <a:xfrm>
          <a:off x="0" y="0"/>
          <a:ext cx="0" cy="0"/>
          <a:chOff x="0" y="0"/>
          <a:chExt cx="0" cy="0"/>
        </a:xfrm>
      </p:grpSpPr>
      <p:sp>
        <p:nvSpPr>
          <p:cNvPr id="71" name="Google Shape;71;p3"/>
          <p:cNvSpPr txBox="1"/>
          <p:nvPr/>
        </p:nvSpPr>
        <p:spPr>
          <a:xfrm>
            <a:off x="3939989" y="85165"/>
            <a:ext cx="397584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4000" u="none" cap="none" strike="noStrike">
                <a:solidFill>
                  <a:schemeClr val="dk1"/>
                </a:solidFill>
                <a:latin typeface="Calibri"/>
                <a:ea typeface="Calibri"/>
                <a:cs typeface="Calibri"/>
                <a:sym typeface="Calibri"/>
              </a:rPr>
              <a:t>INTRODUCTION</a:t>
            </a:r>
            <a:r>
              <a:rPr b="0" i="0" lang="en-IN" sz="4000" u="none" cap="none" strike="noStrike">
                <a:solidFill>
                  <a:schemeClr val="dk1"/>
                </a:solidFill>
                <a:latin typeface="Calibri"/>
                <a:ea typeface="Calibri"/>
                <a:cs typeface="Calibri"/>
                <a:sym typeface="Calibri"/>
              </a:rPr>
              <a:t> </a:t>
            </a:r>
            <a:endParaRPr b="0" i="0" sz="4000" u="none" cap="none" strike="noStrike">
              <a:solidFill>
                <a:schemeClr val="dk1"/>
              </a:solidFill>
              <a:latin typeface="Calibri"/>
              <a:ea typeface="Calibri"/>
              <a:cs typeface="Calibri"/>
              <a:sym typeface="Calibri"/>
            </a:endParaRPr>
          </a:p>
        </p:txBody>
      </p:sp>
      <p:sp>
        <p:nvSpPr>
          <p:cNvPr id="72" name="Google Shape;72;p3"/>
          <p:cNvSpPr txBox="1"/>
          <p:nvPr/>
        </p:nvSpPr>
        <p:spPr>
          <a:xfrm>
            <a:off x="768724" y="1116106"/>
            <a:ext cx="775671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3200" u="none" cap="none" strike="noStrike">
                <a:solidFill>
                  <a:schemeClr val="dk1"/>
                </a:solidFill>
                <a:latin typeface="Calibri"/>
                <a:ea typeface="Calibri"/>
                <a:cs typeface="Calibri"/>
                <a:sym typeface="Calibri"/>
              </a:rPr>
              <a:t>Problem statement and understanding</a:t>
            </a:r>
            <a:r>
              <a:rPr b="0" i="0" lang="en-IN" sz="3200" u="none" cap="none" strike="noStrik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73" name="Google Shape;73;p3"/>
          <p:cNvSpPr txBox="1"/>
          <p:nvPr/>
        </p:nvSpPr>
        <p:spPr>
          <a:xfrm>
            <a:off x="768724" y="1710019"/>
            <a:ext cx="10923493" cy="4832092"/>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A US-based housing company named Surprise Housing has decided  to enter the Australian market.</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The company uses data analytics to  purchase houses at a price below their actual values and flip them  at a higher price. For the same purpose, the company has collected  a data set from the sale of houses in Australia.</a:t>
            </a:r>
            <a:endParaRPr sz="2800">
              <a:solidFill>
                <a:schemeClr val="dk1"/>
              </a:solidFill>
              <a:latin typeface="Calibri"/>
              <a:ea typeface="Calibri"/>
              <a:cs typeface="Calibri"/>
              <a:sym typeface="Calibri"/>
            </a:endParaRPr>
          </a:p>
          <a:p>
            <a:pPr indent="-279400" lvl="0" marL="457200" marR="0" rtl="0" algn="just">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We are required to build a model using Machine Learning in order  to predict the actual value of the prospective properties and decide  whether to invest in them or not.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1" name="Shape 181"/>
        <p:cNvGrpSpPr/>
        <p:nvPr/>
      </p:nvGrpSpPr>
      <p:grpSpPr>
        <a:xfrm>
          <a:off x="0" y="0"/>
          <a:ext cx="0" cy="0"/>
          <a:chOff x="0" y="0"/>
          <a:chExt cx="0" cy="0"/>
        </a:xfrm>
      </p:grpSpPr>
      <p:pic>
        <p:nvPicPr>
          <p:cNvPr id="182" name="Google Shape;182;p21"/>
          <p:cNvPicPr preferRelativeResize="0"/>
          <p:nvPr/>
        </p:nvPicPr>
        <p:blipFill rotWithShape="1">
          <a:blip r:embed="rId3">
            <a:alphaModFix/>
          </a:blip>
          <a:srcRect b="0" l="0" r="0" t="0"/>
          <a:stretch/>
        </p:blipFill>
        <p:spPr>
          <a:xfrm>
            <a:off x="2041743" y="1358432"/>
            <a:ext cx="8108514" cy="324343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6" name="Shape 186"/>
        <p:cNvGrpSpPr/>
        <p:nvPr/>
      </p:nvGrpSpPr>
      <p:grpSpPr>
        <a:xfrm>
          <a:off x="0" y="0"/>
          <a:ext cx="0" cy="0"/>
          <a:chOff x="0" y="0"/>
          <a:chExt cx="0" cy="0"/>
        </a:xfrm>
      </p:grpSpPr>
      <p:sp>
        <p:nvSpPr>
          <p:cNvPr id="187" name="Google Shape;18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                    Finalized Model</a:t>
            </a:r>
            <a:endParaRPr/>
          </a:p>
        </p:txBody>
      </p:sp>
      <p:pic>
        <p:nvPicPr>
          <p:cNvPr descr="Graphical user interface, text, application&#10;&#10;Description automatically generated" id="188" name="Google Shape;188;p22"/>
          <p:cNvPicPr preferRelativeResize="0"/>
          <p:nvPr>
            <p:ph idx="1" type="body"/>
          </p:nvPr>
        </p:nvPicPr>
        <p:blipFill rotWithShape="1">
          <a:blip r:embed="rId3">
            <a:alphaModFix/>
          </a:blip>
          <a:srcRect b="0" l="0" r="0" t="0"/>
          <a:stretch/>
        </p:blipFill>
        <p:spPr>
          <a:xfrm>
            <a:off x="2382358" y="1825625"/>
            <a:ext cx="7427284" cy="43513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2" name="Shape 192"/>
        <p:cNvGrpSpPr/>
        <p:nvPr/>
      </p:nvGrpSpPr>
      <p:grpSpPr>
        <a:xfrm>
          <a:off x="0" y="0"/>
          <a:ext cx="0" cy="0"/>
          <a:chOff x="0" y="0"/>
          <a:chExt cx="0" cy="0"/>
        </a:xfrm>
      </p:grpSpPr>
      <p:sp>
        <p:nvSpPr>
          <p:cNvPr id="193" name="Google Shape;19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IN" sz="4000"/>
              <a:t>                              Conclusion</a:t>
            </a:r>
            <a:endParaRPr b="1" sz="4000"/>
          </a:p>
        </p:txBody>
      </p:sp>
      <p:sp>
        <p:nvSpPr>
          <p:cNvPr id="194" name="Google Shape;194;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600"/>
              </a:spcAft>
              <a:buClr>
                <a:schemeClr val="dk1"/>
              </a:buClr>
              <a:buSzPts val="2800"/>
              <a:buNone/>
            </a:pPr>
            <a:r>
              <a:rPr lang="en-IN"/>
              <a:t>In this project we have tried to show how the house prices vary and what are the factors related to the changing of house prices. The best(minimum) RMSE score was achieved using the best parameters of Ridge Regression through GridSearchCV though Lasso Regression model performed well too. While we couldn’t reach out goal of minimum RMSE in house price  prediction without letting the model to overfit, we did end up  creating a system that can with enough  time and data get very  close to that goal.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8" name="Shape 198"/>
        <p:cNvGrpSpPr/>
        <p:nvPr/>
      </p:nvGrpSpPr>
      <p:grpSpPr>
        <a:xfrm>
          <a:off x="0" y="0"/>
          <a:ext cx="0" cy="0"/>
          <a:chOff x="0" y="0"/>
          <a:chExt cx="0" cy="0"/>
        </a:xfrm>
      </p:grpSpPr>
      <p:sp>
        <p:nvSpPr>
          <p:cNvPr id="199" name="Google Shape;199;p24"/>
          <p:cNvSpPr txBox="1"/>
          <p:nvPr/>
        </p:nvSpPr>
        <p:spPr>
          <a:xfrm>
            <a:off x="699477" y="328247"/>
            <a:ext cx="854264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dk1"/>
                </a:solidFill>
                <a:latin typeface="Arial"/>
                <a:ea typeface="Arial"/>
                <a:cs typeface="Arial"/>
                <a:sym typeface="Arial"/>
              </a:rPr>
              <a:t>                         Acknowledgement</a:t>
            </a:r>
            <a:endParaRPr/>
          </a:p>
        </p:txBody>
      </p:sp>
      <p:sp>
        <p:nvSpPr>
          <p:cNvPr id="200" name="Google Shape;200;p24"/>
          <p:cNvSpPr txBox="1"/>
          <p:nvPr/>
        </p:nvSpPr>
        <p:spPr>
          <a:xfrm>
            <a:off x="826477" y="1363785"/>
            <a:ext cx="11046900" cy="988500"/>
          </a:xfrm>
          <a:prstGeom prst="rect">
            <a:avLst/>
          </a:prstGeom>
          <a:noFill/>
          <a:ln>
            <a:noFill/>
          </a:ln>
        </p:spPr>
        <p:txBody>
          <a:bodyPr anchorCtr="0" anchor="t" bIns="45700" lIns="91425" spcFirstLastPara="1" rIns="91425" wrap="square" tIns="45700">
            <a:spAutoFit/>
          </a:bodyPr>
          <a:lstStyle/>
          <a:p>
            <a:pPr indent="0" lvl="0" marL="0" rtl="0" algn="l">
              <a:lnSpc>
                <a:spcPct val="107916"/>
              </a:lnSpc>
              <a:spcBef>
                <a:spcPts val="0"/>
              </a:spcBef>
              <a:spcAft>
                <a:spcPts val="800"/>
              </a:spcAft>
              <a:buClr>
                <a:schemeClr val="dk1"/>
              </a:buClr>
              <a:buSzPts val="1100"/>
              <a:buFont typeface="Arial"/>
              <a:buNone/>
            </a:pPr>
            <a:r>
              <a:rPr lang="en-IN" sz="2800">
                <a:solidFill>
                  <a:schemeClr val="dk1"/>
                </a:solidFill>
                <a:latin typeface="Calibri"/>
                <a:ea typeface="Calibri"/>
                <a:cs typeface="Calibri"/>
                <a:sym typeface="Calibri"/>
              </a:rPr>
              <a:t>The sources I have used to accomplish this report are Medium, TowardsDataScience, StackOverflow.</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7" name="Shape 77"/>
        <p:cNvGrpSpPr/>
        <p:nvPr/>
      </p:nvGrpSpPr>
      <p:grpSpPr>
        <a:xfrm>
          <a:off x="0" y="0"/>
          <a:ext cx="0" cy="0"/>
          <a:chOff x="0" y="0"/>
          <a:chExt cx="0" cy="0"/>
        </a:xfrm>
      </p:grpSpPr>
      <p:sp>
        <p:nvSpPr>
          <p:cNvPr id="78" name="Google Shape;78;p4"/>
          <p:cNvSpPr txBox="1"/>
          <p:nvPr>
            <p:ph type="title"/>
          </p:nvPr>
        </p:nvSpPr>
        <p:spPr>
          <a:xfrm>
            <a:off x="595593" y="-368300"/>
            <a:ext cx="10672482" cy="1347974"/>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3200"/>
              <a:buFont typeface="Calibri"/>
              <a:buNone/>
            </a:pPr>
            <a:r>
              <a:rPr b="1" lang="en-IN" sz="3200">
                <a:latin typeface="Calibri"/>
                <a:ea typeface="Calibri"/>
                <a:cs typeface="Calibri"/>
                <a:sym typeface="Calibri"/>
              </a:rPr>
              <a:t>                          EDA steps and Visualization</a:t>
            </a:r>
            <a:endParaRPr b="1" sz="3200"/>
          </a:p>
        </p:txBody>
      </p:sp>
      <p:sp>
        <p:nvSpPr>
          <p:cNvPr id="79" name="Google Shape;79;p4"/>
          <p:cNvSpPr txBox="1"/>
          <p:nvPr>
            <p:ph idx="1" type="body"/>
          </p:nvPr>
        </p:nvSpPr>
        <p:spPr>
          <a:xfrm>
            <a:off x="133826" y="751541"/>
            <a:ext cx="11847503" cy="60962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rPr lang="en-IN"/>
              <a:t>Observation:</a:t>
            </a:r>
            <a:endParaRPr/>
          </a:p>
          <a:p>
            <a:pPr indent="-228600" lvl="0" marL="228600" rtl="0" algn="l">
              <a:lnSpc>
                <a:spcPct val="90000"/>
              </a:lnSpc>
              <a:spcBef>
                <a:spcPts val="1000"/>
              </a:spcBef>
              <a:spcAft>
                <a:spcPts val="0"/>
              </a:spcAft>
              <a:buClr>
                <a:schemeClr val="dk1"/>
              </a:buClr>
              <a:buSzPts val="2800"/>
              <a:buNone/>
            </a:pPr>
            <a:r>
              <a:rPr lang="en-IN"/>
              <a:t>    Maximum number of SalePrice lies between 140000 and 230000.</a:t>
            </a:r>
            <a:endParaRPr/>
          </a:p>
          <a:p>
            <a:pPr indent="0" lvl="0" marL="0" rtl="0" algn="l">
              <a:lnSpc>
                <a:spcPct val="90000"/>
              </a:lnSpc>
              <a:spcBef>
                <a:spcPts val="1000"/>
              </a:spcBef>
              <a:spcAft>
                <a:spcPts val="1600"/>
              </a:spcAft>
              <a:buClr>
                <a:schemeClr val="dk1"/>
              </a:buClr>
              <a:buSzPts val="2800"/>
              <a:buNone/>
            </a:pPr>
            <a:r>
              <a:t/>
            </a:r>
            <a:endParaRPr/>
          </a:p>
        </p:txBody>
      </p:sp>
      <p:pic>
        <p:nvPicPr>
          <p:cNvPr descr="Chart&#10;&#10;Description automatically generated" id="80" name="Google Shape;80;p4"/>
          <p:cNvPicPr preferRelativeResize="0"/>
          <p:nvPr/>
        </p:nvPicPr>
        <p:blipFill rotWithShape="1">
          <a:blip r:embed="rId3">
            <a:alphaModFix/>
          </a:blip>
          <a:srcRect b="0" l="0" r="0" t="0"/>
          <a:stretch/>
        </p:blipFill>
        <p:spPr>
          <a:xfrm>
            <a:off x="2688921" y="1482253"/>
            <a:ext cx="5718131" cy="40083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4" name="Shape 84"/>
        <p:cNvGrpSpPr/>
        <p:nvPr/>
      </p:nvGrpSpPr>
      <p:grpSpPr>
        <a:xfrm>
          <a:off x="0" y="0"/>
          <a:ext cx="0" cy="0"/>
          <a:chOff x="0" y="0"/>
          <a:chExt cx="0" cy="0"/>
        </a:xfrm>
      </p:grpSpPr>
      <p:pic>
        <p:nvPicPr>
          <p:cNvPr descr="Chart, bar chart&#10;&#10;Description automatically generated" id="85" name="Google Shape;85;p5"/>
          <p:cNvPicPr preferRelativeResize="0"/>
          <p:nvPr/>
        </p:nvPicPr>
        <p:blipFill rotWithShape="1">
          <a:blip r:embed="rId3">
            <a:alphaModFix/>
          </a:blip>
          <a:srcRect b="0" l="0" r="0" t="0"/>
          <a:stretch/>
        </p:blipFill>
        <p:spPr>
          <a:xfrm>
            <a:off x="2334018" y="265174"/>
            <a:ext cx="6135664" cy="4709708"/>
          </a:xfrm>
          <a:prstGeom prst="rect">
            <a:avLst/>
          </a:prstGeom>
          <a:noFill/>
          <a:ln>
            <a:noFill/>
          </a:ln>
        </p:spPr>
      </p:pic>
      <p:sp>
        <p:nvSpPr>
          <p:cNvPr id="86" name="Google Shape;86;p5"/>
          <p:cNvSpPr txBox="1"/>
          <p:nvPr/>
        </p:nvSpPr>
        <p:spPr>
          <a:xfrm>
            <a:off x="100208" y="5507277"/>
            <a:ext cx="8411227"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Observation: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     Maximum, 928 number of MSZoning are RL.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0" name="Shape 90"/>
        <p:cNvGrpSpPr/>
        <p:nvPr/>
      </p:nvGrpSpPr>
      <p:grpSpPr>
        <a:xfrm>
          <a:off x="0" y="0"/>
          <a:ext cx="0" cy="0"/>
          <a:chOff x="0" y="0"/>
          <a:chExt cx="0" cy="0"/>
        </a:xfrm>
      </p:grpSpPr>
      <p:pic>
        <p:nvPicPr>
          <p:cNvPr descr="Chart, bar chart&#10;&#10;Description automatically generated" id="91" name="Google Shape;91;p6"/>
          <p:cNvPicPr preferRelativeResize="0"/>
          <p:nvPr/>
        </p:nvPicPr>
        <p:blipFill rotWithShape="1">
          <a:blip r:embed="rId3">
            <a:alphaModFix/>
          </a:blip>
          <a:srcRect b="0" l="0" r="0" t="0"/>
          <a:stretch/>
        </p:blipFill>
        <p:spPr>
          <a:xfrm>
            <a:off x="3043825" y="249683"/>
            <a:ext cx="5999967" cy="4010005"/>
          </a:xfrm>
          <a:prstGeom prst="rect">
            <a:avLst/>
          </a:prstGeom>
          <a:noFill/>
          <a:ln>
            <a:noFill/>
          </a:ln>
        </p:spPr>
      </p:pic>
      <p:sp>
        <p:nvSpPr>
          <p:cNvPr id="92" name="Google Shape;92;p6"/>
          <p:cNvSpPr txBox="1"/>
          <p:nvPr/>
        </p:nvSpPr>
        <p:spPr>
          <a:xfrm>
            <a:off x="340292" y="5444646"/>
            <a:ext cx="7972815"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Observation: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SalePrice is maximum with IR2 LotShape.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6" name="Shape 96"/>
        <p:cNvGrpSpPr/>
        <p:nvPr/>
      </p:nvGrpSpPr>
      <p:grpSpPr>
        <a:xfrm>
          <a:off x="0" y="0"/>
          <a:ext cx="0" cy="0"/>
          <a:chOff x="0" y="0"/>
          <a:chExt cx="0" cy="0"/>
        </a:xfrm>
      </p:grpSpPr>
      <p:pic>
        <p:nvPicPr>
          <p:cNvPr descr="Chart, bar chart&#10;&#10;Description automatically generated" id="97" name="Google Shape;97;p7"/>
          <p:cNvPicPr preferRelativeResize="0"/>
          <p:nvPr/>
        </p:nvPicPr>
        <p:blipFill rotWithShape="1">
          <a:blip r:embed="rId3">
            <a:alphaModFix/>
          </a:blip>
          <a:srcRect b="0" l="0" r="0" t="0"/>
          <a:stretch/>
        </p:blipFill>
        <p:spPr>
          <a:xfrm>
            <a:off x="2146127" y="48503"/>
            <a:ext cx="7461336" cy="5685845"/>
          </a:xfrm>
          <a:prstGeom prst="rect">
            <a:avLst/>
          </a:prstGeom>
          <a:noFill/>
          <a:ln>
            <a:noFill/>
          </a:ln>
        </p:spPr>
      </p:pic>
      <p:sp>
        <p:nvSpPr>
          <p:cNvPr id="98" name="Google Shape;98;p7"/>
          <p:cNvSpPr txBox="1"/>
          <p:nvPr/>
        </p:nvSpPr>
        <p:spPr>
          <a:xfrm>
            <a:off x="194153" y="5883058"/>
            <a:ext cx="97473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Observation: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     SalePrice is maximum with No Ridge Neighborhood.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2" name="Shape 102"/>
        <p:cNvGrpSpPr/>
        <p:nvPr/>
      </p:nvGrpSpPr>
      <p:grpSpPr>
        <a:xfrm>
          <a:off x="0" y="0"/>
          <a:ext cx="0" cy="0"/>
          <a:chOff x="0" y="0"/>
          <a:chExt cx="0" cy="0"/>
        </a:xfrm>
      </p:grpSpPr>
      <p:pic>
        <p:nvPicPr>
          <p:cNvPr descr="Chart, bar chart&#10;&#10;Description automatically generated" id="103" name="Google Shape;103;p8"/>
          <p:cNvPicPr preferRelativeResize="0"/>
          <p:nvPr/>
        </p:nvPicPr>
        <p:blipFill rotWithShape="1">
          <a:blip r:embed="rId3">
            <a:alphaModFix/>
          </a:blip>
          <a:srcRect b="0" l="0" r="0" t="0"/>
          <a:stretch/>
        </p:blipFill>
        <p:spPr>
          <a:xfrm>
            <a:off x="3638811" y="74136"/>
            <a:ext cx="5645062" cy="5227483"/>
          </a:xfrm>
          <a:prstGeom prst="rect">
            <a:avLst/>
          </a:prstGeom>
          <a:noFill/>
          <a:ln>
            <a:noFill/>
          </a:ln>
        </p:spPr>
      </p:pic>
      <p:sp>
        <p:nvSpPr>
          <p:cNvPr id="104" name="Google Shape;104;p8"/>
          <p:cNvSpPr txBox="1"/>
          <p:nvPr/>
        </p:nvSpPr>
        <p:spPr>
          <a:xfrm>
            <a:off x="308975" y="5851742"/>
            <a:ext cx="9423747"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Observation: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SalePrice is maximum with 2.5Fin HouseStyle.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8" name="Shape 108"/>
        <p:cNvGrpSpPr/>
        <p:nvPr/>
      </p:nvGrpSpPr>
      <p:grpSpPr>
        <a:xfrm>
          <a:off x="0" y="0"/>
          <a:ext cx="0" cy="0"/>
          <a:chOff x="0" y="0"/>
          <a:chExt cx="0" cy="0"/>
        </a:xfrm>
      </p:grpSpPr>
      <p:pic>
        <p:nvPicPr>
          <p:cNvPr descr="Chart, radar chart&#10;&#10;Description automatically generated" id="109" name="Google Shape;109;p9"/>
          <p:cNvPicPr preferRelativeResize="0"/>
          <p:nvPr/>
        </p:nvPicPr>
        <p:blipFill rotWithShape="1">
          <a:blip r:embed="rId3">
            <a:alphaModFix/>
          </a:blip>
          <a:srcRect b="0" l="0" r="0" t="0"/>
          <a:stretch/>
        </p:blipFill>
        <p:spPr>
          <a:xfrm>
            <a:off x="2281825" y="383786"/>
            <a:ext cx="8004131" cy="4180209"/>
          </a:xfrm>
          <a:prstGeom prst="rect">
            <a:avLst/>
          </a:prstGeom>
          <a:noFill/>
          <a:ln>
            <a:noFill/>
          </a:ln>
        </p:spPr>
      </p:pic>
      <p:sp>
        <p:nvSpPr>
          <p:cNvPr id="110" name="Google Shape;110;p9"/>
          <p:cNvSpPr txBox="1"/>
          <p:nvPr/>
        </p:nvSpPr>
        <p:spPr>
          <a:xfrm>
            <a:off x="152400" y="5382016"/>
            <a:ext cx="9851720"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Observation: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    SalePrice is maximum with Ex kitchenQual and CentralAir.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4" name="Shape 114"/>
        <p:cNvGrpSpPr/>
        <p:nvPr/>
      </p:nvGrpSpPr>
      <p:grpSpPr>
        <a:xfrm>
          <a:off x="0" y="0"/>
          <a:ext cx="0" cy="0"/>
          <a:chOff x="0" y="0"/>
          <a:chExt cx="0" cy="0"/>
        </a:xfrm>
      </p:grpSpPr>
      <p:pic>
        <p:nvPicPr>
          <p:cNvPr descr="Chart&#10;&#10;Description automatically generated" id="115" name="Google Shape;115;p10"/>
          <p:cNvPicPr preferRelativeResize="0"/>
          <p:nvPr/>
        </p:nvPicPr>
        <p:blipFill rotWithShape="1">
          <a:blip r:embed="rId3">
            <a:alphaModFix/>
          </a:blip>
          <a:srcRect b="0" l="0" r="0" t="0"/>
          <a:stretch/>
        </p:blipFill>
        <p:spPr>
          <a:xfrm>
            <a:off x="2219195" y="45781"/>
            <a:ext cx="8818322" cy="5722602"/>
          </a:xfrm>
          <a:prstGeom prst="rect">
            <a:avLst/>
          </a:prstGeom>
          <a:noFill/>
          <a:ln>
            <a:noFill/>
          </a:ln>
        </p:spPr>
      </p:pic>
      <p:sp>
        <p:nvSpPr>
          <p:cNvPr id="116" name="Google Shape;116;p10"/>
          <p:cNvSpPr txBox="1"/>
          <p:nvPr/>
        </p:nvSpPr>
        <p:spPr>
          <a:xfrm>
            <a:off x="277660" y="5778674"/>
            <a:ext cx="12377802" cy="96109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Observation: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SalePrice is highly positively correlated with GrLivArea  and OverallQual.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2020-12-29T14:55:28Z</dcterms:created>
</cp:coreProperties>
</file>