
<file path=[Content_Types].xml><?xml version="1.0" encoding="utf-8"?>
<Types xmlns="http://schemas.openxmlformats.org/package/2006/content-types">
  <Default Extension="gif" ContentType="image/gif"/>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sldIdLst>
    <p:sldId id="256" r:id="rId5"/>
    <p:sldId id="257" r:id="rId6"/>
    <p:sldId id="258" r:id="rId7"/>
    <p:sldId id="259" r:id="rId8"/>
    <p:sldId id="282" r:id="rId9"/>
    <p:sldId id="289" r:id="rId10"/>
    <p:sldId id="265" r:id="rId11"/>
    <p:sldId id="279" r:id="rId12"/>
    <p:sldId id="278" r:id="rId13"/>
    <p:sldId id="285" r:id="rId14"/>
    <p:sldId id="283" r:id="rId15"/>
    <p:sldId id="284" r:id="rId16"/>
    <p:sldId id="292" r:id="rId17"/>
    <p:sldId id="291" r:id="rId18"/>
    <p:sldId id="280" r:id="rId19"/>
    <p:sldId id="286" r:id="rId20"/>
    <p:sldId id="293" r:id="rId21"/>
    <p:sldId id="287" r:id="rId22"/>
    <p:sldId id="288" r:id="rId23"/>
    <p:sldId id="267"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0F1F"/>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438E49-148A-41A9-A063-B8105EC2C003}" v="1408" dt="2023-07-19T18:28:00.196"/>
    <p1510:client id="{3B6EF5D6-CE95-4F12-A155-0626413E03E4}" v="7" dt="2023-07-21T13:54:32.353"/>
    <p1510:client id="{8A3E7EA8-E13B-4690-84D1-D4AD380F5E49}" v="226" dt="2023-07-28T13:17:43.611"/>
    <p1510:client id="{B56D6DE4-CB7B-405D-B5F2-AB622CE7318F}" v="265" dt="2023-07-19T23:30:52.832"/>
    <p1510:client id="{BD4D6F72-C56D-4C93-A1B3-8A4D51BA9C1F}" v="1909" dt="2023-07-19T22:47:32.071"/>
    <p1510:client id="{CA825F61-5CAF-4883-B288-6DB1054B4D13}" v="443" dt="2023-07-19T23:10:59.879"/>
    <p1510:client id="{CD38105E-1CFB-457E-B55E-9157E239A0C6}" v="2" dt="2023-07-19T22:31:39.5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C61531-3DE1-4EED-B63E-5BE8E1E00C1D}"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E3CFE01B-4720-4D15-8E84-28F95528EB92}">
      <dgm:prSet/>
      <dgm:spPr/>
      <dgm:t>
        <a:bodyPr/>
        <a:lstStyle/>
        <a:p>
          <a:r>
            <a:rPr lang="en-US"/>
            <a:t>Inheritance </a:t>
          </a:r>
        </a:p>
      </dgm:t>
    </dgm:pt>
    <dgm:pt modelId="{3777708E-4A5D-4845-82E2-88B4F4011CE6}" type="parTrans" cxnId="{1D69BFD5-12D1-434D-9C27-C176DB45794A}">
      <dgm:prSet/>
      <dgm:spPr/>
      <dgm:t>
        <a:bodyPr/>
        <a:lstStyle/>
        <a:p>
          <a:endParaRPr lang="en-US"/>
        </a:p>
      </dgm:t>
    </dgm:pt>
    <dgm:pt modelId="{C0E36BC9-936B-4F86-97FD-61210FA8B29D}" type="sibTrans" cxnId="{1D69BFD5-12D1-434D-9C27-C176DB45794A}">
      <dgm:prSet/>
      <dgm:spPr/>
      <dgm:t>
        <a:bodyPr/>
        <a:lstStyle/>
        <a:p>
          <a:endParaRPr lang="en-US"/>
        </a:p>
      </dgm:t>
    </dgm:pt>
    <dgm:pt modelId="{5AFC7C28-39BD-4DDE-9319-A8BC14DAFCAB}">
      <dgm:prSet/>
      <dgm:spPr/>
      <dgm:t>
        <a:bodyPr/>
        <a:lstStyle/>
        <a:p>
          <a:r>
            <a:rPr lang="en-US"/>
            <a:t>encapsulation </a:t>
          </a:r>
        </a:p>
      </dgm:t>
    </dgm:pt>
    <dgm:pt modelId="{32F3E247-FADB-4667-A4F2-09A62930DFB1}" type="parTrans" cxnId="{5A6D6E2C-8309-46CE-9C76-22913B143572}">
      <dgm:prSet/>
      <dgm:spPr/>
      <dgm:t>
        <a:bodyPr/>
        <a:lstStyle/>
        <a:p>
          <a:endParaRPr lang="en-US"/>
        </a:p>
      </dgm:t>
    </dgm:pt>
    <dgm:pt modelId="{82809EDE-6423-413D-841B-A5FF7E8962D5}" type="sibTrans" cxnId="{5A6D6E2C-8309-46CE-9C76-22913B143572}">
      <dgm:prSet/>
      <dgm:spPr/>
      <dgm:t>
        <a:bodyPr/>
        <a:lstStyle/>
        <a:p>
          <a:endParaRPr lang="en-US"/>
        </a:p>
      </dgm:t>
    </dgm:pt>
    <dgm:pt modelId="{6CE6D80E-BFEC-4872-A2EF-976C523B0E97}">
      <dgm:prSet/>
      <dgm:spPr/>
      <dgm:t>
        <a:bodyPr/>
        <a:lstStyle/>
        <a:p>
          <a:r>
            <a:rPr lang="en-US"/>
            <a:t>Abstraction </a:t>
          </a:r>
        </a:p>
      </dgm:t>
    </dgm:pt>
    <dgm:pt modelId="{4A52A805-E430-4935-B463-80ED821AF0D8}" type="parTrans" cxnId="{5529861C-B843-4DA6-836F-677016C7255D}">
      <dgm:prSet/>
      <dgm:spPr/>
      <dgm:t>
        <a:bodyPr/>
        <a:lstStyle/>
        <a:p>
          <a:endParaRPr lang="en-US"/>
        </a:p>
      </dgm:t>
    </dgm:pt>
    <dgm:pt modelId="{475CB05B-8B0F-4042-895B-15D13A2C7AE1}" type="sibTrans" cxnId="{5529861C-B843-4DA6-836F-677016C7255D}">
      <dgm:prSet/>
      <dgm:spPr/>
      <dgm:t>
        <a:bodyPr/>
        <a:lstStyle/>
        <a:p>
          <a:endParaRPr lang="en-US"/>
        </a:p>
      </dgm:t>
    </dgm:pt>
    <dgm:pt modelId="{0D6FCAF6-D627-4E0F-B4A5-783FFDC46B90}">
      <dgm:prSet/>
      <dgm:spPr/>
      <dgm:t>
        <a:bodyPr/>
        <a:lstStyle/>
        <a:p>
          <a:r>
            <a:rPr lang="en-US"/>
            <a:t>Polymorphism </a:t>
          </a:r>
        </a:p>
      </dgm:t>
    </dgm:pt>
    <dgm:pt modelId="{CF239C1B-920D-4643-B5F5-A2D8C186ED85}" type="parTrans" cxnId="{1165C7DD-A84A-4C38-B032-66D6647CC718}">
      <dgm:prSet/>
      <dgm:spPr/>
      <dgm:t>
        <a:bodyPr/>
        <a:lstStyle/>
        <a:p>
          <a:endParaRPr lang="en-US"/>
        </a:p>
      </dgm:t>
    </dgm:pt>
    <dgm:pt modelId="{560B2958-F411-4707-BE32-B6E4A4C140E4}" type="sibTrans" cxnId="{1165C7DD-A84A-4C38-B032-66D6647CC718}">
      <dgm:prSet/>
      <dgm:spPr/>
      <dgm:t>
        <a:bodyPr/>
        <a:lstStyle/>
        <a:p>
          <a:endParaRPr lang="en-US"/>
        </a:p>
      </dgm:t>
    </dgm:pt>
    <dgm:pt modelId="{6122C05D-6FFD-4821-BA01-12FA505736FC}" type="pres">
      <dgm:prSet presAssocID="{59C61531-3DE1-4EED-B63E-5BE8E1E00C1D}" presName="hierChild1" presStyleCnt="0">
        <dgm:presLayoutVars>
          <dgm:chPref val="1"/>
          <dgm:dir/>
          <dgm:animOne val="branch"/>
          <dgm:animLvl val="lvl"/>
          <dgm:resizeHandles/>
        </dgm:presLayoutVars>
      </dgm:prSet>
      <dgm:spPr/>
    </dgm:pt>
    <dgm:pt modelId="{1671324C-52ED-4F4A-8133-14EFC57C0681}" type="pres">
      <dgm:prSet presAssocID="{E3CFE01B-4720-4D15-8E84-28F95528EB92}" presName="hierRoot1" presStyleCnt="0"/>
      <dgm:spPr/>
    </dgm:pt>
    <dgm:pt modelId="{BA0D78B0-AB02-4707-B295-D95EBFDA320C}" type="pres">
      <dgm:prSet presAssocID="{E3CFE01B-4720-4D15-8E84-28F95528EB92}" presName="composite" presStyleCnt="0"/>
      <dgm:spPr/>
    </dgm:pt>
    <dgm:pt modelId="{7A140019-8A57-4C78-8D5C-F7ACC0C109C2}" type="pres">
      <dgm:prSet presAssocID="{E3CFE01B-4720-4D15-8E84-28F95528EB92}" presName="background" presStyleLbl="node0" presStyleIdx="0" presStyleCnt="4"/>
      <dgm:spPr/>
    </dgm:pt>
    <dgm:pt modelId="{0AF92270-816C-48F0-A75B-BDAB37A4F18B}" type="pres">
      <dgm:prSet presAssocID="{E3CFE01B-4720-4D15-8E84-28F95528EB92}" presName="text" presStyleLbl="fgAcc0" presStyleIdx="0" presStyleCnt="4">
        <dgm:presLayoutVars>
          <dgm:chPref val="3"/>
        </dgm:presLayoutVars>
      </dgm:prSet>
      <dgm:spPr/>
    </dgm:pt>
    <dgm:pt modelId="{BD5F7BFD-05E7-458D-BE73-5CFD40791425}" type="pres">
      <dgm:prSet presAssocID="{E3CFE01B-4720-4D15-8E84-28F95528EB92}" presName="hierChild2" presStyleCnt="0"/>
      <dgm:spPr/>
    </dgm:pt>
    <dgm:pt modelId="{46DCC413-6367-4E89-83A6-1DC786947D97}" type="pres">
      <dgm:prSet presAssocID="{5AFC7C28-39BD-4DDE-9319-A8BC14DAFCAB}" presName="hierRoot1" presStyleCnt="0"/>
      <dgm:spPr/>
    </dgm:pt>
    <dgm:pt modelId="{49C14077-4539-4571-8C0D-C29F87A7C744}" type="pres">
      <dgm:prSet presAssocID="{5AFC7C28-39BD-4DDE-9319-A8BC14DAFCAB}" presName="composite" presStyleCnt="0"/>
      <dgm:spPr/>
    </dgm:pt>
    <dgm:pt modelId="{B5E6425C-06BF-4B9A-9EF8-758F68B6BD5D}" type="pres">
      <dgm:prSet presAssocID="{5AFC7C28-39BD-4DDE-9319-A8BC14DAFCAB}" presName="background" presStyleLbl="node0" presStyleIdx="1" presStyleCnt="4"/>
      <dgm:spPr/>
    </dgm:pt>
    <dgm:pt modelId="{F2664719-1BA9-4016-8D0E-72A7C89F1784}" type="pres">
      <dgm:prSet presAssocID="{5AFC7C28-39BD-4DDE-9319-A8BC14DAFCAB}" presName="text" presStyleLbl="fgAcc0" presStyleIdx="1" presStyleCnt="4">
        <dgm:presLayoutVars>
          <dgm:chPref val="3"/>
        </dgm:presLayoutVars>
      </dgm:prSet>
      <dgm:spPr/>
    </dgm:pt>
    <dgm:pt modelId="{947BF9D7-6BA0-4604-B253-37797B30D2A5}" type="pres">
      <dgm:prSet presAssocID="{5AFC7C28-39BD-4DDE-9319-A8BC14DAFCAB}" presName="hierChild2" presStyleCnt="0"/>
      <dgm:spPr/>
    </dgm:pt>
    <dgm:pt modelId="{840F0567-87C6-4ABF-B75D-FE5869117D8A}" type="pres">
      <dgm:prSet presAssocID="{6CE6D80E-BFEC-4872-A2EF-976C523B0E97}" presName="hierRoot1" presStyleCnt="0"/>
      <dgm:spPr/>
    </dgm:pt>
    <dgm:pt modelId="{29B58827-4531-4597-AFE2-CC752400D9A1}" type="pres">
      <dgm:prSet presAssocID="{6CE6D80E-BFEC-4872-A2EF-976C523B0E97}" presName="composite" presStyleCnt="0"/>
      <dgm:spPr/>
    </dgm:pt>
    <dgm:pt modelId="{483F0B5D-6455-4C7A-BC58-687F552F916E}" type="pres">
      <dgm:prSet presAssocID="{6CE6D80E-BFEC-4872-A2EF-976C523B0E97}" presName="background" presStyleLbl="node0" presStyleIdx="2" presStyleCnt="4"/>
      <dgm:spPr/>
    </dgm:pt>
    <dgm:pt modelId="{C2B63BDC-580C-49BF-AF13-17204B7A10B3}" type="pres">
      <dgm:prSet presAssocID="{6CE6D80E-BFEC-4872-A2EF-976C523B0E97}" presName="text" presStyleLbl="fgAcc0" presStyleIdx="2" presStyleCnt="4">
        <dgm:presLayoutVars>
          <dgm:chPref val="3"/>
        </dgm:presLayoutVars>
      </dgm:prSet>
      <dgm:spPr/>
    </dgm:pt>
    <dgm:pt modelId="{3F756381-86AA-46F4-B65A-9E092221B8C7}" type="pres">
      <dgm:prSet presAssocID="{6CE6D80E-BFEC-4872-A2EF-976C523B0E97}" presName="hierChild2" presStyleCnt="0"/>
      <dgm:spPr/>
    </dgm:pt>
    <dgm:pt modelId="{1F11BFE1-F4C6-43AA-82E2-DED2EFA172FD}" type="pres">
      <dgm:prSet presAssocID="{0D6FCAF6-D627-4E0F-B4A5-783FFDC46B90}" presName="hierRoot1" presStyleCnt="0"/>
      <dgm:spPr/>
    </dgm:pt>
    <dgm:pt modelId="{ABA2B40F-8287-42DC-B666-454268585A62}" type="pres">
      <dgm:prSet presAssocID="{0D6FCAF6-D627-4E0F-B4A5-783FFDC46B90}" presName="composite" presStyleCnt="0"/>
      <dgm:spPr/>
    </dgm:pt>
    <dgm:pt modelId="{CC186876-0FCD-419E-A3B7-15637D467781}" type="pres">
      <dgm:prSet presAssocID="{0D6FCAF6-D627-4E0F-B4A5-783FFDC46B90}" presName="background" presStyleLbl="node0" presStyleIdx="3" presStyleCnt="4"/>
      <dgm:spPr/>
    </dgm:pt>
    <dgm:pt modelId="{5091BDD6-6039-4BB5-A924-5A349379ED67}" type="pres">
      <dgm:prSet presAssocID="{0D6FCAF6-D627-4E0F-B4A5-783FFDC46B90}" presName="text" presStyleLbl="fgAcc0" presStyleIdx="3" presStyleCnt="4">
        <dgm:presLayoutVars>
          <dgm:chPref val="3"/>
        </dgm:presLayoutVars>
      </dgm:prSet>
      <dgm:spPr/>
    </dgm:pt>
    <dgm:pt modelId="{00BC8A9E-F72F-4DEF-80BA-CE88C6A273E7}" type="pres">
      <dgm:prSet presAssocID="{0D6FCAF6-D627-4E0F-B4A5-783FFDC46B90}" presName="hierChild2" presStyleCnt="0"/>
      <dgm:spPr/>
    </dgm:pt>
  </dgm:ptLst>
  <dgm:cxnLst>
    <dgm:cxn modelId="{B73E1D0B-D58F-4AD0-8DDD-7CF3769FE2DB}" type="presOf" srcId="{0D6FCAF6-D627-4E0F-B4A5-783FFDC46B90}" destId="{5091BDD6-6039-4BB5-A924-5A349379ED67}" srcOrd="0" destOrd="0" presId="urn:microsoft.com/office/officeart/2005/8/layout/hierarchy1"/>
    <dgm:cxn modelId="{EC65D614-3E20-4034-B82E-F2255BA38543}" type="presOf" srcId="{59C61531-3DE1-4EED-B63E-5BE8E1E00C1D}" destId="{6122C05D-6FFD-4821-BA01-12FA505736FC}" srcOrd="0" destOrd="0" presId="urn:microsoft.com/office/officeart/2005/8/layout/hierarchy1"/>
    <dgm:cxn modelId="{5529861C-B843-4DA6-836F-677016C7255D}" srcId="{59C61531-3DE1-4EED-B63E-5BE8E1E00C1D}" destId="{6CE6D80E-BFEC-4872-A2EF-976C523B0E97}" srcOrd="2" destOrd="0" parTransId="{4A52A805-E430-4935-B463-80ED821AF0D8}" sibTransId="{475CB05B-8B0F-4042-895B-15D13A2C7AE1}"/>
    <dgm:cxn modelId="{5A6D6E2C-8309-46CE-9C76-22913B143572}" srcId="{59C61531-3DE1-4EED-B63E-5BE8E1E00C1D}" destId="{5AFC7C28-39BD-4DDE-9319-A8BC14DAFCAB}" srcOrd="1" destOrd="0" parTransId="{32F3E247-FADB-4667-A4F2-09A62930DFB1}" sibTransId="{82809EDE-6423-413D-841B-A5FF7E8962D5}"/>
    <dgm:cxn modelId="{7871D47F-E248-4C0E-827A-B4BB1E7DDE64}" type="presOf" srcId="{E3CFE01B-4720-4D15-8E84-28F95528EB92}" destId="{0AF92270-816C-48F0-A75B-BDAB37A4F18B}" srcOrd="0" destOrd="0" presId="urn:microsoft.com/office/officeart/2005/8/layout/hierarchy1"/>
    <dgm:cxn modelId="{1D69BFD5-12D1-434D-9C27-C176DB45794A}" srcId="{59C61531-3DE1-4EED-B63E-5BE8E1E00C1D}" destId="{E3CFE01B-4720-4D15-8E84-28F95528EB92}" srcOrd="0" destOrd="0" parTransId="{3777708E-4A5D-4845-82E2-88B4F4011CE6}" sibTransId="{C0E36BC9-936B-4F86-97FD-61210FA8B29D}"/>
    <dgm:cxn modelId="{1165C7DD-A84A-4C38-B032-66D6647CC718}" srcId="{59C61531-3DE1-4EED-B63E-5BE8E1E00C1D}" destId="{0D6FCAF6-D627-4E0F-B4A5-783FFDC46B90}" srcOrd="3" destOrd="0" parTransId="{CF239C1B-920D-4643-B5F5-A2D8C186ED85}" sibTransId="{560B2958-F411-4707-BE32-B6E4A4C140E4}"/>
    <dgm:cxn modelId="{D4486BDF-B281-4AED-9C77-F922485284FE}" type="presOf" srcId="{5AFC7C28-39BD-4DDE-9319-A8BC14DAFCAB}" destId="{F2664719-1BA9-4016-8D0E-72A7C89F1784}" srcOrd="0" destOrd="0" presId="urn:microsoft.com/office/officeart/2005/8/layout/hierarchy1"/>
    <dgm:cxn modelId="{125CF9EE-5A34-404A-B198-CBE06DC6A032}" type="presOf" srcId="{6CE6D80E-BFEC-4872-A2EF-976C523B0E97}" destId="{C2B63BDC-580C-49BF-AF13-17204B7A10B3}" srcOrd="0" destOrd="0" presId="urn:microsoft.com/office/officeart/2005/8/layout/hierarchy1"/>
    <dgm:cxn modelId="{CAED363B-CD77-4E01-B646-39CE7A166C15}" type="presParOf" srcId="{6122C05D-6FFD-4821-BA01-12FA505736FC}" destId="{1671324C-52ED-4F4A-8133-14EFC57C0681}" srcOrd="0" destOrd="0" presId="urn:microsoft.com/office/officeart/2005/8/layout/hierarchy1"/>
    <dgm:cxn modelId="{87FADD53-22F8-40BC-8294-75DD04B6E13C}" type="presParOf" srcId="{1671324C-52ED-4F4A-8133-14EFC57C0681}" destId="{BA0D78B0-AB02-4707-B295-D95EBFDA320C}" srcOrd="0" destOrd="0" presId="urn:microsoft.com/office/officeart/2005/8/layout/hierarchy1"/>
    <dgm:cxn modelId="{87A5A296-1CBF-4C82-92D1-D3A378BA8F4A}" type="presParOf" srcId="{BA0D78B0-AB02-4707-B295-D95EBFDA320C}" destId="{7A140019-8A57-4C78-8D5C-F7ACC0C109C2}" srcOrd="0" destOrd="0" presId="urn:microsoft.com/office/officeart/2005/8/layout/hierarchy1"/>
    <dgm:cxn modelId="{01397F35-9E37-4D6D-BA55-CA9007786F1F}" type="presParOf" srcId="{BA0D78B0-AB02-4707-B295-D95EBFDA320C}" destId="{0AF92270-816C-48F0-A75B-BDAB37A4F18B}" srcOrd="1" destOrd="0" presId="urn:microsoft.com/office/officeart/2005/8/layout/hierarchy1"/>
    <dgm:cxn modelId="{87331D4D-2336-4444-9B68-797FF71DF560}" type="presParOf" srcId="{1671324C-52ED-4F4A-8133-14EFC57C0681}" destId="{BD5F7BFD-05E7-458D-BE73-5CFD40791425}" srcOrd="1" destOrd="0" presId="urn:microsoft.com/office/officeart/2005/8/layout/hierarchy1"/>
    <dgm:cxn modelId="{1C86CFE1-8080-4060-A0BF-2E9D90BB4DB8}" type="presParOf" srcId="{6122C05D-6FFD-4821-BA01-12FA505736FC}" destId="{46DCC413-6367-4E89-83A6-1DC786947D97}" srcOrd="1" destOrd="0" presId="urn:microsoft.com/office/officeart/2005/8/layout/hierarchy1"/>
    <dgm:cxn modelId="{6C30F3F3-61A6-4E9F-825D-9350935EBA60}" type="presParOf" srcId="{46DCC413-6367-4E89-83A6-1DC786947D97}" destId="{49C14077-4539-4571-8C0D-C29F87A7C744}" srcOrd="0" destOrd="0" presId="urn:microsoft.com/office/officeart/2005/8/layout/hierarchy1"/>
    <dgm:cxn modelId="{59951E49-6983-42FF-91AF-B3E0EC7CBD81}" type="presParOf" srcId="{49C14077-4539-4571-8C0D-C29F87A7C744}" destId="{B5E6425C-06BF-4B9A-9EF8-758F68B6BD5D}" srcOrd="0" destOrd="0" presId="urn:microsoft.com/office/officeart/2005/8/layout/hierarchy1"/>
    <dgm:cxn modelId="{A344DA07-10B3-49D3-B26D-CA6D46C60605}" type="presParOf" srcId="{49C14077-4539-4571-8C0D-C29F87A7C744}" destId="{F2664719-1BA9-4016-8D0E-72A7C89F1784}" srcOrd="1" destOrd="0" presId="urn:microsoft.com/office/officeart/2005/8/layout/hierarchy1"/>
    <dgm:cxn modelId="{8B4D2671-5832-4F79-8A85-9041433C97DE}" type="presParOf" srcId="{46DCC413-6367-4E89-83A6-1DC786947D97}" destId="{947BF9D7-6BA0-4604-B253-37797B30D2A5}" srcOrd="1" destOrd="0" presId="urn:microsoft.com/office/officeart/2005/8/layout/hierarchy1"/>
    <dgm:cxn modelId="{42DBE623-3892-4C22-A886-10E32AE57132}" type="presParOf" srcId="{6122C05D-6FFD-4821-BA01-12FA505736FC}" destId="{840F0567-87C6-4ABF-B75D-FE5869117D8A}" srcOrd="2" destOrd="0" presId="urn:microsoft.com/office/officeart/2005/8/layout/hierarchy1"/>
    <dgm:cxn modelId="{D12372D4-0A60-44D0-9C79-FF997CA3ABFA}" type="presParOf" srcId="{840F0567-87C6-4ABF-B75D-FE5869117D8A}" destId="{29B58827-4531-4597-AFE2-CC752400D9A1}" srcOrd="0" destOrd="0" presId="urn:microsoft.com/office/officeart/2005/8/layout/hierarchy1"/>
    <dgm:cxn modelId="{51D7F6C5-D08D-4C90-A0D5-C6D7B83C1267}" type="presParOf" srcId="{29B58827-4531-4597-AFE2-CC752400D9A1}" destId="{483F0B5D-6455-4C7A-BC58-687F552F916E}" srcOrd="0" destOrd="0" presId="urn:microsoft.com/office/officeart/2005/8/layout/hierarchy1"/>
    <dgm:cxn modelId="{291B333E-460C-40AB-96E2-653C9875D605}" type="presParOf" srcId="{29B58827-4531-4597-AFE2-CC752400D9A1}" destId="{C2B63BDC-580C-49BF-AF13-17204B7A10B3}" srcOrd="1" destOrd="0" presId="urn:microsoft.com/office/officeart/2005/8/layout/hierarchy1"/>
    <dgm:cxn modelId="{134C09D7-E082-4C4B-8BCE-A911B53DC0D7}" type="presParOf" srcId="{840F0567-87C6-4ABF-B75D-FE5869117D8A}" destId="{3F756381-86AA-46F4-B65A-9E092221B8C7}" srcOrd="1" destOrd="0" presId="urn:microsoft.com/office/officeart/2005/8/layout/hierarchy1"/>
    <dgm:cxn modelId="{3FF9CFAB-A90E-4190-8A9F-1DD52255B37C}" type="presParOf" srcId="{6122C05D-6FFD-4821-BA01-12FA505736FC}" destId="{1F11BFE1-F4C6-43AA-82E2-DED2EFA172FD}" srcOrd="3" destOrd="0" presId="urn:microsoft.com/office/officeart/2005/8/layout/hierarchy1"/>
    <dgm:cxn modelId="{1E6F2A1A-ACBA-4665-95B3-203CF3EF6291}" type="presParOf" srcId="{1F11BFE1-F4C6-43AA-82E2-DED2EFA172FD}" destId="{ABA2B40F-8287-42DC-B666-454268585A62}" srcOrd="0" destOrd="0" presId="urn:microsoft.com/office/officeart/2005/8/layout/hierarchy1"/>
    <dgm:cxn modelId="{2DEBC970-3307-4ACB-922A-B9AA7BEA9064}" type="presParOf" srcId="{ABA2B40F-8287-42DC-B666-454268585A62}" destId="{CC186876-0FCD-419E-A3B7-15637D467781}" srcOrd="0" destOrd="0" presId="urn:microsoft.com/office/officeart/2005/8/layout/hierarchy1"/>
    <dgm:cxn modelId="{0F58DA5B-A5C8-4306-8A93-CA49EE5CCCDC}" type="presParOf" srcId="{ABA2B40F-8287-42DC-B666-454268585A62}" destId="{5091BDD6-6039-4BB5-A924-5A349379ED67}" srcOrd="1" destOrd="0" presId="urn:microsoft.com/office/officeart/2005/8/layout/hierarchy1"/>
    <dgm:cxn modelId="{07806509-7D9A-43F0-8BF1-D61F575894CA}" type="presParOf" srcId="{1F11BFE1-F4C6-43AA-82E2-DED2EFA172FD}" destId="{00BC8A9E-F72F-4DEF-80BA-CE88C6A273E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EBC0EC-38CB-4D6A-96A6-CA760974B322}" type="doc">
      <dgm:prSet loTypeId="urn:microsoft.com/office/officeart/2005/8/layout/vProcess5" loCatId="process" qsTypeId="urn:microsoft.com/office/officeart/2005/8/quickstyle/simple4" qsCatId="simple" csTypeId="urn:microsoft.com/office/officeart/2005/8/colors/accent6_2" csCatId="accent6" phldr="1"/>
      <dgm:spPr/>
      <dgm:t>
        <a:bodyPr/>
        <a:lstStyle/>
        <a:p>
          <a:endParaRPr lang="en-US"/>
        </a:p>
      </dgm:t>
    </dgm:pt>
    <dgm:pt modelId="{827F2A9A-4E61-44B0-ACBD-0BC86F3AA6F2}">
      <dgm:prSet/>
      <dgm:spPr>
        <a:solidFill>
          <a:schemeClr val="accent4">
            <a:lumMod val="60000"/>
            <a:lumOff val="40000"/>
          </a:schemeClr>
        </a:solidFill>
      </dgm:spPr>
      <dgm:t>
        <a:bodyPr/>
        <a:lstStyle/>
        <a:p>
          <a:r>
            <a:rPr lang="en-US" b="1" dirty="0"/>
            <a:t>You as child have </a:t>
          </a:r>
          <a:r>
            <a:rPr lang="en-US" b="1" dirty="0">
              <a:latin typeface="Tenorite"/>
            </a:rPr>
            <a:t>your-features</a:t>
          </a:r>
          <a:r>
            <a:rPr lang="en-US" b="1" dirty="0"/>
            <a:t> + your parents inherited features</a:t>
          </a:r>
          <a:endParaRPr lang="en-US" dirty="0"/>
        </a:p>
      </dgm:t>
    </dgm:pt>
    <dgm:pt modelId="{F6980B95-60EC-48BE-BD11-8C351DE9EA64}" type="parTrans" cxnId="{1368982A-D371-4D49-B1AE-78E7DBC648EF}">
      <dgm:prSet/>
      <dgm:spPr/>
      <dgm:t>
        <a:bodyPr/>
        <a:lstStyle/>
        <a:p>
          <a:endParaRPr lang="en-US"/>
        </a:p>
      </dgm:t>
    </dgm:pt>
    <dgm:pt modelId="{E07989E5-C281-4465-B328-D30372986F28}" type="sibTrans" cxnId="{1368982A-D371-4D49-B1AE-78E7DBC648EF}">
      <dgm:prSet/>
      <dgm:spPr/>
      <dgm:t>
        <a:bodyPr/>
        <a:lstStyle/>
        <a:p>
          <a:endParaRPr lang="en-US"/>
        </a:p>
      </dgm:t>
    </dgm:pt>
    <dgm:pt modelId="{045D9556-DC7F-4B75-A9AE-E9667B542D17}">
      <dgm:prSet/>
      <dgm:spPr>
        <a:solidFill>
          <a:schemeClr val="accent5">
            <a:lumMod val="40000"/>
            <a:lumOff val="60000"/>
          </a:schemeClr>
        </a:solidFill>
      </dgm:spPr>
      <dgm:t>
        <a:bodyPr/>
        <a:lstStyle/>
        <a:p>
          <a:r>
            <a:rPr lang="en-US" b="1" dirty="0">
              <a:solidFill>
                <a:schemeClr val="tx1"/>
              </a:solidFill>
            </a:rPr>
            <a:t>Inheritance is the method of acquiring features of the existing class into the new class...like </a:t>
          </a:r>
          <a:r>
            <a:rPr lang="en-US" b="1" dirty="0">
              <a:solidFill>
                <a:schemeClr val="tx1"/>
              </a:solidFill>
              <a:latin typeface="Tenorite"/>
            </a:rPr>
            <a:t>genetic-features</a:t>
          </a:r>
          <a:r>
            <a:rPr lang="en-US" b="1" dirty="0">
              <a:solidFill>
                <a:schemeClr val="tx1"/>
              </a:solidFill>
            </a:rPr>
            <a:t>[carried on DNA] you acquired from  you parents .</a:t>
          </a:r>
          <a:endParaRPr lang="en-US" dirty="0">
            <a:solidFill>
              <a:schemeClr val="tx1"/>
            </a:solidFill>
          </a:endParaRPr>
        </a:p>
      </dgm:t>
    </dgm:pt>
    <dgm:pt modelId="{1F8F8BE5-60C6-4610-92E4-CEF70870571B}" type="sibTrans" cxnId="{0FA3625D-A4F2-43C0-B0A5-4B756836E491}">
      <dgm:prSet/>
      <dgm:spPr/>
      <dgm:t>
        <a:bodyPr/>
        <a:lstStyle/>
        <a:p>
          <a:endParaRPr lang="en-US"/>
        </a:p>
      </dgm:t>
    </dgm:pt>
    <dgm:pt modelId="{3C3B3874-D1DD-4A72-BE32-7B44BF71FF48}" type="parTrans" cxnId="{0FA3625D-A4F2-43C0-B0A5-4B756836E491}">
      <dgm:prSet/>
      <dgm:spPr/>
      <dgm:t>
        <a:bodyPr/>
        <a:lstStyle/>
        <a:p>
          <a:endParaRPr lang="en-US"/>
        </a:p>
      </dgm:t>
    </dgm:pt>
    <dgm:pt modelId="{9554BFB9-A331-4491-B0C9-A4857295519B}" type="pres">
      <dgm:prSet presAssocID="{20EBC0EC-38CB-4D6A-96A6-CA760974B322}" presName="outerComposite" presStyleCnt="0">
        <dgm:presLayoutVars>
          <dgm:chMax val="5"/>
          <dgm:dir/>
          <dgm:resizeHandles val="exact"/>
        </dgm:presLayoutVars>
      </dgm:prSet>
      <dgm:spPr/>
    </dgm:pt>
    <dgm:pt modelId="{C54B9AF5-0BD8-4720-B076-B517FDD6A31B}" type="pres">
      <dgm:prSet presAssocID="{20EBC0EC-38CB-4D6A-96A6-CA760974B322}" presName="dummyMaxCanvas" presStyleCnt="0">
        <dgm:presLayoutVars/>
      </dgm:prSet>
      <dgm:spPr/>
    </dgm:pt>
    <dgm:pt modelId="{6D801776-50BB-4B94-81FF-889D09CB047E}" type="pres">
      <dgm:prSet presAssocID="{20EBC0EC-38CB-4D6A-96A6-CA760974B322}" presName="TwoNodes_1" presStyleLbl="node1" presStyleIdx="0" presStyleCnt="2">
        <dgm:presLayoutVars>
          <dgm:bulletEnabled val="1"/>
        </dgm:presLayoutVars>
      </dgm:prSet>
      <dgm:spPr/>
    </dgm:pt>
    <dgm:pt modelId="{2371C926-E8C7-43BA-80E0-CC177A0239B5}" type="pres">
      <dgm:prSet presAssocID="{20EBC0EC-38CB-4D6A-96A6-CA760974B322}" presName="TwoNodes_2" presStyleLbl="node1" presStyleIdx="1" presStyleCnt="2">
        <dgm:presLayoutVars>
          <dgm:bulletEnabled val="1"/>
        </dgm:presLayoutVars>
      </dgm:prSet>
      <dgm:spPr/>
    </dgm:pt>
    <dgm:pt modelId="{A86E4760-8728-47D0-8501-D93F3CB70C7A}" type="pres">
      <dgm:prSet presAssocID="{20EBC0EC-38CB-4D6A-96A6-CA760974B322}" presName="TwoConn_1-2" presStyleLbl="fgAccFollowNode1" presStyleIdx="0" presStyleCnt="1">
        <dgm:presLayoutVars>
          <dgm:bulletEnabled val="1"/>
        </dgm:presLayoutVars>
      </dgm:prSet>
      <dgm:spPr/>
    </dgm:pt>
    <dgm:pt modelId="{F580921A-1FEC-46EA-8C18-9AE02F01667F}" type="pres">
      <dgm:prSet presAssocID="{20EBC0EC-38CB-4D6A-96A6-CA760974B322}" presName="TwoNodes_1_text" presStyleLbl="node1" presStyleIdx="1" presStyleCnt="2">
        <dgm:presLayoutVars>
          <dgm:bulletEnabled val="1"/>
        </dgm:presLayoutVars>
      </dgm:prSet>
      <dgm:spPr/>
    </dgm:pt>
    <dgm:pt modelId="{BF8E5096-F35E-42C9-A195-9A26644DEB83}" type="pres">
      <dgm:prSet presAssocID="{20EBC0EC-38CB-4D6A-96A6-CA760974B322}" presName="TwoNodes_2_text" presStyleLbl="node1" presStyleIdx="1" presStyleCnt="2">
        <dgm:presLayoutVars>
          <dgm:bulletEnabled val="1"/>
        </dgm:presLayoutVars>
      </dgm:prSet>
      <dgm:spPr/>
    </dgm:pt>
  </dgm:ptLst>
  <dgm:cxnLst>
    <dgm:cxn modelId="{B0630B02-C4C3-4BD1-B5E6-E9334540D0F6}" type="presOf" srcId="{045D9556-DC7F-4B75-A9AE-E9667B542D17}" destId="{F580921A-1FEC-46EA-8C18-9AE02F01667F}" srcOrd="1" destOrd="0" presId="urn:microsoft.com/office/officeart/2005/8/layout/vProcess5"/>
    <dgm:cxn modelId="{1368982A-D371-4D49-B1AE-78E7DBC648EF}" srcId="{20EBC0EC-38CB-4D6A-96A6-CA760974B322}" destId="{827F2A9A-4E61-44B0-ACBD-0BC86F3AA6F2}" srcOrd="1" destOrd="0" parTransId="{F6980B95-60EC-48BE-BD11-8C351DE9EA64}" sibTransId="{E07989E5-C281-4465-B328-D30372986F28}"/>
    <dgm:cxn modelId="{1BD7543E-6AA9-4874-896D-6FD21841F33F}" type="presOf" srcId="{1F8F8BE5-60C6-4610-92E4-CEF70870571B}" destId="{A86E4760-8728-47D0-8501-D93F3CB70C7A}" srcOrd="0" destOrd="0" presId="urn:microsoft.com/office/officeart/2005/8/layout/vProcess5"/>
    <dgm:cxn modelId="{0FA3625D-A4F2-43C0-B0A5-4B756836E491}" srcId="{20EBC0EC-38CB-4D6A-96A6-CA760974B322}" destId="{045D9556-DC7F-4B75-A9AE-E9667B542D17}" srcOrd="0" destOrd="0" parTransId="{3C3B3874-D1DD-4A72-BE32-7B44BF71FF48}" sibTransId="{1F8F8BE5-60C6-4610-92E4-CEF70870571B}"/>
    <dgm:cxn modelId="{98F1DD86-B975-46FD-8E61-EFDCF2CBE8DE}" type="presOf" srcId="{827F2A9A-4E61-44B0-ACBD-0BC86F3AA6F2}" destId="{2371C926-E8C7-43BA-80E0-CC177A0239B5}" srcOrd="0" destOrd="0" presId="urn:microsoft.com/office/officeart/2005/8/layout/vProcess5"/>
    <dgm:cxn modelId="{EC516AB4-C279-495D-9BA8-6BD3EB5E2F63}" type="presOf" srcId="{045D9556-DC7F-4B75-A9AE-E9667B542D17}" destId="{6D801776-50BB-4B94-81FF-889D09CB047E}" srcOrd="0" destOrd="0" presId="urn:microsoft.com/office/officeart/2005/8/layout/vProcess5"/>
    <dgm:cxn modelId="{02BA3EDA-44B6-43FC-8F0F-815EA8686AE0}" type="presOf" srcId="{827F2A9A-4E61-44B0-ACBD-0BC86F3AA6F2}" destId="{BF8E5096-F35E-42C9-A195-9A26644DEB83}" srcOrd="1" destOrd="0" presId="urn:microsoft.com/office/officeart/2005/8/layout/vProcess5"/>
    <dgm:cxn modelId="{AAB297EB-67AB-40B2-929D-D8C7B1FA3C27}" type="presOf" srcId="{20EBC0EC-38CB-4D6A-96A6-CA760974B322}" destId="{9554BFB9-A331-4491-B0C9-A4857295519B}" srcOrd="0" destOrd="0" presId="urn:microsoft.com/office/officeart/2005/8/layout/vProcess5"/>
    <dgm:cxn modelId="{25C5E0CD-B69A-4250-B47E-862F586FF45B}" type="presParOf" srcId="{9554BFB9-A331-4491-B0C9-A4857295519B}" destId="{C54B9AF5-0BD8-4720-B076-B517FDD6A31B}" srcOrd="0" destOrd="0" presId="urn:microsoft.com/office/officeart/2005/8/layout/vProcess5"/>
    <dgm:cxn modelId="{EE47FD37-EAD3-4647-8BB9-32A66A5B610B}" type="presParOf" srcId="{9554BFB9-A331-4491-B0C9-A4857295519B}" destId="{6D801776-50BB-4B94-81FF-889D09CB047E}" srcOrd="1" destOrd="0" presId="urn:microsoft.com/office/officeart/2005/8/layout/vProcess5"/>
    <dgm:cxn modelId="{D0A4C2F1-D7AA-4F07-92E9-4CE90924DB96}" type="presParOf" srcId="{9554BFB9-A331-4491-B0C9-A4857295519B}" destId="{2371C926-E8C7-43BA-80E0-CC177A0239B5}" srcOrd="2" destOrd="0" presId="urn:microsoft.com/office/officeart/2005/8/layout/vProcess5"/>
    <dgm:cxn modelId="{2F5A707A-0FF7-4863-92CA-7AA963C9DAA2}" type="presParOf" srcId="{9554BFB9-A331-4491-B0C9-A4857295519B}" destId="{A86E4760-8728-47D0-8501-D93F3CB70C7A}" srcOrd="3" destOrd="0" presId="urn:microsoft.com/office/officeart/2005/8/layout/vProcess5"/>
    <dgm:cxn modelId="{B608878D-067E-4FAA-8ECB-F0B3A3F07E0E}" type="presParOf" srcId="{9554BFB9-A331-4491-B0C9-A4857295519B}" destId="{F580921A-1FEC-46EA-8C18-9AE02F01667F}" srcOrd="4" destOrd="0" presId="urn:microsoft.com/office/officeart/2005/8/layout/vProcess5"/>
    <dgm:cxn modelId="{6446D570-DA25-4FF4-8140-40B92E2C6367}" type="presParOf" srcId="{9554BFB9-A331-4491-B0C9-A4857295519B}" destId="{BF8E5096-F35E-42C9-A195-9A26644DEB83}"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A287C0-5BFA-4FE3-B012-8C76107CC3D4}"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3978E30C-1461-4D0B-B9E2-8B463FECAFE4}">
      <dgm:prSet/>
      <dgm:spPr/>
      <dgm:t>
        <a:bodyPr/>
        <a:lstStyle/>
        <a:p>
          <a:r>
            <a:rPr lang="en-US" b="1"/>
            <a:t>-there  are 2 types ..</a:t>
          </a:r>
          <a:endParaRPr lang="en-US"/>
        </a:p>
      </dgm:t>
    </dgm:pt>
    <dgm:pt modelId="{8A9117EB-7701-4E51-841F-AC1B5A7E7DBF}" type="parTrans" cxnId="{7627963B-12EA-4377-A2A3-DCB175A94F1C}">
      <dgm:prSet/>
      <dgm:spPr/>
      <dgm:t>
        <a:bodyPr/>
        <a:lstStyle/>
        <a:p>
          <a:endParaRPr lang="en-US"/>
        </a:p>
      </dgm:t>
    </dgm:pt>
    <dgm:pt modelId="{B57A9B99-DEAA-4DF9-920E-5303811A5F1A}" type="sibTrans" cxnId="{7627963B-12EA-4377-A2A3-DCB175A94F1C}">
      <dgm:prSet/>
      <dgm:spPr/>
      <dgm:t>
        <a:bodyPr/>
        <a:lstStyle/>
        <a:p>
          <a:endParaRPr lang="en-US"/>
        </a:p>
      </dgm:t>
    </dgm:pt>
    <dgm:pt modelId="{CC87C3BE-2379-4B99-AD0E-F3506F0A8B43}">
      <dgm:prSet/>
      <dgm:spPr>
        <a:solidFill>
          <a:schemeClr val="accent2">
            <a:lumMod val="25000"/>
          </a:schemeClr>
        </a:solidFill>
      </dgm:spPr>
      <dgm:t>
        <a:bodyPr/>
        <a:lstStyle/>
        <a:p>
          <a:r>
            <a:rPr lang="en-US" b="1" dirty="0"/>
            <a:t>-Compile time polymorphism [static ]  </a:t>
          </a:r>
          <a:endParaRPr lang="en-US" dirty="0"/>
        </a:p>
      </dgm:t>
    </dgm:pt>
    <dgm:pt modelId="{AAA9F872-097D-4320-875A-EE1934AD7C81}" type="parTrans" cxnId="{991063D7-5FF2-46BE-9494-7EF7947CEEA9}">
      <dgm:prSet/>
      <dgm:spPr/>
      <dgm:t>
        <a:bodyPr/>
        <a:lstStyle/>
        <a:p>
          <a:endParaRPr lang="en-US"/>
        </a:p>
      </dgm:t>
    </dgm:pt>
    <dgm:pt modelId="{8D1C6FB3-4961-41AA-B8BA-0EF7EB89FA7A}" type="sibTrans" cxnId="{991063D7-5FF2-46BE-9494-7EF7947CEEA9}">
      <dgm:prSet/>
      <dgm:spPr/>
      <dgm:t>
        <a:bodyPr/>
        <a:lstStyle/>
        <a:p>
          <a:endParaRPr lang="en-US"/>
        </a:p>
      </dgm:t>
    </dgm:pt>
    <dgm:pt modelId="{89C5CA8B-48CC-4702-A47C-C590A2F34AE5}">
      <dgm:prSet/>
      <dgm:spPr>
        <a:solidFill>
          <a:schemeClr val="accent4">
            <a:lumMod val="75000"/>
          </a:schemeClr>
        </a:solidFill>
      </dgm:spPr>
      <dgm:t>
        <a:bodyPr/>
        <a:lstStyle/>
        <a:p>
          <a:r>
            <a:rPr lang="en-US" b="1"/>
            <a:t>as it's calling in compilation</a:t>
          </a:r>
          <a:r>
            <a:rPr lang="en-US"/>
            <a:t> </a:t>
          </a:r>
          <a:r>
            <a:rPr lang="en-US" b="1"/>
            <a:t>time itself</a:t>
          </a:r>
          <a:r>
            <a:rPr lang="en-US"/>
            <a:t> .</a:t>
          </a:r>
        </a:p>
      </dgm:t>
    </dgm:pt>
    <dgm:pt modelId="{09AFFA80-77E0-471C-AA1D-FA798C57EA40}" type="parTrans" cxnId="{1253D1AB-43AA-436B-B9B2-965D0EC6C912}">
      <dgm:prSet/>
      <dgm:spPr/>
      <dgm:t>
        <a:bodyPr/>
        <a:lstStyle/>
        <a:p>
          <a:endParaRPr lang="en-US"/>
        </a:p>
      </dgm:t>
    </dgm:pt>
    <dgm:pt modelId="{1BC5C2F4-DE5E-4F17-8535-AB63104E6052}" type="sibTrans" cxnId="{1253D1AB-43AA-436B-B9B2-965D0EC6C912}">
      <dgm:prSet/>
      <dgm:spPr/>
      <dgm:t>
        <a:bodyPr/>
        <a:lstStyle/>
        <a:p>
          <a:endParaRPr lang="en-US"/>
        </a:p>
      </dgm:t>
    </dgm:pt>
    <dgm:pt modelId="{784ABE25-6267-48C1-A67D-C812A2CAD3EC}">
      <dgm:prSet/>
      <dgm:spPr>
        <a:solidFill>
          <a:schemeClr val="accent2">
            <a:lumMod val="50000"/>
          </a:schemeClr>
        </a:solidFill>
      </dgm:spPr>
      <dgm:t>
        <a:bodyPr/>
        <a:lstStyle/>
        <a:p>
          <a:r>
            <a:rPr lang="en-US" b="1" dirty="0"/>
            <a:t>-R</a:t>
          </a:r>
          <a:r>
            <a:rPr lang="en-US" b="1" i="1" dirty="0"/>
            <a:t>untime</a:t>
          </a:r>
          <a:r>
            <a:rPr lang="en-US" b="1" dirty="0"/>
            <a:t> polymorphism  [dynamic ] </a:t>
          </a:r>
          <a:endParaRPr lang="en-US" dirty="0"/>
        </a:p>
      </dgm:t>
    </dgm:pt>
    <dgm:pt modelId="{1DBDB46A-92E6-4CF2-AEB9-FC68DBC9C052}" type="parTrans" cxnId="{577D543F-4A69-4043-A8B3-C641364004D9}">
      <dgm:prSet/>
      <dgm:spPr/>
      <dgm:t>
        <a:bodyPr/>
        <a:lstStyle/>
        <a:p>
          <a:endParaRPr lang="en-US"/>
        </a:p>
      </dgm:t>
    </dgm:pt>
    <dgm:pt modelId="{1E7E0398-004E-4111-8E91-8BA3471F1346}" type="sibTrans" cxnId="{577D543F-4A69-4043-A8B3-C641364004D9}">
      <dgm:prSet/>
      <dgm:spPr/>
      <dgm:t>
        <a:bodyPr/>
        <a:lstStyle/>
        <a:p>
          <a:endParaRPr lang="en-US"/>
        </a:p>
      </dgm:t>
    </dgm:pt>
    <dgm:pt modelId="{66152598-4F5E-4420-A965-F34C4CF63D10}">
      <dgm:prSet/>
      <dgm:spPr>
        <a:solidFill>
          <a:schemeClr val="accent5">
            <a:lumMod val="60000"/>
            <a:lumOff val="40000"/>
          </a:schemeClr>
        </a:solidFill>
      </dgm:spPr>
      <dgm:t>
        <a:bodyPr/>
        <a:lstStyle/>
        <a:p>
          <a:r>
            <a:rPr lang="en-US" b="1"/>
            <a:t>as it's calling in execution time .</a:t>
          </a:r>
          <a:endParaRPr lang="en-US"/>
        </a:p>
      </dgm:t>
    </dgm:pt>
    <dgm:pt modelId="{4D754397-CE44-449F-A9BD-C27F487F0DBE}" type="parTrans" cxnId="{E13C94DF-9D24-45BD-BA81-7B32111C7FD1}">
      <dgm:prSet/>
      <dgm:spPr/>
      <dgm:t>
        <a:bodyPr/>
        <a:lstStyle/>
        <a:p>
          <a:endParaRPr lang="en-US"/>
        </a:p>
      </dgm:t>
    </dgm:pt>
    <dgm:pt modelId="{8D271C4E-DAAE-44C2-B8F6-C59BBBDE2BC7}" type="sibTrans" cxnId="{E13C94DF-9D24-45BD-BA81-7B32111C7FD1}">
      <dgm:prSet/>
      <dgm:spPr/>
      <dgm:t>
        <a:bodyPr/>
        <a:lstStyle/>
        <a:p>
          <a:endParaRPr lang="en-US"/>
        </a:p>
      </dgm:t>
    </dgm:pt>
    <dgm:pt modelId="{E9DDEDB0-C8B5-4A3A-8B0E-0DD27DA4ED6F}" type="pres">
      <dgm:prSet presAssocID="{15A287C0-5BFA-4FE3-B012-8C76107CC3D4}" presName="outerComposite" presStyleCnt="0">
        <dgm:presLayoutVars>
          <dgm:chMax val="5"/>
          <dgm:dir/>
          <dgm:resizeHandles val="exact"/>
        </dgm:presLayoutVars>
      </dgm:prSet>
      <dgm:spPr/>
    </dgm:pt>
    <dgm:pt modelId="{9644540A-3B19-4B68-938E-D400825BB9B5}" type="pres">
      <dgm:prSet presAssocID="{15A287C0-5BFA-4FE3-B012-8C76107CC3D4}" presName="dummyMaxCanvas" presStyleCnt="0">
        <dgm:presLayoutVars/>
      </dgm:prSet>
      <dgm:spPr/>
    </dgm:pt>
    <dgm:pt modelId="{35B472C0-28C7-4591-B5BF-1533BEE698DF}" type="pres">
      <dgm:prSet presAssocID="{15A287C0-5BFA-4FE3-B012-8C76107CC3D4}" presName="FiveNodes_1" presStyleLbl="node1" presStyleIdx="0" presStyleCnt="5">
        <dgm:presLayoutVars>
          <dgm:bulletEnabled val="1"/>
        </dgm:presLayoutVars>
      </dgm:prSet>
      <dgm:spPr/>
    </dgm:pt>
    <dgm:pt modelId="{294C97AD-4073-42C9-9EAD-0F3C3CA14127}" type="pres">
      <dgm:prSet presAssocID="{15A287C0-5BFA-4FE3-B012-8C76107CC3D4}" presName="FiveNodes_2" presStyleLbl="node1" presStyleIdx="1" presStyleCnt="5">
        <dgm:presLayoutVars>
          <dgm:bulletEnabled val="1"/>
        </dgm:presLayoutVars>
      </dgm:prSet>
      <dgm:spPr/>
    </dgm:pt>
    <dgm:pt modelId="{497E308E-814B-45B8-99BF-FCCD981D9A6A}" type="pres">
      <dgm:prSet presAssocID="{15A287C0-5BFA-4FE3-B012-8C76107CC3D4}" presName="FiveNodes_3" presStyleLbl="node1" presStyleIdx="2" presStyleCnt="5">
        <dgm:presLayoutVars>
          <dgm:bulletEnabled val="1"/>
        </dgm:presLayoutVars>
      </dgm:prSet>
      <dgm:spPr/>
    </dgm:pt>
    <dgm:pt modelId="{3A5C0E76-4333-4016-B39B-51B6E23DB895}" type="pres">
      <dgm:prSet presAssocID="{15A287C0-5BFA-4FE3-B012-8C76107CC3D4}" presName="FiveNodes_4" presStyleLbl="node1" presStyleIdx="3" presStyleCnt="5">
        <dgm:presLayoutVars>
          <dgm:bulletEnabled val="1"/>
        </dgm:presLayoutVars>
      </dgm:prSet>
      <dgm:spPr/>
    </dgm:pt>
    <dgm:pt modelId="{55D36CEF-21EC-4368-828A-E854D6C7513E}" type="pres">
      <dgm:prSet presAssocID="{15A287C0-5BFA-4FE3-B012-8C76107CC3D4}" presName="FiveNodes_5" presStyleLbl="node1" presStyleIdx="4" presStyleCnt="5">
        <dgm:presLayoutVars>
          <dgm:bulletEnabled val="1"/>
        </dgm:presLayoutVars>
      </dgm:prSet>
      <dgm:spPr/>
    </dgm:pt>
    <dgm:pt modelId="{53F4DE97-BCB0-49FF-BB70-1C889B3800B4}" type="pres">
      <dgm:prSet presAssocID="{15A287C0-5BFA-4FE3-B012-8C76107CC3D4}" presName="FiveConn_1-2" presStyleLbl="fgAccFollowNode1" presStyleIdx="0" presStyleCnt="4">
        <dgm:presLayoutVars>
          <dgm:bulletEnabled val="1"/>
        </dgm:presLayoutVars>
      </dgm:prSet>
      <dgm:spPr/>
    </dgm:pt>
    <dgm:pt modelId="{7D21DDC1-B51D-4A76-9EAF-3D27B18469BA}" type="pres">
      <dgm:prSet presAssocID="{15A287C0-5BFA-4FE3-B012-8C76107CC3D4}" presName="FiveConn_2-3" presStyleLbl="fgAccFollowNode1" presStyleIdx="1" presStyleCnt="4">
        <dgm:presLayoutVars>
          <dgm:bulletEnabled val="1"/>
        </dgm:presLayoutVars>
      </dgm:prSet>
      <dgm:spPr/>
    </dgm:pt>
    <dgm:pt modelId="{869112B7-B2F2-4D2A-AAD6-41BB937861CF}" type="pres">
      <dgm:prSet presAssocID="{15A287C0-5BFA-4FE3-B012-8C76107CC3D4}" presName="FiveConn_3-4" presStyleLbl="fgAccFollowNode1" presStyleIdx="2" presStyleCnt="4">
        <dgm:presLayoutVars>
          <dgm:bulletEnabled val="1"/>
        </dgm:presLayoutVars>
      </dgm:prSet>
      <dgm:spPr/>
    </dgm:pt>
    <dgm:pt modelId="{F8C99DBA-D9EC-40B7-97EE-C3D9EA85C142}" type="pres">
      <dgm:prSet presAssocID="{15A287C0-5BFA-4FE3-B012-8C76107CC3D4}" presName="FiveConn_4-5" presStyleLbl="fgAccFollowNode1" presStyleIdx="3" presStyleCnt="4">
        <dgm:presLayoutVars>
          <dgm:bulletEnabled val="1"/>
        </dgm:presLayoutVars>
      </dgm:prSet>
      <dgm:spPr/>
    </dgm:pt>
    <dgm:pt modelId="{8E73B33C-67FA-493B-B69C-202C43EC66E0}" type="pres">
      <dgm:prSet presAssocID="{15A287C0-5BFA-4FE3-B012-8C76107CC3D4}" presName="FiveNodes_1_text" presStyleLbl="node1" presStyleIdx="4" presStyleCnt="5">
        <dgm:presLayoutVars>
          <dgm:bulletEnabled val="1"/>
        </dgm:presLayoutVars>
      </dgm:prSet>
      <dgm:spPr/>
    </dgm:pt>
    <dgm:pt modelId="{A6B37872-805D-4B93-A7B0-2E6954B04D60}" type="pres">
      <dgm:prSet presAssocID="{15A287C0-5BFA-4FE3-B012-8C76107CC3D4}" presName="FiveNodes_2_text" presStyleLbl="node1" presStyleIdx="4" presStyleCnt="5">
        <dgm:presLayoutVars>
          <dgm:bulletEnabled val="1"/>
        </dgm:presLayoutVars>
      </dgm:prSet>
      <dgm:spPr/>
    </dgm:pt>
    <dgm:pt modelId="{D3C7BBE6-2B92-4075-8AB5-839BCE5C578A}" type="pres">
      <dgm:prSet presAssocID="{15A287C0-5BFA-4FE3-B012-8C76107CC3D4}" presName="FiveNodes_3_text" presStyleLbl="node1" presStyleIdx="4" presStyleCnt="5">
        <dgm:presLayoutVars>
          <dgm:bulletEnabled val="1"/>
        </dgm:presLayoutVars>
      </dgm:prSet>
      <dgm:spPr/>
    </dgm:pt>
    <dgm:pt modelId="{F3A4029F-F41D-4CAB-BE10-C383224FC114}" type="pres">
      <dgm:prSet presAssocID="{15A287C0-5BFA-4FE3-B012-8C76107CC3D4}" presName="FiveNodes_4_text" presStyleLbl="node1" presStyleIdx="4" presStyleCnt="5">
        <dgm:presLayoutVars>
          <dgm:bulletEnabled val="1"/>
        </dgm:presLayoutVars>
      </dgm:prSet>
      <dgm:spPr/>
    </dgm:pt>
    <dgm:pt modelId="{E45DDEE6-2B43-4917-8BEA-70DED557FE3C}" type="pres">
      <dgm:prSet presAssocID="{15A287C0-5BFA-4FE3-B012-8C76107CC3D4}" presName="FiveNodes_5_text" presStyleLbl="node1" presStyleIdx="4" presStyleCnt="5">
        <dgm:presLayoutVars>
          <dgm:bulletEnabled val="1"/>
        </dgm:presLayoutVars>
      </dgm:prSet>
      <dgm:spPr/>
    </dgm:pt>
  </dgm:ptLst>
  <dgm:cxnLst>
    <dgm:cxn modelId="{0B1C9109-5760-4D6F-B619-749E1CA7EAE2}" type="presOf" srcId="{1E7E0398-004E-4111-8E91-8BA3471F1346}" destId="{F8C99DBA-D9EC-40B7-97EE-C3D9EA85C142}" srcOrd="0" destOrd="0" presId="urn:microsoft.com/office/officeart/2005/8/layout/vProcess5"/>
    <dgm:cxn modelId="{0C9E422C-F6FF-414A-A921-EC8827954341}" type="presOf" srcId="{8D1C6FB3-4961-41AA-B8BA-0EF7EB89FA7A}" destId="{7D21DDC1-B51D-4A76-9EAF-3D27B18469BA}" srcOrd="0" destOrd="0" presId="urn:microsoft.com/office/officeart/2005/8/layout/vProcess5"/>
    <dgm:cxn modelId="{C7821D33-26FB-4E1C-8769-963A7E0F8B3E}" type="presOf" srcId="{89C5CA8B-48CC-4702-A47C-C590A2F34AE5}" destId="{497E308E-814B-45B8-99BF-FCCD981D9A6A}" srcOrd="0" destOrd="0" presId="urn:microsoft.com/office/officeart/2005/8/layout/vProcess5"/>
    <dgm:cxn modelId="{7627963B-12EA-4377-A2A3-DCB175A94F1C}" srcId="{15A287C0-5BFA-4FE3-B012-8C76107CC3D4}" destId="{3978E30C-1461-4D0B-B9E2-8B463FECAFE4}" srcOrd="0" destOrd="0" parTransId="{8A9117EB-7701-4E51-841F-AC1B5A7E7DBF}" sibTransId="{B57A9B99-DEAA-4DF9-920E-5303811A5F1A}"/>
    <dgm:cxn modelId="{577D543F-4A69-4043-A8B3-C641364004D9}" srcId="{15A287C0-5BFA-4FE3-B012-8C76107CC3D4}" destId="{784ABE25-6267-48C1-A67D-C812A2CAD3EC}" srcOrd="3" destOrd="0" parTransId="{1DBDB46A-92E6-4CF2-AEB9-FC68DBC9C052}" sibTransId="{1E7E0398-004E-4111-8E91-8BA3471F1346}"/>
    <dgm:cxn modelId="{6D44255B-21E0-4DBD-991B-CCD1FD927264}" type="presOf" srcId="{784ABE25-6267-48C1-A67D-C812A2CAD3EC}" destId="{F3A4029F-F41D-4CAB-BE10-C383224FC114}" srcOrd="1" destOrd="0" presId="urn:microsoft.com/office/officeart/2005/8/layout/vProcess5"/>
    <dgm:cxn modelId="{813C155F-9B64-4329-95BC-F1EAD09D51A9}" type="presOf" srcId="{3978E30C-1461-4D0B-B9E2-8B463FECAFE4}" destId="{8E73B33C-67FA-493B-B69C-202C43EC66E0}" srcOrd="1" destOrd="0" presId="urn:microsoft.com/office/officeart/2005/8/layout/vProcess5"/>
    <dgm:cxn modelId="{9073AF67-448E-414D-A387-83429118D1EB}" type="presOf" srcId="{CC87C3BE-2379-4B99-AD0E-F3506F0A8B43}" destId="{294C97AD-4073-42C9-9EAD-0F3C3CA14127}" srcOrd="0" destOrd="0" presId="urn:microsoft.com/office/officeart/2005/8/layout/vProcess5"/>
    <dgm:cxn modelId="{67E40B49-5504-4070-9A4D-A9A5A69E3E1F}" type="presOf" srcId="{CC87C3BE-2379-4B99-AD0E-F3506F0A8B43}" destId="{A6B37872-805D-4B93-A7B0-2E6954B04D60}" srcOrd="1" destOrd="0" presId="urn:microsoft.com/office/officeart/2005/8/layout/vProcess5"/>
    <dgm:cxn modelId="{8B9BE46A-DA3D-4281-8B38-14D039983D8F}" type="presOf" srcId="{66152598-4F5E-4420-A965-F34C4CF63D10}" destId="{E45DDEE6-2B43-4917-8BEA-70DED557FE3C}" srcOrd="1" destOrd="0" presId="urn:microsoft.com/office/officeart/2005/8/layout/vProcess5"/>
    <dgm:cxn modelId="{6DF1A571-F28F-4F90-9C2D-89B9116ABA18}" type="presOf" srcId="{3978E30C-1461-4D0B-B9E2-8B463FECAFE4}" destId="{35B472C0-28C7-4591-B5BF-1533BEE698DF}" srcOrd="0" destOrd="0" presId="urn:microsoft.com/office/officeart/2005/8/layout/vProcess5"/>
    <dgm:cxn modelId="{050A417B-507E-46F3-A3B4-D81E2F793A82}" type="presOf" srcId="{89C5CA8B-48CC-4702-A47C-C590A2F34AE5}" destId="{D3C7BBE6-2B92-4075-8AB5-839BCE5C578A}" srcOrd="1" destOrd="0" presId="urn:microsoft.com/office/officeart/2005/8/layout/vProcess5"/>
    <dgm:cxn modelId="{1253D1AB-43AA-436B-B9B2-965D0EC6C912}" srcId="{15A287C0-5BFA-4FE3-B012-8C76107CC3D4}" destId="{89C5CA8B-48CC-4702-A47C-C590A2F34AE5}" srcOrd="2" destOrd="0" parTransId="{09AFFA80-77E0-471C-AA1D-FA798C57EA40}" sibTransId="{1BC5C2F4-DE5E-4F17-8535-AB63104E6052}"/>
    <dgm:cxn modelId="{E25EEEAE-1F8C-4E30-8C2B-6BCE7D92D830}" type="presOf" srcId="{B57A9B99-DEAA-4DF9-920E-5303811A5F1A}" destId="{53F4DE97-BCB0-49FF-BB70-1C889B3800B4}" srcOrd="0" destOrd="0" presId="urn:microsoft.com/office/officeart/2005/8/layout/vProcess5"/>
    <dgm:cxn modelId="{C0EA60BB-C052-4573-AAEC-EAC2012ED580}" type="presOf" srcId="{1BC5C2F4-DE5E-4F17-8535-AB63104E6052}" destId="{869112B7-B2F2-4D2A-AAD6-41BB937861CF}" srcOrd="0" destOrd="0" presId="urn:microsoft.com/office/officeart/2005/8/layout/vProcess5"/>
    <dgm:cxn modelId="{7D3878BF-F65B-4B06-B647-0E743AEE6117}" type="presOf" srcId="{66152598-4F5E-4420-A965-F34C4CF63D10}" destId="{55D36CEF-21EC-4368-828A-E854D6C7513E}" srcOrd="0" destOrd="0" presId="urn:microsoft.com/office/officeart/2005/8/layout/vProcess5"/>
    <dgm:cxn modelId="{07B9DAD2-975A-4118-863E-2E5A8D86648E}" type="presOf" srcId="{784ABE25-6267-48C1-A67D-C812A2CAD3EC}" destId="{3A5C0E76-4333-4016-B39B-51B6E23DB895}" srcOrd="0" destOrd="0" presId="urn:microsoft.com/office/officeart/2005/8/layout/vProcess5"/>
    <dgm:cxn modelId="{991063D7-5FF2-46BE-9494-7EF7947CEEA9}" srcId="{15A287C0-5BFA-4FE3-B012-8C76107CC3D4}" destId="{CC87C3BE-2379-4B99-AD0E-F3506F0A8B43}" srcOrd="1" destOrd="0" parTransId="{AAA9F872-097D-4320-875A-EE1934AD7C81}" sibTransId="{8D1C6FB3-4961-41AA-B8BA-0EF7EB89FA7A}"/>
    <dgm:cxn modelId="{E13C94DF-9D24-45BD-BA81-7B32111C7FD1}" srcId="{15A287C0-5BFA-4FE3-B012-8C76107CC3D4}" destId="{66152598-4F5E-4420-A965-F34C4CF63D10}" srcOrd="4" destOrd="0" parTransId="{4D754397-CE44-449F-A9BD-C27F487F0DBE}" sibTransId="{8D271C4E-DAAE-44C2-B8F6-C59BBBDE2BC7}"/>
    <dgm:cxn modelId="{B89108E0-2959-4190-802D-304BD866FD87}" type="presOf" srcId="{15A287C0-5BFA-4FE3-B012-8C76107CC3D4}" destId="{E9DDEDB0-C8B5-4A3A-8B0E-0DD27DA4ED6F}" srcOrd="0" destOrd="0" presId="urn:microsoft.com/office/officeart/2005/8/layout/vProcess5"/>
    <dgm:cxn modelId="{DAB3A24F-F7DB-4BF9-ADC0-70873201AC83}" type="presParOf" srcId="{E9DDEDB0-C8B5-4A3A-8B0E-0DD27DA4ED6F}" destId="{9644540A-3B19-4B68-938E-D400825BB9B5}" srcOrd="0" destOrd="0" presId="urn:microsoft.com/office/officeart/2005/8/layout/vProcess5"/>
    <dgm:cxn modelId="{2EC22803-37B6-4E62-894F-4E630FC53C04}" type="presParOf" srcId="{E9DDEDB0-C8B5-4A3A-8B0E-0DD27DA4ED6F}" destId="{35B472C0-28C7-4591-B5BF-1533BEE698DF}" srcOrd="1" destOrd="0" presId="urn:microsoft.com/office/officeart/2005/8/layout/vProcess5"/>
    <dgm:cxn modelId="{2D33E726-F4E0-4F1E-A7D7-93D7FC4332A1}" type="presParOf" srcId="{E9DDEDB0-C8B5-4A3A-8B0E-0DD27DA4ED6F}" destId="{294C97AD-4073-42C9-9EAD-0F3C3CA14127}" srcOrd="2" destOrd="0" presId="urn:microsoft.com/office/officeart/2005/8/layout/vProcess5"/>
    <dgm:cxn modelId="{74F908FA-63BD-4956-8B54-A945E04E2BED}" type="presParOf" srcId="{E9DDEDB0-C8B5-4A3A-8B0E-0DD27DA4ED6F}" destId="{497E308E-814B-45B8-99BF-FCCD981D9A6A}" srcOrd="3" destOrd="0" presId="urn:microsoft.com/office/officeart/2005/8/layout/vProcess5"/>
    <dgm:cxn modelId="{211B4D12-A869-4FD2-B881-FDE875738D34}" type="presParOf" srcId="{E9DDEDB0-C8B5-4A3A-8B0E-0DD27DA4ED6F}" destId="{3A5C0E76-4333-4016-B39B-51B6E23DB895}" srcOrd="4" destOrd="0" presId="urn:microsoft.com/office/officeart/2005/8/layout/vProcess5"/>
    <dgm:cxn modelId="{6620CA76-0D1E-48FE-8BEB-E870C290EC9F}" type="presParOf" srcId="{E9DDEDB0-C8B5-4A3A-8B0E-0DD27DA4ED6F}" destId="{55D36CEF-21EC-4368-828A-E854D6C7513E}" srcOrd="5" destOrd="0" presId="urn:microsoft.com/office/officeart/2005/8/layout/vProcess5"/>
    <dgm:cxn modelId="{68997927-161F-4ABE-BEFA-E681EDE3E9DC}" type="presParOf" srcId="{E9DDEDB0-C8B5-4A3A-8B0E-0DD27DA4ED6F}" destId="{53F4DE97-BCB0-49FF-BB70-1C889B3800B4}" srcOrd="6" destOrd="0" presId="urn:microsoft.com/office/officeart/2005/8/layout/vProcess5"/>
    <dgm:cxn modelId="{8BA05D6B-DAC5-4117-A57A-7B6F5889C4BB}" type="presParOf" srcId="{E9DDEDB0-C8B5-4A3A-8B0E-0DD27DA4ED6F}" destId="{7D21DDC1-B51D-4A76-9EAF-3D27B18469BA}" srcOrd="7" destOrd="0" presId="urn:microsoft.com/office/officeart/2005/8/layout/vProcess5"/>
    <dgm:cxn modelId="{46E35760-5278-4486-9A76-E1B9A1042128}" type="presParOf" srcId="{E9DDEDB0-C8B5-4A3A-8B0E-0DD27DA4ED6F}" destId="{869112B7-B2F2-4D2A-AAD6-41BB937861CF}" srcOrd="8" destOrd="0" presId="urn:microsoft.com/office/officeart/2005/8/layout/vProcess5"/>
    <dgm:cxn modelId="{5A3B77EC-CE3F-4C53-B914-953FF1CAADDC}" type="presParOf" srcId="{E9DDEDB0-C8B5-4A3A-8B0E-0DD27DA4ED6F}" destId="{F8C99DBA-D9EC-40B7-97EE-C3D9EA85C142}" srcOrd="9" destOrd="0" presId="urn:microsoft.com/office/officeart/2005/8/layout/vProcess5"/>
    <dgm:cxn modelId="{6504CC0F-4C1A-4B7D-8258-0E4C2AAFE777}" type="presParOf" srcId="{E9DDEDB0-C8B5-4A3A-8B0E-0DD27DA4ED6F}" destId="{8E73B33C-67FA-493B-B69C-202C43EC66E0}" srcOrd="10" destOrd="0" presId="urn:microsoft.com/office/officeart/2005/8/layout/vProcess5"/>
    <dgm:cxn modelId="{F5186951-BA0A-4E5C-8EAF-232456E2E791}" type="presParOf" srcId="{E9DDEDB0-C8B5-4A3A-8B0E-0DD27DA4ED6F}" destId="{A6B37872-805D-4B93-A7B0-2E6954B04D60}" srcOrd="11" destOrd="0" presId="urn:microsoft.com/office/officeart/2005/8/layout/vProcess5"/>
    <dgm:cxn modelId="{F47B6851-42D0-4C29-BF2B-E094B2F935AA}" type="presParOf" srcId="{E9DDEDB0-C8B5-4A3A-8B0E-0DD27DA4ED6F}" destId="{D3C7BBE6-2B92-4075-8AB5-839BCE5C578A}" srcOrd="12" destOrd="0" presId="urn:microsoft.com/office/officeart/2005/8/layout/vProcess5"/>
    <dgm:cxn modelId="{F16530C8-E38C-4BF5-83F3-1DD6F7A1DFEA}" type="presParOf" srcId="{E9DDEDB0-C8B5-4A3A-8B0E-0DD27DA4ED6F}" destId="{F3A4029F-F41D-4CAB-BE10-C383224FC114}" srcOrd="13" destOrd="0" presId="urn:microsoft.com/office/officeart/2005/8/layout/vProcess5"/>
    <dgm:cxn modelId="{67D6ED97-4EB8-4604-BC24-1FD40919567D}" type="presParOf" srcId="{E9DDEDB0-C8B5-4A3A-8B0E-0DD27DA4ED6F}" destId="{E45DDEE6-2B43-4917-8BEA-70DED557FE3C}"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BF1702-7F1D-43C2-937C-A8862902BE4F}"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CADFAFCB-0D18-44F1-B17C-A5526A9E0444}">
      <dgm:prSet/>
      <dgm:spPr/>
      <dgm:t>
        <a:bodyPr/>
        <a:lstStyle/>
        <a:p>
          <a:r>
            <a:rPr lang="en-US"/>
            <a:t>If your code re-useable ,maintenable, more protected ,effective ,flexible ,better in performance ,well organized and well ….</a:t>
          </a:r>
        </a:p>
      </dgm:t>
    </dgm:pt>
    <dgm:pt modelId="{FD38D53F-E5AA-4C6A-9E4F-95C1822A5EF0}" type="parTrans" cxnId="{F4D14A05-5B1E-4EB3-AF5C-166496B236F3}">
      <dgm:prSet/>
      <dgm:spPr/>
      <dgm:t>
        <a:bodyPr/>
        <a:lstStyle/>
        <a:p>
          <a:endParaRPr lang="en-US"/>
        </a:p>
      </dgm:t>
    </dgm:pt>
    <dgm:pt modelId="{429D2857-EACE-42B7-B76B-7FB528E298CA}" type="sibTrans" cxnId="{F4D14A05-5B1E-4EB3-AF5C-166496B236F3}">
      <dgm:prSet/>
      <dgm:spPr/>
      <dgm:t>
        <a:bodyPr/>
        <a:lstStyle/>
        <a:p>
          <a:endParaRPr lang="en-US"/>
        </a:p>
      </dgm:t>
    </dgm:pt>
    <dgm:pt modelId="{534B0F67-FBF8-4F8F-9B00-28564BCC1797}">
      <dgm:prSet/>
      <dgm:spPr/>
      <dgm:t>
        <a:bodyPr/>
        <a:lstStyle/>
        <a:p>
          <a:r>
            <a:rPr lang="en-US"/>
            <a:t>Just use OOP in your code !.</a:t>
          </a:r>
        </a:p>
      </dgm:t>
    </dgm:pt>
    <dgm:pt modelId="{B291EAEC-31C9-497F-8DC8-FFD9F24E9DFB}" type="parTrans" cxnId="{DE2CF26C-4749-443F-B9F8-6BF83387EEB6}">
      <dgm:prSet/>
      <dgm:spPr/>
      <dgm:t>
        <a:bodyPr/>
        <a:lstStyle/>
        <a:p>
          <a:endParaRPr lang="en-US"/>
        </a:p>
      </dgm:t>
    </dgm:pt>
    <dgm:pt modelId="{23AE1046-F93C-478E-9709-54A0E16255A7}" type="sibTrans" cxnId="{DE2CF26C-4749-443F-B9F8-6BF83387EEB6}">
      <dgm:prSet/>
      <dgm:spPr/>
      <dgm:t>
        <a:bodyPr/>
        <a:lstStyle/>
        <a:p>
          <a:endParaRPr lang="en-US"/>
        </a:p>
      </dgm:t>
    </dgm:pt>
    <dgm:pt modelId="{6AC1467F-13C9-4615-AE85-63223FC26752}" type="pres">
      <dgm:prSet presAssocID="{25BF1702-7F1D-43C2-937C-A8862902BE4F}" presName="hierChild1" presStyleCnt="0">
        <dgm:presLayoutVars>
          <dgm:chPref val="1"/>
          <dgm:dir/>
          <dgm:animOne val="branch"/>
          <dgm:animLvl val="lvl"/>
          <dgm:resizeHandles/>
        </dgm:presLayoutVars>
      </dgm:prSet>
      <dgm:spPr/>
    </dgm:pt>
    <dgm:pt modelId="{A04567AD-F1FC-402E-8967-12483F40BC76}" type="pres">
      <dgm:prSet presAssocID="{CADFAFCB-0D18-44F1-B17C-A5526A9E0444}" presName="hierRoot1" presStyleCnt="0"/>
      <dgm:spPr/>
    </dgm:pt>
    <dgm:pt modelId="{53A3AF7A-CBBC-4B87-9B6E-8F605FD49DDF}" type="pres">
      <dgm:prSet presAssocID="{CADFAFCB-0D18-44F1-B17C-A5526A9E0444}" presName="composite" presStyleCnt="0"/>
      <dgm:spPr/>
    </dgm:pt>
    <dgm:pt modelId="{E78DF26C-B56C-44CE-9159-672DE5F3AFA4}" type="pres">
      <dgm:prSet presAssocID="{CADFAFCB-0D18-44F1-B17C-A5526A9E0444}" presName="background" presStyleLbl="node0" presStyleIdx="0" presStyleCnt="2"/>
      <dgm:spPr/>
    </dgm:pt>
    <dgm:pt modelId="{EB0198FB-76E3-4C41-90BB-1F4B8B37BF98}" type="pres">
      <dgm:prSet presAssocID="{CADFAFCB-0D18-44F1-B17C-A5526A9E0444}" presName="text" presStyleLbl="fgAcc0" presStyleIdx="0" presStyleCnt="2">
        <dgm:presLayoutVars>
          <dgm:chPref val="3"/>
        </dgm:presLayoutVars>
      </dgm:prSet>
      <dgm:spPr/>
    </dgm:pt>
    <dgm:pt modelId="{BE4CEFA0-57DD-4738-A5EB-298E5AC02D4C}" type="pres">
      <dgm:prSet presAssocID="{CADFAFCB-0D18-44F1-B17C-A5526A9E0444}" presName="hierChild2" presStyleCnt="0"/>
      <dgm:spPr/>
    </dgm:pt>
    <dgm:pt modelId="{0C51EF39-3DAB-4275-9359-6BA356397B2E}" type="pres">
      <dgm:prSet presAssocID="{534B0F67-FBF8-4F8F-9B00-28564BCC1797}" presName="hierRoot1" presStyleCnt="0"/>
      <dgm:spPr/>
    </dgm:pt>
    <dgm:pt modelId="{C0257DE6-2933-42DD-A43F-AB7924C52DBB}" type="pres">
      <dgm:prSet presAssocID="{534B0F67-FBF8-4F8F-9B00-28564BCC1797}" presName="composite" presStyleCnt="0"/>
      <dgm:spPr/>
    </dgm:pt>
    <dgm:pt modelId="{01801E2D-D9EB-4C56-AB55-825AAE501CE2}" type="pres">
      <dgm:prSet presAssocID="{534B0F67-FBF8-4F8F-9B00-28564BCC1797}" presName="background" presStyleLbl="node0" presStyleIdx="1" presStyleCnt="2"/>
      <dgm:spPr/>
    </dgm:pt>
    <dgm:pt modelId="{1032A912-A6DE-446E-B277-61D50C0DB8A7}" type="pres">
      <dgm:prSet presAssocID="{534B0F67-FBF8-4F8F-9B00-28564BCC1797}" presName="text" presStyleLbl="fgAcc0" presStyleIdx="1" presStyleCnt="2">
        <dgm:presLayoutVars>
          <dgm:chPref val="3"/>
        </dgm:presLayoutVars>
      </dgm:prSet>
      <dgm:spPr/>
    </dgm:pt>
    <dgm:pt modelId="{8BBA5C51-E0BA-40ED-AD16-E0484B2DBE4F}" type="pres">
      <dgm:prSet presAssocID="{534B0F67-FBF8-4F8F-9B00-28564BCC1797}" presName="hierChild2" presStyleCnt="0"/>
      <dgm:spPr/>
    </dgm:pt>
  </dgm:ptLst>
  <dgm:cxnLst>
    <dgm:cxn modelId="{F4D14A05-5B1E-4EB3-AF5C-166496B236F3}" srcId="{25BF1702-7F1D-43C2-937C-A8862902BE4F}" destId="{CADFAFCB-0D18-44F1-B17C-A5526A9E0444}" srcOrd="0" destOrd="0" parTransId="{FD38D53F-E5AA-4C6A-9E4F-95C1822A5EF0}" sibTransId="{429D2857-EACE-42B7-B76B-7FB528E298CA}"/>
    <dgm:cxn modelId="{7EC5A165-3FBF-4AC1-B80E-FFB00B864C7C}" type="presOf" srcId="{25BF1702-7F1D-43C2-937C-A8862902BE4F}" destId="{6AC1467F-13C9-4615-AE85-63223FC26752}" srcOrd="0" destOrd="0" presId="urn:microsoft.com/office/officeart/2005/8/layout/hierarchy1"/>
    <dgm:cxn modelId="{DE2CF26C-4749-443F-B9F8-6BF83387EEB6}" srcId="{25BF1702-7F1D-43C2-937C-A8862902BE4F}" destId="{534B0F67-FBF8-4F8F-9B00-28564BCC1797}" srcOrd="1" destOrd="0" parTransId="{B291EAEC-31C9-497F-8DC8-FFD9F24E9DFB}" sibTransId="{23AE1046-F93C-478E-9709-54A0E16255A7}"/>
    <dgm:cxn modelId="{20FFCF74-440D-4FC1-9C59-7C8ECE1C2CF9}" type="presOf" srcId="{CADFAFCB-0D18-44F1-B17C-A5526A9E0444}" destId="{EB0198FB-76E3-4C41-90BB-1F4B8B37BF98}" srcOrd="0" destOrd="0" presId="urn:microsoft.com/office/officeart/2005/8/layout/hierarchy1"/>
    <dgm:cxn modelId="{067E5CBF-563C-4AF6-AA44-FAB13092B76B}" type="presOf" srcId="{534B0F67-FBF8-4F8F-9B00-28564BCC1797}" destId="{1032A912-A6DE-446E-B277-61D50C0DB8A7}" srcOrd="0" destOrd="0" presId="urn:microsoft.com/office/officeart/2005/8/layout/hierarchy1"/>
    <dgm:cxn modelId="{F2334151-BA6B-43E4-A763-823F75B9FCFA}" type="presParOf" srcId="{6AC1467F-13C9-4615-AE85-63223FC26752}" destId="{A04567AD-F1FC-402E-8967-12483F40BC76}" srcOrd="0" destOrd="0" presId="urn:microsoft.com/office/officeart/2005/8/layout/hierarchy1"/>
    <dgm:cxn modelId="{7A2CDDDA-6BA4-429D-A480-60EDAEA779DE}" type="presParOf" srcId="{A04567AD-F1FC-402E-8967-12483F40BC76}" destId="{53A3AF7A-CBBC-4B87-9B6E-8F605FD49DDF}" srcOrd="0" destOrd="0" presId="urn:microsoft.com/office/officeart/2005/8/layout/hierarchy1"/>
    <dgm:cxn modelId="{30A62F1B-BBB0-4AD0-A894-DC022213F30A}" type="presParOf" srcId="{53A3AF7A-CBBC-4B87-9B6E-8F605FD49DDF}" destId="{E78DF26C-B56C-44CE-9159-672DE5F3AFA4}" srcOrd="0" destOrd="0" presId="urn:microsoft.com/office/officeart/2005/8/layout/hierarchy1"/>
    <dgm:cxn modelId="{5961A940-6815-4B00-913A-EC07FECD52FF}" type="presParOf" srcId="{53A3AF7A-CBBC-4B87-9B6E-8F605FD49DDF}" destId="{EB0198FB-76E3-4C41-90BB-1F4B8B37BF98}" srcOrd="1" destOrd="0" presId="urn:microsoft.com/office/officeart/2005/8/layout/hierarchy1"/>
    <dgm:cxn modelId="{43A150CE-20F4-420D-80D0-ABFC456F96D2}" type="presParOf" srcId="{A04567AD-F1FC-402E-8967-12483F40BC76}" destId="{BE4CEFA0-57DD-4738-A5EB-298E5AC02D4C}" srcOrd="1" destOrd="0" presId="urn:microsoft.com/office/officeart/2005/8/layout/hierarchy1"/>
    <dgm:cxn modelId="{D3561081-989A-4A1D-B08E-D61A9CA98CDE}" type="presParOf" srcId="{6AC1467F-13C9-4615-AE85-63223FC26752}" destId="{0C51EF39-3DAB-4275-9359-6BA356397B2E}" srcOrd="1" destOrd="0" presId="urn:microsoft.com/office/officeart/2005/8/layout/hierarchy1"/>
    <dgm:cxn modelId="{D1987B73-E3ED-4B4A-97A4-1809F47E6566}" type="presParOf" srcId="{0C51EF39-3DAB-4275-9359-6BA356397B2E}" destId="{C0257DE6-2933-42DD-A43F-AB7924C52DBB}" srcOrd="0" destOrd="0" presId="urn:microsoft.com/office/officeart/2005/8/layout/hierarchy1"/>
    <dgm:cxn modelId="{C9C6A2A4-A5CB-4CDA-9477-798E50F01343}" type="presParOf" srcId="{C0257DE6-2933-42DD-A43F-AB7924C52DBB}" destId="{01801E2D-D9EB-4C56-AB55-825AAE501CE2}" srcOrd="0" destOrd="0" presId="urn:microsoft.com/office/officeart/2005/8/layout/hierarchy1"/>
    <dgm:cxn modelId="{C48AF36B-0EBC-43B7-90B2-AF7C78A6D4F0}" type="presParOf" srcId="{C0257DE6-2933-42DD-A43F-AB7924C52DBB}" destId="{1032A912-A6DE-446E-B277-61D50C0DB8A7}" srcOrd="1" destOrd="0" presId="urn:microsoft.com/office/officeart/2005/8/layout/hierarchy1"/>
    <dgm:cxn modelId="{067ACCDE-8B13-41FB-92B3-6EDE591BE399}" type="presParOf" srcId="{0C51EF39-3DAB-4275-9359-6BA356397B2E}" destId="{8BBA5C51-E0BA-40ED-AD16-E0484B2DBE4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140019-8A57-4C78-8D5C-F7ACC0C109C2}">
      <dsp:nvSpPr>
        <dsp:cNvPr id="0" name=""/>
        <dsp:cNvSpPr/>
      </dsp:nvSpPr>
      <dsp:spPr>
        <a:xfrm>
          <a:off x="2864" y="925964"/>
          <a:ext cx="2045606" cy="12989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F92270-816C-48F0-A75B-BDAB37A4F18B}">
      <dsp:nvSpPr>
        <dsp:cNvPr id="0" name=""/>
        <dsp:cNvSpPr/>
      </dsp:nvSpPr>
      <dsp:spPr>
        <a:xfrm>
          <a:off x="230154" y="1141890"/>
          <a:ext cx="2045606" cy="12989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Inheritance </a:t>
          </a:r>
        </a:p>
      </dsp:txBody>
      <dsp:txXfrm>
        <a:off x="268199" y="1179935"/>
        <a:ext cx="1969516" cy="1222869"/>
      </dsp:txXfrm>
    </dsp:sp>
    <dsp:sp modelId="{B5E6425C-06BF-4B9A-9EF8-758F68B6BD5D}">
      <dsp:nvSpPr>
        <dsp:cNvPr id="0" name=""/>
        <dsp:cNvSpPr/>
      </dsp:nvSpPr>
      <dsp:spPr>
        <a:xfrm>
          <a:off x="2503050" y="925964"/>
          <a:ext cx="2045606" cy="12989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664719-1BA9-4016-8D0E-72A7C89F1784}">
      <dsp:nvSpPr>
        <dsp:cNvPr id="0" name=""/>
        <dsp:cNvSpPr/>
      </dsp:nvSpPr>
      <dsp:spPr>
        <a:xfrm>
          <a:off x="2730339" y="1141890"/>
          <a:ext cx="2045606" cy="12989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encapsulation </a:t>
          </a:r>
        </a:p>
      </dsp:txBody>
      <dsp:txXfrm>
        <a:off x="2768384" y="1179935"/>
        <a:ext cx="1969516" cy="1222869"/>
      </dsp:txXfrm>
    </dsp:sp>
    <dsp:sp modelId="{483F0B5D-6455-4C7A-BC58-687F552F916E}">
      <dsp:nvSpPr>
        <dsp:cNvPr id="0" name=""/>
        <dsp:cNvSpPr/>
      </dsp:nvSpPr>
      <dsp:spPr>
        <a:xfrm>
          <a:off x="5003235" y="925964"/>
          <a:ext cx="2045606" cy="12989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B63BDC-580C-49BF-AF13-17204B7A10B3}">
      <dsp:nvSpPr>
        <dsp:cNvPr id="0" name=""/>
        <dsp:cNvSpPr/>
      </dsp:nvSpPr>
      <dsp:spPr>
        <a:xfrm>
          <a:off x="5230525" y="1141890"/>
          <a:ext cx="2045606" cy="12989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Abstraction </a:t>
          </a:r>
        </a:p>
      </dsp:txBody>
      <dsp:txXfrm>
        <a:off x="5268570" y="1179935"/>
        <a:ext cx="1969516" cy="1222869"/>
      </dsp:txXfrm>
    </dsp:sp>
    <dsp:sp modelId="{CC186876-0FCD-419E-A3B7-15637D467781}">
      <dsp:nvSpPr>
        <dsp:cNvPr id="0" name=""/>
        <dsp:cNvSpPr/>
      </dsp:nvSpPr>
      <dsp:spPr>
        <a:xfrm>
          <a:off x="7503421" y="925964"/>
          <a:ext cx="2045606" cy="12989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91BDD6-6039-4BB5-A924-5A349379ED67}">
      <dsp:nvSpPr>
        <dsp:cNvPr id="0" name=""/>
        <dsp:cNvSpPr/>
      </dsp:nvSpPr>
      <dsp:spPr>
        <a:xfrm>
          <a:off x="7730710" y="1141890"/>
          <a:ext cx="2045606" cy="12989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Polymorphism </a:t>
          </a:r>
        </a:p>
      </dsp:txBody>
      <dsp:txXfrm>
        <a:off x="7768755" y="1179935"/>
        <a:ext cx="1969516" cy="12228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801776-50BB-4B94-81FF-889D09CB047E}">
      <dsp:nvSpPr>
        <dsp:cNvPr id="0" name=""/>
        <dsp:cNvSpPr/>
      </dsp:nvSpPr>
      <dsp:spPr>
        <a:xfrm>
          <a:off x="0" y="0"/>
          <a:ext cx="4807609" cy="2583345"/>
        </a:xfrm>
        <a:prstGeom prst="roundRect">
          <a:avLst>
            <a:gd name="adj" fmla="val 10000"/>
          </a:avLst>
        </a:prstGeom>
        <a:solidFill>
          <a:schemeClr val="accent5">
            <a:lumMod val="40000"/>
            <a:lumOff val="6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tx1"/>
              </a:solidFill>
            </a:rPr>
            <a:t>Inheritance is the method of acquiring features of the existing class into the new class...like </a:t>
          </a:r>
          <a:r>
            <a:rPr lang="en-US" sz="1600" b="1" kern="1200" dirty="0">
              <a:solidFill>
                <a:schemeClr val="tx1"/>
              </a:solidFill>
              <a:latin typeface="Tenorite"/>
            </a:rPr>
            <a:t>genetic-features</a:t>
          </a:r>
          <a:r>
            <a:rPr lang="en-US" sz="1600" b="1" kern="1200" dirty="0">
              <a:solidFill>
                <a:schemeClr val="tx1"/>
              </a:solidFill>
            </a:rPr>
            <a:t>[carried on DNA] you acquired from  you parents .</a:t>
          </a:r>
          <a:endParaRPr lang="en-US" sz="1600" kern="1200" dirty="0">
            <a:solidFill>
              <a:schemeClr val="tx1"/>
            </a:solidFill>
          </a:endParaRPr>
        </a:p>
      </dsp:txBody>
      <dsp:txXfrm>
        <a:off x="67038" y="67038"/>
        <a:ext cx="2154771" cy="2449269"/>
      </dsp:txXfrm>
    </dsp:sp>
    <dsp:sp modelId="{2371C926-E8C7-43BA-80E0-CC177A0239B5}">
      <dsp:nvSpPr>
        <dsp:cNvPr id="0" name=""/>
        <dsp:cNvSpPr/>
      </dsp:nvSpPr>
      <dsp:spPr>
        <a:xfrm>
          <a:off x="848401" y="3157422"/>
          <a:ext cx="4807609" cy="2583345"/>
        </a:xfrm>
        <a:prstGeom prst="roundRect">
          <a:avLst>
            <a:gd name="adj" fmla="val 10000"/>
          </a:avLst>
        </a:prstGeom>
        <a:solidFill>
          <a:schemeClr val="accent4">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You as child have </a:t>
          </a:r>
          <a:r>
            <a:rPr lang="en-US" sz="1600" b="1" kern="1200" dirty="0">
              <a:latin typeface="Tenorite"/>
            </a:rPr>
            <a:t>your-features</a:t>
          </a:r>
          <a:r>
            <a:rPr lang="en-US" sz="1600" b="1" kern="1200" dirty="0"/>
            <a:t> + your parents inherited features</a:t>
          </a:r>
          <a:endParaRPr lang="en-US" sz="1600" kern="1200" dirty="0"/>
        </a:p>
      </dsp:txBody>
      <dsp:txXfrm>
        <a:off x="915181" y="3224202"/>
        <a:ext cx="2146473" cy="2449785"/>
      </dsp:txXfrm>
    </dsp:sp>
    <dsp:sp modelId="{A86E4760-8728-47D0-8501-D93F3CB70C7A}">
      <dsp:nvSpPr>
        <dsp:cNvPr id="0" name=""/>
        <dsp:cNvSpPr/>
      </dsp:nvSpPr>
      <dsp:spPr>
        <a:xfrm>
          <a:off x="3128434" y="2030796"/>
          <a:ext cx="1679174" cy="1679174"/>
        </a:xfrm>
        <a:prstGeom prst="downArrow">
          <a:avLst>
            <a:gd name="adj1" fmla="val 55000"/>
            <a:gd name="adj2" fmla="val 45000"/>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506248" y="2030796"/>
        <a:ext cx="923546" cy="12635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B472C0-28C7-4591-B5BF-1533BEE698DF}">
      <dsp:nvSpPr>
        <dsp:cNvPr id="0" name=""/>
        <dsp:cNvSpPr/>
      </dsp:nvSpPr>
      <dsp:spPr>
        <a:xfrm>
          <a:off x="0" y="0"/>
          <a:ext cx="8560460" cy="1050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1" kern="1200"/>
            <a:t>-there  are 2 types ..</a:t>
          </a:r>
          <a:endParaRPr lang="en-US" sz="3300" kern="1200"/>
        </a:p>
      </dsp:txBody>
      <dsp:txXfrm>
        <a:off x="30781" y="30781"/>
        <a:ext cx="7303468" cy="989365"/>
      </dsp:txXfrm>
    </dsp:sp>
    <dsp:sp modelId="{294C97AD-4073-42C9-9EAD-0F3C3CA14127}">
      <dsp:nvSpPr>
        <dsp:cNvPr id="0" name=""/>
        <dsp:cNvSpPr/>
      </dsp:nvSpPr>
      <dsp:spPr>
        <a:xfrm>
          <a:off x="639255" y="1196889"/>
          <a:ext cx="8560460" cy="1050927"/>
        </a:xfrm>
        <a:prstGeom prst="roundRect">
          <a:avLst>
            <a:gd name="adj" fmla="val 10000"/>
          </a:avLst>
        </a:prstGeom>
        <a:solidFill>
          <a:schemeClr val="accent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1" kern="1200" dirty="0"/>
            <a:t>-Compile time polymorphism [static ]  </a:t>
          </a:r>
          <a:endParaRPr lang="en-US" sz="3300" kern="1200" dirty="0"/>
        </a:p>
      </dsp:txBody>
      <dsp:txXfrm>
        <a:off x="670036" y="1227670"/>
        <a:ext cx="7176540" cy="989365"/>
      </dsp:txXfrm>
    </dsp:sp>
    <dsp:sp modelId="{497E308E-814B-45B8-99BF-FCCD981D9A6A}">
      <dsp:nvSpPr>
        <dsp:cNvPr id="0" name=""/>
        <dsp:cNvSpPr/>
      </dsp:nvSpPr>
      <dsp:spPr>
        <a:xfrm>
          <a:off x="1278510" y="2393779"/>
          <a:ext cx="8560460" cy="1050927"/>
        </a:xfrm>
        <a:prstGeom prst="roundRect">
          <a:avLst>
            <a:gd name="adj" fmla="val 10000"/>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1" kern="1200"/>
            <a:t>as it's calling in compilation</a:t>
          </a:r>
          <a:r>
            <a:rPr lang="en-US" sz="3300" kern="1200"/>
            <a:t> </a:t>
          </a:r>
          <a:r>
            <a:rPr lang="en-US" sz="3300" b="1" kern="1200"/>
            <a:t>time itself</a:t>
          </a:r>
          <a:r>
            <a:rPr lang="en-US" sz="3300" kern="1200"/>
            <a:t> .</a:t>
          </a:r>
        </a:p>
      </dsp:txBody>
      <dsp:txXfrm>
        <a:off x="1309291" y="2424560"/>
        <a:ext cx="7176540" cy="989365"/>
      </dsp:txXfrm>
    </dsp:sp>
    <dsp:sp modelId="{3A5C0E76-4333-4016-B39B-51B6E23DB895}">
      <dsp:nvSpPr>
        <dsp:cNvPr id="0" name=""/>
        <dsp:cNvSpPr/>
      </dsp:nvSpPr>
      <dsp:spPr>
        <a:xfrm>
          <a:off x="1917765" y="3590668"/>
          <a:ext cx="8560460" cy="1050927"/>
        </a:xfrm>
        <a:prstGeom prst="roundRect">
          <a:avLst>
            <a:gd name="adj" fmla="val 10000"/>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1" kern="1200" dirty="0"/>
            <a:t>-R</a:t>
          </a:r>
          <a:r>
            <a:rPr lang="en-US" sz="3300" b="1" i="1" kern="1200" dirty="0"/>
            <a:t>untime</a:t>
          </a:r>
          <a:r>
            <a:rPr lang="en-US" sz="3300" b="1" kern="1200" dirty="0"/>
            <a:t> polymorphism  [dynamic ] </a:t>
          </a:r>
          <a:endParaRPr lang="en-US" sz="3300" kern="1200" dirty="0"/>
        </a:p>
      </dsp:txBody>
      <dsp:txXfrm>
        <a:off x="1948546" y="3621449"/>
        <a:ext cx="7176540" cy="989365"/>
      </dsp:txXfrm>
    </dsp:sp>
    <dsp:sp modelId="{55D36CEF-21EC-4368-828A-E854D6C7513E}">
      <dsp:nvSpPr>
        <dsp:cNvPr id="0" name=""/>
        <dsp:cNvSpPr/>
      </dsp:nvSpPr>
      <dsp:spPr>
        <a:xfrm>
          <a:off x="2557020" y="4787558"/>
          <a:ext cx="8560460" cy="1050927"/>
        </a:xfrm>
        <a:prstGeom prst="roundRect">
          <a:avLst>
            <a:gd name="adj" fmla="val 10000"/>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1" kern="1200"/>
            <a:t>as it's calling in execution time .</a:t>
          </a:r>
          <a:endParaRPr lang="en-US" sz="3300" kern="1200"/>
        </a:p>
      </dsp:txBody>
      <dsp:txXfrm>
        <a:off x="2587801" y="4818339"/>
        <a:ext cx="7176540" cy="989365"/>
      </dsp:txXfrm>
    </dsp:sp>
    <dsp:sp modelId="{53F4DE97-BCB0-49FF-BB70-1C889B3800B4}">
      <dsp:nvSpPr>
        <dsp:cNvPr id="0" name=""/>
        <dsp:cNvSpPr/>
      </dsp:nvSpPr>
      <dsp:spPr>
        <a:xfrm>
          <a:off x="7877357" y="767760"/>
          <a:ext cx="683102" cy="68310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8031055" y="767760"/>
        <a:ext cx="375706" cy="514034"/>
      </dsp:txXfrm>
    </dsp:sp>
    <dsp:sp modelId="{7D21DDC1-B51D-4A76-9EAF-3D27B18469BA}">
      <dsp:nvSpPr>
        <dsp:cNvPr id="0" name=""/>
        <dsp:cNvSpPr/>
      </dsp:nvSpPr>
      <dsp:spPr>
        <a:xfrm>
          <a:off x="8516612" y="1964650"/>
          <a:ext cx="683102" cy="68310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8670310" y="1964650"/>
        <a:ext cx="375706" cy="514034"/>
      </dsp:txXfrm>
    </dsp:sp>
    <dsp:sp modelId="{869112B7-B2F2-4D2A-AAD6-41BB937861CF}">
      <dsp:nvSpPr>
        <dsp:cNvPr id="0" name=""/>
        <dsp:cNvSpPr/>
      </dsp:nvSpPr>
      <dsp:spPr>
        <a:xfrm>
          <a:off x="9155867" y="3144024"/>
          <a:ext cx="683102" cy="68310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9309565" y="3144024"/>
        <a:ext cx="375706" cy="514034"/>
      </dsp:txXfrm>
    </dsp:sp>
    <dsp:sp modelId="{F8C99DBA-D9EC-40B7-97EE-C3D9EA85C142}">
      <dsp:nvSpPr>
        <dsp:cNvPr id="0" name=""/>
        <dsp:cNvSpPr/>
      </dsp:nvSpPr>
      <dsp:spPr>
        <a:xfrm>
          <a:off x="9795122" y="4352591"/>
          <a:ext cx="683102" cy="68310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9948820" y="4352591"/>
        <a:ext cx="375706" cy="5140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8DF26C-B56C-44CE-9159-672DE5F3AFA4}">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0198FB-76E3-4C41-90BB-1F4B8B37BF98}">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If your code re-useable ,maintenable, more protected ,effective ,flexible ,better in performance ,well organized and well ….</a:t>
          </a:r>
        </a:p>
      </dsp:txBody>
      <dsp:txXfrm>
        <a:off x="696297" y="538547"/>
        <a:ext cx="4171627" cy="2590157"/>
      </dsp:txXfrm>
    </dsp:sp>
    <dsp:sp modelId="{01801E2D-D9EB-4C56-AB55-825AAE501CE2}">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32A912-A6DE-446E-B277-61D50C0DB8A7}">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Just use OOP in your code !.</a:t>
          </a:r>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7/28/2023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7/28/2023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7/28/2023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7/28/2023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7/28/2023</a:t>
            </a:fld>
            <a:endParaRPr lang="en-US"/>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7/28/2023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7/28/2023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7/28/2023</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7/28/2023</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7/28/2023</a:t>
            </a:fld>
            <a:endParaRPr lang="en-US"/>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7/28/2023</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2.jfi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a:t>Object Oriented Programming</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vert="horz" lIns="91440" tIns="45720" rIns="91440" bIns="45720" rtlCol="0" anchor="t">
            <a:noAutofit/>
          </a:bodyPr>
          <a:lstStyle/>
          <a:p>
            <a:r>
              <a:rPr lang="en-US"/>
              <a:t>Shaimaa </a:t>
            </a:r>
            <a:r>
              <a:rPr lang="en-US" err="1"/>
              <a:t>esaeed</a:t>
            </a:r>
            <a:r>
              <a:rPr lang="en-US"/>
              <a:t> </a:t>
            </a:r>
            <a:r>
              <a:rPr lang="en-US" err="1"/>
              <a:t>elawady</a:t>
            </a:r>
            <a:r>
              <a:rPr lang="en-US"/>
              <a:t> </a:t>
            </a:r>
            <a:r>
              <a:rPr lang="en-US" err="1"/>
              <a:t>foda</a:t>
            </a:r>
            <a:r>
              <a:rPr lang="en-US"/>
              <a:t> .</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sz="3600">
                <a:solidFill>
                  <a:schemeClr val="accent5">
                    <a:lumMod val="50000"/>
                  </a:schemeClr>
                </a:solidFill>
                <a:ea typeface="+mj-lt"/>
                <a:cs typeface="+mj-lt"/>
              </a:rPr>
              <a:t>Features of Encapsulation – </a:t>
            </a:r>
            <a:endParaRPr lang="en-US" sz="3600">
              <a:solidFill>
                <a:schemeClr val="accent5">
                  <a:lumMod val="50000"/>
                </a:schemeClr>
              </a:solidFill>
            </a:endParaRP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lnSpcReduction="10000"/>
          </a:bodyPr>
          <a:lstStyle/>
          <a:p>
            <a:r>
              <a:rPr lang="en-US" sz="2400" dirty="0">
                <a:ea typeface="+mn-lt"/>
                <a:cs typeface="+mn-lt"/>
              </a:rPr>
              <a:t>-It provides extra security by the concept of Data Hiding.</a:t>
            </a:r>
          </a:p>
          <a:p>
            <a:r>
              <a:rPr lang="en-US" sz="2400" dirty="0">
                <a:ea typeface="+mn-lt"/>
                <a:cs typeface="+mn-lt"/>
              </a:rPr>
              <a:t>-It groups the data and operation in that data into a single unit.</a:t>
            </a:r>
            <a:endParaRPr lang="en-US" sz="2400" dirty="0"/>
          </a:p>
          <a:p>
            <a:r>
              <a:rPr lang="en-US" sz="2400" dirty="0">
                <a:ea typeface="+mn-lt"/>
                <a:cs typeface="+mn-lt"/>
              </a:rPr>
              <a:t>-it prevents code duplication by using single unit every time.</a:t>
            </a:r>
          </a:p>
          <a:p>
            <a:r>
              <a:rPr lang="en-US" sz="2400" dirty="0">
                <a:ea typeface="+mn-lt"/>
                <a:cs typeface="+mn-lt"/>
              </a:rPr>
              <a:t>-It attaches an extra security layer to the data and allows to access data only to authorized ones.</a:t>
            </a:r>
          </a:p>
          <a:p>
            <a:r>
              <a:rPr lang="en-US" sz="2400" dirty="0">
                <a:ea typeface="+mn-lt"/>
                <a:cs typeface="+mn-lt"/>
              </a:rPr>
              <a:t>- </a:t>
            </a:r>
            <a:r>
              <a:rPr lang="en-US" sz="2400" dirty="0">
                <a:solidFill>
                  <a:schemeClr val="tx1"/>
                </a:solidFill>
                <a:ea typeface="+mn-lt"/>
                <a:cs typeface="+mn-lt"/>
              </a:rPr>
              <a:t>It is used to hide or protect the data from unauthorized access and to control how it is modified so  it enhances more security of the data as everything related to a single task must be grouped and access to the data is given as per need.</a:t>
            </a:r>
          </a:p>
          <a:p>
            <a:endParaRPr lang="en-US" sz="2400" dirty="0"/>
          </a:p>
          <a:p>
            <a:endParaRPr lang="en-US" sz="2400" dirty="0"/>
          </a:p>
          <a:p>
            <a:endParaRPr lang="en-US" sz="1300" dirty="0"/>
          </a:p>
          <a:p>
            <a:endParaRPr lang="en-US" dirty="0"/>
          </a:p>
          <a:p>
            <a:endParaRPr lang="en-US" dirty="0"/>
          </a:p>
          <a:p>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flipV="1">
            <a:off x="4038600" y="6732680"/>
            <a:ext cx="4215652" cy="105522"/>
          </a:xfrm>
        </p:spPr>
        <p:txBody>
          <a:bodyPr/>
          <a:lstStyle/>
          <a:p>
            <a:r>
              <a:rPr lang="en-US"/>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a:p>
        </p:txBody>
      </p:sp>
    </p:spTree>
    <p:extLst>
      <p:ext uri="{BB962C8B-B14F-4D97-AF65-F5344CB8AC3E}">
        <p14:creationId xmlns:p14="http://schemas.microsoft.com/office/powerpoint/2010/main" val="3665722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i="1">
                <a:solidFill>
                  <a:srgbClr val="000000"/>
                </a:solidFill>
                <a:latin typeface="Calibri"/>
                <a:cs typeface="Calibri"/>
              </a:rPr>
              <a:t>Abstraction </a:t>
            </a:r>
            <a:endParaRPr lang="en-US" i="1">
              <a:solidFill>
                <a:srgbClr val="000000"/>
              </a:solidFill>
              <a:latin typeface="Calibri"/>
            </a:endParaRP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r>
              <a:rPr lang="en-US">
                <a:highlight>
                  <a:srgbClr val="FF0000"/>
                </a:highlight>
              </a:rPr>
              <a:t>Knowing what not how!</a:t>
            </a:r>
          </a:p>
        </p:txBody>
      </p:sp>
    </p:spTree>
    <p:extLst>
      <p:ext uri="{BB962C8B-B14F-4D97-AF65-F5344CB8AC3E}">
        <p14:creationId xmlns:p14="http://schemas.microsoft.com/office/powerpoint/2010/main" val="3789560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82574" y="182034"/>
            <a:ext cx="5695558" cy="6615954"/>
          </a:xfrm>
        </p:spPr>
        <p:txBody>
          <a:bodyPr vert="horz" lIns="91440" tIns="45720" rIns="91440" bIns="45720" rtlCol="0" anchor="t">
            <a:normAutofit/>
          </a:bodyPr>
          <a:lstStyle/>
          <a:p>
            <a:r>
              <a:rPr lang="en-US" dirty="0">
                <a:solidFill>
                  <a:srgbClr val="000000"/>
                </a:solidFill>
                <a:ea typeface="+mn-lt"/>
                <a:cs typeface="+mn-lt"/>
              </a:rPr>
              <a:t>-It can be defined as hiding internal implementation and showing only the required features or set of services that are offered. </a:t>
            </a:r>
          </a:p>
          <a:p>
            <a:r>
              <a:rPr lang="en-US" dirty="0">
                <a:solidFill>
                  <a:srgbClr val="0A0A23"/>
                </a:solidFill>
                <a:ea typeface="+mn-lt"/>
                <a:cs typeface="+mn-lt"/>
              </a:rPr>
              <a:t>-If you had to understand every single function in a big codebase you would </a:t>
            </a:r>
            <a:r>
              <a:rPr lang="en-US" b="1" dirty="0">
                <a:solidFill>
                  <a:schemeClr val="tx1"/>
                </a:solidFill>
                <a:highlight>
                  <a:srgbClr val="C0C0C0"/>
                </a:highlight>
                <a:ea typeface="+mn-lt"/>
                <a:cs typeface="+mn-lt"/>
              </a:rPr>
              <a:t>never code</a:t>
            </a:r>
            <a:r>
              <a:rPr lang="en-US" dirty="0">
                <a:solidFill>
                  <a:srgbClr val="0A0A23"/>
                </a:solidFill>
                <a:ea typeface="+mn-lt"/>
                <a:cs typeface="+mn-lt"/>
              </a:rPr>
              <a:t> </a:t>
            </a:r>
            <a:r>
              <a:rPr lang="en-US" dirty="0">
                <a:solidFill>
                  <a:schemeClr val="tx2"/>
                </a:solidFill>
                <a:ea typeface="+mn-lt"/>
                <a:cs typeface="+mn-lt"/>
              </a:rPr>
              <a:t>anything </a:t>
            </a:r>
            <a:r>
              <a:rPr lang="en-US" dirty="0">
                <a:solidFill>
                  <a:schemeClr val="tx2"/>
                </a:solidFill>
              </a:rPr>
              <a:t>So Instead of focusing on details and complexity of implementing codes …..</a:t>
            </a:r>
            <a:r>
              <a:rPr lang="en-US" dirty="0"/>
              <a:t>.  </a:t>
            </a:r>
          </a:p>
          <a:p>
            <a:r>
              <a:rPr lang="en-US" dirty="0"/>
              <a:t>  just</a:t>
            </a:r>
            <a:r>
              <a:rPr lang="en-US" dirty="0">
                <a:solidFill>
                  <a:schemeClr val="tx1"/>
                </a:solidFill>
              </a:rPr>
              <a:t> </a:t>
            </a:r>
            <a:r>
              <a:rPr lang="en-US" dirty="0"/>
              <a:t>focus on functionality &amp;&amp;results !.</a:t>
            </a:r>
          </a:p>
          <a:p>
            <a:endParaRPr lang="en-US" sz="2800" dirty="0"/>
          </a:p>
          <a:p>
            <a:endParaRPr lang="en-US" sz="2800"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12</a:t>
            </a:fld>
            <a:endParaRPr lang="en-US"/>
          </a:p>
        </p:txBody>
      </p:sp>
      <p:pic>
        <p:nvPicPr>
          <p:cNvPr id="4" name="Picture 3" descr="A cartoon of people in a room&#10;&#10;Description automatically generated">
            <a:extLst>
              <a:ext uri="{FF2B5EF4-FFF2-40B4-BE49-F238E27FC236}">
                <a16:creationId xmlns:a16="http://schemas.microsoft.com/office/drawing/2014/main" id="{7D811016-E32B-4E14-A4DC-B7304E53D676}"/>
              </a:ext>
            </a:extLst>
          </p:cNvPr>
          <p:cNvPicPr>
            <a:picLocks noChangeAspect="1"/>
          </p:cNvPicPr>
          <p:nvPr/>
        </p:nvPicPr>
        <p:blipFill>
          <a:blip r:embed="rId2"/>
          <a:stretch>
            <a:fillRect/>
          </a:stretch>
        </p:blipFill>
        <p:spPr>
          <a:xfrm>
            <a:off x="6278252" y="358219"/>
            <a:ext cx="5448691" cy="5816338"/>
          </a:xfrm>
          <a:prstGeom prst="rect">
            <a:avLst/>
          </a:prstGeom>
        </p:spPr>
      </p:pic>
    </p:spTree>
    <p:extLst>
      <p:ext uri="{BB962C8B-B14F-4D97-AF65-F5344CB8AC3E}">
        <p14:creationId xmlns:p14="http://schemas.microsoft.com/office/powerpoint/2010/main" val="1914955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82574" y="182034"/>
            <a:ext cx="5695558" cy="6615954"/>
          </a:xfrm>
        </p:spPr>
        <p:txBody>
          <a:bodyPr vert="horz" lIns="91440" tIns="45720" rIns="91440" bIns="45720" rtlCol="0" anchor="t">
            <a:normAutofit/>
          </a:bodyPr>
          <a:lstStyle/>
          <a:p>
            <a:r>
              <a:rPr lang="en-US" dirty="0">
                <a:solidFill>
                  <a:srgbClr val="000000"/>
                </a:solidFill>
                <a:ea typeface="+mn-lt"/>
                <a:cs typeface="+mn-lt"/>
              </a:rPr>
              <a:t>-</a:t>
            </a:r>
            <a:endParaRPr lang="en-US" dirty="0">
              <a:solidFill>
                <a:srgbClr val="000000"/>
              </a:solidFill>
            </a:endParaRPr>
          </a:p>
          <a:p>
            <a:endParaRPr lang="en-US" sz="2800"/>
          </a:p>
          <a:p>
            <a:endParaRPr lang="en-US" sz="280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13</a:t>
            </a:fld>
            <a:endParaRPr lang="en-US"/>
          </a:p>
        </p:txBody>
      </p:sp>
      <p:sp>
        <p:nvSpPr>
          <p:cNvPr id="7" name="TextBox 6">
            <a:extLst>
              <a:ext uri="{FF2B5EF4-FFF2-40B4-BE49-F238E27FC236}">
                <a16:creationId xmlns:a16="http://schemas.microsoft.com/office/drawing/2014/main" id="{C5452E9E-57EF-C266-6A0C-4D5F2A6213C0}"/>
              </a:ext>
            </a:extLst>
          </p:cNvPr>
          <p:cNvSpPr txBox="1"/>
          <p:nvPr/>
        </p:nvSpPr>
        <p:spPr>
          <a:xfrm>
            <a:off x="268817" y="141817"/>
            <a:ext cx="6468533" cy="37240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FFFFFF"/>
                </a:solidFill>
                <a:latin typeface="Segoe UI"/>
                <a:cs typeface="Segoe UI"/>
              </a:rPr>
              <a:t>-</a:t>
            </a:r>
            <a:r>
              <a:rPr lang="en-US" sz="2800" dirty="0">
                <a:latin typeface="Segoe UI"/>
                <a:cs typeface="Segoe UI"/>
              </a:rPr>
              <a:t>It focuses  on what the code do [ results]  ignoring details that showing how it does that result . </a:t>
            </a:r>
          </a:p>
          <a:p>
            <a:endParaRPr lang="en-US" sz="2400" dirty="0">
              <a:latin typeface="Segoe UI"/>
              <a:cs typeface="Segoe UI"/>
            </a:endParaRPr>
          </a:p>
          <a:p>
            <a:endParaRPr lang="en-US" sz="2400" dirty="0">
              <a:latin typeface="Segoe UI"/>
              <a:cs typeface="Segoe UI"/>
            </a:endParaRPr>
          </a:p>
          <a:p>
            <a:r>
              <a:rPr lang="en-US" sz="2400" dirty="0">
                <a:latin typeface="Segoe UI"/>
                <a:cs typeface="Segoe UI"/>
              </a:rPr>
              <a:t>-</a:t>
            </a:r>
            <a:r>
              <a:rPr lang="en-US" sz="2800" dirty="0">
                <a:latin typeface="Segoe UI"/>
                <a:cs typeface="Segoe UI"/>
              </a:rPr>
              <a:t>it hides the complexity of coding </a:t>
            </a:r>
            <a:r>
              <a:rPr lang="en-US" sz="2400" dirty="0">
                <a:latin typeface="Segoe UI"/>
                <a:cs typeface="Segoe UI"/>
              </a:rPr>
              <a:t> </a:t>
            </a:r>
          </a:p>
          <a:p>
            <a:endParaRPr lang="en-US" sz="2400" dirty="0">
              <a:latin typeface="Segoe UI"/>
              <a:cs typeface="Segoe UI"/>
            </a:endParaRPr>
          </a:p>
          <a:p>
            <a:r>
              <a:rPr lang="en-US" sz="2400" dirty="0">
                <a:latin typeface="Segoe UI"/>
                <a:cs typeface="Segoe UI"/>
              </a:rPr>
              <a:t>Like : using ATM.</a:t>
            </a:r>
            <a:endParaRPr lang="en-US" dirty="0"/>
          </a:p>
        </p:txBody>
      </p:sp>
      <p:pic>
        <p:nvPicPr>
          <p:cNvPr id="8" name="Picture 8" descr="A person using a machine&#10;&#10;Description automatically generated">
            <a:extLst>
              <a:ext uri="{FF2B5EF4-FFF2-40B4-BE49-F238E27FC236}">
                <a16:creationId xmlns:a16="http://schemas.microsoft.com/office/drawing/2014/main" id="{08B88474-A536-0B75-0A5F-BFAAE6DE121E}"/>
              </a:ext>
            </a:extLst>
          </p:cNvPr>
          <p:cNvPicPr>
            <a:picLocks noChangeAspect="1"/>
          </p:cNvPicPr>
          <p:nvPr/>
        </p:nvPicPr>
        <p:blipFill>
          <a:blip r:embed="rId2"/>
          <a:stretch>
            <a:fillRect/>
          </a:stretch>
        </p:blipFill>
        <p:spPr>
          <a:xfrm>
            <a:off x="6555316" y="596195"/>
            <a:ext cx="4997449" cy="5221108"/>
          </a:xfrm>
          <a:prstGeom prst="rect">
            <a:avLst/>
          </a:prstGeom>
        </p:spPr>
      </p:pic>
    </p:spTree>
    <p:extLst>
      <p:ext uri="{BB962C8B-B14F-4D97-AF65-F5344CB8AC3E}">
        <p14:creationId xmlns:p14="http://schemas.microsoft.com/office/powerpoint/2010/main" val="994240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82574" y="182034"/>
            <a:ext cx="12109058" cy="6615954"/>
          </a:xfrm>
        </p:spPr>
        <p:txBody>
          <a:bodyPr vert="horz" lIns="91440" tIns="45720" rIns="91440" bIns="45720" rtlCol="0" anchor="t">
            <a:normAutofit/>
          </a:bodyPr>
          <a:lstStyle/>
          <a:p>
            <a:pPr>
              <a:lnSpc>
                <a:spcPct val="100000"/>
              </a:lnSpc>
              <a:spcBef>
                <a:spcPts val="0"/>
              </a:spcBef>
            </a:pPr>
            <a:endParaRPr lang="en-US" dirty="0">
              <a:solidFill>
                <a:srgbClr val="000000"/>
              </a:solidFill>
              <a:latin typeface="Tenorite"/>
              <a:cs typeface="Segoe UI"/>
            </a:endParaRPr>
          </a:p>
          <a:p>
            <a:r>
              <a:rPr lang="en-US" sz="2800" dirty="0">
                <a:highlight>
                  <a:srgbClr val="808080"/>
                </a:highlight>
              </a:rPr>
              <a:t>access modifiers/specifiers</a:t>
            </a:r>
            <a:r>
              <a:rPr lang="en-US" sz="2800" dirty="0"/>
              <a:t> </a:t>
            </a:r>
            <a:r>
              <a:rPr lang="en-US" sz="2800" dirty="0">
                <a:ea typeface="+mn-lt"/>
                <a:cs typeface="+mn-lt"/>
              </a:rPr>
              <a:t>:</a:t>
            </a:r>
            <a:endParaRPr lang="en-US" dirty="0">
              <a:solidFill>
                <a:srgbClr val="000000"/>
              </a:solidFill>
              <a:ea typeface="+mn-lt"/>
              <a:cs typeface="+mn-lt"/>
            </a:endParaRPr>
          </a:p>
          <a:p>
            <a:r>
              <a:rPr lang="en-US" sz="2800" dirty="0">
                <a:ea typeface="+mn-lt"/>
                <a:cs typeface="+mn-lt"/>
              </a:rPr>
              <a:t>( </a:t>
            </a:r>
            <a:r>
              <a:rPr lang="en-US" sz="2000" dirty="0">
                <a:solidFill>
                  <a:schemeClr val="tx1"/>
                </a:solidFill>
                <a:ea typeface="+mn-lt"/>
                <a:cs typeface="+mn-lt"/>
              </a:rPr>
              <a:t>keywords that state, from where the (attributes and methods) of a class can be accessed.) is used to control accessibility …</a:t>
            </a:r>
            <a:endParaRPr lang="en-US">
              <a:solidFill>
                <a:schemeClr val="tx1"/>
              </a:solidFill>
              <a:ea typeface="+mn-lt"/>
              <a:cs typeface="+mn-lt"/>
            </a:endParaRPr>
          </a:p>
          <a:p>
            <a:r>
              <a:rPr lang="en-US" sz="2000" dirty="0"/>
              <a:t>Like..   </a:t>
            </a:r>
            <a:r>
              <a:rPr lang="en-US" sz="2000" dirty="0">
                <a:solidFill>
                  <a:srgbClr val="FFFFFF"/>
                </a:solidFill>
              </a:rPr>
              <a:t> </a:t>
            </a:r>
          </a:p>
          <a:p>
            <a:r>
              <a:rPr lang="en-US" sz="2000" dirty="0">
                <a:solidFill>
                  <a:srgbClr val="FFFFFF"/>
                </a:solidFill>
              </a:rPr>
              <a:t>  </a:t>
            </a:r>
            <a:r>
              <a:rPr lang="en-US" sz="2000" b="1" i="1" dirty="0">
                <a:solidFill>
                  <a:srgbClr val="FFFF00"/>
                </a:solidFill>
              </a:rPr>
              <a:t>Public </a:t>
            </a:r>
            <a:r>
              <a:rPr lang="en-US" sz="2000" dirty="0"/>
              <a:t>(available for everyone, everywhere ) ,</a:t>
            </a:r>
            <a:endParaRPr lang="en-US" sz="2000" dirty="0">
              <a:solidFill>
                <a:srgbClr val="548235"/>
              </a:solidFill>
            </a:endParaRPr>
          </a:p>
          <a:p>
            <a:r>
              <a:rPr lang="en-US" sz="2000" dirty="0"/>
              <a:t>  </a:t>
            </a:r>
            <a:r>
              <a:rPr lang="en-US" sz="2000" b="1" i="1" dirty="0">
                <a:solidFill>
                  <a:srgbClr val="FFFF00"/>
                </a:solidFill>
                <a:ea typeface="+mn-lt"/>
                <a:cs typeface="+mn-lt"/>
              </a:rPr>
              <a:t>Private</a:t>
            </a:r>
            <a:r>
              <a:rPr lang="en-US" sz="2000" dirty="0">
                <a:solidFill>
                  <a:schemeClr val="accent6">
                    <a:lumMod val="40000"/>
                    <a:lumOff val="60000"/>
                  </a:schemeClr>
                </a:solidFill>
                <a:ea typeface="+mn-lt"/>
                <a:cs typeface="+mn-lt"/>
              </a:rPr>
              <a:t> </a:t>
            </a:r>
            <a:r>
              <a:rPr lang="en-US" sz="2000" dirty="0">
                <a:ea typeface="+mn-lt"/>
                <a:cs typeface="+mn-lt"/>
              </a:rPr>
              <a:t>(available only in its class )     ,</a:t>
            </a:r>
            <a:r>
              <a:rPr lang="en-US" sz="2000" b="1" i="1" dirty="0">
                <a:solidFill>
                  <a:schemeClr val="accent6">
                    <a:lumMod val="75000"/>
                  </a:schemeClr>
                </a:solidFill>
                <a:ea typeface="+mn-lt"/>
                <a:cs typeface="+mn-lt"/>
              </a:rPr>
              <a:t> </a:t>
            </a:r>
            <a:endParaRPr lang="en-US" sz="2000">
              <a:solidFill>
                <a:schemeClr val="accent6">
                  <a:lumMod val="75000"/>
                </a:schemeClr>
              </a:solidFill>
              <a:ea typeface="+mn-lt"/>
              <a:cs typeface="+mn-lt"/>
            </a:endParaRPr>
          </a:p>
          <a:p>
            <a:r>
              <a:rPr lang="en-US" sz="2000" b="1" i="1" dirty="0">
                <a:solidFill>
                  <a:srgbClr val="FFFF00"/>
                </a:solidFill>
              </a:rPr>
              <a:t>protected</a:t>
            </a:r>
            <a:r>
              <a:rPr lang="en-US" sz="2000" b="1" i="1" dirty="0">
                <a:solidFill>
                  <a:schemeClr val="accent6">
                    <a:lumMod val="75000"/>
                  </a:schemeClr>
                </a:solidFill>
              </a:rPr>
              <a:t> </a:t>
            </a:r>
            <a:r>
              <a:rPr lang="en-US" sz="2000" dirty="0"/>
              <a:t>(available only for its children –derived classes ) ,</a:t>
            </a:r>
            <a:endParaRPr lang="en-US" dirty="0"/>
          </a:p>
          <a:p>
            <a:r>
              <a:rPr lang="en-US" sz="2000" b="1" i="1" dirty="0">
                <a:solidFill>
                  <a:srgbClr val="FFFF00"/>
                </a:solidFill>
              </a:rPr>
              <a:t>Internal</a:t>
            </a:r>
            <a:r>
              <a:rPr lang="en-US" sz="2000" dirty="0"/>
              <a:t> (if supported !  means available for its project &gt;&gt;=name space scope ).</a:t>
            </a:r>
          </a:p>
          <a:p>
            <a:endParaRPr lang="en-US" sz="2000"/>
          </a:p>
          <a:p>
            <a:endParaRPr lang="en-US" sz="2800"/>
          </a:p>
          <a:p>
            <a:endParaRPr lang="en-US" sz="280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14</a:t>
            </a:fld>
            <a:endParaRPr lang="en-US"/>
          </a:p>
        </p:txBody>
      </p:sp>
    </p:spTree>
    <p:extLst>
      <p:ext uri="{BB962C8B-B14F-4D97-AF65-F5344CB8AC3E}">
        <p14:creationId xmlns:p14="http://schemas.microsoft.com/office/powerpoint/2010/main" val="3981839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sz="3600">
                <a:solidFill>
                  <a:schemeClr val="tx2"/>
                </a:solidFill>
                <a:ea typeface="+mj-lt"/>
                <a:cs typeface="+mj-lt"/>
              </a:rPr>
              <a:t>Features of </a:t>
            </a:r>
            <a:r>
              <a:rPr lang="en-US" sz="3600" i="1">
                <a:solidFill>
                  <a:schemeClr val="tx2"/>
                </a:solidFill>
                <a:ea typeface="+mj-lt"/>
                <a:cs typeface="+mj-lt"/>
              </a:rPr>
              <a:t>Abstraction</a:t>
            </a:r>
            <a:r>
              <a:rPr lang="en-US" sz="3200" i="1">
                <a:solidFill>
                  <a:schemeClr val="accent5">
                    <a:lumMod val="50000"/>
                  </a:schemeClr>
                </a:solidFill>
                <a:ea typeface="+mj-lt"/>
                <a:cs typeface="+mj-lt"/>
              </a:rPr>
              <a:t> </a:t>
            </a:r>
            <a:r>
              <a:rPr lang="en-US" sz="3600">
                <a:solidFill>
                  <a:schemeClr val="accent5">
                    <a:lumMod val="50000"/>
                  </a:schemeClr>
                </a:solidFill>
                <a:ea typeface="+mj-lt"/>
                <a:cs typeface="+mj-lt"/>
              </a:rPr>
              <a:t>– </a:t>
            </a:r>
            <a:endParaRPr lang="en-US" sz="3600">
              <a:solidFill>
                <a:schemeClr val="accent5">
                  <a:lumMod val="50000"/>
                </a:schemeClr>
              </a:solidFill>
            </a:endParaRP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sz="2400">
                <a:ea typeface="+mn-lt"/>
                <a:cs typeface="+mn-lt"/>
              </a:rPr>
              <a:t>-it protects your data from objects intervention ,</a:t>
            </a:r>
            <a:r>
              <a:rPr lang="en-US" sz="2400" i="1">
                <a:ea typeface="+mn-lt"/>
                <a:cs typeface="+mn-lt"/>
              </a:rPr>
              <a:t>unauthorized user as they will not have access to the data. [security ]</a:t>
            </a:r>
            <a:endParaRPr lang="en-US" sz="2400" b="1" i="1">
              <a:ea typeface="+mn-lt"/>
              <a:cs typeface="+mn-lt"/>
            </a:endParaRPr>
          </a:p>
          <a:p>
            <a:r>
              <a:rPr lang="en-US" sz="2400">
                <a:ea typeface="+mn-lt"/>
                <a:cs typeface="+mn-lt"/>
              </a:rPr>
              <a:t>-programmers don’t have to change the entire external logic which is there for the user. Just we need to make changes for the methods and it will not affect the functionality.</a:t>
            </a:r>
          </a:p>
          <a:p>
            <a:r>
              <a:rPr lang="en-US" sz="2400">
                <a:ea typeface="+mn-lt"/>
                <a:cs typeface="+mn-lt"/>
              </a:rPr>
              <a:t>-it makes learning programming or dealing with it not a hard thing .</a:t>
            </a:r>
            <a:endParaRPr lang="en-US" sz="2400"/>
          </a:p>
          <a:p>
            <a:r>
              <a:rPr lang="en-US" sz="2400"/>
              <a:t>-it's  the most important principles of OOP </a:t>
            </a:r>
          </a:p>
          <a:p>
            <a:endParaRPr lang="en-US" sz="1300"/>
          </a:p>
          <a:p>
            <a:endParaRPr lang="en-US"/>
          </a:p>
          <a:p>
            <a:endParaRPr lang="en-US"/>
          </a:p>
          <a:p>
            <a:endParaRPr lang="en-US"/>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flipV="1">
            <a:off x="4038600" y="6732680"/>
            <a:ext cx="4215652" cy="105522"/>
          </a:xfrm>
        </p:spPr>
        <p:txBody>
          <a:bodyPr/>
          <a:lstStyle/>
          <a:p>
            <a:r>
              <a:rPr lang="en-US"/>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15</a:t>
            </a:fld>
            <a:endParaRPr lang="en-US"/>
          </a:p>
        </p:txBody>
      </p:sp>
    </p:spTree>
    <p:extLst>
      <p:ext uri="{BB962C8B-B14F-4D97-AF65-F5344CB8AC3E}">
        <p14:creationId xmlns:p14="http://schemas.microsoft.com/office/powerpoint/2010/main" val="4279646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737648" y="2065630"/>
            <a:ext cx="6245912" cy="922217"/>
          </a:xfrm>
        </p:spPr>
        <p:txBody>
          <a:bodyPr/>
          <a:lstStyle/>
          <a:p>
            <a:endParaRPr lang="en-US">
              <a:solidFill>
                <a:srgbClr val="000000"/>
              </a:solidFill>
              <a:latin typeface="Tenorite"/>
              <a:cs typeface="Calibri"/>
            </a:endParaRPr>
          </a:p>
          <a:p>
            <a:r>
              <a:rPr lang="en-US" i="1">
                <a:solidFill>
                  <a:srgbClr val="000000"/>
                </a:solidFill>
                <a:latin typeface="Calibri"/>
                <a:cs typeface="Calibri"/>
              </a:rPr>
              <a:t>Polymorphism </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r>
              <a:rPr lang="en-US">
                <a:highlight>
                  <a:srgbClr val="FF00FF"/>
                </a:highlight>
              </a:rPr>
              <a:t>Same shape ….different output</a:t>
            </a:r>
          </a:p>
        </p:txBody>
      </p:sp>
    </p:spTree>
    <p:extLst>
      <p:ext uri="{BB962C8B-B14F-4D97-AF65-F5344CB8AC3E}">
        <p14:creationId xmlns:p14="http://schemas.microsoft.com/office/powerpoint/2010/main" val="2766435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21651" y="134002"/>
            <a:ext cx="9053731" cy="4102820"/>
          </a:xfrm>
        </p:spPr>
        <p:txBody>
          <a:bodyPr vert="horz" lIns="91440" tIns="45720" rIns="91440" bIns="45720" rtlCol="0" anchor="t">
            <a:normAutofit/>
          </a:bodyPr>
          <a:lstStyle/>
          <a:p>
            <a:r>
              <a:rPr lang="en-US" sz="3200" b="1" dirty="0">
                <a:solidFill>
                  <a:srgbClr val="C00000"/>
                </a:solidFill>
                <a:latin typeface="Segoe UI"/>
                <a:cs typeface="Segoe UI"/>
              </a:rPr>
              <a:t>Poly &gt;&gt;= many , morph &gt;&gt;= forms  ….</a:t>
            </a:r>
            <a:endParaRPr lang="en-US" sz="3200" dirty="0">
              <a:solidFill>
                <a:srgbClr val="00B050"/>
              </a:solidFill>
              <a:latin typeface="Segoe UI"/>
              <a:cs typeface="Segoe UI"/>
            </a:endParaRPr>
          </a:p>
          <a:p>
            <a:r>
              <a:rPr lang="en-US" sz="3200" b="1" dirty="0">
                <a:solidFill>
                  <a:srgbClr val="C00000"/>
                </a:solidFill>
                <a:latin typeface="Segoe UI"/>
                <a:cs typeface="Segoe UI"/>
              </a:rPr>
              <a:t>So it's many forms of a thing</a:t>
            </a:r>
            <a:r>
              <a:rPr lang="en-US" sz="3200" b="1" dirty="0">
                <a:solidFill>
                  <a:srgbClr val="00B050"/>
                </a:solidFill>
                <a:latin typeface="Segoe UI"/>
                <a:cs typeface="Segoe UI"/>
              </a:rPr>
              <a:t> </a:t>
            </a:r>
            <a:endParaRPr lang="en-US" sz="3200" dirty="0">
              <a:solidFill>
                <a:srgbClr val="00B050"/>
              </a:solidFill>
              <a:latin typeface="Segoe UI"/>
              <a:cs typeface="Segoe UI"/>
            </a:endParaRPr>
          </a:p>
          <a:p>
            <a:endParaRPr lang="en-US" sz="2800" b="1" i="1" dirty="0">
              <a:latin typeface="Segoe UI"/>
              <a:cs typeface="Segoe UI"/>
            </a:endParaRPr>
          </a:p>
          <a:p>
            <a:endParaRPr lang="en-US" sz="2800" dirty="0">
              <a:latin typeface="Tenorite"/>
              <a:cs typeface="Segoe UI"/>
            </a:endParaRPr>
          </a:p>
          <a:p>
            <a:endParaRPr lang="en-US" sz="2800" dirty="0">
              <a:latin typeface="Tenorite"/>
              <a:cs typeface="Segoe UI"/>
            </a:endParaRP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391933" y="6434504"/>
            <a:ext cx="1604682" cy="365125"/>
          </a:xfrm>
        </p:spPr>
        <p:txBody>
          <a:bodyPr/>
          <a:lstStyle/>
          <a:p>
            <a:fld id="{294A09A9-5501-47C1-A89A-A340965A2BE2}" type="slidenum">
              <a:rPr lang="en-US" smtClean="0"/>
              <a:pPr/>
              <a:t>17</a:t>
            </a:fld>
            <a:endParaRPr lang="en-US"/>
          </a:p>
        </p:txBody>
      </p:sp>
      <p:pic>
        <p:nvPicPr>
          <p:cNvPr id="2" name="Picture 3" descr="A diagram of a diagram&#10;&#10;Description automatically generated">
            <a:extLst>
              <a:ext uri="{FF2B5EF4-FFF2-40B4-BE49-F238E27FC236}">
                <a16:creationId xmlns:a16="http://schemas.microsoft.com/office/drawing/2014/main" id="{18250B21-710C-5F77-8FDD-9C851726180A}"/>
              </a:ext>
            </a:extLst>
          </p:cNvPr>
          <p:cNvPicPr>
            <a:picLocks noChangeAspect="1"/>
          </p:cNvPicPr>
          <p:nvPr/>
        </p:nvPicPr>
        <p:blipFill>
          <a:blip r:embed="rId2"/>
          <a:stretch>
            <a:fillRect/>
          </a:stretch>
        </p:blipFill>
        <p:spPr>
          <a:xfrm>
            <a:off x="5888566" y="2185973"/>
            <a:ext cx="6002866" cy="3988890"/>
          </a:xfrm>
          <a:prstGeom prst="rect">
            <a:avLst/>
          </a:prstGeom>
        </p:spPr>
      </p:pic>
    </p:spTree>
    <p:extLst>
      <p:ext uri="{BB962C8B-B14F-4D97-AF65-F5344CB8AC3E}">
        <p14:creationId xmlns:p14="http://schemas.microsoft.com/office/powerpoint/2010/main" val="3252055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391933" y="6434504"/>
            <a:ext cx="1604682" cy="365125"/>
          </a:xfrm>
        </p:spPr>
        <p:txBody>
          <a:bodyPr/>
          <a:lstStyle/>
          <a:p>
            <a:fld id="{294A09A9-5501-47C1-A89A-A340965A2BE2}" type="slidenum">
              <a:rPr lang="en-US" smtClean="0"/>
              <a:pPr/>
              <a:t>18</a:t>
            </a:fld>
            <a:endParaRPr lang="en-US"/>
          </a:p>
        </p:txBody>
      </p:sp>
      <p:graphicFrame>
        <p:nvGraphicFramePr>
          <p:cNvPr id="10" name="Content Placeholder 2">
            <a:extLst>
              <a:ext uri="{FF2B5EF4-FFF2-40B4-BE49-F238E27FC236}">
                <a16:creationId xmlns:a16="http://schemas.microsoft.com/office/drawing/2014/main" id="{1A597CBE-C04A-E1CF-79EA-303754AC87FF}"/>
              </a:ext>
            </a:extLst>
          </p:cNvPr>
          <p:cNvGraphicFramePr/>
          <p:nvPr>
            <p:extLst>
              <p:ext uri="{D42A27DB-BD31-4B8C-83A1-F6EECF244321}">
                <p14:modId xmlns:p14="http://schemas.microsoft.com/office/powerpoint/2010/main" val="1257452179"/>
              </p:ext>
            </p:extLst>
          </p:nvPr>
        </p:nvGraphicFramePr>
        <p:xfrm>
          <a:off x="174568" y="102252"/>
          <a:ext cx="11117481" cy="5838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0156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5349" y="-3581"/>
            <a:ext cx="12196981" cy="6801569"/>
          </a:xfrm>
        </p:spPr>
        <p:txBody>
          <a:bodyPr vert="horz" lIns="91440" tIns="45720" rIns="91440" bIns="45720" rtlCol="0" anchor="t">
            <a:normAutofit/>
          </a:bodyPr>
          <a:lstStyle/>
          <a:p>
            <a:r>
              <a:rPr lang="en-US" sz="3200" dirty="0">
                <a:solidFill>
                  <a:srgbClr val="000000"/>
                </a:solidFill>
                <a:ea typeface="+mn-lt"/>
                <a:cs typeface="+mn-lt"/>
              </a:rPr>
              <a:t>Compile Time Polymorphism is achieved using  </a:t>
            </a:r>
            <a:r>
              <a:rPr lang="en-US" sz="3200" b="1" dirty="0">
                <a:solidFill>
                  <a:srgbClr val="000000"/>
                </a:solidFill>
                <a:ea typeface="+mn-lt"/>
                <a:cs typeface="+mn-lt"/>
              </a:rPr>
              <a:t>Method Overloading</a:t>
            </a:r>
            <a:r>
              <a:rPr lang="en-US" sz="3200" dirty="0">
                <a:solidFill>
                  <a:srgbClr val="000000"/>
                </a:solidFill>
                <a:ea typeface="+mn-lt"/>
                <a:cs typeface="+mn-lt"/>
              </a:rPr>
              <a:t>.</a:t>
            </a:r>
            <a:endParaRPr lang="en-US" sz="3200" dirty="0"/>
          </a:p>
          <a:p>
            <a:pPr marL="285750" indent="-285750">
              <a:buFont typeface="Arial"/>
              <a:buChar char="•"/>
            </a:pPr>
            <a:r>
              <a:rPr lang="en-US" sz="2000" b="1" dirty="0">
                <a:solidFill>
                  <a:srgbClr val="000000"/>
                </a:solidFill>
                <a:ea typeface="+mn-lt"/>
                <a:cs typeface="+mn-lt"/>
              </a:rPr>
              <a:t>Method Overloading –</a:t>
            </a:r>
          </a:p>
          <a:p>
            <a:pPr marL="285750" indent="-285750">
              <a:buFont typeface="Arial"/>
              <a:buChar char="•"/>
            </a:pPr>
            <a:r>
              <a:rPr lang="en-US" sz="2000" b="1" dirty="0">
                <a:solidFill>
                  <a:srgbClr val="000000"/>
                </a:solidFill>
                <a:ea typeface="+mn-lt"/>
                <a:cs typeface="+mn-lt"/>
              </a:rPr>
              <a:t> </a:t>
            </a:r>
            <a:r>
              <a:rPr lang="en-US" sz="2000" dirty="0">
                <a:solidFill>
                  <a:srgbClr val="7030A0"/>
                </a:solidFill>
                <a:ea typeface="+mn-lt"/>
                <a:cs typeface="+mn-lt"/>
              </a:rPr>
              <a:t>When more than one method is declared with the same name but with </a:t>
            </a:r>
            <a:r>
              <a:rPr lang="en-US" sz="2000" dirty="0">
                <a:solidFill>
                  <a:srgbClr val="7030A0"/>
                </a:solidFill>
                <a:highlight>
                  <a:srgbClr val="FFFF00"/>
                </a:highlight>
                <a:ea typeface="+mn-lt"/>
                <a:cs typeface="+mn-lt"/>
              </a:rPr>
              <a:t>a different</a:t>
            </a:r>
            <a:r>
              <a:rPr lang="en-US" sz="2000" dirty="0">
                <a:solidFill>
                  <a:srgbClr val="7030A0"/>
                </a:solidFill>
                <a:ea typeface="+mn-lt"/>
                <a:cs typeface="+mn-lt"/>
              </a:rPr>
              <a:t> number of parameters or different data-type of parameter, that is called method overloading. </a:t>
            </a:r>
            <a:endParaRPr lang="en-US" dirty="0">
              <a:solidFill>
                <a:srgbClr val="000000"/>
              </a:solidFill>
              <a:ea typeface="+mn-lt"/>
              <a:cs typeface="+mn-lt"/>
            </a:endParaRPr>
          </a:p>
          <a:p>
            <a:endParaRPr lang="en-US" sz="3200" dirty="0">
              <a:solidFill>
                <a:schemeClr val="bg2">
                  <a:lumMod val="90000"/>
                </a:schemeClr>
              </a:solidFill>
              <a:ea typeface="+mn-lt"/>
              <a:cs typeface="+mn-lt"/>
            </a:endParaRPr>
          </a:p>
          <a:p>
            <a:r>
              <a:rPr lang="en-US" sz="3200" dirty="0">
                <a:solidFill>
                  <a:schemeClr val="bg2">
                    <a:lumMod val="90000"/>
                  </a:schemeClr>
                </a:solidFill>
                <a:ea typeface="+mn-lt"/>
                <a:cs typeface="+mn-lt"/>
              </a:rPr>
              <a:t>Runtime polymorphism is achieved using </a:t>
            </a:r>
            <a:r>
              <a:rPr lang="en-US" sz="3200" b="1" dirty="0">
                <a:solidFill>
                  <a:schemeClr val="bg2">
                    <a:lumMod val="90000"/>
                  </a:schemeClr>
                </a:solidFill>
                <a:ea typeface="+mn-lt"/>
                <a:cs typeface="+mn-lt"/>
              </a:rPr>
              <a:t>Method Overriding.</a:t>
            </a:r>
            <a:endParaRPr lang="en-US" sz="3200" dirty="0">
              <a:solidFill>
                <a:schemeClr val="bg2">
                  <a:lumMod val="90000"/>
                </a:schemeClr>
              </a:solidFill>
            </a:endParaRPr>
          </a:p>
          <a:p>
            <a:pPr marL="285750" indent="-285750">
              <a:buFont typeface="Arial"/>
              <a:buChar char="•"/>
            </a:pPr>
            <a:r>
              <a:rPr lang="en-US" b="1" dirty="0">
                <a:solidFill>
                  <a:srgbClr val="000000"/>
                </a:solidFill>
                <a:ea typeface="+mn-lt"/>
                <a:cs typeface="+mn-lt"/>
              </a:rPr>
              <a:t>Method Overriding – </a:t>
            </a:r>
          </a:p>
          <a:p>
            <a:pPr marL="285750" indent="-285750">
              <a:buFont typeface="Arial"/>
              <a:buChar char="•"/>
            </a:pPr>
            <a:r>
              <a:rPr lang="en-US" dirty="0">
                <a:ea typeface="+mn-lt"/>
                <a:cs typeface="+mn-lt"/>
              </a:rPr>
              <a:t>When more than one method is declared as the same name and same signature but in a</a:t>
            </a:r>
            <a:r>
              <a:rPr lang="en-US" i="1" dirty="0">
                <a:ea typeface="+mn-lt"/>
                <a:cs typeface="+mn-lt"/>
              </a:rPr>
              <a:t> different class</a:t>
            </a:r>
            <a:endParaRPr lang="en-US" i="1" dirty="0"/>
          </a:p>
          <a:p>
            <a:endParaRPr lang="en-US" sz="2800" dirty="0">
              <a:latin typeface="Tenorite"/>
              <a:cs typeface="Segoe UI"/>
            </a:endParaRP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19</a:t>
            </a:fld>
            <a:endParaRPr lang="en-US"/>
          </a:p>
        </p:txBody>
      </p:sp>
    </p:spTree>
    <p:extLst>
      <p:ext uri="{BB962C8B-B14F-4D97-AF65-F5344CB8AC3E}">
        <p14:creationId xmlns:p14="http://schemas.microsoft.com/office/powerpoint/2010/main" val="2779717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a:t>OOP principles </a:t>
            </a:r>
          </a:p>
        </p:txBody>
      </p:sp>
      <p:graphicFrame>
        <p:nvGraphicFramePr>
          <p:cNvPr id="8" name="Content Placeholder 2">
            <a:extLst>
              <a:ext uri="{FF2B5EF4-FFF2-40B4-BE49-F238E27FC236}">
                <a16:creationId xmlns:a16="http://schemas.microsoft.com/office/drawing/2014/main" id="{63CED520-0AD0-27E0-E23E-6F84064A96D9}"/>
              </a:ext>
            </a:extLst>
          </p:cNvPr>
          <p:cNvGraphicFramePr>
            <a:graphicFrameLocks noGrp="1"/>
          </p:cNvGraphicFramePr>
          <p:nvPr>
            <p:ph idx="1"/>
          </p:nvPr>
        </p:nvGraphicFramePr>
        <p:xfrm>
          <a:off x="1167493" y="2017467"/>
          <a:ext cx="9779182" cy="3366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5" name="Rectangle 14">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043631" y="809898"/>
            <a:ext cx="10173010" cy="1554480"/>
          </a:xfrm>
          <a:solidFill>
            <a:schemeClr val="tx2">
              <a:lumMod val="75000"/>
            </a:schemeClr>
          </a:solidFill>
        </p:spPr>
        <p:txBody>
          <a:bodyPr vert="horz" lIns="91440" tIns="45720" rIns="91440" bIns="45720" rtlCol="0" anchor="ctr">
            <a:normAutofit/>
          </a:bodyPr>
          <a:lstStyle/>
          <a:p>
            <a:r>
              <a:rPr lang="en-US" sz="6000" kern="1200" dirty="0">
                <a:solidFill>
                  <a:schemeClr val="tx1"/>
                </a:solidFill>
                <a:latin typeface="+mj-lt"/>
                <a:ea typeface="+mj-ea"/>
                <a:cs typeface="+mj-cs"/>
              </a:rPr>
              <a:t>Summary </a:t>
            </a:r>
          </a:p>
        </p:txBody>
      </p:sp>
      <p:cxnSp>
        <p:nvCxnSpPr>
          <p:cNvPr id="21" name="Straight Connector 2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49224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294A09A9-5501-47C1-A89A-A340965A2BE2}" type="slidenum">
              <a:rPr lang="en-US" smtClean="0">
                <a:solidFill>
                  <a:schemeClr val="tx1">
                    <a:tint val="75000"/>
                  </a:schemeClr>
                </a:solidFill>
              </a:rPr>
              <a:pPr>
                <a:spcAft>
                  <a:spcPts val="600"/>
                </a:spcAft>
              </a:pPr>
              <a:t>20</a:t>
            </a:fld>
            <a:endParaRPr lang="en-US">
              <a:solidFill>
                <a:schemeClr val="tx1">
                  <a:tint val="75000"/>
                </a:schemeClr>
              </a:solidFill>
            </a:endParaRPr>
          </a:p>
        </p:txBody>
      </p:sp>
      <p:graphicFrame>
        <p:nvGraphicFramePr>
          <p:cNvPr id="8" name="Content Placeholder 2">
            <a:extLst>
              <a:ext uri="{FF2B5EF4-FFF2-40B4-BE49-F238E27FC236}">
                <a16:creationId xmlns:a16="http://schemas.microsoft.com/office/drawing/2014/main" id="{F4FF5436-15A5-022C-66E3-6523A0EA13D1}"/>
              </a:ext>
            </a:extLst>
          </p:cNvPr>
          <p:cNvGraphicFramePr/>
          <p:nvPr>
            <p:extLst>
              <p:ext uri="{D42A27DB-BD31-4B8C-83A1-F6EECF244321}">
                <p14:modId xmlns:p14="http://schemas.microsoft.com/office/powerpoint/2010/main" val="2743735687"/>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5070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913494" y="1083286"/>
            <a:ext cx="6220278" cy="2387600"/>
          </a:xfrm>
        </p:spPr>
        <p:txBody>
          <a:bodyPr/>
          <a:lstStyle/>
          <a:p>
            <a:r>
              <a:rPr lang="en-US"/>
              <a:t> 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239417" y="3602038"/>
            <a:ext cx="7148353" cy="2950603"/>
          </a:xfrm>
        </p:spPr>
        <p:txBody>
          <a:bodyPr vert="horz" lIns="91440" tIns="45720" rIns="91440" bIns="45720" rtlCol="0" anchor="t">
            <a:normAutofit fontScale="92500" lnSpcReduction="20000"/>
          </a:bodyPr>
          <a:lstStyle/>
          <a:p>
            <a:endParaRPr lang="en-US"/>
          </a:p>
          <a:p>
            <a:endParaRPr lang="en-US"/>
          </a:p>
          <a:p>
            <a:pPr marL="457200" indent="-457200">
              <a:buFont typeface="Calibri" panose="020B0604020202020204" pitchFamily="34" charset="0"/>
              <a:buChar char="-"/>
            </a:pPr>
            <a:r>
              <a:rPr lang="en-US"/>
              <a:t>shaimaa_esaeed#5757</a:t>
            </a:r>
          </a:p>
          <a:p>
            <a:pPr marL="457200" indent="-457200">
              <a:buFont typeface="Calibri" panose="020B0604020202020204" pitchFamily="34" charset="0"/>
              <a:buChar char="-"/>
            </a:pPr>
            <a:r>
              <a:rPr lang="en-US"/>
              <a:t>shimaaesaeed3@gmail.com</a:t>
            </a:r>
          </a:p>
          <a:p>
            <a:endParaRPr lang="en-US"/>
          </a:p>
          <a:p>
            <a:endParaRPr lang="en-US"/>
          </a:p>
          <a:p>
            <a:r>
              <a:rPr lang="en-US"/>
              <a:t>Best wishes </a:t>
            </a:r>
          </a:p>
        </p:txBody>
      </p:sp>
      <p:sp>
        <p:nvSpPr>
          <p:cNvPr id="4" name="Heart 3">
            <a:extLst>
              <a:ext uri="{FF2B5EF4-FFF2-40B4-BE49-F238E27FC236}">
                <a16:creationId xmlns:a16="http://schemas.microsoft.com/office/drawing/2014/main" id="{17E7E33C-3350-9DFB-DD8E-A7B6FEF06E66}"/>
              </a:ext>
            </a:extLst>
          </p:cNvPr>
          <p:cNvSpPr/>
          <p:nvPr/>
        </p:nvSpPr>
        <p:spPr>
          <a:xfrm>
            <a:off x="2237153" y="6012962"/>
            <a:ext cx="537306" cy="312615"/>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miley Face 4">
            <a:extLst>
              <a:ext uri="{FF2B5EF4-FFF2-40B4-BE49-F238E27FC236}">
                <a16:creationId xmlns:a16="http://schemas.microsoft.com/office/drawing/2014/main" id="{DFB22EEF-1396-EBB5-FFDD-5049F39467C3}"/>
              </a:ext>
            </a:extLst>
          </p:cNvPr>
          <p:cNvSpPr/>
          <p:nvPr/>
        </p:nvSpPr>
        <p:spPr>
          <a:xfrm>
            <a:off x="5043365" y="2659673"/>
            <a:ext cx="879230" cy="674076"/>
          </a:xfrm>
          <a:prstGeom prst="smileyFac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04985" y="2277534"/>
            <a:ext cx="12086647" cy="4520454"/>
          </a:xfrm>
        </p:spPr>
        <p:txBody>
          <a:bodyPr vert="horz" lIns="91440" tIns="45720" rIns="91440" bIns="45720" rtlCol="0" anchor="t">
            <a:normAutofit lnSpcReduction="10000"/>
          </a:bodyPr>
          <a:lstStyle/>
          <a:p>
            <a:r>
              <a:rPr lang="en-US">
                <a:latin typeface="Calibri"/>
                <a:cs typeface="Calibri"/>
              </a:rPr>
              <a:t>Instead of using sequential programming and duplicating most of your code ..</a:t>
            </a:r>
          </a:p>
          <a:p>
            <a:r>
              <a:rPr lang="en-US">
                <a:latin typeface="Calibri"/>
                <a:cs typeface="Calibri"/>
              </a:rPr>
              <a:t>OOP [principles] is the best solution for you at a-long time .</a:t>
            </a:r>
            <a:endParaRPr lang="en-US">
              <a:latin typeface="Calibri"/>
              <a:ea typeface="+mn-lt"/>
              <a:cs typeface="Calibri"/>
            </a:endParaRPr>
          </a:p>
          <a:p>
            <a:r>
              <a:rPr lang="en-US" b="1">
                <a:latin typeface="Calibri"/>
                <a:ea typeface="+mn-lt"/>
                <a:cs typeface="+mn-lt"/>
              </a:rPr>
              <a:t>OOP  </a:t>
            </a:r>
            <a:r>
              <a:rPr lang="en-US">
                <a:latin typeface="Calibri"/>
                <a:ea typeface="+mn-lt"/>
                <a:cs typeface="+mn-lt"/>
              </a:rPr>
              <a:t>Principle is the strategy or style of developing applications based on objects.</a:t>
            </a:r>
            <a:br>
              <a:rPr lang="en-US">
                <a:latin typeface="Calibri"/>
                <a:ea typeface="+mn-lt"/>
                <a:cs typeface="+mn-lt"/>
              </a:rPr>
            </a:br>
            <a:r>
              <a:rPr lang="en-US">
                <a:latin typeface="Calibri"/>
                <a:ea typeface="+mn-lt"/>
                <a:cs typeface="+mn-lt"/>
              </a:rPr>
              <a:t>Anything in the world can be defined as an object. And in the OOPs, it can be defined in terms of its properties and behavior. </a:t>
            </a:r>
          </a:p>
          <a:p>
            <a:r>
              <a:rPr lang="en-US" sz="2000">
                <a:ea typeface="+mn-lt"/>
                <a:cs typeface="+mn-lt"/>
              </a:rPr>
              <a:t>Languages that support Object-Oriented Programming are :– </a:t>
            </a:r>
            <a:r>
              <a:rPr lang="en-US" sz="2000" b="1">
                <a:ea typeface="+mn-lt"/>
                <a:cs typeface="+mn-lt"/>
              </a:rPr>
              <a:t>C++, Java, JavaScript</a:t>
            </a:r>
            <a:r>
              <a:rPr lang="en-US" sz="2000">
                <a:ea typeface="+mn-lt"/>
                <a:cs typeface="+mn-lt"/>
              </a:rPr>
              <a:t>, </a:t>
            </a:r>
            <a:r>
              <a:rPr lang="en-US" sz="2000" b="1">
                <a:ea typeface="+mn-lt"/>
                <a:cs typeface="+mn-lt"/>
              </a:rPr>
              <a:t>C#, PHP,</a:t>
            </a:r>
            <a:r>
              <a:rPr lang="en-US" sz="2000">
                <a:ea typeface="+mn-lt"/>
                <a:cs typeface="+mn-lt"/>
              </a:rPr>
              <a:t> etc. </a:t>
            </a:r>
            <a:br>
              <a:rPr lang="en-US" sz="2000">
                <a:ea typeface="+mn-lt"/>
                <a:cs typeface="+mn-lt"/>
              </a:rPr>
            </a:br>
            <a:r>
              <a:rPr lang="en-US" sz="2000">
                <a:ea typeface="+mn-lt"/>
                <a:cs typeface="+mn-lt"/>
              </a:rPr>
              <a:t>And Languages that are completely Object-Oriented Programming or Pure Object-Oriented are –:</a:t>
            </a:r>
          </a:p>
          <a:p>
            <a:r>
              <a:rPr lang="en-US" sz="2000">
                <a:ea typeface="+mn-lt"/>
                <a:cs typeface="+mn-lt"/>
              </a:rPr>
              <a:t> </a:t>
            </a:r>
            <a:r>
              <a:rPr lang="en-US" sz="2000" b="1">
                <a:ea typeface="+mn-lt"/>
                <a:cs typeface="+mn-lt"/>
              </a:rPr>
              <a:t>python, Ruby, Scala, </a:t>
            </a:r>
            <a:r>
              <a:rPr lang="en-US" sz="2000">
                <a:ea typeface="+mn-lt"/>
                <a:cs typeface="+mn-lt"/>
              </a:rPr>
              <a:t>etc.</a:t>
            </a:r>
            <a:endParaRPr lang="en-US" sz="200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i="1">
                <a:solidFill>
                  <a:schemeClr val="tx1"/>
                </a:solidFill>
              </a:rPr>
              <a:t>Inheritance</a:t>
            </a:r>
            <a:r>
              <a:rPr lang="en-US"/>
              <a:t> </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r>
              <a:rPr lang="en-US">
                <a:highlight>
                  <a:srgbClr val="FF00FF"/>
                </a:highlight>
                <a:ea typeface="+mn-lt"/>
                <a:cs typeface="+mn-lt"/>
              </a:rPr>
              <a:t>generalization </a:t>
            </a:r>
            <a:r>
              <a:rPr lang="en-US">
                <a:highlight>
                  <a:srgbClr val="FF00FF"/>
                </a:highlight>
              </a:rPr>
              <a:t> </a:t>
            </a:r>
            <a:r>
              <a:rPr lang="en-US">
                <a:highlight>
                  <a:srgbClr val="FF00FF"/>
                </a:highlight>
                <a:ea typeface="+mn-lt"/>
                <a:cs typeface="+mn-lt"/>
              </a:rPr>
              <a:t>Relationship</a:t>
            </a:r>
            <a:endParaRPr lang="en-US">
              <a:highlight>
                <a:srgbClr val="FF00FF"/>
              </a:highlight>
            </a:endParaRP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Straight Connector 24">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 name="Picture 3" descr="A hamburgers with text on it&#10;&#10;Description automatically generated">
            <a:extLst>
              <a:ext uri="{FF2B5EF4-FFF2-40B4-BE49-F238E27FC236}">
                <a16:creationId xmlns:a16="http://schemas.microsoft.com/office/drawing/2014/main" id="{705F0696-66A9-F4A9-BD35-93D66CC16AED}"/>
              </a:ext>
            </a:extLst>
          </p:cNvPr>
          <p:cNvPicPr>
            <a:picLocks noChangeAspect="1"/>
          </p:cNvPicPr>
          <p:nvPr/>
        </p:nvPicPr>
        <p:blipFill rotWithShape="1">
          <a:blip r:embed="rId2"/>
          <a:srcRect r="6666"/>
          <a:stretch/>
        </p:blipFill>
        <p:spPr>
          <a:xfrm>
            <a:off x="8782513" y="3784060"/>
            <a:ext cx="3242496" cy="2754852"/>
          </a:xfrm>
          <a:prstGeom prst="rect">
            <a:avLst/>
          </a:prstGeom>
        </p:spPr>
      </p:pic>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a:solidFill>
                  <a:schemeClr val="tx1">
                    <a:tint val="75000"/>
                  </a:schemeClr>
                </a:solidFill>
                <a:latin typeface="+mn-lt"/>
                <a:ea typeface="+mn-ea"/>
                <a:cs typeface="+mn-cs"/>
              </a:rPr>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294A09A9-5501-47C1-A89A-A340965A2BE2}" type="slidenum">
              <a:rPr lang="en-US" smtClean="0">
                <a:solidFill>
                  <a:schemeClr val="tx1">
                    <a:tint val="75000"/>
                  </a:schemeClr>
                </a:solidFill>
              </a:rPr>
              <a:pPr>
                <a:spcAft>
                  <a:spcPts val="600"/>
                </a:spcAft>
                <a:defRPr/>
              </a:pPr>
              <a:t>5</a:t>
            </a:fld>
            <a:endParaRPr lang="en-US">
              <a:solidFill>
                <a:schemeClr val="tx1">
                  <a:tint val="75000"/>
                </a:schemeClr>
              </a:solidFill>
            </a:endParaRPr>
          </a:p>
        </p:txBody>
      </p:sp>
      <p:graphicFrame>
        <p:nvGraphicFramePr>
          <p:cNvPr id="8" name="Content Placeholder 2">
            <a:extLst>
              <a:ext uri="{FF2B5EF4-FFF2-40B4-BE49-F238E27FC236}">
                <a16:creationId xmlns:a16="http://schemas.microsoft.com/office/drawing/2014/main" id="{9F5333AD-D4D5-983D-713F-786AF0ACB10D}"/>
              </a:ext>
            </a:extLst>
          </p:cNvPr>
          <p:cNvGraphicFramePr/>
          <p:nvPr>
            <p:extLst>
              <p:ext uri="{D42A27DB-BD31-4B8C-83A1-F6EECF244321}">
                <p14:modId xmlns:p14="http://schemas.microsoft.com/office/powerpoint/2010/main" val="2013756967"/>
              </p:ext>
            </p:extLst>
          </p:nvPr>
        </p:nvGraphicFramePr>
        <p:xfrm>
          <a:off x="793591" y="413343"/>
          <a:ext cx="5656011" cy="57407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A diagram of a family&#10;&#10;Description automatically generated">
            <a:extLst>
              <a:ext uri="{FF2B5EF4-FFF2-40B4-BE49-F238E27FC236}">
                <a16:creationId xmlns:a16="http://schemas.microsoft.com/office/drawing/2014/main" id="{A696A1C6-6059-4C37-B039-D3F751599CF1}"/>
              </a:ext>
            </a:extLst>
          </p:cNvPr>
          <p:cNvPicPr>
            <a:picLocks noChangeAspect="1"/>
          </p:cNvPicPr>
          <p:nvPr/>
        </p:nvPicPr>
        <p:blipFill>
          <a:blip r:embed="rId8"/>
          <a:stretch>
            <a:fillRect/>
          </a:stretch>
        </p:blipFill>
        <p:spPr>
          <a:xfrm>
            <a:off x="6759572" y="759601"/>
            <a:ext cx="3222628" cy="2841896"/>
          </a:xfrm>
          <a:prstGeom prst="rect">
            <a:avLst/>
          </a:prstGeom>
        </p:spPr>
      </p:pic>
    </p:spTree>
    <p:extLst>
      <p:ext uri="{BB962C8B-B14F-4D97-AF65-F5344CB8AC3E}">
        <p14:creationId xmlns:p14="http://schemas.microsoft.com/office/powerpoint/2010/main" val="3906533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82574" y="182034"/>
            <a:ext cx="7547642" cy="6615954"/>
          </a:xfrm>
        </p:spPr>
        <p:txBody>
          <a:bodyPr vert="horz" lIns="91440" tIns="45720" rIns="91440" bIns="45720" rtlCol="0" anchor="t">
            <a:normAutofit/>
          </a:bodyPr>
          <a:lstStyle/>
          <a:p>
            <a:r>
              <a:rPr lang="en-US" sz="3200" b="1" i="1" dirty="0">
                <a:solidFill>
                  <a:schemeClr val="accent4"/>
                </a:solidFill>
                <a:highlight>
                  <a:srgbClr val="FFFF00"/>
                </a:highlight>
                <a:ea typeface="+mn-lt"/>
                <a:cs typeface="+mn-lt"/>
              </a:rPr>
              <a:t>Let's explain more in programming</a:t>
            </a:r>
            <a:r>
              <a:rPr lang="en-US" sz="3200" b="1" i="1" dirty="0">
                <a:solidFill>
                  <a:schemeClr val="accent6">
                    <a:lumMod val="60000"/>
                    <a:lumOff val="40000"/>
                  </a:schemeClr>
                </a:solidFill>
                <a:highlight>
                  <a:srgbClr val="FFFF00"/>
                </a:highlight>
                <a:ea typeface="+mn-lt"/>
                <a:cs typeface="+mn-lt"/>
              </a:rPr>
              <a:t> ..</a:t>
            </a:r>
            <a:endParaRPr lang="en-US" sz="2800" b="1" dirty="0">
              <a:solidFill>
                <a:schemeClr val="accent6">
                  <a:lumMod val="60000"/>
                  <a:lumOff val="40000"/>
                </a:schemeClr>
              </a:solidFill>
              <a:ea typeface="+mn-lt"/>
              <a:cs typeface="+mn-lt"/>
            </a:endParaRPr>
          </a:p>
          <a:p>
            <a:r>
              <a:rPr lang="en-US" sz="2800" b="1" dirty="0">
                <a:ea typeface="+mn-lt"/>
                <a:cs typeface="+mn-lt"/>
              </a:rPr>
              <a:t> </a:t>
            </a:r>
            <a:r>
              <a:rPr lang="en-US" sz="2800" b="1" dirty="0">
                <a:solidFill>
                  <a:schemeClr val="tx1"/>
                </a:solidFill>
                <a:ea typeface="+mn-lt"/>
                <a:cs typeface="+mn-lt"/>
              </a:rPr>
              <a:t>Suppose there is a class, considered as the parent class, that has some methods associated </a:t>
            </a:r>
            <a:r>
              <a:rPr lang="en-US" sz="2800" b="1" dirty="0">
                <a:ea typeface="+mn-lt"/>
                <a:cs typeface="+mn-lt"/>
              </a:rPr>
              <a:t>with it. And we declare a new class, considered as the child class, that has its own methods. So, when a child class is inherited from the parent class then it will have all the methods associated with parent class are available in the child class along with the child class own methods also</a:t>
            </a:r>
            <a:endParaRPr lang="en-US" sz="2800" b="1"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6</a:t>
            </a:fld>
            <a:endParaRPr lang="en-US"/>
          </a:p>
        </p:txBody>
      </p:sp>
      <p:pic>
        <p:nvPicPr>
          <p:cNvPr id="2" name="Picture 3" descr="A hand holding a small house&#10;&#10;Description automatically generated">
            <a:extLst>
              <a:ext uri="{FF2B5EF4-FFF2-40B4-BE49-F238E27FC236}">
                <a16:creationId xmlns:a16="http://schemas.microsoft.com/office/drawing/2014/main" id="{98113120-3E8F-764A-030E-74E67587C08D}"/>
              </a:ext>
            </a:extLst>
          </p:cNvPr>
          <p:cNvPicPr>
            <a:picLocks noChangeAspect="1"/>
          </p:cNvPicPr>
          <p:nvPr/>
        </p:nvPicPr>
        <p:blipFill>
          <a:blip r:embed="rId2"/>
          <a:stretch>
            <a:fillRect/>
          </a:stretch>
        </p:blipFill>
        <p:spPr>
          <a:xfrm>
            <a:off x="7941733" y="3377270"/>
            <a:ext cx="3547533" cy="3024462"/>
          </a:xfrm>
          <a:prstGeom prst="rect">
            <a:avLst/>
          </a:prstGeom>
        </p:spPr>
      </p:pic>
    </p:spTree>
    <p:extLst>
      <p:ext uri="{BB962C8B-B14F-4D97-AF65-F5344CB8AC3E}">
        <p14:creationId xmlns:p14="http://schemas.microsoft.com/office/powerpoint/2010/main" val="837985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a:solidFill>
                  <a:srgbClr val="FF0000"/>
                </a:solidFill>
              </a:rPr>
              <a:t>Types of inheritance </a:t>
            </a:r>
            <a:r>
              <a:rPr lang="en-US"/>
              <a:t>…...</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vert="horz" lIns="91440" tIns="45720" rIns="91440" bIns="45720" rtlCol="0" anchor="t">
            <a:noAutofit/>
          </a:bodyPr>
          <a:lstStyle/>
          <a:p>
            <a:r>
              <a:rPr lang="en-US" sz="2800">
                <a:ea typeface="+mj-lt"/>
                <a:cs typeface="+mj-lt"/>
              </a:rPr>
              <a:t>Single Inheritance :</a:t>
            </a:r>
            <a:endParaRPr lang="en-US" sz="2800"/>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830762"/>
            <a:ext cx="4663440" cy="598643"/>
          </a:xfrm>
        </p:spPr>
        <p:txBody>
          <a:bodyPr vert="horz" lIns="91440" tIns="45720" rIns="91440" bIns="45720" rtlCol="0" anchor="t">
            <a:noAutofit/>
          </a:bodyPr>
          <a:lstStyle/>
          <a:p>
            <a:r>
              <a:rPr lang="en-US" sz="2400">
                <a:solidFill>
                  <a:schemeClr val="accent4"/>
                </a:solidFill>
                <a:ea typeface="+mn-lt"/>
                <a:cs typeface="+mn-lt"/>
              </a:rPr>
              <a:t> When there is only one derived  class.</a:t>
            </a:r>
            <a:endParaRPr lang="en-US" sz="2400">
              <a:solidFill>
                <a:schemeClr val="accent4"/>
              </a:solidFill>
            </a:endParaRP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1960865"/>
            <a:ext cx="4663440" cy="522514"/>
          </a:xfrm>
        </p:spPr>
        <p:txBody>
          <a:bodyPr vert="horz" lIns="91440" tIns="45720" rIns="91440" bIns="45720" rtlCol="0" anchor="t">
            <a:noAutofit/>
          </a:bodyPr>
          <a:lstStyle/>
          <a:p>
            <a:r>
              <a:rPr lang="en-US" sz="2800">
                <a:ea typeface="+mj-lt"/>
                <a:cs typeface="+mj-lt"/>
              </a:rPr>
              <a:t>Multilevel Inheritance :</a:t>
            </a:r>
            <a:endParaRPr lang="en-US" sz="2800"/>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38412" y="2741115"/>
            <a:ext cx="4528970" cy="598643"/>
          </a:xfrm>
        </p:spPr>
        <p:txBody>
          <a:bodyPr vert="horz" lIns="91440" tIns="45720" rIns="91440" bIns="45720" rtlCol="0" anchor="t">
            <a:noAutofit/>
          </a:bodyPr>
          <a:lstStyle/>
          <a:p>
            <a:r>
              <a:rPr lang="en-US">
                <a:solidFill>
                  <a:schemeClr val="accent4"/>
                </a:solidFill>
                <a:ea typeface="+mn-lt"/>
                <a:cs typeface="+mn-lt"/>
              </a:rPr>
              <a:t>When there is a level of inheritance. From class A to class B to class C.</a:t>
            </a:r>
            <a:endParaRPr lang="en-US">
              <a:solidFill>
                <a:schemeClr val="accent4"/>
              </a:solidFill>
            </a:endParaRP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a:p>
        </p:txBody>
      </p:sp>
      <p:sp>
        <p:nvSpPr>
          <p:cNvPr id="10" name="Text Placeholder 2">
            <a:extLst>
              <a:ext uri="{FF2B5EF4-FFF2-40B4-BE49-F238E27FC236}">
                <a16:creationId xmlns:a16="http://schemas.microsoft.com/office/drawing/2014/main" id="{F21C2C0E-1A44-9ECC-EF7C-5700A96BFC0C}"/>
              </a:ext>
            </a:extLst>
          </p:cNvPr>
          <p:cNvSpPr txBox="1">
            <a:spLocks/>
          </p:cNvSpPr>
          <p:nvPr/>
        </p:nvSpPr>
        <p:spPr>
          <a:xfrm>
            <a:off x="838040" y="4388059"/>
            <a:ext cx="4663440" cy="52251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ea typeface="+mj-lt"/>
                <a:cs typeface="+mj-lt"/>
              </a:rPr>
              <a:t>Multiple  Inheritance :</a:t>
            </a:r>
            <a:endParaRPr lang="en-US"/>
          </a:p>
        </p:txBody>
      </p:sp>
      <p:sp>
        <p:nvSpPr>
          <p:cNvPr id="12" name="Content Placeholder 3">
            <a:extLst>
              <a:ext uri="{FF2B5EF4-FFF2-40B4-BE49-F238E27FC236}">
                <a16:creationId xmlns:a16="http://schemas.microsoft.com/office/drawing/2014/main" id="{E82669E6-D33B-8138-7C73-2AF7E6D43BF5}"/>
              </a:ext>
            </a:extLst>
          </p:cNvPr>
          <p:cNvSpPr txBox="1">
            <a:spLocks/>
          </p:cNvSpPr>
          <p:nvPr/>
        </p:nvSpPr>
        <p:spPr>
          <a:xfrm>
            <a:off x="838040" y="4899368"/>
            <a:ext cx="4663440" cy="59864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accent4"/>
                </a:solidFill>
                <a:ea typeface="+mn-lt"/>
                <a:cs typeface="+mn-lt"/>
              </a:rPr>
              <a:t> When child class is inheriting more than  one base class.</a:t>
            </a:r>
            <a:endParaRPr lang="en-US">
              <a:solidFill>
                <a:schemeClr val="accent4"/>
              </a:solidFill>
            </a:endParaRPr>
          </a:p>
        </p:txBody>
      </p:sp>
      <p:sp>
        <p:nvSpPr>
          <p:cNvPr id="14" name="Text Placeholder 5">
            <a:extLst>
              <a:ext uri="{FF2B5EF4-FFF2-40B4-BE49-F238E27FC236}">
                <a16:creationId xmlns:a16="http://schemas.microsoft.com/office/drawing/2014/main" id="{0D5D91F1-FDD4-0589-9866-D6613C012182}"/>
              </a:ext>
            </a:extLst>
          </p:cNvPr>
          <p:cNvSpPr txBox="1">
            <a:spLocks/>
          </p:cNvSpPr>
          <p:nvPr/>
        </p:nvSpPr>
        <p:spPr>
          <a:xfrm>
            <a:off x="6144283" y="4309618"/>
            <a:ext cx="4663440" cy="52251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a:ea typeface="+mj-lt"/>
                <a:cs typeface="+mj-lt"/>
              </a:rPr>
              <a:t>Hierarchical Inheritance :</a:t>
            </a:r>
            <a:endParaRPr lang="en-US" sz="2800"/>
          </a:p>
        </p:txBody>
      </p:sp>
      <p:sp>
        <p:nvSpPr>
          <p:cNvPr id="16" name="Content Placeholder 4">
            <a:extLst>
              <a:ext uri="{FF2B5EF4-FFF2-40B4-BE49-F238E27FC236}">
                <a16:creationId xmlns:a16="http://schemas.microsoft.com/office/drawing/2014/main" id="{AC9931CD-768C-9418-7261-2875F72D898D}"/>
              </a:ext>
            </a:extLst>
          </p:cNvPr>
          <p:cNvSpPr txBox="1">
            <a:spLocks/>
          </p:cNvSpPr>
          <p:nvPr/>
        </p:nvSpPr>
        <p:spPr>
          <a:xfrm>
            <a:off x="6278753" y="4977809"/>
            <a:ext cx="4528970" cy="598643"/>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accent4"/>
                </a:solidFill>
                <a:ea typeface="+mn-lt"/>
                <a:cs typeface="+mn-lt"/>
              </a:rPr>
              <a:t>When more than one derived class is inheriting one base class</a:t>
            </a:r>
            <a:r>
              <a:rPr lang="en-US" sz="1300">
                <a:ea typeface="+mn-lt"/>
                <a:cs typeface="+mn-lt"/>
              </a:rPr>
              <a:t>.</a:t>
            </a:r>
            <a:endParaRPr lang="en-US"/>
          </a:p>
        </p:txBody>
      </p:sp>
    </p:spTree>
    <p:extLst>
      <p:ext uri="{BB962C8B-B14F-4D97-AF65-F5344CB8AC3E}">
        <p14:creationId xmlns:p14="http://schemas.microsoft.com/office/powerpoint/2010/main" val="256311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i="1">
                <a:solidFill>
                  <a:srgbClr val="000000"/>
                </a:solidFill>
                <a:latin typeface="Calibri"/>
                <a:ea typeface="+mj-lt"/>
                <a:cs typeface="+mj-lt"/>
              </a:rPr>
              <a:t>Encapsulation</a:t>
            </a:r>
            <a:endParaRPr lang="en-US" i="1">
              <a:latin typeface="Calibri"/>
            </a:endParaRP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r>
              <a:rPr lang="en-US">
                <a:highlight>
                  <a:srgbClr val="000080"/>
                </a:highlight>
              </a:rPr>
              <a:t>Data hiding </a:t>
            </a:r>
          </a:p>
        </p:txBody>
      </p:sp>
    </p:spTree>
    <p:extLst>
      <p:ext uri="{BB962C8B-B14F-4D97-AF65-F5344CB8AC3E}">
        <p14:creationId xmlns:p14="http://schemas.microsoft.com/office/powerpoint/2010/main" val="1359750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262492" y="2478616"/>
            <a:ext cx="11018974" cy="4192372"/>
          </a:xfrm>
        </p:spPr>
        <p:txBody>
          <a:bodyPr vert="horz" lIns="91440" tIns="45720" rIns="91440" bIns="45720" rtlCol="0" anchor="t">
            <a:normAutofit/>
          </a:bodyPr>
          <a:lstStyle/>
          <a:p>
            <a:r>
              <a:rPr lang="en-US" sz="2800" dirty="0">
                <a:ea typeface="+mn-lt"/>
                <a:cs typeface="+mn-lt"/>
              </a:rPr>
              <a:t>It  can be defined as the binding of data and attributes or methods and data members in a single unit. Like putting related things together .</a:t>
            </a:r>
          </a:p>
          <a:p>
            <a:r>
              <a:rPr lang="en-US" sz="2800" dirty="0">
                <a:ea typeface="+mn-lt"/>
                <a:cs typeface="+mn-lt"/>
              </a:rPr>
              <a:t> In classes, we have Data and attributes that perform operations on that</a:t>
            </a:r>
            <a:r>
              <a:rPr lang="en-US" sz="2800" dirty="0">
                <a:solidFill>
                  <a:schemeClr val="tx1"/>
                </a:solidFill>
                <a:ea typeface="+mn-lt"/>
                <a:cs typeface="+mn-lt"/>
              </a:rPr>
              <a:t> </a:t>
            </a:r>
            <a:r>
              <a:rPr lang="en-US" sz="2800" dirty="0">
                <a:ea typeface="+mn-lt"/>
                <a:cs typeface="+mn-lt"/>
              </a:rPr>
              <a:t>data. So  according to the OOPs principle of Encapsulation, that data can be merged into a single unit &lt;&lt;objects &gt;&gt;.</a:t>
            </a:r>
            <a:endParaRPr lang="en-US" sz="2800" baseline="30000" dirty="0">
              <a:ea typeface="+mn-lt"/>
              <a:cs typeface="+mn-lt"/>
            </a:endParaRPr>
          </a:p>
          <a:p>
            <a:endParaRPr lang="en-US" sz="2800"/>
          </a:p>
          <a:p>
            <a:endParaRPr lang="en-US" sz="2800">
              <a:solidFill>
                <a:srgbClr val="000000"/>
              </a:solidFill>
            </a:endParaRPr>
          </a:p>
          <a:p>
            <a:endParaRPr lang="en-US" sz="280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9</a:t>
            </a:fld>
            <a:endParaRPr lang="en-US"/>
          </a:p>
        </p:txBody>
      </p:sp>
      <p:pic>
        <p:nvPicPr>
          <p:cNvPr id="4" name="Picture 6" descr="A diagram of a diagram of a model&#10;&#10;Description automatically generated">
            <a:extLst>
              <a:ext uri="{FF2B5EF4-FFF2-40B4-BE49-F238E27FC236}">
                <a16:creationId xmlns:a16="http://schemas.microsoft.com/office/drawing/2014/main" id="{7B092F15-5731-8A39-7319-2DB573B656C6}"/>
              </a:ext>
            </a:extLst>
          </p:cNvPr>
          <p:cNvPicPr>
            <a:picLocks noChangeAspect="1"/>
          </p:cNvPicPr>
          <p:nvPr/>
        </p:nvPicPr>
        <p:blipFill>
          <a:blip r:embed="rId2"/>
          <a:stretch>
            <a:fillRect/>
          </a:stretch>
        </p:blipFill>
        <p:spPr>
          <a:xfrm>
            <a:off x="5507567" y="250504"/>
            <a:ext cx="5124449" cy="1975491"/>
          </a:xfrm>
          <a:prstGeom prst="rect">
            <a:avLst/>
          </a:prstGeom>
        </p:spPr>
      </p:pic>
    </p:spTree>
    <p:extLst>
      <p:ext uri="{BB962C8B-B14F-4D97-AF65-F5344CB8AC3E}">
        <p14:creationId xmlns:p14="http://schemas.microsoft.com/office/powerpoint/2010/main" val="417986139"/>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42FAFE-88B4-49B4-9588-86CB0E564E50}">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2F1176D5-513E-4E73-98C9-4CEA832F576D}">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2076B5C-85B0-4D30-852D-5E5312EEA93B}">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22</TotalTime>
  <Words>983</Words>
  <Application>Microsoft Office PowerPoint</Application>
  <PresentationFormat>Widescreen</PresentationFormat>
  <Paragraphs>130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Segoe UI</vt:lpstr>
      <vt:lpstr>Tenorite</vt:lpstr>
      <vt:lpstr>Office Theme</vt:lpstr>
      <vt:lpstr>Object Oriented Programming</vt:lpstr>
      <vt:lpstr>OOP principles </vt:lpstr>
      <vt:lpstr>Introduction</vt:lpstr>
      <vt:lpstr>Inheritance </vt:lpstr>
      <vt:lpstr>PowerPoint Presentation</vt:lpstr>
      <vt:lpstr>PowerPoint Presentation</vt:lpstr>
      <vt:lpstr>Types of inheritance …...</vt:lpstr>
      <vt:lpstr>Encapsulation</vt:lpstr>
      <vt:lpstr>PowerPoint Presentation</vt:lpstr>
      <vt:lpstr>Features of Encapsulation – </vt:lpstr>
      <vt:lpstr>Abstraction </vt:lpstr>
      <vt:lpstr>PowerPoint Presentation</vt:lpstr>
      <vt:lpstr>PowerPoint Presentation</vt:lpstr>
      <vt:lpstr>PowerPoint Presentation</vt:lpstr>
      <vt:lpstr>Features of Abstraction – </vt:lpstr>
      <vt:lpstr> Polymorphism </vt:lpstr>
      <vt:lpstr>PowerPoint Presentation</vt:lpstr>
      <vt:lpstr>PowerPoint Presentation</vt:lpstr>
      <vt:lpstr>PowerPoint Presentation</vt:lpstr>
      <vt:lpstr>Summary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Shimaa Esaeed</dc:creator>
  <cp:lastModifiedBy>Shimaa Esaeed</cp:lastModifiedBy>
  <cp:revision>5</cp:revision>
  <dcterms:created xsi:type="dcterms:W3CDTF">2023-07-28T14:28:16Z</dcterms:created>
  <dcterms:modified xsi:type="dcterms:W3CDTF">2023-07-28T18:52:35Z</dcterms:modified>
</cp:coreProperties>
</file>