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54B904-2A3E-4D78-8965-47A19602DF42}" v="279" dt="2023-04-23T18:01:30.897"/>
    <p1510:client id="{A570F25C-8672-4058-9E1F-0864189059AF}" v="359" dt="2023-04-23T18:26:26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4660"/>
  </p:normalViewPr>
  <p:slideViewPr>
    <p:cSldViewPr snapToGrid="0">
      <p:cViewPr varScale="1">
        <p:scale>
          <a:sx n="86" d="100"/>
          <a:sy n="86" d="100"/>
        </p:scale>
        <p:origin x="74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>
            <a:extLst>
              <a:ext uri="{FF2B5EF4-FFF2-40B4-BE49-F238E27FC236}">
                <a16:creationId xmlns:a16="http://schemas.microsoft.com/office/drawing/2014/main" id="{CD3BE694-39D0-808D-D74E-92992C3D8185}"/>
              </a:ext>
            </a:extLst>
          </p:cNvPr>
          <p:cNvSpPr/>
          <p:nvPr/>
        </p:nvSpPr>
        <p:spPr>
          <a:xfrm>
            <a:off x="410307" y="632557"/>
            <a:ext cx="10970845" cy="5441459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i="1" dirty="0">
                <a:solidFill>
                  <a:srgbClr val="000000"/>
                </a:solidFill>
                <a:latin typeface="Calibri Light"/>
                <a:cs typeface="Calibri Light"/>
              </a:rPr>
              <a:t>Snake game....</a:t>
            </a:r>
          </a:p>
          <a:p>
            <a:pPr algn="ctr"/>
            <a:r>
              <a:rPr lang="en-US" sz="4000" b="1" i="1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BFS Search </a:t>
            </a:r>
            <a:r>
              <a:rPr lang="en-US" sz="4000" b="1" i="1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tree</a:t>
            </a:r>
            <a:r>
              <a:rPr lang="en-US" sz="3200" b="1" i="1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 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Calibri"/>
              <a:cs typeface="Calibri"/>
            </a:endParaRPr>
          </a:p>
          <a:p>
            <a:pPr algn="ctr"/>
            <a:endParaRPr lang="en-US" sz="6000" b="1" i="1" dirty="0">
              <a:solidFill>
                <a:srgbClr val="000000"/>
              </a:solidFill>
              <a:latin typeface="Calibri Light"/>
              <a:cs typeface="Calibri Light"/>
            </a:endParaRP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8C6AFBD4-1EAE-AD01-A313-87E925A683E2}"/>
              </a:ext>
            </a:extLst>
          </p:cNvPr>
          <p:cNvSpPr/>
          <p:nvPr/>
        </p:nvSpPr>
        <p:spPr>
          <a:xfrm>
            <a:off x="7428652" y="2843079"/>
            <a:ext cx="908538" cy="713153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C6908-9F16-F462-6AAC-9E62745CB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31" y="97654"/>
            <a:ext cx="12156489" cy="6492405"/>
          </a:xfrm>
          <a:noFill/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  </a:t>
            </a:r>
          </a:p>
          <a:p>
            <a:pPr marL="0" indent="0">
              <a:buNone/>
            </a:pPr>
            <a:r>
              <a:rPr lang="en-US" sz="3600" b="1" i="1" dirty="0">
                <a:cs typeface="Calibri Light"/>
              </a:rPr>
              <a:t>BFS "breadth first search " algorithm </a:t>
            </a:r>
          </a:p>
          <a:p>
            <a:pPr marL="0" indent="0">
              <a:buNone/>
            </a:pP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 </a:t>
            </a:r>
            <a:r>
              <a:rPr lang="en-US" sz="2800" b="1" i="1" dirty="0">
                <a:cs typeface="Calibri Light"/>
              </a:rPr>
              <a:t>Implementing  that search tree with </a:t>
            </a:r>
            <a:r>
              <a:rPr lang="en-US" sz="2800" b="1" i="1" u="sng" dirty="0">
                <a:highlight>
                  <a:srgbClr val="FFFF00"/>
                </a:highlight>
                <a:cs typeface="Calibri Light"/>
              </a:rPr>
              <a:t>a  FIFO Queue </a:t>
            </a:r>
            <a:r>
              <a:rPr lang="en-US" sz="2800" dirty="0">
                <a:cs typeface="Calibri Light"/>
              </a:rPr>
              <a:t>.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# it </a:t>
            </a:r>
            <a:r>
              <a:rPr lang="en-US" sz="2800" dirty="0">
                <a:cs typeface="Calibri Light"/>
              </a:rPr>
              <a:t>..</a:t>
            </a:r>
            <a:r>
              <a:rPr lang="en-US" sz="2800" dirty="0">
                <a:cs typeface="Calibri" panose="020F0502020204030204"/>
              </a:rPr>
              <a:t>starts</a:t>
            </a:r>
            <a:r>
              <a:rPr lang="en-US" dirty="0">
                <a:cs typeface="Calibri" panose="020F0502020204030204"/>
              </a:rPr>
              <a:t> with empty queue [] then put initial node A in it .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27D45FD-7274-43D1-B42A-D23CBC8ABDA4}"/>
              </a:ext>
            </a:extLst>
          </p:cNvPr>
          <p:cNvSpPr/>
          <p:nvPr/>
        </p:nvSpPr>
        <p:spPr>
          <a:xfrm>
            <a:off x="4384730" y="2716741"/>
            <a:ext cx="2103549" cy="65467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dirty="0">
                <a:solidFill>
                  <a:schemeClr val="accent3">
                    <a:lumMod val="50000"/>
                  </a:schemeClr>
                </a:solidFill>
                <a:cs typeface="Calibri"/>
              </a:rPr>
              <a:t>A</a:t>
            </a:r>
            <a:endParaRPr lang="en-US" sz="3600" b="1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8C351EE-AEFC-96E5-9EB1-7D6D926A2B59}"/>
              </a:ext>
            </a:extLst>
          </p:cNvPr>
          <p:cNvSpPr/>
          <p:nvPr/>
        </p:nvSpPr>
        <p:spPr>
          <a:xfrm>
            <a:off x="1801698" y="3891545"/>
            <a:ext cx="1642055" cy="8156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accent3">
                    <a:lumMod val="50000"/>
                  </a:schemeClr>
                </a:solidFill>
                <a:cs typeface="Calibri"/>
              </a:rPr>
              <a:t>B</a:t>
            </a:r>
            <a:endParaRPr lang="en-US" sz="2400" b="1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39091E-5DBE-FFBC-05BE-E3C373F646F2}"/>
              </a:ext>
            </a:extLst>
          </p:cNvPr>
          <p:cNvSpPr/>
          <p:nvPr/>
        </p:nvSpPr>
        <p:spPr>
          <a:xfrm>
            <a:off x="7429420" y="3837884"/>
            <a:ext cx="1888901" cy="86932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accent3">
                    <a:lumMod val="50000"/>
                  </a:schemeClr>
                </a:solidFill>
                <a:cs typeface="Calibri"/>
              </a:rPr>
              <a:t>C</a:t>
            </a:r>
            <a:endParaRPr lang="en-US" sz="2400" b="1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D3C8B66-9E90-E942-A767-57FA3AD42EA6}"/>
              </a:ext>
            </a:extLst>
          </p:cNvPr>
          <p:cNvSpPr/>
          <p:nvPr/>
        </p:nvSpPr>
        <p:spPr>
          <a:xfrm>
            <a:off x="932379" y="5374296"/>
            <a:ext cx="1566928" cy="7405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accent3">
                    <a:lumMod val="50000"/>
                  </a:schemeClr>
                </a:solidFill>
                <a:cs typeface="Calibri"/>
              </a:rPr>
              <a:t>D</a:t>
            </a:r>
            <a:endParaRPr lang="en-US" sz="2400" b="1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CD935A9-99AD-4477-2EA6-5440A71346A0}"/>
              </a:ext>
            </a:extLst>
          </p:cNvPr>
          <p:cNvSpPr/>
          <p:nvPr/>
        </p:nvSpPr>
        <p:spPr>
          <a:xfrm>
            <a:off x="3251034" y="5374296"/>
            <a:ext cx="1599126" cy="7405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accent3">
                    <a:lumMod val="50000"/>
                  </a:schemeClr>
                </a:solidFill>
                <a:cs typeface="Calibri"/>
              </a:rPr>
              <a:t>E</a:t>
            </a:r>
            <a:endParaRPr lang="en-US" sz="2400" i="1" dirty="0">
              <a:solidFill>
                <a:schemeClr val="accent3">
                  <a:lumMod val="50000"/>
                </a:schemeClr>
              </a:solidFill>
              <a:cs typeface="Calibri" panose="020F0502020204030204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D06BDE1-F2E7-DD88-B86A-097A0FC4986A}"/>
              </a:ext>
            </a:extLst>
          </p:cNvPr>
          <p:cNvSpPr/>
          <p:nvPr/>
        </p:nvSpPr>
        <p:spPr>
          <a:xfrm>
            <a:off x="6445703" y="5381297"/>
            <a:ext cx="1566929" cy="68687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cs typeface="Calibri" panose="020F0502020204030204"/>
              </a:rPr>
              <a:t>F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98874C8-F427-8111-B4DC-A43D938D5AFF}"/>
              </a:ext>
            </a:extLst>
          </p:cNvPr>
          <p:cNvSpPr/>
          <p:nvPr/>
        </p:nvSpPr>
        <p:spPr>
          <a:xfrm>
            <a:off x="9274697" y="5470888"/>
            <a:ext cx="1888901" cy="64394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u="sng" dirty="0">
                <a:solidFill>
                  <a:schemeClr val="accent3">
                    <a:lumMod val="50000"/>
                  </a:schemeClr>
                </a:solidFill>
                <a:cs typeface="Calibri"/>
              </a:rPr>
              <a:t>G</a:t>
            </a:r>
            <a:endParaRPr lang="en-US" sz="2400" u="sng" dirty="0">
              <a:solidFill>
                <a:schemeClr val="accent3">
                  <a:lumMod val="50000"/>
                </a:schemeClr>
              </a:solidFill>
              <a:cs typeface="Calibri" panose="020F0502020204030204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F0C6E5-72C3-7CCF-5B42-EDFE8CCF015A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622725" y="3371417"/>
            <a:ext cx="2813780" cy="509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3E39F9A-9C61-E70D-65D8-5CB763D2C7D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436505" y="3371417"/>
            <a:ext cx="2908049" cy="476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437A7F-30A6-FFA4-00DB-70185A67366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622726" y="4707207"/>
            <a:ext cx="1275281" cy="6546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24AE7F-EC44-9D57-8B54-15139858A4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629582" y="4707207"/>
            <a:ext cx="993144" cy="667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10D9CC-1B14-D782-CDBD-55FF03205547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7197981" y="4707207"/>
            <a:ext cx="1175890" cy="699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B242BB-C400-9116-6CD3-BE97C4FEBFB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373871" y="4707207"/>
            <a:ext cx="1802662" cy="783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Heart 11">
            <a:extLst>
              <a:ext uri="{FF2B5EF4-FFF2-40B4-BE49-F238E27FC236}">
                <a16:creationId xmlns:a16="http://schemas.microsoft.com/office/drawing/2014/main" id="{5AA4EBAB-99D1-D9FB-B991-5769BBF8B6F3}"/>
              </a:ext>
            </a:extLst>
          </p:cNvPr>
          <p:cNvSpPr/>
          <p:nvPr/>
        </p:nvSpPr>
        <p:spPr>
          <a:xfrm>
            <a:off x="7318056" y="479698"/>
            <a:ext cx="771769" cy="683846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72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229CB-430F-49A4-8BD7-99E61672C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96" y="204186"/>
            <a:ext cx="10769725" cy="58237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A children are put instead of A -as A node  is not the goal -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[]         [A]          [B C]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90B81A-3DA5-47FB-9565-BB0BA5924676}"/>
              </a:ext>
            </a:extLst>
          </p:cNvPr>
          <p:cNvSpPr/>
          <p:nvPr/>
        </p:nvSpPr>
        <p:spPr>
          <a:xfrm>
            <a:off x="4092608" y="2516869"/>
            <a:ext cx="2157274" cy="6808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CBFD67-2D72-4902-8601-27554FFFF016}"/>
              </a:ext>
            </a:extLst>
          </p:cNvPr>
          <p:cNvSpPr/>
          <p:nvPr/>
        </p:nvSpPr>
        <p:spPr>
          <a:xfrm>
            <a:off x="2111590" y="4053994"/>
            <a:ext cx="1455938" cy="7229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BEF91E-5997-4091-9743-DE29191174B2}"/>
              </a:ext>
            </a:extLst>
          </p:cNvPr>
          <p:cNvSpPr/>
          <p:nvPr/>
        </p:nvSpPr>
        <p:spPr>
          <a:xfrm>
            <a:off x="6924028" y="4000096"/>
            <a:ext cx="1455938" cy="6753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CB560D-380B-4935-A282-86BC8A2E49F7}"/>
              </a:ext>
            </a:extLst>
          </p:cNvPr>
          <p:cNvSpPr/>
          <p:nvPr/>
        </p:nvSpPr>
        <p:spPr>
          <a:xfrm>
            <a:off x="877595" y="5569475"/>
            <a:ext cx="1455938" cy="6525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8BEA7A-1DD3-4ED5-9F59-812CFFCEB94E}"/>
              </a:ext>
            </a:extLst>
          </p:cNvPr>
          <p:cNvSpPr/>
          <p:nvPr/>
        </p:nvSpPr>
        <p:spPr>
          <a:xfrm>
            <a:off x="2891531" y="5589395"/>
            <a:ext cx="1296140" cy="7139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CED6DC-15A4-4D15-A031-9D776933CDA4}"/>
              </a:ext>
            </a:extLst>
          </p:cNvPr>
          <p:cNvSpPr/>
          <p:nvPr/>
        </p:nvSpPr>
        <p:spPr>
          <a:xfrm>
            <a:off x="5857411" y="5672831"/>
            <a:ext cx="1455938" cy="7102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644F45-0384-41FC-910E-A913A410115B}"/>
              </a:ext>
            </a:extLst>
          </p:cNvPr>
          <p:cNvSpPr/>
          <p:nvPr/>
        </p:nvSpPr>
        <p:spPr>
          <a:xfrm>
            <a:off x="8473366" y="5569474"/>
            <a:ext cx="1455938" cy="7102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B674797-0D6D-414D-BCDB-B50B4E1CDD9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839559" y="3197746"/>
            <a:ext cx="2331686" cy="856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3D1CB1-3411-4597-A333-C5DB46E84B9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171245" y="3197746"/>
            <a:ext cx="2480752" cy="802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741A36-A5B3-4A7B-9F22-C368B3E413CE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1605564" y="4776952"/>
            <a:ext cx="1233995" cy="792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331507-0783-478B-AF61-5A96B6234EBD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2839559" y="4776952"/>
            <a:ext cx="700042" cy="812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47EE5F-66E9-4925-ABAB-A9B3A44BCE8F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6585380" y="4675431"/>
            <a:ext cx="1066617" cy="99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87B51A-D91E-44B1-A06E-396D33AE8BB2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651997" y="4675431"/>
            <a:ext cx="1571532" cy="913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6312D2-CA88-48FF-BF7D-4A4425806B82}"/>
              </a:ext>
            </a:extLst>
          </p:cNvPr>
          <p:cNvCxnSpPr/>
          <p:nvPr/>
        </p:nvCxnSpPr>
        <p:spPr>
          <a:xfrm flipH="1">
            <a:off x="2954417" y="3289942"/>
            <a:ext cx="1038688" cy="506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FD2EF8-E513-4C31-BA64-D521217753C0}"/>
              </a:ext>
            </a:extLst>
          </p:cNvPr>
          <p:cNvCxnSpPr>
            <a:cxnSpLocks/>
          </p:cNvCxnSpPr>
          <p:nvPr/>
        </p:nvCxnSpPr>
        <p:spPr>
          <a:xfrm flipV="1">
            <a:off x="3696625" y="4341131"/>
            <a:ext cx="3098306" cy="34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2804C90-C89F-4D83-B1DB-423BAA62EC90}"/>
              </a:ext>
            </a:extLst>
          </p:cNvPr>
          <p:cNvCxnSpPr/>
          <p:nvPr/>
        </p:nvCxnSpPr>
        <p:spPr>
          <a:xfrm flipH="1">
            <a:off x="4891599" y="2816761"/>
            <a:ext cx="665825" cy="79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9174F30-5F3A-46ED-829F-DE59D4D24705}"/>
              </a:ext>
            </a:extLst>
          </p:cNvPr>
          <p:cNvCxnSpPr/>
          <p:nvPr/>
        </p:nvCxnSpPr>
        <p:spPr>
          <a:xfrm>
            <a:off x="4838332" y="2587501"/>
            <a:ext cx="665825" cy="484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E111D4A3-130E-4D11-9693-55947E035A3B}"/>
              </a:ext>
            </a:extLst>
          </p:cNvPr>
          <p:cNvSpPr/>
          <p:nvPr/>
        </p:nvSpPr>
        <p:spPr>
          <a:xfrm>
            <a:off x="1939447" y="1393286"/>
            <a:ext cx="622732" cy="1997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5DA2B299-72C9-461E-A667-27355CF5D2A7}"/>
              </a:ext>
            </a:extLst>
          </p:cNvPr>
          <p:cNvSpPr/>
          <p:nvPr/>
        </p:nvSpPr>
        <p:spPr>
          <a:xfrm>
            <a:off x="677619" y="1393286"/>
            <a:ext cx="512960" cy="1997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0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7BC60-A8FD-4718-9EEC-03BA4537F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049"/>
            <a:ext cx="10515600" cy="5599914"/>
          </a:xfrm>
        </p:spPr>
        <p:txBody>
          <a:bodyPr/>
          <a:lstStyle/>
          <a:p>
            <a:r>
              <a:rPr lang="en-US" dirty="0"/>
              <a:t>B node is not the goal so B node children are put instead of it .</a:t>
            </a:r>
          </a:p>
          <a:p>
            <a:r>
              <a:rPr lang="en-US" dirty="0"/>
              <a:t>[]         [A]          [B C]        [C D E 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5FC27B-B3BB-496F-810F-9BE3F2A0081B}"/>
              </a:ext>
            </a:extLst>
          </p:cNvPr>
          <p:cNvSpPr/>
          <p:nvPr/>
        </p:nvSpPr>
        <p:spPr>
          <a:xfrm>
            <a:off x="4795420" y="2410289"/>
            <a:ext cx="1642369" cy="577048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3F666A-4AD5-4A95-95C9-3BD0E5E2276B}"/>
              </a:ext>
            </a:extLst>
          </p:cNvPr>
          <p:cNvSpPr/>
          <p:nvPr/>
        </p:nvSpPr>
        <p:spPr>
          <a:xfrm>
            <a:off x="2459115" y="3309154"/>
            <a:ext cx="1553592" cy="632532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FC4E4B-0883-463D-97E7-DE493BCE7704}"/>
              </a:ext>
            </a:extLst>
          </p:cNvPr>
          <p:cNvSpPr/>
          <p:nvPr/>
        </p:nvSpPr>
        <p:spPr>
          <a:xfrm>
            <a:off x="7279690" y="3373515"/>
            <a:ext cx="1615735" cy="632533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05EE97-F4C6-40F2-B386-8F824D4642FB}"/>
              </a:ext>
            </a:extLst>
          </p:cNvPr>
          <p:cNvSpPr/>
          <p:nvPr/>
        </p:nvSpPr>
        <p:spPr>
          <a:xfrm>
            <a:off x="1251751" y="4518734"/>
            <a:ext cx="1464816" cy="7546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A7D7C0-19E1-44B7-AF5C-8D37A5A09A57}"/>
              </a:ext>
            </a:extLst>
          </p:cNvPr>
          <p:cNvSpPr/>
          <p:nvPr/>
        </p:nvSpPr>
        <p:spPr>
          <a:xfrm>
            <a:off x="3329126" y="4518734"/>
            <a:ext cx="1287262" cy="7546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07A7C6-4E1B-47B3-81E2-4A33D61FCDD2}"/>
              </a:ext>
            </a:extLst>
          </p:cNvPr>
          <p:cNvSpPr/>
          <p:nvPr/>
        </p:nvSpPr>
        <p:spPr>
          <a:xfrm>
            <a:off x="6214368" y="4447711"/>
            <a:ext cx="1464816" cy="7546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FA02A3-862C-44F9-A148-598F19D577D0}"/>
              </a:ext>
            </a:extLst>
          </p:cNvPr>
          <p:cNvSpPr/>
          <p:nvPr/>
        </p:nvSpPr>
        <p:spPr>
          <a:xfrm>
            <a:off x="8575828" y="4447712"/>
            <a:ext cx="1615735" cy="7546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8CC2D7-B980-4EFE-9263-8AF0B5085C63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235911" y="2987337"/>
            <a:ext cx="2380694" cy="321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0C19E2-DCE0-4728-963E-51E5346FE116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616605" y="2987337"/>
            <a:ext cx="2470953" cy="386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81EA12-BA71-409A-A649-FD0E700908B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1984159" y="3941686"/>
            <a:ext cx="1251752" cy="577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A152D5-CC83-4D8B-995C-2F25FDB44A2E}"/>
              </a:ext>
            </a:extLst>
          </p:cNvPr>
          <p:cNvCxnSpPr>
            <a:endCxn id="8" idx="0"/>
          </p:cNvCxnSpPr>
          <p:nvPr/>
        </p:nvCxnSpPr>
        <p:spPr>
          <a:xfrm>
            <a:off x="3235911" y="3941686"/>
            <a:ext cx="736846" cy="577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A5BC4E-8A25-4663-9B6B-EB66A644C114}"/>
              </a:ext>
            </a:extLst>
          </p:cNvPr>
          <p:cNvCxnSpPr>
            <a:stCxn id="6" idx="2"/>
          </p:cNvCxnSpPr>
          <p:nvPr/>
        </p:nvCxnSpPr>
        <p:spPr>
          <a:xfrm flipH="1">
            <a:off x="6852081" y="4006048"/>
            <a:ext cx="1235477" cy="441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773B06-B4E8-4DCD-8637-37210C3BB499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8087558" y="4006048"/>
            <a:ext cx="1296138" cy="441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65F14F-5F65-445C-A1B9-8D49F06F4E97}"/>
              </a:ext>
            </a:extLst>
          </p:cNvPr>
          <p:cNvCxnSpPr/>
          <p:nvPr/>
        </p:nvCxnSpPr>
        <p:spPr>
          <a:xfrm flipH="1">
            <a:off x="2778711" y="3689781"/>
            <a:ext cx="4323425" cy="64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0E182E0-E79D-4337-B5CD-598D629BA8E5}"/>
              </a:ext>
            </a:extLst>
          </p:cNvPr>
          <p:cNvCxnSpPr/>
          <p:nvPr/>
        </p:nvCxnSpPr>
        <p:spPr>
          <a:xfrm>
            <a:off x="2778711" y="489603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29C5209-4E48-44E8-8A77-7ED36975C20D}"/>
              </a:ext>
            </a:extLst>
          </p:cNvPr>
          <p:cNvCxnSpPr/>
          <p:nvPr/>
        </p:nvCxnSpPr>
        <p:spPr>
          <a:xfrm flipH="1">
            <a:off x="5246703" y="2645546"/>
            <a:ext cx="849297" cy="275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D71240C-C74A-450A-AD90-EDA5C772C2E1}"/>
              </a:ext>
            </a:extLst>
          </p:cNvPr>
          <p:cNvCxnSpPr/>
          <p:nvPr/>
        </p:nvCxnSpPr>
        <p:spPr>
          <a:xfrm>
            <a:off x="5317724" y="2645546"/>
            <a:ext cx="603682" cy="186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F46755C-0084-4996-B84A-5E7A84DB608A}"/>
              </a:ext>
            </a:extLst>
          </p:cNvPr>
          <p:cNvCxnSpPr/>
          <p:nvPr/>
        </p:nvCxnSpPr>
        <p:spPr>
          <a:xfrm flipH="1">
            <a:off x="2760956" y="3542192"/>
            <a:ext cx="878889" cy="142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28B1D79-88C3-4D09-AFC1-7D93D1E64653}"/>
              </a:ext>
            </a:extLst>
          </p:cNvPr>
          <p:cNvCxnSpPr/>
          <p:nvPr/>
        </p:nvCxnSpPr>
        <p:spPr>
          <a:xfrm>
            <a:off x="3013969" y="3429000"/>
            <a:ext cx="443884" cy="326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EC79B01-57B3-40C9-9F7A-F62966E26A10}"/>
              </a:ext>
            </a:extLst>
          </p:cNvPr>
          <p:cNvCxnSpPr/>
          <p:nvPr/>
        </p:nvCxnSpPr>
        <p:spPr>
          <a:xfrm flipH="1">
            <a:off x="7656990" y="3586575"/>
            <a:ext cx="674703" cy="328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2028F61-53CD-4892-B536-25AF6B4D0602}"/>
              </a:ext>
            </a:extLst>
          </p:cNvPr>
          <p:cNvCxnSpPr/>
          <p:nvPr/>
        </p:nvCxnSpPr>
        <p:spPr>
          <a:xfrm>
            <a:off x="7896688" y="3607666"/>
            <a:ext cx="594804" cy="185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068FFDFB-0A95-42CF-8A0B-ED525F684B4E}"/>
              </a:ext>
            </a:extLst>
          </p:cNvPr>
          <p:cNvSpPr/>
          <p:nvPr/>
        </p:nvSpPr>
        <p:spPr>
          <a:xfrm>
            <a:off x="1464816" y="1233997"/>
            <a:ext cx="612559" cy="221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844CED32-909C-4D3A-ABB3-8E3DD2E728CB}"/>
              </a:ext>
            </a:extLst>
          </p:cNvPr>
          <p:cNvSpPr/>
          <p:nvPr/>
        </p:nvSpPr>
        <p:spPr>
          <a:xfrm>
            <a:off x="2623352" y="1206417"/>
            <a:ext cx="612559" cy="221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8AACBFD7-77D2-43F4-8C50-E962F77DEF3B}"/>
              </a:ext>
            </a:extLst>
          </p:cNvPr>
          <p:cNvSpPr/>
          <p:nvPr/>
        </p:nvSpPr>
        <p:spPr>
          <a:xfrm>
            <a:off x="4012707" y="1233997"/>
            <a:ext cx="612559" cy="221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9CA07-92BA-4F39-9F30-56DB42F0C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32" y="186431"/>
            <a:ext cx="11247268" cy="5990532"/>
          </a:xfrm>
        </p:spPr>
        <p:txBody>
          <a:bodyPr/>
          <a:lstStyle/>
          <a:p>
            <a:r>
              <a:rPr lang="en-US" dirty="0"/>
              <a:t>B children don’t include goal node  ,C isn’t the goal so its children are put instead of it  .</a:t>
            </a:r>
          </a:p>
          <a:p>
            <a:r>
              <a:rPr lang="en-US" dirty="0"/>
              <a:t>[]          [A]         [BC]         [C D E ]         [D E F G 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702205-C7F4-41CB-AA7B-525009FD90A9}"/>
              </a:ext>
            </a:extLst>
          </p:cNvPr>
          <p:cNvSpPr/>
          <p:nvPr/>
        </p:nvSpPr>
        <p:spPr>
          <a:xfrm>
            <a:off x="5095784" y="2005337"/>
            <a:ext cx="1713390" cy="754602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BF0339-38D0-4620-976B-0EC9BA6380F6}"/>
              </a:ext>
            </a:extLst>
          </p:cNvPr>
          <p:cNvSpPr/>
          <p:nvPr/>
        </p:nvSpPr>
        <p:spPr>
          <a:xfrm>
            <a:off x="2876365" y="3133817"/>
            <a:ext cx="1757779" cy="701336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A76D82-9256-4DB6-9A01-3019361970C1}"/>
              </a:ext>
            </a:extLst>
          </p:cNvPr>
          <p:cNvSpPr/>
          <p:nvPr/>
        </p:nvSpPr>
        <p:spPr>
          <a:xfrm>
            <a:off x="7239370" y="3133817"/>
            <a:ext cx="1509203" cy="754602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EAE9BC-7A3B-4197-AA02-C2C57FABE747}"/>
              </a:ext>
            </a:extLst>
          </p:cNvPr>
          <p:cNvSpPr/>
          <p:nvPr/>
        </p:nvSpPr>
        <p:spPr>
          <a:xfrm>
            <a:off x="1083076" y="4838330"/>
            <a:ext cx="1411549" cy="816746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A9BEE8-FBC4-482B-9E06-4D021ACCFCA1}"/>
              </a:ext>
            </a:extLst>
          </p:cNvPr>
          <p:cNvSpPr/>
          <p:nvPr/>
        </p:nvSpPr>
        <p:spPr>
          <a:xfrm>
            <a:off x="3320249" y="4838330"/>
            <a:ext cx="1518081" cy="816746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C3FFF9-F062-4775-9E2E-86C75E5F47E4}"/>
              </a:ext>
            </a:extLst>
          </p:cNvPr>
          <p:cNvSpPr/>
          <p:nvPr/>
        </p:nvSpPr>
        <p:spPr>
          <a:xfrm>
            <a:off x="6462944" y="4989250"/>
            <a:ext cx="1313895" cy="665826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CA1C53-5A2D-4660-B2FC-2EF13D56C84D}"/>
              </a:ext>
            </a:extLst>
          </p:cNvPr>
          <p:cNvSpPr/>
          <p:nvPr/>
        </p:nvSpPr>
        <p:spPr>
          <a:xfrm>
            <a:off x="9152878" y="4989250"/>
            <a:ext cx="1384916" cy="66582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AF2C85-DF0E-426C-ABE8-403DEEC02CB6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755255" y="2769833"/>
            <a:ext cx="2197224" cy="363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BA713D-ED46-4C79-A812-8F4FE8515CE4}"/>
              </a:ext>
            </a:extLst>
          </p:cNvPr>
          <p:cNvCxnSpPr>
            <a:stCxn id="4" idx="2"/>
          </p:cNvCxnSpPr>
          <p:nvPr/>
        </p:nvCxnSpPr>
        <p:spPr>
          <a:xfrm>
            <a:off x="5952479" y="2759939"/>
            <a:ext cx="2041492" cy="37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4C506B-F5B6-4C83-B48C-9359B8E2824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1788851" y="3835153"/>
            <a:ext cx="1966404" cy="1003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03E04B-FEBB-4D40-A6C9-0C3D082FD053}"/>
              </a:ext>
            </a:extLst>
          </p:cNvPr>
          <p:cNvCxnSpPr>
            <a:endCxn id="8" idx="0"/>
          </p:cNvCxnSpPr>
          <p:nvPr/>
        </p:nvCxnSpPr>
        <p:spPr>
          <a:xfrm>
            <a:off x="3755254" y="3835153"/>
            <a:ext cx="324036" cy="1003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8F44570-653C-42F7-94C9-52DFA5DF9658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7119892" y="3888419"/>
            <a:ext cx="874080" cy="110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1E2219F-E9BA-4100-9E1F-520E4C78BA20}"/>
              </a:ext>
            </a:extLst>
          </p:cNvPr>
          <p:cNvCxnSpPr>
            <a:endCxn id="10" idx="0"/>
          </p:cNvCxnSpPr>
          <p:nvPr/>
        </p:nvCxnSpPr>
        <p:spPr>
          <a:xfrm>
            <a:off x="7993971" y="3888419"/>
            <a:ext cx="1851365" cy="110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293E8ED-DE89-4533-A8AB-58B7981CC1C8}"/>
              </a:ext>
            </a:extLst>
          </p:cNvPr>
          <p:cNvCxnSpPr>
            <a:cxnSpLocks/>
          </p:cNvCxnSpPr>
          <p:nvPr/>
        </p:nvCxnSpPr>
        <p:spPr>
          <a:xfrm>
            <a:off x="4971495" y="5246703"/>
            <a:ext cx="1349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48A09D2-014D-4593-B275-E2E73E6E815A}"/>
              </a:ext>
            </a:extLst>
          </p:cNvPr>
          <p:cNvCxnSpPr/>
          <p:nvPr/>
        </p:nvCxnSpPr>
        <p:spPr>
          <a:xfrm>
            <a:off x="7993971" y="5415379"/>
            <a:ext cx="1043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24D8A24-2B4F-40ED-9D61-84872DA3CC10}"/>
              </a:ext>
            </a:extLst>
          </p:cNvPr>
          <p:cNvCxnSpPr/>
          <p:nvPr/>
        </p:nvCxnSpPr>
        <p:spPr>
          <a:xfrm flipH="1">
            <a:off x="5646198" y="2290439"/>
            <a:ext cx="449802" cy="319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029E50E-0DC3-403D-AA03-C3605EB484AC}"/>
              </a:ext>
            </a:extLst>
          </p:cNvPr>
          <p:cNvCxnSpPr/>
          <p:nvPr/>
        </p:nvCxnSpPr>
        <p:spPr>
          <a:xfrm>
            <a:off x="5770485" y="2290439"/>
            <a:ext cx="426129" cy="186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7B5A3B5-93A9-4FB6-92E3-2F789F41C169}"/>
              </a:ext>
            </a:extLst>
          </p:cNvPr>
          <p:cNvCxnSpPr/>
          <p:nvPr/>
        </p:nvCxnSpPr>
        <p:spPr>
          <a:xfrm flipH="1">
            <a:off x="3320249" y="3429000"/>
            <a:ext cx="759041" cy="166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9FFF433-C4FF-4AA3-9541-B649C005FCDD}"/>
              </a:ext>
            </a:extLst>
          </p:cNvPr>
          <p:cNvCxnSpPr/>
          <p:nvPr/>
        </p:nvCxnSpPr>
        <p:spPr>
          <a:xfrm>
            <a:off x="3559946" y="3355759"/>
            <a:ext cx="357326" cy="239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03590C8-05E9-4FB8-85B1-364DD187591D}"/>
              </a:ext>
            </a:extLst>
          </p:cNvPr>
          <p:cNvCxnSpPr/>
          <p:nvPr/>
        </p:nvCxnSpPr>
        <p:spPr>
          <a:xfrm flipH="1">
            <a:off x="7556932" y="3429000"/>
            <a:ext cx="646035" cy="255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C9E9B5C-1EBF-4E69-941E-1139419B62AE}"/>
              </a:ext>
            </a:extLst>
          </p:cNvPr>
          <p:cNvCxnSpPr/>
          <p:nvPr/>
        </p:nvCxnSpPr>
        <p:spPr>
          <a:xfrm>
            <a:off x="7776839" y="3429000"/>
            <a:ext cx="426128" cy="255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758D6EC-B83A-4E3C-87A9-61058FE5B408}"/>
              </a:ext>
            </a:extLst>
          </p:cNvPr>
          <p:cNvCxnSpPr/>
          <p:nvPr/>
        </p:nvCxnSpPr>
        <p:spPr>
          <a:xfrm flipH="1">
            <a:off x="1340528" y="5113538"/>
            <a:ext cx="745724" cy="301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E880624-3DC3-48A9-908D-F7D10DD74229}"/>
              </a:ext>
            </a:extLst>
          </p:cNvPr>
          <p:cNvCxnSpPr/>
          <p:nvPr/>
        </p:nvCxnSpPr>
        <p:spPr>
          <a:xfrm>
            <a:off x="1615736" y="5113538"/>
            <a:ext cx="381740" cy="301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42BCD51-AFBB-4AF7-BBD4-884CAA2248AB}"/>
              </a:ext>
            </a:extLst>
          </p:cNvPr>
          <p:cNvCxnSpPr/>
          <p:nvPr/>
        </p:nvCxnSpPr>
        <p:spPr>
          <a:xfrm flipH="1">
            <a:off x="3699769" y="5113538"/>
            <a:ext cx="934375" cy="372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13FE2D-8A13-42CD-96DC-DE2C82BF8063}"/>
              </a:ext>
            </a:extLst>
          </p:cNvPr>
          <p:cNvCxnSpPr/>
          <p:nvPr/>
        </p:nvCxnSpPr>
        <p:spPr>
          <a:xfrm>
            <a:off x="3699769" y="4989250"/>
            <a:ext cx="1005396" cy="577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C0E569EB-AD2A-4966-83E1-EA37F491187B}"/>
              </a:ext>
            </a:extLst>
          </p:cNvPr>
          <p:cNvSpPr/>
          <p:nvPr/>
        </p:nvSpPr>
        <p:spPr>
          <a:xfrm>
            <a:off x="747203" y="1207363"/>
            <a:ext cx="648070" cy="235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AA032CDA-391E-4AEA-9451-3A9FF1663D9B}"/>
              </a:ext>
            </a:extLst>
          </p:cNvPr>
          <p:cNvSpPr/>
          <p:nvPr/>
        </p:nvSpPr>
        <p:spPr>
          <a:xfrm>
            <a:off x="1917576" y="1207363"/>
            <a:ext cx="648070" cy="235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F89DFDA1-1AB5-48BE-8937-1F27BA5EE218}"/>
              </a:ext>
            </a:extLst>
          </p:cNvPr>
          <p:cNvSpPr/>
          <p:nvPr/>
        </p:nvSpPr>
        <p:spPr>
          <a:xfrm>
            <a:off x="3235911" y="1220680"/>
            <a:ext cx="648070" cy="235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6F954A39-5AC5-4F3F-A6CF-F8D35F19B26D}"/>
              </a:ext>
            </a:extLst>
          </p:cNvPr>
          <p:cNvSpPr/>
          <p:nvPr/>
        </p:nvSpPr>
        <p:spPr>
          <a:xfrm>
            <a:off x="5046955" y="1220680"/>
            <a:ext cx="648070" cy="235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26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DA35-73BE-47EC-07F7-721021297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316" y="252987"/>
            <a:ext cx="10515600" cy="1325563"/>
          </a:xfrm>
        </p:spPr>
        <p:txBody>
          <a:bodyPr>
            <a:normAutofit/>
          </a:bodyPr>
          <a:lstStyle/>
          <a:p>
            <a:br>
              <a:rPr lang="en-US" dirty="0">
                <a:cs typeface="Calibri Light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DF594-79FB-0D8C-8329-59387F74F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316" y="142043"/>
            <a:ext cx="11403368" cy="652319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 ,E,F nodes not any one of them is  the goal so they are  removed.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[]       [A]      [BC]      [CDF]      [DEFG]     [EFG]      [FG]       [G]       [] .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solidFill>
                  <a:srgbClr val="FF0000"/>
                </a:solidFill>
                <a:cs typeface="Calibri"/>
              </a:rPr>
              <a:t>#G node is the goal node .</a:t>
            </a:r>
          </a:p>
          <a:p>
            <a:r>
              <a:rPr lang="en-US" sz="2800" dirty="0">
                <a:solidFill>
                  <a:srgbClr val="FF0000"/>
                </a:solidFill>
              </a:rPr>
              <a:t>#new successors go at end</a:t>
            </a:r>
            <a:endParaRPr lang="en-US" dirty="0">
              <a:solidFill>
                <a:srgbClr val="FF0000"/>
              </a:solidFill>
              <a:cs typeface="Calibri"/>
            </a:endParaRPr>
          </a:p>
          <a:p>
            <a:r>
              <a:rPr lang="en-US" dirty="0">
                <a:solidFill>
                  <a:srgbClr val="FF0000"/>
                </a:solidFill>
                <a:latin typeface="Calibri"/>
                <a:cs typeface="Calibri Light"/>
              </a:rPr>
              <a:t># it searches vertically&lt;level by level &gt; by putting node children-if there was - instead of parent node  .</a:t>
            </a:r>
          </a:p>
          <a:p>
            <a:r>
              <a:rPr lang="en-US" dirty="0">
                <a:solidFill>
                  <a:srgbClr val="FF0000"/>
                </a:solidFill>
                <a:latin typeface="Calibri"/>
                <a:cs typeface="Calibri Light"/>
              </a:rPr>
              <a:t>#BFS is a complete algorithm in finite nodes</a:t>
            </a:r>
          </a:p>
          <a:p>
            <a:r>
              <a:rPr lang="en-US" dirty="0">
                <a:solidFill>
                  <a:srgbClr val="FF0000"/>
                </a:solidFill>
                <a:cs typeface="Calibri"/>
              </a:rPr>
              <a:t># BFS algorithm here stops as reaching G node 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1C58633-F903-2124-40DD-45344862D53A}"/>
              </a:ext>
            </a:extLst>
          </p:cNvPr>
          <p:cNvSpPr/>
          <p:nvPr/>
        </p:nvSpPr>
        <p:spPr>
          <a:xfrm>
            <a:off x="776918" y="1883290"/>
            <a:ext cx="361460" cy="166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16D90CE-802A-2BCC-49A2-751FC2F67FA0}"/>
              </a:ext>
            </a:extLst>
          </p:cNvPr>
          <p:cNvSpPr/>
          <p:nvPr/>
        </p:nvSpPr>
        <p:spPr>
          <a:xfrm>
            <a:off x="1778433" y="1826992"/>
            <a:ext cx="293076" cy="156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A7A6E42-4B77-CFCD-2F64-A282AEA788DC}"/>
              </a:ext>
            </a:extLst>
          </p:cNvPr>
          <p:cNvSpPr/>
          <p:nvPr/>
        </p:nvSpPr>
        <p:spPr>
          <a:xfrm>
            <a:off x="2806708" y="1879516"/>
            <a:ext cx="371229" cy="156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BD449C8-5F99-A4D9-4C52-C68010E0FD41}"/>
              </a:ext>
            </a:extLst>
          </p:cNvPr>
          <p:cNvSpPr/>
          <p:nvPr/>
        </p:nvSpPr>
        <p:spPr>
          <a:xfrm>
            <a:off x="4107865" y="1844816"/>
            <a:ext cx="410307" cy="185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CADA6E0-C429-18D5-7390-40140045D6AF}"/>
              </a:ext>
            </a:extLst>
          </p:cNvPr>
          <p:cNvSpPr/>
          <p:nvPr/>
        </p:nvSpPr>
        <p:spPr>
          <a:xfrm>
            <a:off x="5596176" y="1844816"/>
            <a:ext cx="351691" cy="146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76B0C52-8995-4357-8D9E-D360644BB03A}"/>
              </a:ext>
            </a:extLst>
          </p:cNvPr>
          <p:cNvSpPr/>
          <p:nvPr/>
        </p:nvSpPr>
        <p:spPr>
          <a:xfrm>
            <a:off x="6769004" y="1844815"/>
            <a:ext cx="449384" cy="185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45DB46C-A0D9-7EBE-5EAB-E1DA00DB010D}"/>
              </a:ext>
            </a:extLst>
          </p:cNvPr>
          <p:cNvSpPr/>
          <p:nvPr/>
        </p:nvSpPr>
        <p:spPr>
          <a:xfrm>
            <a:off x="7875432" y="1791593"/>
            <a:ext cx="371230" cy="175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FD03AFD-18EC-E260-811E-BAA694B13B5F}"/>
              </a:ext>
            </a:extLst>
          </p:cNvPr>
          <p:cNvSpPr/>
          <p:nvPr/>
        </p:nvSpPr>
        <p:spPr>
          <a:xfrm>
            <a:off x="8865513" y="1863751"/>
            <a:ext cx="439614" cy="205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ightning Bolt 12">
            <a:extLst>
              <a:ext uri="{FF2B5EF4-FFF2-40B4-BE49-F238E27FC236}">
                <a16:creationId xmlns:a16="http://schemas.microsoft.com/office/drawing/2014/main" id="{8E45A522-F5DD-E0D4-BA34-DA9025B84F16}"/>
              </a:ext>
            </a:extLst>
          </p:cNvPr>
          <p:cNvSpPr/>
          <p:nvPr/>
        </p:nvSpPr>
        <p:spPr>
          <a:xfrm>
            <a:off x="4405826" y="2802037"/>
            <a:ext cx="224692" cy="302846"/>
          </a:xfrm>
          <a:prstGeom prst="lightningBol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96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FEC5-6A17-4CD5-8967-5D259DB71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9911" y="101431"/>
            <a:ext cx="8413072" cy="937256"/>
          </a:xfrm>
        </p:spPr>
        <p:txBody>
          <a:bodyPr>
            <a:normAutofit/>
          </a:bodyPr>
          <a:lstStyle/>
          <a:p>
            <a:r>
              <a:rPr lang="en-US" sz="4400" dirty="0"/>
              <a:t>Search tree for the game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0F0B4-295C-4ACD-9B71-3E7A19071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99" y="1038687"/>
            <a:ext cx="11964140" cy="5628443"/>
          </a:xfrm>
        </p:spPr>
        <p:txBody>
          <a:bodyPr/>
          <a:lstStyle/>
          <a:p>
            <a:r>
              <a:rPr lang="en-US" dirty="0"/>
              <a:t>Initial node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505A08-C85B-433F-962C-8EC58EA00CB1}"/>
              </a:ext>
            </a:extLst>
          </p:cNvPr>
          <p:cNvSpPr/>
          <p:nvPr/>
        </p:nvSpPr>
        <p:spPr>
          <a:xfrm>
            <a:off x="5106139" y="1455937"/>
            <a:ext cx="909961" cy="47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(-1,0)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3297C9-3680-4D28-8117-216066BC8FDF}"/>
              </a:ext>
            </a:extLst>
          </p:cNvPr>
          <p:cNvSpPr/>
          <p:nvPr/>
        </p:nvSpPr>
        <p:spPr>
          <a:xfrm>
            <a:off x="4454555" y="2343703"/>
            <a:ext cx="994300" cy="419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(0,0)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18FB32-844A-4ADA-A287-27021285FDB3}"/>
              </a:ext>
            </a:extLst>
          </p:cNvPr>
          <p:cNvSpPr/>
          <p:nvPr/>
        </p:nvSpPr>
        <p:spPr>
          <a:xfrm>
            <a:off x="5598850" y="2329850"/>
            <a:ext cx="994299" cy="479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(-1,1)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1AF9DA-B75A-4768-B5FA-03EC5CB53B2C}"/>
              </a:ext>
            </a:extLst>
          </p:cNvPr>
          <p:cNvSpPr/>
          <p:nvPr/>
        </p:nvSpPr>
        <p:spPr>
          <a:xfrm>
            <a:off x="6362144" y="3076480"/>
            <a:ext cx="762000" cy="576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(-1,2)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D6F937-93C2-41F9-8B19-4B1FE5B2AB10}"/>
              </a:ext>
            </a:extLst>
          </p:cNvPr>
          <p:cNvSpPr/>
          <p:nvPr/>
        </p:nvSpPr>
        <p:spPr>
          <a:xfrm>
            <a:off x="5181599" y="3076848"/>
            <a:ext cx="834501" cy="594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(0,1)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E08480-C601-4E22-8101-B1A95FAF87FC}"/>
              </a:ext>
            </a:extLst>
          </p:cNvPr>
          <p:cNvSpPr/>
          <p:nvPr/>
        </p:nvSpPr>
        <p:spPr>
          <a:xfrm>
            <a:off x="4480631" y="4077286"/>
            <a:ext cx="762000" cy="576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(1,1)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0921BF-9C0F-4A2A-ADE1-3DA11CCD9290}"/>
              </a:ext>
            </a:extLst>
          </p:cNvPr>
          <p:cNvSpPr/>
          <p:nvPr/>
        </p:nvSpPr>
        <p:spPr>
          <a:xfrm>
            <a:off x="4016724" y="2992432"/>
            <a:ext cx="762000" cy="60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(1,0)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39C001-8BBE-40C5-B701-A2969E1D17F8}"/>
              </a:ext>
            </a:extLst>
          </p:cNvPr>
          <p:cNvSpPr/>
          <p:nvPr/>
        </p:nvSpPr>
        <p:spPr>
          <a:xfrm>
            <a:off x="5638245" y="4079654"/>
            <a:ext cx="793070" cy="603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(0,2)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6A9240-9815-4875-AB4F-E61AF55ED51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4951705" y="1926453"/>
            <a:ext cx="609415" cy="417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49D399D-8E25-4C95-8837-B2AF73A14C58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561120" y="1926453"/>
            <a:ext cx="534880" cy="403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703C9E-07C5-4884-B6B0-E03B3C7842D0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4397724" y="2763172"/>
            <a:ext cx="553981" cy="229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297381-0E85-4A5D-9CF5-59B0678C8ACC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6096000" y="2809244"/>
            <a:ext cx="647144" cy="267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E711756-1F06-4C1E-8239-051B0A987192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4951705" y="2763172"/>
            <a:ext cx="647145" cy="313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64853F3-64AB-4D37-9F88-4882B641E518}"/>
              </a:ext>
            </a:extLst>
          </p:cNvPr>
          <p:cNvSpPr/>
          <p:nvPr/>
        </p:nvSpPr>
        <p:spPr>
          <a:xfrm>
            <a:off x="6922918" y="4065709"/>
            <a:ext cx="793070" cy="603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(-1,3)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94D9935-7349-4C57-B474-12B85F94BD18}"/>
              </a:ext>
            </a:extLst>
          </p:cNvPr>
          <p:cNvSpPr/>
          <p:nvPr/>
        </p:nvSpPr>
        <p:spPr>
          <a:xfrm>
            <a:off x="3195958" y="4061586"/>
            <a:ext cx="762000" cy="60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2,0)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B20F3B6-FB33-487B-95C9-646E3DC3DED4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>
            <a:off x="4397724" y="3600223"/>
            <a:ext cx="463907" cy="477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59B8685-8075-42E0-8492-FAF96814BCC1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5598850" y="3671653"/>
            <a:ext cx="435930" cy="408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50528415-F516-473A-A800-2A1E2B13AE22}"/>
              </a:ext>
            </a:extLst>
          </p:cNvPr>
          <p:cNvCxnSpPr>
            <a:stCxn id="8" idx="2"/>
            <a:endCxn id="89" idx="0"/>
          </p:cNvCxnSpPr>
          <p:nvPr/>
        </p:nvCxnSpPr>
        <p:spPr>
          <a:xfrm rot="16200000" flipH="1">
            <a:off x="6824879" y="3571134"/>
            <a:ext cx="412839" cy="5763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E4F2AA6-0274-458E-9247-4C45E1412A2B}"/>
              </a:ext>
            </a:extLst>
          </p:cNvPr>
          <p:cNvCxnSpPr>
            <a:cxnSpLocks/>
            <a:stCxn id="90" idx="0"/>
            <a:endCxn id="11" idx="2"/>
          </p:cNvCxnSpPr>
          <p:nvPr/>
        </p:nvCxnSpPr>
        <p:spPr>
          <a:xfrm flipV="1">
            <a:off x="3576958" y="3600223"/>
            <a:ext cx="820766" cy="46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569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</TotalTime>
  <Words>297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Search tree for the game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Shimaa Esaeed</cp:lastModifiedBy>
  <cp:revision>288</cp:revision>
  <dcterms:created xsi:type="dcterms:W3CDTF">2023-04-23T17:43:13Z</dcterms:created>
  <dcterms:modified xsi:type="dcterms:W3CDTF">2023-05-06T21:46:32Z</dcterms:modified>
</cp:coreProperties>
</file>