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  <p:sldMasterId id="2147483723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arlow Condensed" panose="00000506000000000000" pitchFamily="2" charset="0"/>
      <p:regular r:id="rId30"/>
      <p:bold r:id="rId31"/>
      <p:italic r:id="rId32"/>
      <p:boldItalic r:id="rId33"/>
    </p:embeddedFont>
    <p:embeddedFont>
      <p:font typeface="Barlow Condensed Light" panose="00000406000000000000" pitchFamily="2" charset="0"/>
      <p:regular r:id="rId34"/>
      <p:bold r:id="rId35"/>
      <p:italic r:id="rId36"/>
      <p:boldItalic r:id="rId37"/>
    </p:embeddedFont>
    <p:embeddedFont>
      <p:font typeface="Barlow Medium" panose="00000600000000000000" pitchFamily="2" charset="0"/>
      <p:regular r:id="rId38"/>
      <p:bold r:id="rId39"/>
      <p:italic r:id="rId40"/>
      <p:bold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Rozha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10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a33b2d619d_0_13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a33b2d619d_0_13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093a38fc2b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093a38fc2b_0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0891b2a7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0891b2a7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3a38fc2b_0_1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3a38fc2b_0_1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093a38fc2b_0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093a38fc2b_0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0891b2a77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0891b2a77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093a38fc2b_0_2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093a38fc2b_0_2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891b2a77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891b2a77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093a38fc2b_0_2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093a38fc2b_0_2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093a38fc2b_0_2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093a38fc2b_0_2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093a38fc2b_0_2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093a38fc2b_0_2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33b2d619d_0_13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33b2d619d_0_13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891b2a77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891b2a77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093a38fc2b_0_2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093a38fc2b_0_2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a33b2d619d_0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a33b2d619d_0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33b2d619d_0_1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33b2d619d_0_1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33b2d619d_0_13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33b2d619d_0_13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0891b2a77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0891b2a77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093a38fc2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093a38fc2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0891b2a7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0891b2a77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93a38fc2b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93a38fc2b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0891b2a77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0891b2a77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Condensed"/>
              <a:buNone/>
              <a:defRPr sz="14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3" name="Google Shape;93;p11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94" name="Google Shape;94;p11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6" name="Google Shape;96;p1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05" name="Google Shape;105;p13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06" name="Google Shape;106;p13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07" name="Google Shape;107;p1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812158" y="27323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>
            <a:off x="181215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1812158" y="2381856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181215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/>
          </p:nvPr>
        </p:nvSpPr>
        <p:spPr>
          <a:xfrm>
            <a:off x="5086498" y="27323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/>
          </p:nvPr>
        </p:nvSpPr>
        <p:spPr>
          <a:xfrm>
            <a:off x="1812158" y="1641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/>
          </p:nvPr>
        </p:nvSpPr>
        <p:spPr>
          <a:xfrm>
            <a:off x="1812158" y="3823250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8"/>
          </p:nvPr>
        </p:nvSpPr>
        <p:spPr>
          <a:xfrm>
            <a:off x="5086498" y="1641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9"/>
          </p:nvPr>
        </p:nvSpPr>
        <p:spPr>
          <a:xfrm>
            <a:off x="5086498" y="3823250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649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4" hasCustomPrompt="1"/>
          </p:nvPr>
        </p:nvSpPr>
        <p:spPr>
          <a:xfrm>
            <a:off x="5086498" y="238007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649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"/>
          </p:nvPr>
        </p:nvSpPr>
        <p:spPr>
          <a:xfrm>
            <a:off x="181215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6"/>
          </p:nvPr>
        </p:nvSpPr>
        <p:spPr>
          <a:xfrm>
            <a:off x="181215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7"/>
          </p:nvPr>
        </p:nvSpPr>
        <p:spPr>
          <a:xfrm>
            <a:off x="508649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8"/>
          </p:nvPr>
        </p:nvSpPr>
        <p:spPr>
          <a:xfrm>
            <a:off x="508649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9"/>
          </p:nvPr>
        </p:nvSpPr>
        <p:spPr>
          <a:xfrm>
            <a:off x="181215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0"/>
          </p:nvPr>
        </p:nvSpPr>
        <p:spPr>
          <a:xfrm>
            <a:off x="508649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6" name="Google Shape;126;p1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3"/>
          <p:cNvSpPr txBox="1">
            <a:spLocks noGrp="1"/>
          </p:cNvSpPr>
          <p:nvPr>
            <p:ph type="title" idx="21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31" name="Google Shape;131;p1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32" name="Google Shape;132;p1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3" name="Google Shape;133;p1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35" name="Google Shape;135;p1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40" name="Google Shape;140;p1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41" name="Google Shape;141;p1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42" name="Google Shape;142;p1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143" name="Google Shape;143;p1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5" name="Google Shape;145;p1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49" name="Google Shape;149;p1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50" name="Google Shape;150;p1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51" name="Google Shape;151;p1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3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5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58" name="Google Shape;158;p1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 txBox="1">
            <a:spLocks noGrp="1"/>
          </p:cNvSpPr>
          <p:nvPr>
            <p:ph type="title" idx="6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63" name="Google Shape;163;p17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64" name="Google Shape;164;p17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65" name="Google Shape;165;p1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2"/>
          </p:nvPr>
        </p:nvSpPr>
        <p:spPr>
          <a:xfrm>
            <a:off x="227152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1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3"/>
          </p:nvPr>
        </p:nvSpPr>
        <p:spPr>
          <a:xfrm>
            <a:off x="2271525" y="30969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4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5"/>
          </p:nvPr>
        </p:nvSpPr>
        <p:spPr>
          <a:xfrm>
            <a:off x="569047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6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7"/>
          </p:nvPr>
        </p:nvSpPr>
        <p:spPr>
          <a:xfrm>
            <a:off x="5690475" y="309711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8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75" name="Google Shape;175;p1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79" name="Google Shape;179;p18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0" name="Google Shape;180;p18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1" name="Google Shape;181;p1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1974300" y="1897400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83" name="Google Shape;183;p18"/>
          <p:cNvCxnSpPr/>
          <p:nvPr/>
        </p:nvCxnSpPr>
        <p:spPr>
          <a:xfrm>
            <a:off x="4426663" y="1897400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8"/>
          <p:cNvSpPr txBox="1">
            <a:spLocks noGrp="1"/>
          </p:cNvSpPr>
          <p:nvPr>
            <p:ph type="subTitle" idx="1"/>
          </p:nvPr>
        </p:nvSpPr>
        <p:spPr>
          <a:xfrm>
            <a:off x="2607250" y="2777775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8" name="Google Shape;188;p19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89" name="Google Shape;189;p19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90" name="Google Shape;190;p19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191" name="Google Shape;191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0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97" name="Google Shape;197;p20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198" name="Google Shape;198;p20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99" name="Google Shape;199;p20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200" name="Google Shape;200;p20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201" name="Google Shape;201;p2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1" name="Google Shape;21;p3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" name="Google Shape;22;p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7" name="Google Shape;207;p2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08" name="Google Shape;208;p21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09" name="Google Shape;209;p2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" name="Google Shape;210;p2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15" name="Google Shape;215;p2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16" name="Google Shape;216;p22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17" name="Google Shape;217;p2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2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23" name="Google Shape;223;p23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24" name="Google Shape;224;p23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5" name="Google Shape;225;p2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1415507" y="1754375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"/>
          </p:nvPr>
        </p:nvSpPr>
        <p:spPr>
          <a:xfrm>
            <a:off x="1283507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title" idx="2"/>
          </p:nvPr>
        </p:nvSpPr>
        <p:spPr>
          <a:xfrm>
            <a:off x="1415507" y="3204653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ubTitle" idx="3"/>
          </p:nvPr>
        </p:nvSpPr>
        <p:spPr>
          <a:xfrm>
            <a:off x="1283507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title" idx="4"/>
          </p:nvPr>
        </p:nvSpPr>
        <p:spPr>
          <a:xfrm>
            <a:off x="3777300" y="1754375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subTitle" idx="5"/>
          </p:nvPr>
        </p:nvSpPr>
        <p:spPr>
          <a:xfrm>
            <a:off x="3638700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title" idx="6"/>
          </p:nvPr>
        </p:nvSpPr>
        <p:spPr>
          <a:xfrm>
            <a:off x="3777300" y="3204653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subTitle" idx="7"/>
          </p:nvPr>
        </p:nvSpPr>
        <p:spPr>
          <a:xfrm>
            <a:off x="3638700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 idx="8"/>
          </p:nvPr>
        </p:nvSpPr>
        <p:spPr>
          <a:xfrm>
            <a:off x="6141241" y="1754375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9"/>
          </p:nvPr>
        </p:nvSpPr>
        <p:spPr>
          <a:xfrm>
            <a:off x="599994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title" idx="13"/>
          </p:nvPr>
        </p:nvSpPr>
        <p:spPr>
          <a:xfrm>
            <a:off x="6141241" y="3204653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14"/>
          </p:nvPr>
        </p:nvSpPr>
        <p:spPr>
          <a:xfrm>
            <a:off x="599994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idx="15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3" name="Google Shape;243;p24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44" name="Google Shape;244;p24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45" name="Google Shape;245;p2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title" idx="2"/>
          </p:nvPr>
        </p:nvSpPr>
        <p:spPr>
          <a:xfrm>
            <a:off x="1603221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ubTitle" idx="1"/>
          </p:nvPr>
        </p:nvSpPr>
        <p:spPr>
          <a:xfrm>
            <a:off x="16139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title" idx="3"/>
          </p:nvPr>
        </p:nvSpPr>
        <p:spPr>
          <a:xfrm>
            <a:off x="1603125" y="30969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4"/>
          </p:nvPr>
        </p:nvSpPr>
        <p:spPr>
          <a:xfrm>
            <a:off x="1613330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title" idx="5"/>
          </p:nvPr>
        </p:nvSpPr>
        <p:spPr>
          <a:xfrm>
            <a:off x="5032000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 idx="7"/>
          </p:nvPr>
        </p:nvSpPr>
        <p:spPr>
          <a:xfrm>
            <a:off x="5022125" y="309712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55" name="Google Shape;255;p2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59" name="Google Shape;259;p2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0" name="Google Shape;260;p2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1" name="Google Shape;261;p25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62" name="Google Shape;262;p2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" name="Google Shape;263;p2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8" name="Google Shape;268;p26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9" name="Google Shape;269;p26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70" name="Google Shape;270;p26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1" name="Google Shape;271;p2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73" name="Google Shape;273;p2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77" name="Google Shape;277;p27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8" name="Google Shape;278;p27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9" name="Google Shape;279;p2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2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85" name="Google Shape;285;p28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6" name="Google Shape;286;p28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87" name="Google Shape;287;p2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89" name="Google Shape;289;p28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93" name="Google Shape;293;p2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94" name="Google Shape;294;p2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95" name="Google Shape;295;p2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97" name="Google Shape;297;p2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01" name="Google Shape;301;p30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02" name="Google Shape;302;p30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03" name="Google Shape;303;p30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04" name="Google Shape;304;p3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06" name="Google Shape;306;p3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0" name="Google Shape;30;p4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1" name="Google Shape;31;p4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39730"/>
            </a:srgbClr>
          </a:solidFill>
          <a:ln>
            <a:noFill/>
          </a:ln>
        </p:spPr>
      </p:sp>
      <p:sp>
        <p:nvSpPr>
          <p:cNvPr id="32" name="Google Shape;32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31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310" name="Google Shape;310;p31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11" name="Google Shape;311;p31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12" name="Google Shape;312;p31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313" name="Google Shape;313;p31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314" name="Google Shape;314;p3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subTitle" idx="2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17" name="Google Shape;317;p3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title" idx="3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4" name="Google Shape;324;p32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25" name="Google Shape;325;p32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26" name="Google Shape;326;p3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28" name="Google Shape;328;p3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3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333" name="Google Shape;333;p33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34" name="Google Shape;334;p33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35" name="Google Shape;335;p33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36" name="Google Shape;336;p33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37" name="Google Shape;337;p3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3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1D262D"/>
                </a:solidFill>
              </a:defRPr>
            </a:lvl1pPr>
            <a:lvl2pPr lvl="1">
              <a:buNone/>
              <a:defRPr>
                <a:solidFill>
                  <a:srgbClr val="1D262D"/>
                </a:solidFill>
              </a:defRPr>
            </a:lvl2pPr>
            <a:lvl3pPr lvl="2">
              <a:buNone/>
              <a:defRPr>
                <a:solidFill>
                  <a:srgbClr val="1D262D"/>
                </a:solidFill>
              </a:defRPr>
            </a:lvl3pPr>
            <a:lvl4pPr lvl="3">
              <a:buNone/>
              <a:defRPr>
                <a:solidFill>
                  <a:srgbClr val="1D262D"/>
                </a:solidFill>
              </a:defRPr>
            </a:lvl4pPr>
            <a:lvl5pPr lvl="4">
              <a:buNone/>
              <a:defRPr>
                <a:solidFill>
                  <a:srgbClr val="1D262D"/>
                </a:solidFill>
              </a:defRPr>
            </a:lvl5pPr>
            <a:lvl6pPr lvl="5">
              <a:buNone/>
              <a:defRPr>
                <a:solidFill>
                  <a:srgbClr val="1D262D"/>
                </a:solidFill>
              </a:defRPr>
            </a:lvl6pPr>
            <a:lvl7pPr lvl="6">
              <a:buNone/>
              <a:defRPr>
                <a:solidFill>
                  <a:srgbClr val="1D262D"/>
                </a:solidFill>
              </a:defRPr>
            </a:lvl7pPr>
            <a:lvl8pPr lvl="7">
              <a:buNone/>
              <a:defRPr>
                <a:solidFill>
                  <a:srgbClr val="1D262D"/>
                </a:solidFill>
              </a:defRPr>
            </a:lvl8pPr>
            <a:lvl9pPr lvl="8">
              <a:buNone/>
              <a:defRPr>
                <a:solidFill>
                  <a:srgbClr val="1D262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4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344" name="Google Shape;344;p34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45" name="Google Shape;345;p34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46" name="Google Shape;346;p34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47" name="Google Shape;347;p3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49" name="Google Shape;349;p3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54" name="Google Shape;354;p35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55" name="Google Shape;355;p35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56" name="Google Shape;356;p35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57" name="Google Shape;35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0" name="Google Shape;360;p36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1" name="Google Shape;361;p36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62" name="Google Shape;362;p36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3" name="Google Shape;36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6" name="Google Shape;366;p37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7" name="Google Shape;367;p37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8" name="Google Shape;368;p37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69" name="Google Shape;36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79" name="Google Shape;379;p40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0" name="Google Shape;380;p40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1" name="Google Shape;381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0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" name="Google Shape;383;p40"/>
          <p:cNvSpPr txBox="1">
            <a:spLocks noGrp="1"/>
          </p:cNvSpPr>
          <p:nvPr>
            <p:ph type="subTitle" idx="1"/>
          </p:nvPr>
        </p:nvSpPr>
        <p:spPr>
          <a:xfrm>
            <a:off x="2515500" y="3128650"/>
            <a:ext cx="41130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84" name="Google Shape;384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89" name="Google Shape;389;p41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90" name="Google Shape;390;p41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91" name="Google Shape;391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3" name="Google Shape;393;p41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4" name="Google Shape;394;p41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5" name="Google Shape;395;p41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96" name="Google Shape;396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9" name="Google Shape;39;p5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" name="Google Shape;40;p5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1" name="Google Shape;41;p5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2" name="Google Shape;42;p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1" name="Google Shape;401;p42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02" name="Google Shape;402;p42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03" name="Google Shape;403;p42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4" name="Google Shape;404;p42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05" name="Google Shape;405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2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2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8" name="Google Shape;408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13" name="Google Shape;413;p43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14" name="Google Shape;414;p43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15" name="Google Shape;415;p43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16" name="Google Shape;416;p4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8" name="Google Shape;418;p43"/>
          <p:cNvSpPr txBox="1">
            <a:spLocks noGrp="1"/>
          </p:cNvSpPr>
          <p:nvPr>
            <p:ph type="subTitle" idx="2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9" name="Google Shape;419;p43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20" name="Google Shape;420;p43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21" name="Google Shape;421;p43"/>
          <p:cNvSpPr txBox="1">
            <a:spLocks noGrp="1"/>
          </p:cNvSpPr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22" name="Google Shape;422;p4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4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27" name="Google Shape;427;p44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28" name="Google Shape;428;p44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29" name="Google Shape;429;p44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30" name="Google Shape;430;p44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31" name="Google Shape;431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33" name="Google Shape;433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5" name="Google Shape;435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38" name="Google Shape;438;p45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39" name="Google Shape;439;p45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40" name="Google Shape;440;p45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41" name="Google Shape;441;p45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42" name="Google Shape;442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44" name="Google Shape;444;p45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445" name="Google Shape;445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50" name="Google Shape;450;p46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51" name="Google Shape;451;p46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52" name="Google Shape;452;p46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53" name="Google Shape;453;p46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54" name="Google Shape;454;p46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5" name="Google Shape;455;p4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6" name="Google Shape;456;p4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4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47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61" name="Google Shape;461;p47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62" name="Google Shape;462;p47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63" name="Google Shape;463;p47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64" name="Google Shape;464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7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6" name="Google Shape;466;p47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467" name="Google Shape;467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>
            <a:spLocks noGrp="1"/>
          </p:cNvSpPr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5" name="Google Shape;475;p49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76" name="Google Shape;476;p49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77" name="Google Shape;477;p49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78" name="Google Shape;478;p4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9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0" name="Google Shape;480;p49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49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2" name="Google Shape;482;p4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4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4" name="Google Shape;484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89" name="Google Shape;489;p51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90" name="Google Shape;490;p51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1" name="Google Shape;491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1"/>
          <p:cNvSpPr txBox="1">
            <a:spLocks noGrp="1"/>
          </p:cNvSpPr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93" name="Google Shape;493;p51"/>
          <p:cNvSpPr txBox="1">
            <a:spLocks noGrp="1"/>
          </p:cNvSpPr>
          <p:nvPr>
            <p:ph type="title" idx="2" hasCustomPrompt="1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51"/>
          <p:cNvSpPr txBox="1">
            <a:spLocks noGrp="1"/>
          </p:cNvSpPr>
          <p:nvPr>
            <p:ph type="title" idx="3" hasCustomPrompt="1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95" name="Google Shape;495;p51"/>
          <p:cNvSpPr txBox="1">
            <a:spLocks noGrp="1"/>
          </p:cNvSpPr>
          <p:nvPr>
            <p:ph type="title" idx="4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96" name="Google Shape;496;p51"/>
          <p:cNvSpPr txBox="1">
            <a:spLocks noGrp="1"/>
          </p:cNvSpPr>
          <p:nvPr>
            <p:ph type="title" idx="5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97" name="Google Shape;497;p51"/>
          <p:cNvSpPr txBox="1">
            <a:spLocks noGrp="1"/>
          </p:cNvSpPr>
          <p:nvPr>
            <p:ph type="title" idx="6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98" name="Google Shape;498;p51"/>
          <p:cNvSpPr txBox="1">
            <a:spLocks noGrp="1"/>
          </p:cNvSpPr>
          <p:nvPr>
            <p:ph type="title" idx="7" hasCustomPrompt="1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99" name="Google Shape;499;p51"/>
          <p:cNvSpPr txBox="1">
            <a:spLocks noGrp="1"/>
          </p:cNvSpPr>
          <p:nvPr>
            <p:ph type="title" idx="8" hasCustomPrompt="1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500" name="Google Shape;500;p51"/>
          <p:cNvSpPr txBox="1">
            <a:spLocks noGrp="1"/>
          </p:cNvSpPr>
          <p:nvPr>
            <p:ph type="subTitle" idx="1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51"/>
          <p:cNvSpPr txBox="1">
            <a:spLocks noGrp="1"/>
          </p:cNvSpPr>
          <p:nvPr>
            <p:ph type="subTitle" idx="9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51"/>
          <p:cNvSpPr txBox="1">
            <a:spLocks noGrp="1"/>
          </p:cNvSpPr>
          <p:nvPr>
            <p:ph type="subTitle" idx="13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51"/>
          <p:cNvSpPr txBox="1">
            <a:spLocks noGrp="1"/>
          </p:cNvSpPr>
          <p:nvPr>
            <p:ph type="subTitle" idx="14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51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05" name="Google Shape;505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2" name="Google Shape;52;p6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3" name="Google Shape;53;p6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4" name="Google Shape;54;p6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5" name="Google Shape;55;p6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56" name="Google Shape;56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Google Shape;57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10" name="Google Shape;510;p52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11" name="Google Shape;511;p52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12" name="Google Shape;512;p5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2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52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15" name="Google Shape;515;p5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5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7" name="Google Shape;517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53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520" name="Google Shape;520;p53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521" name="Google Shape;521;p53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522" name="Google Shape;522;p53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523" name="Google Shape;523;p5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3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25" name="Google Shape;525;p5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5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30" name="Google Shape;530;p54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31" name="Google Shape;531;p54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32" name="Google Shape;532;p5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4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34" name="Google Shape;534;p54"/>
          <p:cNvSpPr txBox="1">
            <a:spLocks noGrp="1"/>
          </p:cNvSpPr>
          <p:nvPr>
            <p:ph type="subTitle" idx="1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5" name="Google Shape;535;p54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36" name="Google Shape;536;p54"/>
          <p:cNvSpPr txBox="1">
            <a:spLocks noGrp="1"/>
          </p:cNvSpPr>
          <p:nvPr>
            <p:ph type="subTitle" idx="3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7" name="Google Shape;537;p54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5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9" name="Google Shape;539;p54"/>
          <p:cNvSpPr txBox="1">
            <a:spLocks noGrp="1"/>
          </p:cNvSpPr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40" name="Google Shape;540;p5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5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45" name="Google Shape;545;p55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46" name="Google Shape;546;p55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47" name="Google Shape;547;p5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55"/>
          <p:cNvSpPr txBox="1">
            <a:spLocks noGrp="1"/>
          </p:cNvSpPr>
          <p:nvPr>
            <p:ph type="title" idx="2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550" name="Google Shape;550;p55"/>
          <p:cNvSpPr txBox="1">
            <a:spLocks noGrp="1"/>
          </p:cNvSpPr>
          <p:nvPr>
            <p:ph type="subTitle" idx="1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1" name="Google Shape;551;p55"/>
          <p:cNvSpPr txBox="1">
            <a:spLocks noGrp="1"/>
          </p:cNvSpPr>
          <p:nvPr>
            <p:ph type="title" idx="3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552" name="Google Shape;552;p55"/>
          <p:cNvSpPr txBox="1">
            <a:spLocks noGrp="1"/>
          </p:cNvSpPr>
          <p:nvPr>
            <p:ph type="subTitle" idx="4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55"/>
          <p:cNvSpPr txBox="1">
            <a:spLocks noGrp="1"/>
          </p:cNvSpPr>
          <p:nvPr>
            <p:ph type="title" idx="5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554" name="Google Shape;554;p55"/>
          <p:cNvSpPr txBox="1">
            <a:spLocks noGrp="1"/>
          </p:cNvSpPr>
          <p:nvPr>
            <p:ph type="subTitle" idx="6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5" name="Google Shape;555;p55"/>
          <p:cNvSpPr txBox="1">
            <a:spLocks noGrp="1"/>
          </p:cNvSpPr>
          <p:nvPr>
            <p:ph type="title" idx="7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8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57" name="Google Shape;557;p5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5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9" name="Google Shape;559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62" name="Google Shape;562;p56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63" name="Google Shape;563;p56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64" name="Google Shape;564;p5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6"/>
          <p:cNvSpPr txBox="1">
            <a:spLocks noGrp="1"/>
          </p:cNvSpPr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56"/>
          <p:cNvSpPr txBox="1">
            <a:spLocks noGrp="1"/>
          </p:cNvSpPr>
          <p:nvPr>
            <p:ph type="subTitle" idx="1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7" name="Google Shape;567;p5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5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7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72" name="Google Shape;572;p57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73" name="Google Shape;573;p57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4" name="Google Shape;574;p57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575" name="Google Shape;575;p5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577" name="Google Shape;577;p5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5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58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582" name="Google Shape;582;p58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583" name="Google Shape;583;p58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584" name="Google Shape;584;p58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585" name="Google Shape;585;p58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586" name="Google Shape;586;p5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588" name="Google Shape;588;p5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5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9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3" name="Google Shape;593;p59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94" name="Google Shape;594;p59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95" name="Google Shape;595;p5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9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97" name="Google Shape;597;p5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5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9" name="Google Shape;599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0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02" name="Google Shape;602;p60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03" name="Google Shape;603;p60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04" name="Google Shape;604;p6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0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06" name="Google Shape;606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6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8" name="Google Shape;608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11" name="Google Shape;611;p6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12" name="Google Shape;612;p61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13" name="Google Shape;613;p6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61"/>
          <p:cNvSpPr txBox="1">
            <a:spLocks noGrp="1"/>
          </p:cNvSpPr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15" name="Google Shape;615;p61"/>
          <p:cNvSpPr txBox="1">
            <a:spLocks noGrp="1"/>
          </p:cNvSpPr>
          <p:nvPr>
            <p:ph type="subTitle" idx="1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6" name="Google Shape;616;p61"/>
          <p:cNvSpPr txBox="1">
            <a:spLocks noGrp="1"/>
          </p:cNvSpPr>
          <p:nvPr>
            <p:ph type="title" idx="2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17" name="Google Shape;617;p61"/>
          <p:cNvSpPr txBox="1">
            <a:spLocks noGrp="1"/>
          </p:cNvSpPr>
          <p:nvPr>
            <p:ph type="subTitle" idx="3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8" name="Google Shape;618;p61"/>
          <p:cNvSpPr txBox="1">
            <a:spLocks noGrp="1"/>
          </p:cNvSpPr>
          <p:nvPr>
            <p:ph type="title" idx="4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19" name="Google Shape;619;p61"/>
          <p:cNvSpPr txBox="1">
            <a:spLocks noGrp="1"/>
          </p:cNvSpPr>
          <p:nvPr>
            <p:ph type="subTitle" idx="5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0" name="Google Shape;620;p61"/>
          <p:cNvSpPr txBox="1">
            <a:spLocks noGrp="1"/>
          </p:cNvSpPr>
          <p:nvPr>
            <p:ph type="title" idx="6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21" name="Google Shape;621;p61"/>
          <p:cNvSpPr txBox="1">
            <a:spLocks noGrp="1"/>
          </p:cNvSpPr>
          <p:nvPr>
            <p:ph type="subTitle" idx="7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2" name="Google Shape;622;p61"/>
          <p:cNvSpPr txBox="1">
            <a:spLocks noGrp="1"/>
          </p:cNvSpPr>
          <p:nvPr>
            <p:ph type="title" idx="8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23" name="Google Shape;623;p61"/>
          <p:cNvSpPr txBox="1">
            <a:spLocks noGrp="1"/>
          </p:cNvSpPr>
          <p:nvPr>
            <p:ph type="subTitle" idx="9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4" name="Google Shape;624;p61"/>
          <p:cNvSpPr txBox="1">
            <a:spLocks noGrp="1"/>
          </p:cNvSpPr>
          <p:nvPr>
            <p:ph type="title" idx="13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25" name="Google Shape;625;p61"/>
          <p:cNvSpPr txBox="1">
            <a:spLocks noGrp="1"/>
          </p:cNvSpPr>
          <p:nvPr>
            <p:ph type="subTitle" idx="14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6" name="Google Shape;626;p61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27" name="Google Shape;627;p6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6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9" name="Google Shape;629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2" name="Google Shape;62;p7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3" name="Google Shape;63;p7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4" name="Google Shape;64;p7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5" name="Google Shape;65;p7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66" name="Google Shape;66;p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68" name="Google Shape;68;p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2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32" name="Google Shape;632;p62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33" name="Google Shape;633;p6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34" name="Google Shape;634;p6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2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2"/>
          <p:cNvSpPr txBox="1">
            <a:spLocks noGrp="1"/>
          </p:cNvSpPr>
          <p:nvPr>
            <p:ph type="title" idx="2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37" name="Google Shape;637;p62"/>
          <p:cNvSpPr txBox="1">
            <a:spLocks noGrp="1"/>
          </p:cNvSpPr>
          <p:nvPr>
            <p:ph type="subTitle" idx="1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8" name="Google Shape;638;p62"/>
          <p:cNvSpPr txBox="1">
            <a:spLocks noGrp="1"/>
          </p:cNvSpPr>
          <p:nvPr>
            <p:ph type="title" idx="3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39" name="Google Shape;639;p62"/>
          <p:cNvSpPr txBox="1">
            <a:spLocks noGrp="1"/>
          </p:cNvSpPr>
          <p:nvPr>
            <p:ph type="subTitle" idx="4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0" name="Google Shape;640;p62"/>
          <p:cNvSpPr txBox="1">
            <a:spLocks noGrp="1"/>
          </p:cNvSpPr>
          <p:nvPr>
            <p:ph type="title" idx="5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41" name="Google Shape;641;p62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2" name="Google Shape;642;p62"/>
          <p:cNvSpPr txBox="1">
            <a:spLocks noGrp="1"/>
          </p:cNvSpPr>
          <p:nvPr>
            <p:ph type="title" idx="7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43" name="Google Shape;643;p62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644" name="Google Shape;644;p6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6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3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49" name="Google Shape;649;p63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50" name="Google Shape;650;p63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51" name="Google Shape;651;p63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52" name="Google Shape;652;p6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63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54" name="Google Shape;654;p6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6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" name="Google Shape;656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4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59" name="Google Shape;659;p64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60" name="Google Shape;660;p64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61" name="Google Shape;661;p64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62" name="Google Shape;662;p6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64" name="Google Shape;664;p6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6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5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69" name="Google Shape;669;p65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70" name="Google Shape;670;p65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71" name="Google Shape;671;p6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6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73" name="Google Shape;673;p6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6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78" name="Google Shape;678;p6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79" name="Google Shape;679;p6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0" name="Google Shape;680;p6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82" name="Google Shape;682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6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4" name="Google Shape;684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7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87" name="Google Shape;687;p67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88" name="Google Shape;688;p67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9" name="Google Shape;689;p6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91" name="Google Shape;691;p6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6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8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6" name="Google Shape;696;p68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97" name="Google Shape;697;p68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98" name="Google Shape;698;p68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99" name="Google Shape;699;p6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6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01" name="Google Shape;701;p6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6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3" name="Google Shape;703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69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706" name="Google Shape;706;p69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707" name="Google Shape;707;p69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708" name="Google Shape;708;p69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709" name="Google Shape;709;p69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710" name="Google Shape;710;p6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69"/>
          <p:cNvSpPr txBox="1">
            <a:spLocks noGrp="1"/>
          </p:cNvSpPr>
          <p:nvPr>
            <p:ph type="subTitle" idx="1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2" name="Google Shape;712;p69"/>
          <p:cNvSpPr txBox="1">
            <a:spLocks noGrp="1"/>
          </p:cNvSpPr>
          <p:nvPr>
            <p:ph type="subTitle" idx="2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3" name="Google Shape;713;p69"/>
          <p:cNvSpPr txBox="1">
            <a:spLocks noGrp="1"/>
          </p:cNvSpPr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14" name="Google Shape;714;p69"/>
          <p:cNvSpPr txBox="1">
            <a:spLocks noGrp="1"/>
          </p:cNvSpPr>
          <p:nvPr>
            <p:ph type="title" idx="3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15" name="Google Shape;715;p69"/>
          <p:cNvSpPr txBox="1">
            <a:spLocks noGrp="1"/>
          </p:cNvSpPr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716" name="Google Shape;716;p6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6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8" name="Google Shape;718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0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21" name="Google Shape;721;p70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22" name="Google Shape;722;p70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23" name="Google Shape;723;p7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0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725" name="Google Shape;725;p7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6" name="Google Shape;726;p7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27" name="Google Shape;727;p7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7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9" name="Google Shape;729;p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71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732" name="Google Shape;732;p71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733" name="Google Shape;733;p71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734" name="Google Shape;734;p71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735" name="Google Shape;735;p71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736" name="Google Shape;736;p7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71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71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71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1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740" name="Google Shape;740;p7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7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2" name="Google Shape;742;p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1D262D"/>
                </a:solidFill>
              </a:defRPr>
            </a:lvl1pPr>
            <a:lvl2pPr lvl="1">
              <a:buNone/>
              <a:defRPr>
                <a:solidFill>
                  <a:srgbClr val="1D262D"/>
                </a:solidFill>
              </a:defRPr>
            </a:lvl2pPr>
            <a:lvl3pPr lvl="2">
              <a:buNone/>
              <a:defRPr>
                <a:solidFill>
                  <a:srgbClr val="1D262D"/>
                </a:solidFill>
              </a:defRPr>
            </a:lvl3pPr>
            <a:lvl4pPr lvl="3">
              <a:buNone/>
              <a:defRPr>
                <a:solidFill>
                  <a:srgbClr val="1D262D"/>
                </a:solidFill>
              </a:defRPr>
            </a:lvl4pPr>
            <a:lvl5pPr lvl="4">
              <a:buNone/>
              <a:defRPr>
                <a:solidFill>
                  <a:srgbClr val="1D262D"/>
                </a:solidFill>
              </a:defRPr>
            </a:lvl5pPr>
            <a:lvl6pPr lvl="5">
              <a:buNone/>
              <a:defRPr>
                <a:solidFill>
                  <a:srgbClr val="1D262D"/>
                </a:solidFill>
              </a:defRPr>
            </a:lvl6pPr>
            <a:lvl7pPr lvl="6">
              <a:buNone/>
              <a:defRPr>
                <a:solidFill>
                  <a:srgbClr val="1D262D"/>
                </a:solidFill>
              </a:defRPr>
            </a:lvl7pPr>
            <a:lvl8pPr lvl="7">
              <a:buNone/>
              <a:defRPr>
                <a:solidFill>
                  <a:srgbClr val="1D262D"/>
                </a:solidFill>
              </a:defRPr>
            </a:lvl8pPr>
            <a:lvl9pPr lvl="8">
              <a:buNone/>
              <a:defRPr>
                <a:solidFill>
                  <a:srgbClr val="1D262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3" name="Google Shape;73;p8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4" name="Google Shape;74;p8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5" name="Google Shape;75;p8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6" name="Google Shape;76;p8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77" name="Google Shape;77;p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72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745" name="Google Shape;745;p72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746" name="Google Shape;746;p72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747" name="Google Shape;747;p72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748" name="Google Shape;748;p7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72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0" name="Google Shape;750;p7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51" name="Google Shape;751;p7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7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3" name="Google Shape;753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3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56" name="Google Shape;756;p73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57" name="Google Shape;757;p73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58" name="Google Shape;758;p73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9" name="Google Shape;759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4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62" name="Google Shape;762;p74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63" name="Google Shape;763;p74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64" name="Google Shape;764;p74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5" name="Google Shape;765;p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5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68" name="Google Shape;768;p75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9" name="Google Shape;769;p75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70" name="Google Shape;770;p75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71" name="Google Shape;771;p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-237175" y="2127600"/>
            <a:ext cx="8462695" cy="3196882"/>
          </a:xfrm>
          <a:custGeom>
            <a:avLst/>
            <a:gdLst/>
            <a:ahLst/>
            <a:cxnLst/>
            <a:rect l="l" t="t" r="r" b="b"/>
            <a:pathLst>
              <a:path w="345064" h="110361" extrusionOk="0">
                <a:moveTo>
                  <a:pt x="0" y="4994"/>
                </a:moveTo>
                <a:lnTo>
                  <a:pt x="0" y="110361"/>
                </a:lnTo>
                <a:lnTo>
                  <a:pt x="345064" y="110361"/>
                </a:lnTo>
                <a:lnTo>
                  <a:pt x="17877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2" name="Google Shape;82;p9"/>
          <p:cNvSpPr/>
          <p:nvPr/>
        </p:nvSpPr>
        <p:spPr>
          <a:xfrm>
            <a:off x="1623100" y="-210720"/>
            <a:ext cx="5122507" cy="1387179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3" name="Google Shape;83;p9"/>
          <p:cNvSpPr/>
          <p:nvPr/>
        </p:nvSpPr>
        <p:spPr>
          <a:xfrm>
            <a:off x="5094677" y="-212225"/>
            <a:ext cx="4156292" cy="5536364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4" name="Google Shape;84;p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1886250" y="1105650"/>
            <a:ext cx="53715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Barlow"/>
              <a:buChar char="●"/>
              <a:defRPr sz="18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Rozha One"/>
              <a:buNone/>
              <a:defRPr sz="2800">
                <a:solidFill>
                  <a:schemeClr val="hlink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anjari"/>
              <a:buChar char="●"/>
              <a:defRPr sz="18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lvl="1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lvl="2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lvl="3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lvl="4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lvl="5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lvl="6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lvl="7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lvl="8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s://xd.adobe.com/view/25524b24-4a8d-4c56-bff3-0eceb47ca3ce-7001/grid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22.png"/><Relationship Id="rId10" Type="http://schemas.openxmlformats.org/officeDocument/2006/relationships/image" Target="../media/image27.jpe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-task-sk.netlify.app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://pro-task234.herokuap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 txBox="1">
            <a:spLocks noGrp="1"/>
          </p:cNvSpPr>
          <p:nvPr>
            <p:ph type="title" idx="4"/>
          </p:nvPr>
        </p:nvSpPr>
        <p:spPr>
          <a:xfrm>
            <a:off x="1035175" y="1064125"/>
            <a:ext cx="7521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Human Computer Interaction Study Case: Voice Controlled Task Management Web App Tool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779" name="Google Shape;779;p77"/>
          <p:cNvSpPr txBox="1">
            <a:spLocks noGrp="1"/>
          </p:cNvSpPr>
          <p:nvPr>
            <p:ph type="title" idx="3"/>
          </p:nvPr>
        </p:nvSpPr>
        <p:spPr>
          <a:xfrm>
            <a:off x="1712151" y="2860000"/>
            <a:ext cx="5457600" cy="17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D262D"/>
                </a:solidFill>
                <a:highlight>
                  <a:schemeClr val="lt1"/>
                </a:highlight>
              </a:rPr>
              <a:t>Done by :–</a:t>
            </a:r>
            <a:endParaRPr dirty="0">
              <a:solidFill>
                <a:srgbClr val="1D262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D262D"/>
                </a:solidFill>
                <a:highlight>
                  <a:schemeClr val="lt1"/>
                </a:highlight>
              </a:rPr>
              <a:t>XXXXXX</a:t>
            </a:r>
            <a:endParaRPr dirty="0">
              <a:solidFill>
                <a:srgbClr val="1D262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D262D"/>
                </a:solidFill>
                <a:highlight>
                  <a:schemeClr val="lt1"/>
                </a:highlight>
              </a:rPr>
              <a:t>Supervisor :</a:t>
            </a:r>
            <a:r>
              <a:rPr lang="en-US" dirty="0">
                <a:solidFill>
                  <a:srgbClr val="1D262D"/>
                </a:solidFill>
                <a:highlight>
                  <a:schemeClr val="lt1"/>
                </a:highlight>
              </a:rPr>
              <a:t>XXXXXX</a:t>
            </a:r>
            <a:endParaRPr dirty="0">
              <a:solidFill>
                <a:srgbClr val="1D262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D262D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80" name="Google Shape;780;p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Final Applied Ideas</a:t>
            </a:r>
            <a:endParaRPr sz="2700">
              <a:solidFill>
                <a:srgbClr val="000000"/>
              </a:solidFill>
            </a:endParaRPr>
          </a:p>
        </p:txBody>
      </p:sp>
      <p:grpSp>
        <p:nvGrpSpPr>
          <p:cNvPr id="980" name="Google Shape;980;p86"/>
          <p:cNvGrpSpPr/>
          <p:nvPr/>
        </p:nvGrpSpPr>
        <p:grpSpPr>
          <a:xfrm>
            <a:off x="1887905" y="2108974"/>
            <a:ext cx="5545216" cy="1314708"/>
            <a:chOff x="3512551" y="2358282"/>
            <a:chExt cx="1597032" cy="378649"/>
          </a:xfrm>
        </p:grpSpPr>
        <p:grpSp>
          <p:nvGrpSpPr>
            <p:cNvPr id="981" name="Google Shape;981;p86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982" name="Google Shape;982;p86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86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86"/>
              <p:cNvCxnSpPr>
                <a:stCxn id="985" idx="6"/>
                <a:endCxn id="986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7" name="Google Shape;987;p86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988" name="Google Shape;988;p86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6" name="Google Shape;986;p86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86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0" name="Google Shape;990;p86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cxnSp>
            <p:nvCxnSpPr>
              <p:cNvPr id="991" name="Google Shape;991;p86"/>
              <p:cNvCxnSpPr>
                <a:stCxn id="992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3" name="Google Shape;993;p86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86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86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cxnSp>
            <p:nvCxnSpPr>
              <p:cNvPr id="995" name="Google Shape;995;p86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6" name="Google Shape;996;p86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86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8" name="Google Shape;998;p86"/>
            <p:cNvGrpSpPr/>
            <p:nvPr/>
          </p:nvGrpSpPr>
          <p:grpSpPr>
            <a:xfrm>
              <a:off x="3512551" y="2437558"/>
              <a:ext cx="225647" cy="228426"/>
              <a:chOff x="2182679" y="2283114"/>
              <a:chExt cx="792300" cy="802058"/>
            </a:xfrm>
          </p:grpSpPr>
          <p:cxnSp>
            <p:nvCxnSpPr>
              <p:cNvPr id="999" name="Google Shape;999;p86"/>
              <p:cNvCxnSpPr>
                <a:stCxn id="1000" idx="0"/>
              </p:cNvCxnSpPr>
              <p:nvPr/>
            </p:nvCxnSpPr>
            <p:spPr>
              <a:xfrm rot="10800000">
                <a:off x="2578961" y="2283114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5" name="Google Shape;985;p86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86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1" name="Google Shape;1001;p86"/>
          <p:cNvSpPr txBox="1"/>
          <p:nvPr/>
        </p:nvSpPr>
        <p:spPr>
          <a:xfrm>
            <a:off x="1757337" y="1274038"/>
            <a:ext cx="1057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01</a:t>
            </a:r>
            <a:endParaRPr sz="200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02" name="Google Shape;1002;p86"/>
          <p:cNvSpPr txBox="1"/>
          <p:nvPr/>
        </p:nvSpPr>
        <p:spPr>
          <a:xfrm>
            <a:off x="1491687" y="1534703"/>
            <a:ext cx="15885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62D"/>
                </a:solidFill>
                <a:latin typeface="Manjari"/>
                <a:ea typeface="Manjari"/>
                <a:cs typeface="Manjari"/>
                <a:sym typeface="Manjari"/>
              </a:rPr>
              <a:t>Use Voice Recognition to Control the App</a:t>
            </a:r>
            <a:endParaRPr>
              <a:solidFill>
                <a:srgbClr val="1D262D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03" name="Google Shape;1003;p86"/>
          <p:cNvSpPr txBox="1"/>
          <p:nvPr/>
        </p:nvSpPr>
        <p:spPr>
          <a:xfrm>
            <a:off x="3338487" y="3483838"/>
            <a:ext cx="1057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02</a:t>
            </a:r>
            <a:endParaRPr sz="200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04" name="Google Shape;1004;p86"/>
          <p:cNvSpPr txBox="1"/>
          <p:nvPr/>
        </p:nvSpPr>
        <p:spPr>
          <a:xfrm>
            <a:off x="3072837" y="3744503"/>
            <a:ext cx="15885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Minimalist &amp; Modern Design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05" name="Google Shape;1005;p86"/>
          <p:cNvSpPr txBox="1"/>
          <p:nvPr/>
        </p:nvSpPr>
        <p:spPr>
          <a:xfrm>
            <a:off x="4931312" y="1274038"/>
            <a:ext cx="1057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03</a:t>
            </a:r>
            <a:endParaRPr sz="200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06" name="Google Shape;1006;p86"/>
          <p:cNvSpPr txBox="1"/>
          <p:nvPr/>
        </p:nvSpPr>
        <p:spPr>
          <a:xfrm>
            <a:off x="4665662" y="1525178"/>
            <a:ext cx="15885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Screen Reader Features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07" name="Google Shape;1007;p86"/>
          <p:cNvSpPr txBox="1"/>
          <p:nvPr/>
        </p:nvSpPr>
        <p:spPr>
          <a:xfrm>
            <a:off x="6519812" y="3483838"/>
            <a:ext cx="1057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04</a:t>
            </a:r>
            <a:endParaRPr sz="200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08" name="Google Shape;1008;p86"/>
          <p:cNvSpPr txBox="1"/>
          <p:nvPr/>
        </p:nvSpPr>
        <p:spPr>
          <a:xfrm>
            <a:off x="6254162" y="3744503"/>
            <a:ext cx="15885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Make it Web App: accessible from all devices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1009" name="Google Shape;1009;p86"/>
          <p:cNvGrpSpPr/>
          <p:nvPr/>
        </p:nvGrpSpPr>
        <p:grpSpPr>
          <a:xfrm>
            <a:off x="3698540" y="2649542"/>
            <a:ext cx="337069" cy="302593"/>
            <a:chOff x="3441065" y="4302505"/>
            <a:chExt cx="337069" cy="302593"/>
          </a:xfrm>
        </p:grpSpPr>
        <p:sp>
          <p:nvSpPr>
            <p:cNvPr id="1010" name="Google Shape;1010;p86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6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6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6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6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6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6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6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6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6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6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6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6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86"/>
          <p:cNvGrpSpPr/>
          <p:nvPr/>
        </p:nvGrpSpPr>
        <p:grpSpPr>
          <a:xfrm>
            <a:off x="5318027" y="2612101"/>
            <a:ext cx="283743" cy="308444"/>
            <a:chOff x="5964227" y="3858701"/>
            <a:chExt cx="283743" cy="308444"/>
          </a:xfrm>
        </p:grpSpPr>
        <p:sp>
          <p:nvSpPr>
            <p:cNvPr id="1024" name="Google Shape;1024;p86"/>
            <p:cNvSpPr/>
            <p:nvPr/>
          </p:nvSpPr>
          <p:spPr>
            <a:xfrm>
              <a:off x="5964227" y="3858701"/>
              <a:ext cx="283743" cy="308444"/>
            </a:xfrm>
            <a:custGeom>
              <a:avLst/>
              <a:gdLst/>
              <a:ahLst/>
              <a:cxnLst/>
              <a:rect l="l" t="t" r="r" b="b"/>
              <a:pathLst>
                <a:path w="6978" h="7585" extrusionOk="0">
                  <a:moveTo>
                    <a:pt x="6084" y="3060"/>
                  </a:moveTo>
                  <a:cubicBezTo>
                    <a:pt x="6453" y="3120"/>
                    <a:pt x="6739" y="3429"/>
                    <a:pt x="6739" y="3822"/>
                  </a:cubicBezTo>
                  <a:cubicBezTo>
                    <a:pt x="6739" y="4203"/>
                    <a:pt x="6453" y="4525"/>
                    <a:pt x="6084" y="4584"/>
                  </a:cubicBezTo>
                  <a:lnTo>
                    <a:pt x="6084" y="3060"/>
                  </a:lnTo>
                  <a:close/>
                  <a:moveTo>
                    <a:pt x="881" y="2929"/>
                  </a:moveTo>
                  <a:lnTo>
                    <a:pt x="881" y="4715"/>
                  </a:lnTo>
                  <a:lnTo>
                    <a:pt x="607" y="4715"/>
                  </a:lnTo>
                  <a:cubicBezTo>
                    <a:pt x="405" y="4715"/>
                    <a:pt x="226" y="4536"/>
                    <a:pt x="226" y="4322"/>
                  </a:cubicBezTo>
                  <a:lnTo>
                    <a:pt x="226" y="3310"/>
                  </a:lnTo>
                  <a:cubicBezTo>
                    <a:pt x="226" y="3108"/>
                    <a:pt x="405" y="2929"/>
                    <a:pt x="607" y="2929"/>
                  </a:cubicBezTo>
                  <a:close/>
                  <a:moveTo>
                    <a:pt x="1893" y="2917"/>
                  </a:moveTo>
                  <a:lnTo>
                    <a:pt x="1893" y="4715"/>
                  </a:lnTo>
                  <a:lnTo>
                    <a:pt x="1107" y="4715"/>
                  </a:lnTo>
                  <a:lnTo>
                    <a:pt x="1107" y="2917"/>
                  </a:lnTo>
                  <a:close/>
                  <a:moveTo>
                    <a:pt x="2024" y="5596"/>
                  </a:moveTo>
                  <a:lnTo>
                    <a:pt x="2024" y="6108"/>
                  </a:lnTo>
                  <a:lnTo>
                    <a:pt x="1798" y="6108"/>
                  </a:lnTo>
                  <a:lnTo>
                    <a:pt x="1929" y="5596"/>
                  </a:lnTo>
                  <a:close/>
                  <a:moveTo>
                    <a:pt x="1858" y="4953"/>
                  </a:moveTo>
                  <a:lnTo>
                    <a:pt x="1405" y="6620"/>
                  </a:lnTo>
                  <a:lnTo>
                    <a:pt x="1107" y="6620"/>
                  </a:lnTo>
                  <a:lnTo>
                    <a:pt x="1107" y="4953"/>
                  </a:lnTo>
                  <a:close/>
                  <a:moveTo>
                    <a:pt x="5846" y="250"/>
                  </a:moveTo>
                  <a:lnTo>
                    <a:pt x="5846" y="7394"/>
                  </a:lnTo>
                  <a:lnTo>
                    <a:pt x="5322" y="7394"/>
                  </a:lnTo>
                  <a:lnTo>
                    <a:pt x="5322" y="2358"/>
                  </a:lnTo>
                  <a:cubicBezTo>
                    <a:pt x="5322" y="2298"/>
                    <a:pt x="5263" y="2239"/>
                    <a:pt x="5203" y="2239"/>
                  </a:cubicBezTo>
                  <a:cubicBezTo>
                    <a:pt x="5144" y="2239"/>
                    <a:pt x="5084" y="2298"/>
                    <a:pt x="5084" y="2358"/>
                  </a:cubicBezTo>
                  <a:lnTo>
                    <a:pt x="5084" y="6608"/>
                  </a:lnTo>
                  <a:cubicBezTo>
                    <a:pt x="4941" y="6394"/>
                    <a:pt x="4715" y="6108"/>
                    <a:pt x="4417" y="5834"/>
                  </a:cubicBezTo>
                  <a:cubicBezTo>
                    <a:pt x="4096" y="5501"/>
                    <a:pt x="3739" y="5251"/>
                    <a:pt x="3393" y="5072"/>
                  </a:cubicBezTo>
                  <a:cubicBezTo>
                    <a:pt x="2989" y="4858"/>
                    <a:pt x="2572" y="4739"/>
                    <a:pt x="2155" y="4727"/>
                  </a:cubicBezTo>
                  <a:lnTo>
                    <a:pt x="2155" y="2917"/>
                  </a:lnTo>
                  <a:cubicBezTo>
                    <a:pt x="2572" y="2893"/>
                    <a:pt x="2989" y="2774"/>
                    <a:pt x="3393" y="2572"/>
                  </a:cubicBezTo>
                  <a:cubicBezTo>
                    <a:pt x="3751" y="2393"/>
                    <a:pt x="4096" y="2120"/>
                    <a:pt x="4417" y="1810"/>
                  </a:cubicBezTo>
                  <a:cubicBezTo>
                    <a:pt x="4715" y="1524"/>
                    <a:pt x="4941" y="1250"/>
                    <a:pt x="5084" y="1036"/>
                  </a:cubicBezTo>
                  <a:lnTo>
                    <a:pt x="5084" y="1798"/>
                  </a:lnTo>
                  <a:cubicBezTo>
                    <a:pt x="5084" y="1858"/>
                    <a:pt x="5144" y="1917"/>
                    <a:pt x="5203" y="1917"/>
                  </a:cubicBezTo>
                  <a:cubicBezTo>
                    <a:pt x="5263" y="1917"/>
                    <a:pt x="5322" y="1858"/>
                    <a:pt x="5322" y="1798"/>
                  </a:cubicBezTo>
                  <a:lnTo>
                    <a:pt x="5322" y="250"/>
                  </a:lnTo>
                  <a:close/>
                  <a:moveTo>
                    <a:pt x="5203" y="0"/>
                  </a:moveTo>
                  <a:cubicBezTo>
                    <a:pt x="5144" y="0"/>
                    <a:pt x="5084" y="60"/>
                    <a:pt x="5084" y="119"/>
                  </a:cubicBezTo>
                  <a:lnTo>
                    <a:pt x="5084" y="596"/>
                  </a:lnTo>
                  <a:cubicBezTo>
                    <a:pt x="5013" y="715"/>
                    <a:pt x="4715" y="1167"/>
                    <a:pt x="4239" y="1619"/>
                  </a:cubicBezTo>
                  <a:cubicBezTo>
                    <a:pt x="3751" y="2096"/>
                    <a:pt x="2965" y="2655"/>
                    <a:pt x="2024" y="2655"/>
                  </a:cubicBezTo>
                  <a:lnTo>
                    <a:pt x="619" y="2655"/>
                  </a:lnTo>
                  <a:cubicBezTo>
                    <a:pt x="286" y="2655"/>
                    <a:pt x="0" y="2941"/>
                    <a:pt x="0" y="3286"/>
                  </a:cubicBezTo>
                  <a:lnTo>
                    <a:pt x="0" y="4298"/>
                  </a:lnTo>
                  <a:cubicBezTo>
                    <a:pt x="0" y="4632"/>
                    <a:pt x="286" y="4917"/>
                    <a:pt x="619" y="4917"/>
                  </a:cubicBezTo>
                  <a:lnTo>
                    <a:pt x="893" y="4917"/>
                  </a:lnTo>
                  <a:lnTo>
                    <a:pt x="893" y="6703"/>
                  </a:lnTo>
                  <a:cubicBezTo>
                    <a:pt x="893" y="6763"/>
                    <a:pt x="953" y="6822"/>
                    <a:pt x="1012" y="6822"/>
                  </a:cubicBezTo>
                  <a:lnTo>
                    <a:pt x="1512" y="6822"/>
                  </a:lnTo>
                  <a:cubicBezTo>
                    <a:pt x="1572" y="6822"/>
                    <a:pt x="1619" y="6799"/>
                    <a:pt x="1631" y="6739"/>
                  </a:cubicBezTo>
                  <a:lnTo>
                    <a:pt x="1750" y="6322"/>
                  </a:lnTo>
                  <a:lnTo>
                    <a:pt x="2155" y="6322"/>
                  </a:lnTo>
                  <a:cubicBezTo>
                    <a:pt x="2215" y="6322"/>
                    <a:pt x="2274" y="6263"/>
                    <a:pt x="2274" y="6203"/>
                  </a:cubicBezTo>
                  <a:lnTo>
                    <a:pt x="2274" y="5441"/>
                  </a:lnTo>
                  <a:cubicBezTo>
                    <a:pt x="2274" y="5382"/>
                    <a:pt x="2215" y="5322"/>
                    <a:pt x="2155" y="5322"/>
                  </a:cubicBezTo>
                  <a:lnTo>
                    <a:pt x="2012" y="5322"/>
                  </a:lnTo>
                  <a:lnTo>
                    <a:pt x="2108" y="4917"/>
                  </a:lnTo>
                  <a:cubicBezTo>
                    <a:pt x="3024" y="4953"/>
                    <a:pt x="3763" y="5501"/>
                    <a:pt x="4239" y="5965"/>
                  </a:cubicBezTo>
                  <a:cubicBezTo>
                    <a:pt x="4715" y="6430"/>
                    <a:pt x="5013" y="6882"/>
                    <a:pt x="5084" y="6989"/>
                  </a:cubicBezTo>
                  <a:lnTo>
                    <a:pt x="5084" y="7465"/>
                  </a:lnTo>
                  <a:cubicBezTo>
                    <a:pt x="5084" y="7525"/>
                    <a:pt x="5144" y="7584"/>
                    <a:pt x="5203" y="7584"/>
                  </a:cubicBezTo>
                  <a:lnTo>
                    <a:pt x="5965" y="7584"/>
                  </a:lnTo>
                  <a:cubicBezTo>
                    <a:pt x="6025" y="7584"/>
                    <a:pt x="6084" y="7525"/>
                    <a:pt x="6084" y="7465"/>
                  </a:cubicBezTo>
                  <a:lnTo>
                    <a:pt x="6084" y="4775"/>
                  </a:lnTo>
                  <a:cubicBezTo>
                    <a:pt x="6596" y="4715"/>
                    <a:pt x="6977" y="4286"/>
                    <a:pt x="6977" y="3774"/>
                  </a:cubicBezTo>
                  <a:cubicBezTo>
                    <a:pt x="6977" y="3298"/>
                    <a:pt x="6596" y="2870"/>
                    <a:pt x="6084" y="2810"/>
                  </a:cubicBezTo>
                  <a:lnTo>
                    <a:pt x="6084" y="119"/>
                  </a:lnTo>
                  <a:cubicBezTo>
                    <a:pt x="6084" y="60"/>
                    <a:pt x="6025" y="0"/>
                    <a:pt x="5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6"/>
            <p:cNvSpPr/>
            <p:nvPr/>
          </p:nvSpPr>
          <p:spPr>
            <a:xfrm>
              <a:off x="6202788" y="3976471"/>
              <a:ext cx="19719" cy="7601"/>
            </a:xfrm>
            <a:custGeom>
              <a:avLst/>
              <a:gdLst/>
              <a:ahLst/>
              <a:cxnLst/>
              <a:rect l="l" t="t" r="r" b="b"/>
              <a:pathLst>
                <a:path w="620" h="239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cubicBezTo>
                    <a:pt x="0" y="179"/>
                    <a:pt x="60" y="238"/>
                    <a:pt x="119" y="238"/>
                  </a:cubicBezTo>
                  <a:lnTo>
                    <a:pt x="500" y="238"/>
                  </a:lnTo>
                  <a:cubicBezTo>
                    <a:pt x="560" y="238"/>
                    <a:pt x="619" y="179"/>
                    <a:pt x="619" y="119"/>
                  </a:cubicBezTo>
                  <a:cubicBezTo>
                    <a:pt x="619" y="60"/>
                    <a:pt x="560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6"/>
            <p:cNvSpPr/>
            <p:nvPr/>
          </p:nvSpPr>
          <p:spPr>
            <a:xfrm>
              <a:off x="6186122" y="3930259"/>
              <a:ext cx="17429" cy="16316"/>
            </a:xfrm>
            <a:custGeom>
              <a:avLst/>
              <a:gdLst/>
              <a:ahLst/>
              <a:cxnLst/>
              <a:rect l="l" t="t" r="r" b="b"/>
              <a:pathLst>
                <a:path w="548" h="513" extrusionOk="0">
                  <a:moveTo>
                    <a:pt x="429" y="0"/>
                  </a:moveTo>
                  <a:cubicBezTo>
                    <a:pt x="399" y="0"/>
                    <a:pt x="369" y="12"/>
                    <a:pt x="346" y="36"/>
                  </a:cubicBezTo>
                  <a:lnTo>
                    <a:pt x="72" y="298"/>
                  </a:lnTo>
                  <a:cubicBezTo>
                    <a:pt x="0" y="381"/>
                    <a:pt x="60" y="512"/>
                    <a:pt x="167" y="512"/>
                  </a:cubicBezTo>
                  <a:cubicBezTo>
                    <a:pt x="191" y="512"/>
                    <a:pt x="226" y="501"/>
                    <a:pt x="250" y="477"/>
                  </a:cubicBezTo>
                  <a:lnTo>
                    <a:pt x="524" y="215"/>
                  </a:lnTo>
                  <a:cubicBezTo>
                    <a:pt x="548" y="167"/>
                    <a:pt x="548" y="84"/>
                    <a:pt x="512" y="36"/>
                  </a:cubicBezTo>
                  <a:cubicBezTo>
                    <a:pt x="488" y="12"/>
                    <a:pt x="459" y="0"/>
                    <a:pt x="4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6"/>
            <p:cNvSpPr/>
            <p:nvPr/>
          </p:nvSpPr>
          <p:spPr>
            <a:xfrm>
              <a:off x="6187235" y="4013556"/>
              <a:ext cx="16316" cy="15934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120" y="1"/>
                  </a:moveTo>
                  <a:cubicBezTo>
                    <a:pt x="90" y="1"/>
                    <a:pt x="61" y="13"/>
                    <a:pt x="37" y="37"/>
                  </a:cubicBezTo>
                  <a:cubicBezTo>
                    <a:pt x="1" y="84"/>
                    <a:pt x="1" y="156"/>
                    <a:pt x="37" y="203"/>
                  </a:cubicBezTo>
                  <a:lnTo>
                    <a:pt x="311" y="465"/>
                  </a:lnTo>
                  <a:cubicBezTo>
                    <a:pt x="334" y="489"/>
                    <a:pt x="367" y="501"/>
                    <a:pt x="400" y="501"/>
                  </a:cubicBezTo>
                  <a:cubicBezTo>
                    <a:pt x="433" y="501"/>
                    <a:pt x="465" y="489"/>
                    <a:pt x="489" y="465"/>
                  </a:cubicBezTo>
                  <a:cubicBezTo>
                    <a:pt x="513" y="429"/>
                    <a:pt x="513" y="346"/>
                    <a:pt x="477" y="310"/>
                  </a:cubicBezTo>
                  <a:lnTo>
                    <a:pt x="203" y="37"/>
                  </a:lnTo>
                  <a:cubicBezTo>
                    <a:pt x="180" y="13"/>
                    <a:pt x="150" y="1"/>
                    <a:pt x="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86"/>
          <p:cNvGrpSpPr/>
          <p:nvPr/>
        </p:nvGrpSpPr>
        <p:grpSpPr>
          <a:xfrm>
            <a:off x="2163582" y="2590783"/>
            <a:ext cx="244676" cy="351095"/>
            <a:chOff x="5343544" y="1509358"/>
            <a:chExt cx="244676" cy="351095"/>
          </a:xfrm>
        </p:grpSpPr>
        <p:sp>
          <p:nvSpPr>
            <p:cNvPr id="1029" name="Google Shape;1029;p86"/>
            <p:cNvSpPr/>
            <p:nvPr/>
          </p:nvSpPr>
          <p:spPr>
            <a:xfrm>
              <a:off x="5430658" y="1574494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619" y="334"/>
                  </a:lnTo>
                  <a:cubicBezTo>
                    <a:pt x="715" y="334"/>
                    <a:pt x="786" y="263"/>
                    <a:pt x="786" y="168"/>
                  </a:cubicBezTo>
                  <a:cubicBezTo>
                    <a:pt x="786" y="72"/>
                    <a:pt x="715" y="1"/>
                    <a:pt x="6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6"/>
            <p:cNvSpPr/>
            <p:nvPr/>
          </p:nvSpPr>
          <p:spPr>
            <a:xfrm>
              <a:off x="5447706" y="1613137"/>
              <a:ext cx="39025" cy="38643"/>
            </a:xfrm>
            <a:custGeom>
              <a:avLst/>
              <a:gdLst/>
              <a:ahLst/>
              <a:cxnLst/>
              <a:rect l="l" t="t" r="r" b="b"/>
              <a:pathLst>
                <a:path w="1227" h="1215" extrusionOk="0">
                  <a:moveTo>
                    <a:pt x="607" y="322"/>
                  </a:moveTo>
                  <a:cubicBezTo>
                    <a:pt x="774" y="322"/>
                    <a:pt x="893" y="453"/>
                    <a:pt x="893" y="608"/>
                  </a:cubicBezTo>
                  <a:cubicBezTo>
                    <a:pt x="893" y="750"/>
                    <a:pt x="774" y="893"/>
                    <a:pt x="607" y="893"/>
                  </a:cubicBezTo>
                  <a:cubicBezTo>
                    <a:pt x="453" y="893"/>
                    <a:pt x="322" y="750"/>
                    <a:pt x="322" y="608"/>
                  </a:cubicBezTo>
                  <a:cubicBezTo>
                    <a:pt x="322" y="453"/>
                    <a:pt x="464" y="322"/>
                    <a:pt x="607" y="322"/>
                  </a:cubicBezTo>
                  <a:close/>
                  <a:moveTo>
                    <a:pt x="607" y="0"/>
                  </a:moveTo>
                  <a:cubicBezTo>
                    <a:pt x="274" y="0"/>
                    <a:pt x="0" y="262"/>
                    <a:pt x="0" y="608"/>
                  </a:cubicBezTo>
                  <a:cubicBezTo>
                    <a:pt x="0" y="953"/>
                    <a:pt x="274" y="1215"/>
                    <a:pt x="607" y="1215"/>
                  </a:cubicBezTo>
                  <a:cubicBezTo>
                    <a:pt x="953" y="1215"/>
                    <a:pt x="1215" y="953"/>
                    <a:pt x="1215" y="608"/>
                  </a:cubicBezTo>
                  <a:cubicBezTo>
                    <a:pt x="1226" y="262"/>
                    <a:pt x="953" y="0"/>
                    <a:pt x="6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6"/>
            <p:cNvSpPr/>
            <p:nvPr/>
          </p:nvSpPr>
          <p:spPr>
            <a:xfrm>
              <a:off x="5343544" y="1509358"/>
              <a:ext cx="244676" cy="351095"/>
            </a:xfrm>
            <a:custGeom>
              <a:avLst/>
              <a:gdLst/>
              <a:ahLst/>
              <a:cxnLst/>
              <a:rect l="l" t="t" r="r" b="b"/>
              <a:pathLst>
                <a:path w="7693" h="11039" extrusionOk="0">
                  <a:moveTo>
                    <a:pt x="4728" y="311"/>
                  </a:moveTo>
                  <a:lnTo>
                    <a:pt x="4728" y="1192"/>
                  </a:lnTo>
                  <a:cubicBezTo>
                    <a:pt x="4728" y="1275"/>
                    <a:pt x="4811" y="1346"/>
                    <a:pt x="4894" y="1346"/>
                  </a:cubicBezTo>
                  <a:cubicBezTo>
                    <a:pt x="4990" y="1346"/>
                    <a:pt x="5061" y="1275"/>
                    <a:pt x="5061" y="1192"/>
                  </a:cubicBezTo>
                  <a:lnTo>
                    <a:pt x="5061" y="322"/>
                  </a:lnTo>
                  <a:cubicBezTo>
                    <a:pt x="5716" y="418"/>
                    <a:pt x="6216" y="965"/>
                    <a:pt x="6216" y="1644"/>
                  </a:cubicBezTo>
                  <a:lnTo>
                    <a:pt x="6216" y="2037"/>
                  </a:lnTo>
                  <a:lnTo>
                    <a:pt x="4418" y="2037"/>
                  </a:lnTo>
                  <a:cubicBezTo>
                    <a:pt x="4335" y="2037"/>
                    <a:pt x="4251" y="2108"/>
                    <a:pt x="4251" y="2204"/>
                  </a:cubicBezTo>
                  <a:cubicBezTo>
                    <a:pt x="4251" y="2287"/>
                    <a:pt x="4335" y="2358"/>
                    <a:pt x="4418" y="2358"/>
                  </a:cubicBezTo>
                  <a:lnTo>
                    <a:pt x="6216" y="2358"/>
                  </a:lnTo>
                  <a:lnTo>
                    <a:pt x="6216" y="2704"/>
                  </a:lnTo>
                  <a:lnTo>
                    <a:pt x="4418" y="2704"/>
                  </a:lnTo>
                  <a:cubicBezTo>
                    <a:pt x="4335" y="2704"/>
                    <a:pt x="4251" y="2775"/>
                    <a:pt x="4251" y="2870"/>
                  </a:cubicBezTo>
                  <a:cubicBezTo>
                    <a:pt x="4251" y="2966"/>
                    <a:pt x="4335" y="3037"/>
                    <a:pt x="4418" y="3037"/>
                  </a:cubicBezTo>
                  <a:lnTo>
                    <a:pt x="6216" y="3037"/>
                  </a:lnTo>
                  <a:lnTo>
                    <a:pt x="6216" y="3382"/>
                  </a:lnTo>
                  <a:lnTo>
                    <a:pt x="4894" y="3382"/>
                  </a:lnTo>
                  <a:cubicBezTo>
                    <a:pt x="4811" y="3382"/>
                    <a:pt x="4728" y="3454"/>
                    <a:pt x="4728" y="3537"/>
                  </a:cubicBezTo>
                  <a:cubicBezTo>
                    <a:pt x="4728" y="3632"/>
                    <a:pt x="4811" y="3704"/>
                    <a:pt x="4894" y="3704"/>
                  </a:cubicBezTo>
                  <a:lnTo>
                    <a:pt x="6216" y="3704"/>
                  </a:lnTo>
                  <a:lnTo>
                    <a:pt x="6216" y="4049"/>
                  </a:lnTo>
                  <a:lnTo>
                    <a:pt x="4894" y="4049"/>
                  </a:lnTo>
                  <a:cubicBezTo>
                    <a:pt x="4811" y="4049"/>
                    <a:pt x="4728" y="4121"/>
                    <a:pt x="4728" y="4216"/>
                  </a:cubicBezTo>
                  <a:cubicBezTo>
                    <a:pt x="4728" y="4299"/>
                    <a:pt x="4811" y="4371"/>
                    <a:pt x="4894" y="4371"/>
                  </a:cubicBezTo>
                  <a:lnTo>
                    <a:pt x="6216" y="4371"/>
                  </a:lnTo>
                  <a:lnTo>
                    <a:pt x="6216" y="4716"/>
                  </a:lnTo>
                  <a:lnTo>
                    <a:pt x="4418" y="4716"/>
                  </a:lnTo>
                  <a:cubicBezTo>
                    <a:pt x="4335" y="4716"/>
                    <a:pt x="4251" y="4787"/>
                    <a:pt x="4251" y="4883"/>
                  </a:cubicBezTo>
                  <a:cubicBezTo>
                    <a:pt x="4251" y="4966"/>
                    <a:pt x="4335" y="5049"/>
                    <a:pt x="4418" y="5049"/>
                  </a:cubicBezTo>
                  <a:lnTo>
                    <a:pt x="6216" y="5049"/>
                  </a:lnTo>
                  <a:lnTo>
                    <a:pt x="6216" y="5383"/>
                  </a:lnTo>
                  <a:lnTo>
                    <a:pt x="4418" y="5383"/>
                  </a:lnTo>
                  <a:cubicBezTo>
                    <a:pt x="4335" y="5383"/>
                    <a:pt x="4251" y="5466"/>
                    <a:pt x="4251" y="5549"/>
                  </a:cubicBezTo>
                  <a:cubicBezTo>
                    <a:pt x="4251" y="5645"/>
                    <a:pt x="4335" y="5716"/>
                    <a:pt x="4418" y="5716"/>
                  </a:cubicBezTo>
                  <a:lnTo>
                    <a:pt x="6216" y="5716"/>
                  </a:lnTo>
                  <a:lnTo>
                    <a:pt x="6216" y="6097"/>
                  </a:lnTo>
                  <a:cubicBezTo>
                    <a:pt x="6216" y="6788"/>
                    <a:pt x="5716" y="7335"/>
                    <a:pt x="5061" y="7430"/>
                  </a:cubicBezTo>
                  <a:lnTo>
                    <a:pt x="5061" y="6538"/>
                  </a:lnTo>
                  <a:cubicBezTo>
                    <a:pt x="5061" y="6442"/>
                    <a:pt x="4990" y="6371"/>
                    <a:pt x="4894" y="6371"/>
                  </a:cubicBezTo>
                  <a:cubicBezTo>
                    <a:pt x="4811" y="6371"/>
                    <a:pt x="4728" y="6442"/>
                    <a:pt x="4728" y="6538"/>
                  </a:cubicBezTo>
                  <a:lnTo>
                    <a:pt x="4728" y="7407"/>
                  </a:lnTo>
                  <a:lnTo>
                    <a:pt x="4394" y="7407"/>
                  </a:lnTo>
                  <a:lnTo>
                    <a:pt x="4394" y="6538"/>
                  </a:lnTo>
                  <a:cubicBezTo>
                    <a:pt x="4394" y="6442"/>
                    <a:pt x="4311" y="6371"/>
                    <a:pt x="4228" y="6371"/>
                  </a:cubicBezTo>
                  <a:cubicBezTo>
                    <a:pt x="4132" y="6371"/>
                    <a:pt x="4061" y="6442"/>
                    <a:pt x="4061" y="6538"/>
                  </a:cubicBezTo>
                  <a:lnTo>
                    <a:pt x="4061" y="7407"/>
                  </a:lnTo>
                  <a:lnTo>
                    <a:pt x="3716" y="7407"/>
                  </a:lnTo>
                  <a:lnTo>
                    <a:pt x="3716" y="6538"/>
                  </a:lnTo>
                  <a:cubicBezTo>
                    <a:pt x="3716" y="6442"/>
                    <a:pt x="3644" y="6371"/>
                    <a:pt x="3561" y="6371"/>
                  </a:cubicBezTo>
                  <a:cubicBezTo>
                    <a:pt x="3466" y="6371"/>
                    <a:pt x="3394" y="6442"/>
                    <a:pt x="3394" y="6538"/>
                  </a:cubicBezTo>
                  <a:lnTo>
                    <a:pt x="3394" y="7407"/>
                  </a:lnTo>
                  <a:lnTo>
                    <a:pt x="3049" y="7407"/>
                  </a:lnTo>
                  <a:lnTo>
                    <a:pt x="3049" y="6538"/>
                  </a:lnTo>
                  <a:cubicBezTo>
                    <a:pt x="3049" y="6442"/>
                    <a:pt x="2977" y="6371"/>
                    <a:pt x="2882" y="6371"/>
                  </a:cubicBezTo>
                  <a:cubicBezTo>
                    <a:pt x="2799" y="6371"/>
                    <a:pt x="2727" y="6442"/>
                    <a:pt x="2727" y="6538"/>
                  </a:cubicBezTo>
                  <a:lnTo>
                    <a:pt x="2727" y="7395"/>
                  </a:lnTo>
                  <a:cubicBezTo>
                    <a:pt x="2073" y="7311"/>
                    <a:pt x="1561" y="6752"/>
                    <a:pt x="1561" y="6073"/>
                  </a:cubicBezTo>
                  <a:lnTo>
                    <a:pt x="1561" y="5680"/>
                  </a:lnTo>
                  <a:lnTo>
                    <a:pt x="3358" y="5680"/>
                  </a:lnTo>
                  <a:cubicBezTo>
                    <a:pt x="3454" y="5680"/>
                    <a:pt x="3525" y="5609"/>
                    <a:pt x="3525" y="5525"/>
                  </a:cubicBezTo>
                  <a:cubicBezTo>
                    <a:pt x="3525" y="5430"/>
                    <a:pt x="3454" y="5359"/>
                    <a:pt x="3358" y="5359"/>
                  </a:cubicBezTo>
                  <a:lnTo>
                    <a:pt x="1561" y="5359"/>
                  </a:lnTo>
                  <a:lnTo>
                    <a:pt x="1561" y="5014"/>
                  </a:lnTo>
                  <a:lnTo>
                    <a:pt x="3358" y="5014"/>
                  </a:lnTo>
                  <a:cubicBezTo>
                    <a:pt x="3454" y="5014"/>
                    <a:pt x="3525" y="4942"/>
                    <a:pt x="3525" y="4847"/>
                  </a:cubicBezTo>
                  <a:cubicBezTo>
                    <a:pt x="3525" y="4763"/>
                    <a:pt x="3454" y="4680"/>
                    <a:pt x="3358" y="4680"/>
                  </a:cubicBezTo>
                  <a:lnTo>
                    <a:pt x="1561" y="4680"/>
                  </a:lnTo>
                  <a:lnTo>
                    <a:pt x="1561" y="4347"/>
                  </a:lnTo>
                  <a:lnTo>
                    <a:pt x="2894" y="4347"/>
                  </a:lnTo>
                  <a:cubicBezTo>
                    <a:pt x="2977" y="4347"/>
                    <a:pt x="3049" y="4263"/>
                    <a:pt x="3049" y="4180"/>
                  </a:cubicBezTo>
                  <a:cubicBezTo>
                    <a:pt x="3049" y="4085"/>
                    <a:pt x="2977" y="4013"/>
                    <a:pt x="2894" y="4013"/>
                  </a:cubicBezTo>
                  <a:lnTo>
                    <a:pt x="1561" y="4013"/>
                  </a:lnTo>
                  <a:lnTo>
                    <a:pt x="1561" y="3668"/>
                  </a:lnTo>
                  <a:lnTo>
                    <a:pt x="2894" y="3668"/>
                  </a:lnTo>
                  <a:cubicBezTo>
                    <a:pt x="2977" y="3668"/>
                    <a:pt x="3049" y="3597"/>
                    <a:pt x="3049" y="3513"/>
                  </a:cubicBezTo>
                  <a:cubicBezTo>
                    <a:pt x="3049" y="3418"/>
                    <a:pt x="2977" y="3347"/>
                    <a:pt x="2894" y="3347"/>
                  </a:cubicBezTo>
                  <a:lnTo>
                    <a:pt x="1561" y="3347"/>
                  </a:lnTo>
                  <a:lnTo>
                    <a:pt x="1561" y="3001"/>
                  </a:lnTo>
                  <a:lnTo>
                    <a:pt x="3358" y="3001"/>
                  </a:lnTo>
                  <a:cubicBezTo>
                    <a:pt x="3454" y="3001"/>
                    <a:pt x="3525" y="2930"/>
                    <a:pt x="3525" y="2835"/>
                  </a:cubicBezTo>
                  <a:cubicBezTo>
                    <a:pt x="3525" y="2751"/>
                    <a:pt x="3454" y="2680"/>
                    <a:pt x="3358" y="2680"/>
                  </a:cubicBezTo>
                  <a:lnTo>
                    <a:pt x="1561" y="2680"/>
                  </a:lnTo>
                  <a:lnTo>
                    <a:pt x="1561" y="2370"/>
                  </a:lnTo>
                  <a:lnTo>
                    <a:pt x="2156" y="2370"/>
                  </a:lnTo>
                  <a:cubicBezTo>
                    <a:pt x="2251" y="2370"/>
                    <a:pt x="2323" y="2287"/>
                    <a:pt x="2323" y="2204"/>
                  </a:cubicBezTo>
                  <a:cubicBezTo>
                    <a:pt x="2323" y="2108"/>
                    <a:pt x="2251" y="2037"/>
                    <a:pt x="2156" y="2037"/>
                  </a:cubicBezTo>
                  <a:lnTo>
                    <a:pt x="1561" y="2037"/>
                  </a:lnTo>
                  <a:lnTo>
                    <a:pt x="1561" y="1644"/>
                  </a:lnTo>
                  <a:cubicBezTo>
                    <a:pt x="1561" y="965"/>
                    <a:pt x="2073" y="418"/>
                    <a:pt x="2727" y="322"/>
                  </a:cubicBezTo>
                  <a:lnTo>
                    <a:pt x="2727" y="1192"/>
                  </a:lnTo>
                  <a:cubicBezTo>
                    <a:pt x="2727" y="1275"/>
                    <a:pt x="2799" y="1346"/>
                    <a:pt x="2882" y="1346"/>
                  </a:cubicBezTo>
                  <a:cubicBezTo>
                    <a:pt x="2977" y="1346"/>
                    <a:pt x="3049" y="1275"/>
                    <a:pt x="3049" y="1192"/>
                  </a:cubicBezTo>
                  <a:lnTo>
                    <a:pt x="3049" y="311"/>
                  </a:lnTo>
                  <a:lnTo>
                    <a:pt x="3394" y="311"/>
                  </a:lnTo>
                  <a:lnTo>
                    <a:pt x="3394" y="1192"/>
                  </a:lnTo>
                  <a:cubicBezTo>
                    <a:pt x="3394" y="1275"/>
                    <a:pt x="3466" y="1346"/>
                    <a:pt x="3561" y="1346"/>
                  </a:cubicBezTo>
                  <a:cubicBezTo>
                    <a:pt x="3644" y="1346"/>
                    <a:pt x="3716" y="1275"/>
                    <a:pt x="3716" y="1192"/>
                  </a:cubicBezTo>
                  <a:lnTo>
                    <a:pt x="3716" y="311"/>
                  </a:lnTo>
                  <a:lnTo>
                    <a:pt x="4061" y="311"/>
                  </a:lnTo>
                  <a:lnTo>
                    <a:pt x="4061" y="1192"/>
                  </a:lnTo>
                  <a:cubicBezTo>
                    <a:pt x="4061" y="1275"/>
                    <a:pt x="4132" y="1346"/>
                    <a:pt x="4228" y="1346"/>
                  </a:cubicBezTo>
                  <a:cubicBezTo>
                    <a:pt x="4311" y="1346"/>
                    <a:pt x="4394" y="1275"/>
                    <a:pt x="4394" y="1192"/>
                  </a:cubicBezTo>
                  <a:lnTo>
                    <a:pt x="4394" y="311"/>
                  </a:lnTo>
                  <a:close/>
                  <a:moveTo>
                    <a:pt x="6776" y="5025"/>
                  </a:moveTo>
                  <a:lnTo>
                    <a:pt x="6776" y="6192"/>
                  </a:lnTo>
                  <a:cubicBezTo>
                    <a:pt x="6776" y="7216"/>
                    <a:pt x="5942" y="8050"/>
                    <a:pt x="4906" y="8050"/>
                  </a:cubicBezTo>
                  <a:lnTo>
                    <a:pt x="2882" y="8050"/>
                  </a:lnTo>
                  <a:cubicBezTo>
                    <a:pt x="1858" y="8050"/>
                    <a:pt x="1025" y="7216"/>
                    <a:pt x="1025" y="6192"/>
                  </a:cubicBezTo>
                  <a:lnTo>
                    <a:pt x="1013" y="5025"/>
                  </a:lnTo>
                  <a:lnTo>
                    <a:pt x="1251" y="5025"/>
                  </a:lnTo>
                  <a:lnTo>
                    <a:pt x="1251" y="6085"/>
                  </a:lnTo>
                  <a:cubicBezTo>
                    <a:pt x="1251" y="6990"/>
                    <a:pt x="1977" y="7728"/>
                    <a:pt x="2882" y="7740"/>
                  </a:cubicBezTo>
                  <a:lnTo>
                    <a:pt x="4894" y="7740"/>
                  </a:lnTo>
                  <a:cubicBezTo>
                    <a:pt x="5799" y="7728"/>
                    <a:pt x="6537" y="6978"/>
                    <a:pt x="6537" y="6085"/>
                  </a:cubicBezTo>
                  <a:lnTo>
                    <a:pt x="6537" y="5025"/>
                  </a:lnTo>
                  <a:close/>
                  <a:moveTo>
                    <a:pt x="4144" y="8966"/>
                  </a:moveTo>
                  <a:lnTo>
                    <a:pt x="4144" y="9966"/>
                  </a:lnTo>
                  <a:lnTo>
                    <a:pt x="3620" y="9966"/>
                  </a:lnTo>
                  <a:lnTo>
                    <a:pt x="3620" y="8966"/>
                  </a:lnTo>
                  <a:close/>
                  <a:moveTo>
                    <a:pt x="6299" y="10300"/>
                  </a:moveTo>
                  <a:cubicBezTo>
                    <a:pt x="6561" y="10300"/>
                    <a:pt x="6787" y="10478"/>
                    <a:pt x="6859" y="10717"/>
                  </a:cubicBezTo>
                  <a:lnTo>
                    <a:pt x="918" y="10717"/>
                  </a:lnTo>
                  <a:cubicBezTo>
                    <a:pt x="1001" y="10478"/>
                    <a:pt x="1215" y="10300"/>
                    <a:pt x="1489" y="10300"/>
                  </a:cubicBezTo>
                  <a:close/>
                  <a:moveTo>
                    <a:pt x="2835" y="1"/>
                  </a:moveTo>
                  <a:cubicBezTo>
                    <a:pt x="1918" y="13"/>
                    <a:pt x="1191" y="763"/>
                    <a:pt x="1191" y="1656"/>
                  </a:cubicBezTo>
                  <a:lnTo>
                    <a:pt x="1191" y="4704"/>
                  </a:lnTo>
                  <a:lnTo>
                    <a:pt x="953" y="4704"/>
                  </a:lnTo>
                  <a:lnTo>
                    <a:pt x="953" y="4502"/>
                  </a:lnTo>
                  <a:cubicBezTo>
                    <a:pt x="953" y="4252"/>
                    <a:pt x="751" y="4037"/>
                    <a:pt x="477" y="4037"/>
                  </a:cubicBezTo>
                  <a:cubicBezTo>
                    <a:pt x="227" y="4037"/>
                    <a:pt x="1" y="4240"/>
                    <a:pt x="1" y="4502"/>
                  </a:cubicBezTo>
                  <a:lnTo>
                    <a:pt x="1" y="6168"/>
                  </a:lnTo>
                  <a:cubicBezTo>
                    <a:pt x="1" y="7716"/>
                    <a:pt x="1251" y="8966"/>
                    <a:pt x="2799" y="8966"/>
                  </a:cubicBezTo>
                  <a:lnTo>
                    <a:pt x="3227" y="8966"/>
                  </a:lnTo>
                  <a:lnTo>
                    <a:pt x="3227" y="9966"/>
                  </a:lnTo>
                  <a:lnTo>
                    <a:pt x="1406" y="9966"/>
                  </a:lnTo>
                  <a:cubicBezTo>
                    <a:pt x="906" y="9966"/>
                    <a:pt x="489" y="10371"/>
                    <a:pt x="489" y="10883"/>
                  </a:cubicBezTo>
                  <a:cubicBezTo>
                    <a:pt x="489" y="10967"/>
                    <a:pt x="572" y="11038"/>
                    <a:pt x="656" y="11038"/>
                  </a:cubicBezTo>
                  <a:lnTo>
                    <a:pt x="6966" y="11038"/>
                  </a:lnTo>
                  <a:cubicBezTo>
                    <a:pt x="7061" y="11038"/>
                    <a:pt x="7133" y="10967"/>
                    <a:pt x="7133" y="10883"/>
                  </a:cubicBezTo>
                  <a:cubicBezTo>
                    <a:pt x="7133" y="10383"/>
                    <a:pt x="6728" y="9966"/>
                    <a:pt x="6228" y="9966"/>
                  </a:cubicBezTo>
                  <a:lnTo>
                    <a:pt x="4466" y="9966"/>
                  </a:lnTo>
                  <a:lnTo>
                    <a:pt x="4466" y="8966"/>
                  </a:lnTo>
                  <a:lnTo>
                    <a:pt x="4894" y="8966"/>
                  </a:lnTo>
                  <a:cubicBezTo>
                    <a:pt x="6442" y="8966"/>
                    <a:pt x="7692" y="7728"/>
                    <a:pt x="7692" y="6168"/>
                  </a:cubicBezTo>
                  <a:lnTo>
                    <a:pt x="7692" y="5978"/>
                  </a:lnTo>
                  <a:cubicBezTo>
                    <a:pt x="7692" y="5895"/>
                    <a:pt x="7621" y="5811"/>
                    <a:pt x="7538" y="5811"/>
                  </a:cubicBezTo>
                  <a:cubicBezTo>
                    <a:pt x="7442" y="5811"/>
                    <a:pt x="7371" y="5895"/>
                    <a:pt x="7371" y="5978"/>
                  </a:cubicBezTo>
                  <a:lnTo>
                    <a:pt x="7371" y="6168"/>
                  </a:lnTo>
                  <a:cubicBezTo>
                    <a:pt x="7371" y="7538"/>
                    <a:pt x="6252" y="8657"/>
                    <a:pt x="4882" y="8657"/>
                  </a:cubicBezTo>
                  <a:lnTo>
                    <a:pt x="2858" y="8657"/>
                  </a:lnTo>
                  <a:cubicBezTo>
                    <a:pt x="1489" y="8657"/>
                    <a:pt x="370" y="7538"/>
                    <a:pt x="370" y="6168"/>
                  </a:cubicBezTo>
                  <a:lnTo>
                    <a:pt x="370" y="4502"/>
                  </a:lnTo>
                  <a:cubicBezTo>
                    <a:pt x="370" y="4418"/>
                    <a:pt x="453" y="4359"/>
                    <a:pt x="525" y="4359"/>
                  </a:cubicBezTo>
                  <a:cubicBezTo>
                    <a:pt x="596" y="4359"/>
                    <a:pt x="668" y="4430"/>
                    <a:pt x="668" y="4502"/>
                  </a:cubicBezTo>
                  <a:lnTo>
                    <a:pt x="668" y="6168"/>
                  </a:lnTo>
                  <a:cubicBezTo>
                    <a:pt x="668" y="7383"/>
                    <a:pt x="1656" y="8347"/>
                    <a:pt x="2846" y="8347"/>
                  </a:cubicBezTo>
                  <a:lnTo>
                    <a:pt x="4871" y="8347"/>
                  </a:lnTo>
                  <a:cubicBezTo>
                    <a:pt x="6073" y="8347"/>
                    <a:pt x="7037" y="7359"/>
                    <a:pt x="7037" y="6168"/>
                  </a:cubicBezTo>
                  <a:lnTo>
                    <a:pt x="7037" y="4502"/>
                  </a:lnTo>
                  <a:cubicBezTo>
                    <a:pt x="7037" y="4418"/>
                    <a:pt x="7121" y="4359"/>
                    <a:pt x="7192" y="4359"/>
                  </a:cubicBezTo>
                  <a:cubicBezTo>
                    <a:pt x="7276" y="4359"/>
                    <a:pt x="7335" y="4430"/>
                    <a:pt x="7335" y="4502"/>
                  </a:cubicBezTo>
                  <a:lnTo>
                    <a:pt x="7335" y="5252"/>
                  </a:lnTo>
                  <a:cubicBezTo>
                    <a:pt x="7335" y="5347"/>
                    <a:pt x="7418" y="5418"/>
                    <a:pt x="7502" y="5418"/>
                  </a:cubicBezTo>
                  <a:cubicBezTo>
                    <a:pt x="7585" y="5418"/>
                    <a:pt x="7668" y="5347"/>
                    <a:pt x="7668" y="5252"/>
                  </a:cubicBezTo>
                  <a:lnTo>
                    <a:pt x="7668" y="4502"/>
                  </a:lnTo>
                  <a:cubicBezTo>
                    <a:pt x="7668" y="4252"/>
                    <a:pt x="7454" y="4037"/>
                    <a:pt x="7192" y="4037"/>
                  </a:cubicBezTo>
                  <a:cubicBezTo>
                    <a:pt x="6930" y="4037"/>
                    <a:pt x="6716" y="4240"/>
                    <a:pt x="6716" y="4502"/>
                  </a:cubicBezTo>
                  <a:lnTo>
                    <a:pt x="6716" y="4704"/>
                  </a:lnTo>
                  <a:lnTo>
                    <a:pt x="6478" y="4704"/>
                  </a:lnTo>
                  <a:lnTo>
                    <a:pt x="6478" y="1656"/>
                  </a:lnTo>
                  <a:cubicBezTo>
                    <a:pt x="6478" y="739"/>
                    <a:pt x="5740" y="13"/>
                    <a:pt x="4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86"/>
          <p:cNvSpPr/>
          <p:nvPr/>
        </p:nvSpPr>
        <p:spPr>
          <a:xfrm>
            <a:off x="6868219" y="262142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34" name="Google Shape;1034;p86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7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&amp; Prototype stage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0" name="Google Shape;1040;p87"/>
          <p:cNvSpPr txBox="1">
            <a:spLocks noGrp="1"/>
          </p:cNvSpPr>
          <p:nvPr>
            <p:ph type="title" idx="2"/>
          </p:nvPr>
        </p:nvSpPr>
        <p:spPr>
          <a:xfrm>
            <a:off x="2914900" y="1276875"/>
            <a:ext cx="31767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01.04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1041" name="Google Shape;1041;p87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Using Latest Technologies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42" name="Google Shape;1042;p87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43" name="Google Shape;1043;p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8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Prototype</a:t>
            </a:r>
            <a:endParaRPr/>
          </a:p>
        </p:txBody>
      </p:sp>
      <p:sp>
        <p:nvSpPr>
          <p:cNvPr id="1049" name="Google Shape;1049;p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50" name="Google Shape;1050;p88"/>
          <p:cNvSpPr txBox="1"/>
          <p:nvPr/>
        </p:nvSpPr>
        <p:spPr>
          <a:xfrm>
            <a:off x="879656" y="1614875"/>
            <a:ext cx="17523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Design Tool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51" name="Google Shape;1051;p88"/>
          <p:cNvSpPr/>
          <p:nvPr/>
        </p:nvSpPr>
        <p:spPr>
          <a:xfrm flipH="1">
            <a:off x="581579" y="1634063"/>
            <a:ext cx="179400" cy="179400"/>
          </a:xfrm>
          <a:prstGeom prst="rtTriangle">
            <a:avLst/>
          </a:prstGeom>
          <a:solidFill>
            <a:srgbClr val="96B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</a:rPr>
              <a:t> </a:t>
            </a:r>
            <a:endParaRPr>
              <a:solidFill>
                <a:srgbClr val="696E72"/>
              </a:solidFill>
            </a:endParaRPr>
          </a:p>
        </p:txBody>
      </p:sp>
      <p:sp>
        <p:nvSpPr>
          <p:cNvPr id="1052" name="Google Shape;1052;p88"/>
          <p:cNvSpPr/>
          <p:nvPr/>
        </p:nvSpPr>
        <p:spPr>
          <a:xfrm flipH="1">
            <a:off x="631104" y="1653263"/>
            <a:ext cx="179400" cy="179400"/>
          </a:xfrm>
          <a:prstGeom prst="rtTriangle">
            <a:avLst/>
          </a:prstGeom>
          <a:solidFill>
            <a:srgbClr val="9ED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</a:rPr>
              <a:t> </a:t>
            </a:r>
            <a:endParaRPr>
              <a:solidFill>
                <a:srgbClr val="696E72"/>
              </a:solidFill>
            </a:endParaRPr>
          </a:p>
        </p:txBody>
      </p:sp>
      <p:pic>
        <p:nvPicPr>
          <p:cNvPr id="1053" name="Google Shape;105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46" y="2235825"/>
            <a:ext cx="1553900" cy="15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88"/>
          <p:cNvSpPr txBox="1"/>
          <p:nvPr/>
        </p:nvSpPr>
        <p:spPr>
          <a:xfrm>
            <a:off x="5451649" y="1614875"/>
            <a:ext cx="2091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Design Theories</a:t>
            </a:r>
            <a:endParaRPr sz="2000" dirty="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55" name="Google Shape;1055;p88"/>
          <p:cNvSpPr/>
          <p:nvPr/>
        </p:nvSpPr>
        <p:spPr>
          <a:xfrm flipH="1">
            <a:off x="5153579" y="1634063"/>
            <a:ext cx="179400" cy="179400"/>
          </a:xfrm>
          <a:prstGeom prst="rtTriangle">
            <a:avLst/>
          </a:prstGeom>
          <a:solidFill>
            <a:srgbClr val="96B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</a:rPr>
              <a:t> </a:t>
            </a:r>
            <a:endParaRPr>
              <a:solidFill>
                <a:srgbClr val="696E72"/>
              </a:solidFill>
            </a:endParaRPr>
          </a:p>
        </p:txBody>
      </p:sp>
      <p:sp>
        <p:nvSpPr>
          <p:cNvPr id="1056" name="Google Shape;1056;p88"/>
          <p:cNvSpPr/>
          <p:nvPr/>
        </p:nvSpPr>
        <p:spPr>
          <a:xfrm flipH="1">
            <a:off x="5203104" y="1653263"/>
            <a:ext cx="179400" cy="179400"/>
          </a:xfrm>
          <a:prstGeom prst="rtTriangle">
            <a:avLst/>
          </a:prstGeom>
          <a:solidFill>
            <a:srgbClr val="9ED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</a:rPr>
              <a:t> </a:t>
            </a:r>
            <a:endParaRPr>
              <a:solidFill>
                <a:srgbClr val="696E72"/>
              </a:solidFill>
            </a:endParaRPr>
          </a:p>
        </p:txBody>
      </p:sp>
      <p:sp>
        <p:nvSpPr>
          <p:cNvPr id="1057" name="Google Shape;1057;p88"/>
          <p:cNvSpPr/>
          <p:nvPr/>
        </p:nvSpPr>
        <p:spPr>
          <a:xfrm>
            <a:off x="648075" y="3997350"/>
            <a:ext cx="290100" cy="276000"/>
          </a:xfrm>
          <a:prstGeom prst="rect">
            <a:avLst/>
          </a:prstGeom>
          <a:solidFill>
            <a:srgbClr val="3E8E7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88"/>
          <p:cNvSpPr/>
          <p:nvPr/>
        </p:nvSpPr>
        <p:spPr>
          <a:xfrm>
            <a:off x="1055175" y="3997350"/>
            <a:ext cx="290100" cy="276000"/>
          </a:xfrm>
          <a:prstGeom prst="rect">
            <a:avLst/>
          </a:prstGeom>
          <a:solidFill>
            <a:srgbClr val="7CD1B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88"/>
          <p:cNvSpPr/>
          <p:nvPr/>
        </p:nvSpPr>
        <p:spPr>
          <a:xfrm>
            <a:off x="1488950" y="3997350"/>
            <a:ext cx="290100" cy="276000"/>
          </a:xfrm>
          <a:prstGeom prst="rect">
            <a:avLst/>
          </a:prstGeom>
          <a:solidFill>
            <a:srgbClr val="FABB5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88"/>
          <p:cNvSpPr/>
          <p:nvPr/>
        </p:nvSpPr>
        <p:spPr>
          <a:xfrm>
            <a:off x="1874825" y="3997350"/>
            <a:ext cx="290100" cy="276000"/>
          </a:xfrm>
          <a:prstGeom prst="rect">
            <a:avLst/>
          </a:prstGeom>
          <a:solidFill>
            <a:srgbClr val="FAEDC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88"/>
          <p:cNvSpPr txBox="1"/>
          <p:nvPr/>
        </p:nvSpPr>
        <p:spPr>
          <a:xfrm>
            <a:off x="3665400" y="3881825"/>
            <a:ext cx="181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Aesthetic-Usability Effect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62" name="Google Shape;1062;p88"/>
          <p:cNvSpPr txBox="1"/>
          <p:nvPr/>
        </p:nvSpPr>
        <p:spPr>
          <a:xfrm>
            <a:off x="5774275" y="3870325"/>
            <a:ext cx="16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Fitts’s Law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63" name="Google Shape;1063;p88"/>
          <p:cNvSpPr txBox="1"/>
          <p:nvPr/>
        </p:nvSpPr>
        <p:spPr>
          <a:xfrm>
            <a:off x="7537600" y="3870325"/>
            <a:ext cx="10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Hicks Law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064" name="Google Shape;106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400" y="2380030"/>
            <a:ext cx="1655400" cy="15017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65" name="Google Shape;1065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987" y="2380228"/>
            <a:ext cx="1749675" cy="1501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66" name="Google Shape;1066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9825" y="2380025"/>
            <a:ext cx="1581758" cy="1501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67" name="Google Shape;1067;p88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9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Responsive Design for all types of Digital Devices regardless of Operating system or screen size or compatibility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1073" name="Google Shape;1073;p89"/>
          <p:cNvGrpSpPr/>
          <p:nvPr/>
        </p:nvGrpSpPr>
        <p:grpSpPr>
          <a:xfrm>
            <a:off x="2524856" y="1517250"/>
            <a:ext cx="2441786" cy="2109125"/>
            <a:chOff x="1465950" y="1517250"/>
            <a:chExt cx="2306400" cy="2109125"/>
          </a:xfrm>
        </p:grpSpPr>
        <p:grpSp>
          <p:nvGrpSpPr>
            <p:cNvPr id="1074" name="Google Shape;1074;p89"/>
            <p:cNvGrpSpPr/>
            <p:nvPr/>
          </p:nvGrpSpPr>
          <p:grpSpPr>
            <a:xfrm>
              <a:off x="1654009" y="1706958"/>
              <a:ext cx="1930472" cy="1350788"/>
              <a:chOff x="5819600" y="1799175"/>
              <a:chExt cx="1767184" cy="1236532"/>
            </a:xfrm>
          </p:grpSpPr>
          <p:pic>
            <p:nvPicPr>
              <p:cNvPr id="1075" name="Google Shape;1075;p89"/>
              <p:cNvPicPr preferRelativeResize="0"/>
              <p:nvPr/>
            </p:nvPicPr>
            <p:blipFill rotWithShape="1">
              <a:blip r:embed="rId3">
                <a:alphaModFix/>
              </a:blip>
              <a:srcRect l="3838" t="20653" r="20455"/>
              <a:stretch/>
            </p:blipFill>
            <p:spPr>
              <a:xfrm>
                <a:off x="5840413" y="1822950"/>
                <a:ext cx="1715299" cy="1011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6" name="Google Shape;1076;p89"/>
              <p:cNvSpPr/>
              <p:nvPr/>
            </p:nvSpPr>
            <p:spPr>
              <a:xfrm>
                <a:off x="5819600" y="1799175"/>
                <a:ext cx="1767184" cy="1236532"/>
              </a:xfrm>
              <a:custGeom>
                <a:avLst/>
                <a:gdLst/>
                <a:ahLst/>
                <a:cxnLst/>
                <a:rect l="l" t="t" r="r" b="b"/>
                <a:pathLst>
                  <a:path w="285721" h="198560" extrusionOk="0">
                    <a:moveTo>
                      <a:pt x="4894" y="1"/>
                    </a:moveTo>
                    <a:cubicBezTo>
                      <a:pt x="2320" y="1"/>
                      <a:pt x="0" y="2065"/>
                      <a:pt x="0" y="4901"/>
                    </a:cubicBezTo>
                    <a:lnTo>
                      <a:pt x="0" y="193405"/>
                    </a:lnTo>
                    <a:cubicBezTo>
                      <a:pt x="0" y="196239"/>
                      <a:pt x="2320" y="198560"/>
                      <a:pt x="4894" y="198560"/>
                    </a:cubicBezTo>
                    <a:lnTo>
                      <a:pt x="281292" y="198560"/>
                    </a:lnTo>
                    <a:cubicBezTo>
                      <a:pt x="283867" y="198560"/>
                      <a:pt x="285720" y="196239"/>
                      <a:pt x="285720" y="193405"/>
                    </a:cubicBezTo>
                    <a:lnTo>
                      <a:pt x="285719" y="4901"/>
                    </a:lnTo>
                    <a:cubicBezTo>
                      <a:pt x="285719" y="2065"/>
                      <a:pt x="283865" y="1"/>
                      <a:pt x="281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89"/>
              <p:cNvSpPr/>
              <p:nvPr/>
            </p:nvSpPr>
            <p:spPr>
              <a:xfrm>
                <a:off x="5897428" y="2864520"/>
                <a:ext cx="1601278" cy="8931"/>
              </a:xfrm>
              <a:custGeom>
                <a:avLst/>
                <a:gdLst/>
                <a:ahLst/>
                <a:cxnLst/>
                <a:rect l="l" t="t" r="r" b="b"/>
                <a:pathLst>
                  <a:path w="258897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8897" y="1443"/>
                    </a:lnTo>
                    <a:lnTo>
                      <a:pt x="2588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89"/>
              <p:cNvSpPr/>
              <p:nvPr/>
            </p:nvSpPr>
            <p:spPr>
              <a:xfrm>
                <a:off x="5897428" y="2864520"/>
                <a:ext cx="653959" cy="8931"/>
              </a:xfrm>
              <a:custGeom>
                <a:avLst/>
                <a:gdLst/>
                <a:ahLst/>
                <a:cxnLst/>
                <a:rect l="l" t="t" r="r" b="b"/>
                <a:pathLst>
                  <a:path w="10573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105732" y="1443"/>
                    </a:lnTo>
                    <a:lnTo>
                      <a:pt x="105732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89"/>
              <p:cNvSpPr/>
              <p:nvPr/>
            </p:nvSpPr>
            <p:spPr>
              <a:xfrm>
                <a:off x="6204114" y="2914171"/>
                <a:ext cx="42404" cy="59654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9645" extrusionOk="0">
                    <a:moveTo>
                      <a:pt x="0" y="0"/>
                    </a:moveTo>
                    <a:lnTo>
                      <a:pt x="0" y="9644"/>
                    </a:lnTo>
                    <a:lnTo>
                      <a:pt x="6855" y="4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89"/>
              <p:cNvSpPr/>
              <p:nvPr/>
            </p:nvSpPr>
            <p:spPr>
              <a:xfrm>
                <a:off x="6253863" y="2914171"/>
                <a:ext cx="9933" cy="59654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9645" extrusionOk="0">
                    <a:moveTo>
                      <a:pt x="1" y="0"/>
                    </a:moveTo>
                    <a:lnTo>
                      <a:pt x="1" y="9644"/>
                    </a:lnTo>
                    <a:lnTo>
                      <a:pt x="1605" y="9644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89"/>
              <p:cNvSpPr/>
              <p:nvPr/>
            </p:nvSpPr>
            <p:spPr>
              <a:xfrm>
                <a:off x="6083805" y="2914171"/>
                <a:ext cx="42417" cy="59654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9645" extrusionOk="0">
                    <a:moveTo>
                      <a:pt x="1" y="0"/>
                    </a:moveTo>
                    <a:lnTo>
                      <a:pt x="1" y="9644"/>
                    </a:lnTo>
                    <a:lnTo>
                      <a:pt x="6857" y="48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89"/>
              <p:cNvSpPr/>
              <p:nvPr/>
            </p:nvSpPr>
            <p:spPr>
              <a:xfrm>
                <a:off x="5963510" y="2914171"/>
                <a:ext cx="42411" cy="59654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9645" extrusionOk="0">
                    <a:moveTo>
                      <a:pt x="6857" y="0"/>
                    </a:moveTo>
                    <a:lnTo>
                      <a:pt x="0" y="4822"/>
                    </a:lnTo>
                    <a:lnTo>
                      <a:pt x="6857" y="9644"/>
                    </a:lnTo>
                    <a:lnTo>
                      <a:pt x="6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89"/>
              <p:cNvSpPr/>
              <p:nvPr/>
            </p:nvSpPr>
            <p:spPr>
              <a:xfrm>
                <a:off x="5946226" y="2914171"/>
                <a:ext cx="9933" cy="59654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9645" extrusionOk="0">
                    <a:moveTo>
                      <a:pt x="0" y="0"/>
                    </a:moveTo>
                    <a:lnTo>
                      <a:pt x="0" y="9644"/>
                    </a:lnTo>
                    <a:lnTo>
                      <a:pt x="1605" y="9644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89"/>
              <p:cNvSpPr/>
              <p:nvPr/>
            </p:nvSpPr>
            <p:spPr>
              <a:xfrm>
                <a:off x="7130124" y="2903819"/>
                <a:ext cx="77510" cy="75822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2259" extrusionOk="0">
                    <a:moveTo>
                      <a:pt x="6266" y="4165"/>
                    </a:moveTo>
                    <a:cubicBezTo>
                      <a:pt x="7372" y="4165"/>
                      <a:pt x="8275" y="5046"/>
                      <a:pt x="8275" y="6128"/>
                    </a:cubicBezTo>
                    <a:cubicBezTo>
                      <a:pt x="8275" y="7212"/>
                      <a:pt x="7374" y="8094"/>
                      <a:pt x="6266" y="8094"/>
                    </a:cubicBezTo>
                    <a:cubicBezTo>
                      <a:pt x="5158" y="8094"/>
                      <a:pt x="4257" y="7212"/>
                      <a:pt x="4257" y="6128"/>
                    </a:cubicBezTo>
                    <a:cubicBezTo>
                      <a:pt x="4257" y="5046"/>
                      <a:pt x="5159" y="4165"/>
                      <a:pt x="6266" y="4165"/>
                    </a:cubicBezTo>
                    <a:close/>
                    <a:moveTo>
                      <a:pt x="5550" y="0"/>
                    </a:moveTo>
                    <a:cubicBezTo>
                      <a:pt x="5454" y="0"/>
                      <a:pt x="4829" y="1686"/>
                      <a:pt x="4829" y="1686"/>
                    </a:cubicBezTo>
                    <a:lnTo>
                      <a:pt x="4064" y="1996"/>
                    </a:lnTo>
                    <a:cubicBezTo>
                      <a:pt x="4064" y="1996"/>
                      <a:pt x="2509" y="1336"/>
                      <a:pt x="2319" y="1336"/>
                    </a:cubicBezTo>
                    <a:cubicBezTo>
                      <a:pt x="2310" y="1336"/>
                      <a:pt x="2304" y="1338"/>
                      <a:pt x="2301" y="1340"/>
                    </a:cubicBezTo>
                    <a:lnTo>
                      <a:pt x="1328" y="2292"/>
                    </a:lnTo>
                    <a:cubicBezTo>
                      <a:pt x="1261" y="2357"/>
                      <a:pt x="2035" y="3983"/>
                      <a:pt x="2035" y="3983"/>
                    </a:cubicBezTo>
                    <a:lnTo>
                      <a:pt x="1719" y="4733"/>
                    </a:lnTo>
                    <a:cubicBezTo>
                      <a:pt x="1719" y="4733"/>
                      <a:pt x="0" y="5394"/>
                      <a:pt x="0" y="5484"/>
                    </a:cubicBezTo>
                    <a:lnTo>
                      <a:pt x="0" y="6830"/>
                    </a:lnTo>
                    <a:cubicBezTo>
                      <a:pt x="0" y="6924"/>
                      <a:pt x="1724" y="7537"/>
                      <a:pt x="1724" y="7537"/>
                    </a:cubicBezTo>
                    <a:lnTo>
                      <a:pt x="2039" y="8285"/>
                    </a:lnTo>
                    <a:cubicBezTo>
                      <a:pt x="2039" y="8285"/>
                      <a:pt x="1304" y="9944"/>
                      <a:pt x="1369" y="10007"/>
                    </a:cubicBezTo>
                    <a:lnTo>
                      <a:pt x="2342" y="10961"/>
                    </a:lnTo>
                    <a:cubicBezTo>
                      <a:pt x="2345" y="10963"/>
                      <a:pt x="2350" y="10964"/>
                      <a:pt x="2358" y="10964"/>
                    </a:cubicBezTo>
                    <a:cubicBezTo>
                      <a:pt x="2540" y="10964"/>
                      <a:pt x="4069" y="10267"/>
                      <a:pt x="4069" y="10267"/>
                    </a:cubicBezTo>
                    <a:lnTo>
                      <a:pt x="4836" y="10579"/>
                    </a:lnTo>
                    <a:cubicBezTo>
                      <a:pt x="4836" y="10579"/>
                      <a:pt x="5513" y="12259"/>
                      <a:pt x="5607" y="12259"/>
                    </a:cubicBezTo>
                    <a:lnTo>
                      <a:pt x="6983" y="12259"/>
                    </a:lnTo>
                    <a:cubicBezTo>
                      <a:pt x="7077" y="12259"/>
                      <a:pt x="7704" y="10573"/>
                      <a:pt x="7704" y="10573"/>
                    </a:cubicBezTo>
                    <a:lnTo>
                      <a:pt x="8471" y="10263"/>
                    </a:lnTo>
                    <a:cubicBezTo>
                      <a:pt x="8471" y="10263"/>
                      <a:pt x="10025" y="10924"/>
                      <a:pt x="10212" y="10924"/>
                    </a:cubicBezTo>
                    <a:cubicBezTo>
                      <a:pt x="10220" y="10924"/>
                      <a:pt x="10226" y="10923"/>
                      <a:pt x="10229" y="10920"/>
                    </a:cubicBezTo>
                    <a:lnTo>
                      <a:pt x="11203" y="9968"/>
                    </a:lnTo>
                    <a:cubicBezTo>
                      <a:pt x="11271" y="9902"/>
                      <a:pt x="10495" y="8276"/>
                      <a:pt x="10495" y="8276"/>
                    </a:cubicBezTo>
                    <a:lnTo>
                      <a:pt x="10811" y="7526"/>
                    </a:lnTo>
                    <a:cubicBezTo>
                      <a:pt x="10811" y="7526"/>
                      <a:pt x="12531" y="6865"/>
                      <a:pt x="12531" y="6773"/>
                    </a:cubicBezTo>
                    <a:lnTo>
                      <a:pt x="12531" y="5427"/>
                    </a:lnTo>
                    <a:cubicBezTo>
                      <a:pt x="12531" y="5334"/>
                      <a:pt x="10809" y="4724"/>
                      <a:pt x="10809" y="4724"/>
                    </a:cubicBezTo>
                    <a:lnTo>
                      <a:pt x="10492" y="3972"/>
                    </a:lnTo>
                    <a:cubicBezTo>
                      <a:pt x="10492" y="3972"/>
                      <a:pt x="11229" y="2313"/>
                      <a:pt x="11163" y="2249"/>
                    </a:cubicBezTo>
                    <a:lnTo>
                      <a:pt x="10190" y="1298"/>
                    </a:lnTo>
                    <a:cubicBezTo>
                      <a:pt x="10187" y="1296"/>
                      <a:pt x="10181" y="1294"/>
                      <a:pt x="10173" y="1294"/>
                    </a:cubicBezTo>
                    <a:cubicBezTo>
                      <a:pt x="9987" y="1294"/>
                      <a:pt x="8462" y="1991"/>
                      <a:pt x="8462" y="1991"/>
                    </a:cubicBezTo>
                    <a:lnTo>
                      <a:pt x="7695" y="1682"/>
                    </a:lnTo>
                    <a:cubicBezTo>
                      <a:pt x="7695" y="1682"/>
                      <a:pt x="7019" y="0"/>
                      <a:pt x="6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89"/>
              <p:cNvSpPr/>
              <p:nvPr/>
            </p:nvSpPr>
            <p:spPr>
              <a:xfrm>
                <a:off x="7262503" y="2912149"/>
                <a:ext cx="88427" cy="58127"/>
              </a:xfrm>
              <a:custGeom>
                <a:avLst/>
                <a:gdLst/>
                <a:ahLst/>
                <a:cxnLst/>
                <a:rect l="l" t="t" r="r" b="b"/>
                <a:pathLst>
                  <a:path w="14297" h="9398" extrusionOk="0">
                    <a:moveTo>
                      <a:pt x="13244" y="1052"/>
                    </a:moveTo>
                    <a:lnTo>
                      <a:pt x="13244" y="8346"/>
                    </a:lnTo>
                    <a:lnTo>
                      <a:pt x="1053" y="8346"/>
                    </a:lnTo>
                    <a:lnTo>
                      <a:pt x="1053" y="1052"/>
                    </a:lnTo>
                    <a:close/>
                    <a:moveTo>
                      <a:pt x="0" y="1"/>
                    </a:moveTo>
                    <a:lnTo>
                      <a:pt x="0" y="9398"/>
                    </a:lnTo>
                    <a:lnTo>
                      <a:pt x="14296" y="9398"/>
                    </a:lnTo>
                    <a:lnTo>
                      <a:pt x="142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89"/>
              <p:cNvSpPr/>
              <p:nvPr/>
            </p:nvSpPr>
            <p:spPr>
              <a:xfrm>
                <a:off x="7445881" y="2905983"/>
                <a:ext cx="28964" cy="28933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678" extrusionOk="0">
                    <a:moveTo>
                      <a:pt x="1" y="1"/>
                    </a:moveTo>
                    <a:lnTo>
                      <a:pt x="1" y="1052"/>
                    </a:lnTo>
                    <a:lnTo>
                      <a:pt x="3630" y="1052"/>
                    </a:lnTo>
                    <a:lnTo>
                      <a:pt x="3630" y="4678"/>
                    </a:lnTo>
                    <a:lnTo>
                      <a:pt x="4682" y="4678"/>
                    </a:lnTo>
                    <a:lnTo>
                      <a:pt x="46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89"/>
              <p:cNvSpPr/>
              <p:nvPr/>
            </p:nvSpPr>
            <p:spPr>
              <a:xfrm>
                <a:off x="7404331" y="2905983"/>
                <a:ext cx="28952" cy="2893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678" extrusionOk="0">
                    <a:moveTo>
                      <a:pt x="1" y="1"/>
                    </a:moveTo>
                    <a:lnTo>
                      <a:pt x="1" y="4678"/>
                    </a:lnTo>
                    <a:lnTo>
                      <a:pt x="1053" y="4678"/>
                    </a:lnTo>
                    <a:lnTo>
                      <a:pt x="1053" y="1052"/>
                    </a:lnTo>
                    <a:lnTo>
                      <a:pt x="4681" y="1052"/>
                    </a:lnTo>
                    <a:lnTo>
                      <a:pt x="46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89"/>
              <p:cNvSpPr/>
              <p:nvPr/>
            </p:nvSpPr>
            <p:spPr>
              <a:xfrm>
                <a:off x="7445881" y="2947508"/>
                <a:ext cx="28964" cy="28933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678" extrusionOk="0">
                    <a:moveTo>
                      <a:pt x="3630" y="0"/>
                    </a:moveTo>
                    <a:lnTo>
                      <a:pt x="3630" y="3626"/>
                    </a:lnTo>
                    <a:lnTo>
                      <a:pt x="1" y="3626"/>
                    </a:lnTo>
                    <a:lnTo>
                      <a:pt x="1" y="4677"/>
                    </a:lnTo>
                    <a:lnTo>
                      <a:pt x="4682" y="4677"/>
                    </a:lnTo>
                    <a:lnTo>
                      <a:pt x="46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89"/>
              <p:cNvSpPr/>
              <p:nvPr/>
            </p:nvSpPr>
            <p:spPr>
              <a:xfrm>
                <a:off x="7404331" y="2947508"/>
                <a:ext cx="28952" cy="2893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678" extrusionOk="0">
                    <a:moveTo>
                      <a:pt x="1" y="0"/>
                    </a:moveTo>
                    <a:lnTo>
                      <a:pt x="1" y="4677"/>
                    </a:lnTo>
                    <a:lnTo>
                      <a:pt x="4681" y="4677"/>
                    </a:lnTo>
                    <a:lnTo>
                      <a:pt x="4681" y="3626"/>
                    </a:lnTo>
                    <a:lnTo>
                      <a:pt x="1053" y="3626"/>
                    </a:lnTo>
                    <a:lnTo>
                      <a:pt x="10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89"/>
              <p:cNvSpPr/>
              <p:nvPr/>
            </p:nvSpPr>
            <p:spPr>
              <a:xfrm>
                <a:off x="6535324" y="2853364"/>
                <a:ext cx="31976" cy="30758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973" extrusionOk="0">
                    <a:moveTo>
                      <a:pt x="2684" y="0"/>
                    </a:moveTo>
                    <a:cubicBezTo>
                      <a:pt x="2683" y="0"/>
                      <a:pt x="2682" y="0"/>
                      <a:pt x="2681" y="0"/>
                    </a:cubicBezTo>
                    <a:cubicBezTo>
                      <a:pt x="1675" y="0"/>
                      <a:pt x="768" y="607"/>
                      <a:pt x="385" y="1536"/>
                    </a:cubicBezTo>
                    <a:cubicBezTo>
                      <a:pt x="0" y="2464"/>
                      <a:pt x="213" y="3535"/>
                      <a:pt x="925" y="4246"/>
                    </a:cubicBezTo>
                    <a:cubicBezTo>
                      <a:pt x="1400" y="4721"/>
                      <a:pt x="2035" y="4973"/>
                      <a:pt x="2682" y="4973"/>
                    </a:cubicBezTo>
                    <a:cubicBezTo>
                      <a:pt x="3003" y="4973"/>
                      <a:pt x="3328" y="4910"/>
                      <a:pt x="3637" y="4782"/>
                    </a:cubicBezTo>
                    <a:cubicBezTo>
                      <a:pt x="4565" y="4397"/>
                      <a:pt x="5170" y="3488"/>
                      <a:pt x="5170" y="2482"/>
                    </a:cubicBezTo>
                    <a:cubicBezTo>
                      <a:pt x="5168" y="1112"/>
                      <a:pt x="4056" y="0"/>
                      <a:pt x="2684" y="0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1" name="Google Shape;1091;p89"/>
            <p:cNvSpPr/>
            <p:nvPr/>
          </p:nvSpPr>
          <p:spPr>
            <a:xfrm>
              <a:off x="1465950" y="1517250"/>
              <a:ext cx="2306400" cy="1800300"/>
            </a:xfrm>
            <a:prstGeom prst="roundRect">
              <a:avLst>
                <a:gd name="adj" fmla="val 707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9"/>
            <p:cNvSpPr/>
            <p:nvPr/>
          </p:nvSpPr>
          <p:spPr>
            <a:xfrm>
              <a:off x="1655825" y="1704775"/>
              <a:ext cx="1926600" cy="1350900"/>
            </a:xfrm>
            <a:prstGeom prst="roundRect">
              <a:avLst>
                <a:gd name="adj" fmla="val 135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9"/>
            <p:cNvSpPr/>
            <p:nvPr/>
          </p:nvSpPr>
          <p:spPr>
            <a:xfrm>
              <a:off x="2594963" y="3163463"/>
              <a:ext cx="48300" cy="4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9"/>
            <p:cNvSpPr/>
            <p:nvPr/>
          </p:nvSpPr>
          <p:spPr>
            <a:xfrm>
              <a:off x="2200325" y="3317500"/>
              <a:ext cx="846600" cy="235800"/>
            </a:xfrm>
            <a:prstGeom prst="trapezoid">
              <a:avLst>
                <a:gd name="adj" fmla="val 25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9"/>
            <p:cNvSpPr/>
            <p:nvPr/>
          </p:nvSpPr>
          <p:spPr>
            <a:xfrm>
              <a:off x="1976225" y="3555875"/>
              <a:ext cx="1285800" cy="70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89"/>
          <p:cNvGrpSpPr/>
          <p:nvPr/>
        </p:nvGrpSpPr>
        <p:grpSpPr>
          <a:xfrm>
            <a:off x="3524814" y="2058995"/>
            <a:ext cx="498744" cy="498731"/>
            <a:chOff x="6474116" y="2121435"/>
            <a:chExt cx="456558" cy="456546"/>
          </a:xfrm>
        </p:grpSpPr>
        <p:sp>
          <p:nvSpPr>
            <p:cNvPr id="1097" name="Google Shape;1097;p89"/>
            <p:cNvSpPr/>
            <p:nvPr/>
          </p:nvSpPr>
          <p:spPr>
            <a:xfrm>
              <a:off x="6474116" y="2121435"/>
              <a:ext cx="456558" cy="456546"/>
            </a:xfrm>
            <a:custGeom>
              <a:avLst/>
              <a:gdLst/>
              <a:ahLst/>
              <a:cxnLst/>
              <a:rect l="l" t="t" r="r" b="b"/>
              <a:pathLst>
                <a:path w="73817" h="73815" extrusionOk="0">
                  <a:moveTo>
                    <a:pt x="36909" y="1"/>
                  </a:moveTo>
                  <a:cubicBezTo>
                    <a:pt x="27121" y="1"/>
                    <a:pt x="17732" y="3888"/>
                    <a:pt x="10811" y="10811"/>
                  </a:cubicBezTo>
                  <a:cubicBezTo>
                    <a:pt x="3890" y="17732"/>
                    <a:pt x="1" y="27119"/>
                    <a:pt x="1" y="36908"/>
                  </a:cubicBezTo>
                  <a:cubicBezTo>
                    <a:pt x="1" y="46696"/>
                    <a:pt x="3890" y="56083"/>
                    <a:pt x="10811" y="63005"/>
                  </a:cubicBezTo>
                  <a:cubicBezTo>
                    <a:pt x="17732" y="69926"/>
                    <a:pt x="27121" y="73814"/>
                    <a:pt x="36909" y="73814"/>
                  </a:cubicBezTo>
                  <a:cubicBezTo>
                    <a:pt x="46697" y="73814"/>
                    <a:pt x="56085" y="69926"/>
                    <a:pt x="63006" y="63005"/>
                  </a:cubicBezTo>
                  <a:cubicBezTo>
                    <a:pt x="69927" y="56083"/>
                    <a:pt x="73817" y="46696"/>
                    <a:pt x="73817" y="36908"/>
                  </a:cubicBezTo>
                  <a:cubicBezTo>
                    <a:pt x="73817" y="27119"/>
                    <a:pt x="69927" y="17732"/>
                    <a:pt x="63006" y="10811"/>
                  </a:cubicBezTo>
                  <a:cubicBezTo>
                    <a:pt x="56085" y="3888"/>
                    <a:pt x="46697" y="1"/>
                    <a:pt x="36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9"/>
            <p:cNvSpPr/>
            <p:nvPr/>
          </p:nvSpPr>
          <p:spPr>
            <a:xfrm>
              <a:off x="6641861" y="2228559"/>
              <a:ext cx="182810" cy="242260"/>
            </a:xfrm>
            <a:custGeom>
              <a:avLst/>
              <a:gdLst/>
              <a:ahLst/>
              <a:cxnLst/>
              <a:rect l="l" t="t" r="r" b="b"/>
              <a:pathLst>
                <a:path w="29557" h="39169" extrusionOk="0">
                  <a:moveTo>
                    <a:pt x="1" y="0"/>
                  </a:moveTo>
                  <a:lnTo>
                    <a:pt x="1" y="39169"/>
                  </a:lnTo>
                  <a:lnTo>
                    <a:pt x="29556" y="19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89"/>
          <p:cNvSpPr/>
          <p:nvPr/>
        </p:nvSpPr>
        <p:spPr>
          <a:xfrm>
            <a:off x="5296449" y="1517250"/>
            <a:ext cx="1113600" cy="2048400"/>
          </a:xfrm>
          <a:prstGeom prst="roundRect">
            <a:avLst>
              <a:gd name="adj" fmla="val 707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89"/>
          <p:cNvSpPr/>
          <p:nvPr/>
        </p:nvSpPr>
        <p:spPr>
          <a:xfrm>
            <a:off x="5405224" y="1736950"/>
            <a:ext cx="883500" cy="1582500"/>
          </a:xfrm>
          <a:prstGeom prst="roundRect">
            <a:avLst>
              <a:gd name="adj" fmla="val 135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89"/>
          <p:cNvSpPr/>
          <p:nvPr/>
        </p:nvSpPr>
        <p:spPr>
          <a:xfrm>
            <a:off x="5873921" y="3445855"/>
            <a:ext cx="56700" cy="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89"/>
          <p:cNvSpPr txBox="1">
            <a:spLocks noGrp="1"/>
          </p:cNvSpPr>
          <p:nvPr>
            <p:ph type="title"/>
          </p:nvPr>
        </p:nvSpPr>
        <p:spPr>
          <a:xfrm>
            <a:off x="2231225" y="611250"/>
            <a:ext cx="46620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High Fidelity MOCKUPS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103" name="Google Shape;1103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850" y="1655550"/>
            <a:ext cx="2441799" cy="14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5225" y="1736950"/>
            <a:ext cx="883381" cy="1582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5" name="Google Shape;1105;p89"/>
          <p:cNvGrpSpPr/>
          <p:nvPr/>
        </p:nvGrpSpPr>
        <p:grpSpPr>
          <a:xfrm>
            <a:off x="6797428" y="2245098"/>
            <a:ext cx="342192" cy="327140"/>
            <a:chOff x="7441465" y="2302860"/>
            <a:chExt cx="342192" cy="327140"/>
          </a:xfrm>
        </p:grpSpPr>
        <p:sp>
          <p:nvSpPr>
            <p:cNvPr id="1106" name="Google Shape;1106;p8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Google Shape;1108;p89"/>
          <p:cNvSpPr txBox="1"/>
          <p:nvPr/>
        </p:nvSpPr>
        <p:spPr>
          <a:xfrm>
            <a:off x="6628925" y="2467438"/>
            <a:ext cx="67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  <a:hlinkClick r:id="rId6"/>
              </a:rPr>
              <a:t>Adobe XD Design</a:t>
            </a:r>
            <a:endParaRPr sz="8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09" name="Google Shape;1109;p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10" name="Google Shape;1110;p89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90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Test stage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16" name="Google Shape;1116;p90"/>
          <p:cNvSpPr txBox="1">
            <a:spLocks noGrp="1"/>
          </p:cNvSpPr>
          <p:nvPr>
            <p:ph type="title" idx="2"/>
          </p:nvPr>
        </p:nvSpPr>
        <p:spPr>
          <a:xfrm>
            <a:off x="2948550" y="1276875"/>
            <a:ext cx="37938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01.05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1117" name="Google Shape;1117;p90"/>
          <p:cNvSpPr txBox="1">
            <a:spLocks noGrp="1"/>
          </p:cNvSpPr>
          <p:nvPr>
            <p:ph type="subTitle" idx="1"/>
          </p:nvPr>
        </p:nvSpPr>
        <p:spPr>
          <a:xfrm>
            <a:off x="3349750" y="34127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jari"/>
                <a:ea typeface="Manjari"/>
                <a:cs typeface="Manjari"/>
                <a:sym typeface="Manjari"/>
              </a:rPr>
              <a:t>UX and Functionality Testing</a:t>
            </a:r>
            <a:endParaRPr dirty="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18" name="Google Shape;1118;p90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19" name="Google Shape;1119;p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1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Tests Conducted</a:t>
            </a:r>
            <a:endParaRPr/>
          </a:p>
        </p:txBody>
      </p:sp>
      <p:sp>
        <p:nvSpPr>
          <p:cNvPr id="1125" name="Google Shape;1125;p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6" name="Google Shape;1126;p91"/>
          <p:cNvSpPr/>
          <p:nvPr/>
        </p:nvSpPr>
        <p:spPr>
          <a:xfrm>
            <a:off x="842100" y="1507600"/>
            <a:ext cx="7350900" cy="1261200"/>
          </a:xfrm>
          <a:prstGeom prst="rect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91"/>
          <p:cNvSpPr txBox="1"/>
          <p:nvPr/>
        </p:nvSpPr>
        <p:spPr>
          <a:xfrm>
            <a:off x="5726050" y="1667750"/>
            <a:ext cx="24669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Voice Recognition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28" name="Google Shape;1128;p91"/>
          <p:cNvSpPr txBox="1"/>
          <p:nvPr/>
        </p:nvSpPr>
        <p:spPr>
          <a:xfrm>
            <a:off x="997039" y="1667750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Usability 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29" name="Google Shape;1129;p91"/>
          <p:cNvSpPr txBox="1"/>
          <p:nvPr/>
        </p:nvSpPr>
        <p:spPr>
          <a:xfrm>
            <a:off x="1130539" y="2034608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  <a:latin typeface="Manjari"/>
                <a:ea typeface="Manjari"/>
                <a:cs typeface="Manjari"/>
                <a:sym typeface="Manjari"/>
              </a:rPr>
              <a:t>Tested by 10 different People </a:t>
            </a:r>
            <a:endParaRPr>
              <a:solidFill>
                <a:srgbClr val="696E7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30" name="Google Shape;1130;p91"/>
          <p:cNvSpPr txBox="1"/>
          <p:nvPr/>
        </p:nvSpPr>
        <p:spPr>
          <a:xfrm>
            <a:off x="3415928" y="1667750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Responsiveness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31" name="Google Shape;1131;p91"/>
          <p:cNvSpPr txBox="1"/>
          <p:nvPr/>
        </p:nvSpPr>
        <p:spPr>
          <a:xfrm>
            <a:off x="3540728" y="2034601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96E72"/>
                </a:solidFill>
                <a:latin typeface="Manjari"/>
                <a:ea typeface="Manjari"/>
                <a:cs typeface="Manjari"/>
                <a:sym typeface="Manjari"/>
              </a:rPr>
              <a:t>Viewed from 4 different devices</a:t>
            </a:r>
            <a:endParaRPr dirty="0">
              <a:solidFill>
                <a:srgbClr val="696E7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32" name="Google Shape;1132;p91"/>
          <p:cNvSpPr txBox="1"/>
          <p:nvPr/>
        </p:nvSpPr>
        <p:spPr>
          <a:xfrm>
            <a:off x="6050261" y="2034601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Tested by 4 different People 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1133" name="Google Shape;1133;p91"/>
          <p:cNvCxnSpPr/>
          <p:nvPr/>
        </p:nvCxnSpPr>
        <p:spPr>
          <a:xfrm>
            <a:off x="3309056" y="1685025"/>
            <a:ext cx="0" cy="895200"/>
          </a:xfrm>
          <a:prstGeom prst="straightConnector1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91"/>
          <p:cNvCxnSpPr/>
          <p:nvPr/>
        </p:nvCxnSpPr>
        <p:spPr>
          <a:xfrm>
            <a:off x="5726044" y="1685025"/>
            <a:ext cx="0" cy="895200"/>
          </a:xfrm>
          <a:prstGeom prst="straightConnector1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5" name="Google Shape;1135;p91"/>
          <p:cNvSpPr/>
          <p:nvPr/>
        </p:nvSpPr>
        <p:spPr>
          <a:xfrm>
            <a:off x="842100" y="2961775"/>
            <a:ext cx="7350900" cy="1261200"/>
          </a:xfrm>
          <a:prstGeom prst="rect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91"/>
          <p:cNvSpPr txBox="1"/>
          <p:nvPr/>
        </p:nvSpPr>
        <p:spPr>
          <a:xfrm>
            <a:off x="5726050" y="3121925"/>
            <a:ext cx="24669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Deployment 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37" name="Google Shape;1137;p91"/>
          <p:cNvSpPr txBox="1"/>
          <p:nvPr/>
        </p:nvSpPr>
        <p:spPr>
          <a:xfrm>
            <a:off x="997039" y="3121925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Accessibility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38" name="Google Shape;1138;p91"/>
          <p:cNvSpPr txBox="1"/>
          <p:nvPr/>
        </p:nvSpPr>
        <p:spPr>
          <a:xfrm>
            <a:off x="1130539" y="34887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  <a:latin typeface="Manjari"/>
                <a:ea typeface="Manjari"/>
                <a:cs typeface="Manjari"/>
                <a:sym typeface="Manjari"/>
              </a:rPr>
              <a:t>Using web-based screen reader</a:t>
            </a:r>
            <a:endParaRPr>
              <a:solidFill>
                <a:srgbClr val="696E7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39" name="Google Shape;1139;p91"/>
          <p:cNvSpPr txBox="1"/>
          <p:nvPr/>
        </p:nvSpPr>
        <p:spPr>
          <a:xfrm>
            <a:off x="3415928" y="3121925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Functionality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40" name="Google Shape;1140;p91"/>
          <p:cNvSpPr txBox="1"/>
          <p:nvPr/>
        </p:nvSpPr>
        <p:spPr>
          <a:xfrm>
            <a:off x="3202027" y="3488775"/>
            <a:ext cx="2571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  <a:latin typeface="Manjari"/>
                <a:ea typeface="Manjari"/>
                <a:cs typeface="Manjari"/>
                <a:sym typeface="Manjari"/>
              </a:rPr>
              <a:t>Individual &amp; combinations of functionality tested</a:t>
            </a:r>
            <a:endParaRPr>
              <a:solidFill>
                <a:srgbClr val="696E7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41" name="Google Shape;1141;p91"/>
          <p:cNvSpPr txBox="1"/>
          <p:nvPr/>
        </p:nvSpPr>
        <p:spPr>
          <a:xfrm>
            <a:off x="5844700" y="3564975"/>
            <a:ext cx="2263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  <a:latin typeface="Manjari"/>
                <a:ea typeface="Manjari"/>
                <a:cs typeface="Manjari"/>
                <a:sym typeface="Manjari"/>
              </a:rPr>
              <a:t>Test if all previous test work on the deployed model</a:t>
            </a:r>
            <a:endParaRPr>
              <a:solidFill>
                <a:srgbClr val="696E7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1142" name="Google Shape;1142;p91"/>
          <p:cNvCxnSpPr/>
          <p:nvPr/>
        </p:nvCxnSpPr>
        <p:spPr>
          <a:xfrm>
            <a:off x="3309056" y="3139200"/>
            <a:ext cx="0" cy="895200"/>
          </a:xfrm>
          <a:prstGeom prst="straightConnector1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91"/>
          <p:cNvCxnSpPr/>
          <p:nvPr/>
        </p:nvCxnSpPr>
        <p:spPr>
          <a:xfrm>
            <a:off x="5726044" y="3139200"/>
            <a:ext cx="0" cy="895200"/>
          </a:xfrm>
          <a:prstGeom prst="straightConnector1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91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2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Development &amp; Deployment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50" name="Google Shape;1150;p92"/>
          <p:cNvSpPr txBox="1">
            <a:spLocks noGrp="1"/>
          </p:cNvSpPr>
          <p:nvPr>
            <p:ph type="title" idx="2"/>
          </p:nvPr>
        </p:nvSpPr>
        <p:spPr>
          <a:xfrm>
            <a:off x="3850375" y="1276875"/>
            <a:ext cx="18168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03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1151" name="Google Shape;1151;p92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52" name="Google Shape;1152;p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93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Recognition Using TF model</a:t>
            </a:r>
            <a:endParaRPr/>
          </a:p>
        </p:txBody>
      </p:sp>
      <p:sp>
        <p:nvSpPr>
          <p:cNvPr id="1158" name="Google Shape;1158;p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rlow"/>
                <a:ea typeface="Barlow"/>
                <a:cs typeface="Barlow"/>
                <a:sym typeface="Barlow"/>
              </a:rPr>
              <a:t>17</a:t>
            </a:fld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9" name="Google Shape;1159;p93"/>
          <p:cNvSpPr txBox="1"/>
          <p:nvPr/>
        </p:nvSpPr>
        <p:spPr>
          <a:xfrm>
            <a:off x="3342901" y="1803750"/>
            <a:ext cx="4107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96E72"/>
                </a:solidFill>
                <a:latin typeface="Rozha One"/>
                <a:ea typeface="Rozha One"/>
                <a:cs typeface="Rozha One"/>
                <a:sym typeface="Rozha One"/>
              </a:rPr>
              <a:t>Click on the speak button</a:t>
            </a:r>
            <a:endParaRPr sz="2000">
              <a:solidFill>
                <a:srgbClr val="696E72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0" name="Google Shape;1160;p93"/>
          <p:cNvSpPr txBox="1"/>
          <p:nvPr/>
        </p:nvSpPr>
        <p:spPr>
          <a:xfrm>
            <a:off x="2703481" y="1790425"/>
            <a:ext cx="699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6B3C1"/>
                </a:solidFill>
                <a:latin typeface="Rozha One"/>
                <a:ea typeface="Rozha One"/>
                <a:cs typeface="Rozha One"/>
                <a:sym typeface="Rozha One"/>
              </a:rPr>
              <a:t>01</a:t>
            </a:r>
            <a:endParaRPr sz="2000">
              <a:solidFill>
                <a:srgbClr val="96B3C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1" name="Google Shape;1161;p93"/>
          <p:cNvSpPr txBox="1"/>
          <p:nvPr/>
        </p:nvSpPr>
        <p:spPr>
          <a:xfrm>
            <a:off x="3342912" y="3564600"/>
            <a:ext cx="4701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96E72"/>
                </a:solidFill>
                <a:latin typeface="Rozha One"/>
                <a:ea typeface="Rozha One"/>
                <a:cs typeface="Rozha One"/>
                <a:sym typeface="Rozha One"/>
              </a:rPr>
              <a:t>Use REACt Hooks to control Webpage</a:t>
            </a:r>
            <a:endParaRPr sz="2000">
              <a:solidFill>
                <a:srgbClr val="696E72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2" name="Google Shape;1162;p93"/>
          <p:cNvSpPr txBox="1"/>
          <p:nvPr/>
        </p:nvSpPr>
        <p:spPr>
          <a:xfrm>
            <a:off x="3342900" y="2985800"/>
            <a:ext cx="47721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96E72"/>
                </a:solidFill>
                <a:latin typeface="Rozha One"/>
                <a:ea typeface="Rozha One"/>
                <a:cs typeface="Rozha One"/>
                <a:sym typeface="Rozha One"/>
              </a:rPr>
              <a:t>Tensorflow model outputs“words” </a:t>
            </a:r>
            <a:endParaRPr sz="2000">
              <a:solidFill>
                <a:srgbClr val="696E72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3" name="Google Shape;1163;p93"/>
          <p:cNvSpPr txBox="1"/>
          <p:nvPr/>
        </p:nvSpPr>
        <p:spPr>
          <a:xfrm>
            <a:off x="3342908" y="2407000"/>
            <a:ext cx="3378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96E72"/>
                </a:solidFill>
                <a:latin typeface="Rozha One"/>
                <a:ea typeface="Rozha One"/>
                <a:cs typeface="Rozha One"/>
                <a:sym typeface="Rozha One"/>
              </a:rPr>
              <a:t>Mic capture the command</a:t>
            </a:r>
            <a:endParaRPr sz="2000">
              <a:solidFill>
                <a:srgbClr val="696E72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4" name="Google Shape;1164;p93"/>
          <p:cNvSpPr txBox="1"/>
          <p:nvPr/>
        </p:nvSpPr>
        <p:spPr>
          <a:xfrm>
            <a:off x="2703481" y="3551259"/>
            <a:ext cx="699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  <a:latin typeface="Rozha One"/>
                <a:ea typeface="Rozha One"/>
                <a:cs typeface="Rozha One"/>
                <a:sym typeface="Rozha One"/>
              </a:rPr>
              <a:t>04</a:t>
            </a:r>
            <a:endParaRPr sz="2000">
              <a:solidFill>
                <a:srgbClr val="D9D9D9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5" name="Google Shape;1165;p93"/>
          <p:cNvSpPr txBox="1"/>
          <p:nvPr/>
        </p:nvSpPr>
        <p:spPr>
          <a:xfrm>
            <a:off x="2703481" y="2972475"/>
            <a:ext cx="699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7E5B7"/>
                </a:solidFill>
                <a:latin typeface="Rozha One"/>
                <a:ea typeface="Rozha One"/>
                <a:cs typeface="Rozha One"/>
                <a:sym typeface="Rozha One"/>
              </a:rPr>
              <a:t>03</a:t>
            </a:r>
            <a:endParaRPr sz="2000">
              <a:solidFill>
                <a:srgbClr val="F7E5B7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6" name="Google Shape;1166;p93"/>
          <p:cNvSpPr txBox="1"/>
          <p:nvPr/>
        </p:nvSpPr>
        <p:spPr>
          <a:xfrm>
            <a:off x="2703481" y="2393679"/>
            <a:ext cx="699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02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pic>
        <p:nvPicPr>
          <p:cNvPr id="1167" name="Google Shape;116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0" y="1838125"/>
            <a:ext cx="2398682" cy="1918945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93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4"/>
          <p:cNvSpPr txBox="1">
            <a:spLocks noGrp="1"/>
          </p:cNvSpPr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</a:rPr>
              <a:t>List of Used Libraries &amp; Tools</a:t>
            </a:r>
            <a:endParaRPr>
              <a:solidFill>
                <a:srgbClr val="0C2E3A"/>
              </a:solidFill>
            </a:endParaRPr>
          </a:p>
        </p:txBody>
      </p:sp>
      <p:sp>
        <p:nvSpPr>
          <p:cNvPr id="1174" name="Google Shape;1174;p94"/>
          <p:cNvSpPr txBox="1">
            <a:spLocks noGrp="1"/>
          </p:cNvSpPr>
          <p:nvPr>
            <p:ph type="title"/>
          </p:nvPr>
        </p:nvSpPr>
        <p:spPr>
          <a:xfrm>
            <a:off x="1416555" y="144088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 </a:t>
            </a:r>
            <a:endParaRPr/>
          </a:p>
        </p:txBody>
      </p:sp>
      <p:sp>
        <p:nvSpPr>
          <p:cNvPr id="1175" name="Google Shape;1175;p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76" name="Google Shape;1176;p94"/>
          <p:cNvSpPr txBox="1">
            <a:spLocks noGrp="1"/>
          </p:cNvSpPr>
          <p:nvPr>
            <p:ph type="subTitle" idx="1"/>
          </p:nvPr>
        </p:nvSpPr>
        <p:spPr>
          <a:xfrm>
            <a:off x="1422550" y="1907780"/>
            <a:ext cx="2284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Speech Recognition Model </a:t>
            </a:r>
            <a:endParaRPr/>
          </a:p>
        </p:txBody>
      </p:sp>
      <p:sp>
        <p:nvSpPr>
          <p:cNvPr id="1177" name="Google Shape;1177;p94"/>
          <p:cNvSpPr txBox="1">
            <a:spLocks noGrp="1"/>
          </p:cNvSpPr>
          <p:nvPr>
            <p:ph type="title" idx="3"/>
          </p:nvPr>
        </p:nvSpPr>
        <p:spPr>
          <a:xfrm>
            <a:off x="5029900" y="1440880"/>
            <a:ext cx="32196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&amp; Frontend development</a:t>
            </a:r>
            <a:endParaRPr dirty="0"/>
          </a:p>
        </p:txBody>
      </p:sp>
      <p:pic>
        <p:nvPicPr>
          <p:cNvPr id="1178" name="Google Shape;117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188" y="2491646"/>
            <a:ext cx="2573425" cy="8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343" y="1968905"/>
            <a:ext cx="1354500" cy="8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94"/>
          <p:cNvPicPr preferRelativeResize="0"/>
          <p:nvPr/>
        </p:nvPicPr>
        <p:blipFill rotWithShape="1">
          <a:blip r:embed="rId5">
            <a:alphaModFix/>
          </a:blip>
          <a:srcRect l="19720" t="11835" r="19355" b="10349"/>
          <a:stretch/>
        </p:blipFill>
        <p:spPr>
          <a:xfrm>
            <a:off x="7204654" y="1947493"/>
            <a:ext cx="838597" cy="7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4854" y="2794830"/>
            <a:ext cx="758201" cy="75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94"/>
          <p:cNvPicPr preferRelativeResize="0"/>
          <p:nvPr/>
        </p:nvPicPr>
        <p:blipFill rotWithShape="1">
          <a:blip r:embed="rId7">
            <a:alphaModFix/>
          </a:blip>
          <a:srcRect l="60849" t="19223" r="16403" b="16181"/>
          <a:stretch/>
        </p:blipFill>
        <p:spPr>
          <a:xfrm>
            <a:off x="7371303" y="3553031"/>
            <a:ext cx="390950" cy="4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94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DAECD-33F9-F336-1BF6-C26203948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97" y="2836250"/>
            <a:ext cx="1885182" cy="5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changes its compromised SSH key">
            <a:extLst>
              <a:ext uri="{FF2B5EF4-FFF2-40B4-BE49-F238E27FC236}">
                <a16:creationId xmlns:a16="http://schemas.microsoft.com/office/drawing/2014/main" id="{9F4DB4C2-FB91-8199-1B49-55F5D2291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0" r="20043"/>
          <a:stretch/>
        </p:blipFill>
        <p:spPr bwMode="auto">
          <a:xfrm>
            <a:off x="8149302" y="2035404"/>
            <a:ext cx="785920" cy="75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spots malicious npm package stealing data from UNIX systems |  ZDNET">
            <a:extLst>
              <a:ext uri="{FF2B5EF4-FFF2-40B4-BE49-F238E27FC236}">
                <a16:creationId xmlns:a16="http://schemas.microsoft.com/office/drawing/2014/main" id="{226C39DA-0C65-EB40-59CF-5DF64E5D1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t="20957" r="12467" b="23484"/>
          <a:stretch/>
        </p:blipFill>
        <p:spPr bwMode="auto">
          <a:xfrm>
            <a:off x="8239886" y="2855465"/>
            <a:ext cx="709758" cy="51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Absolute Guide to TensorFlow | Paperspace Blog">
            <a:extLst>
              <a:ext uri="{FF2B5EF4-FFF2-40B4-BE49-F238E27FC236}">
                <a16:creationId xmlns:a16="http://schemas.microsoft.com/office/drawing/2014/main" id="{B37FB287-1219-DA69-7F73-0835040E9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64" y="3437164"/>
            <a:ext cx="758201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dobe XD Learn &amp; Support">
            <a:extLst>
              <a:ext uri="{FF2B5EF4-FFF2-40B4-BE49-F238E27FC236}">
                <a16:creationId xmlns:a16="http://schemas.microsoft.com/office/drawing/2014/main" id="{58531727-D9C4-5FD3-61EA-FEA08A38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406" y="3412639"/>
            <a:ext cx="634119" cy="61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5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linkClick r:id="rId3"/>
              </a:rPr>
              <a:t>Live Demo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91" name="Google Shape;1191;p95"/>
          <p:cNvSpPr txBox="1">
            <a:spLocks noGrp="1"/>
          </p:cNvSpPr>
          <p:nvPr>
            <p:ph type="title" idx="2"/>
          </p:nvPr>
        </p:nvSpPr>
        <p:spPr>
          <a:xfrm>
            <a:off x="3850375" y="1276875"/>
            <a:ext cx="18168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03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1192" name="Google Shape;1192;p95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93" name="Google Shape;1193;p9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194" name="Google Shape;1194;p95"/>
          <p:cNvGrpSpPr/>
          <p:nvPr/>
        </p:nvGrpSpPr>
        <p:grpSpPr>
          <a:xfrm>
            <a:off x="6259728" y="2789848"/>
            <a:ext cx="342192" cy="327140"/>
            <a:chOff x="7441465" y="2302860"/>
            <a:chExt cx="342192" cy="327140"/>
          </a:xfrm>
        </p:grpSpPr>
        <p:sp>
          <p:nvSpPr>
            <p:cNvPr id="1195" name="Google Shape;1195;p95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5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 dirty="0">
                  <a:solidFill>
                    <a:schemeClr val="hlink"/>
                  </a:solidFill>
                  <a:hlinkClick r:id="rId4"/>
                </a:rPr>
                <a:t>  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8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6" name="Google Shape;786;p78"/>
          <p:cNvSpPr txBox="1">
            <a:spLocks noGrp="1"/>
          </p:cNvSpPr>
          <p:nvPr>
            <p:ph type="title" idx="5"/>
          </p:nvPr>
        </p:nvSpPr>
        <p:spPr>
          <a:xfrm>
            <a:off x="1416000" y="2022675"/>
            <a:ext cx="22902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Thinking Process</a:t>
            </a:r>
            <a:endParaRPr>
              <a:solidFill>
                <a:srgbClr val="000000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87" name="Google Shape;787;p78"/>
          <p:cNvSpPr txBox="1">
            <a:spLocks noGrp="1"/>
          </p:cNvSpPr>
          <p:nvPr>
            <p:ph type="title"/>
          </p:nvPr>
        </p:nvSpPr>
        <p:spPr>
          <a:xfrm>
            <a:off x="1380625" y="3280075"/>
            <a:ext cx="2290200" cy="11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Development &amp; Deployment 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88" name="Google Shape;788;p78"/>
          <p:cNvSpPr txBox="1">
            <a:spLocks noGrp="1"/>
          </p:cNvSpPr>
          <p:nvPr>
            <p:ph type="title" idx="2"/>
          </p:nvPr>
        </p:nvSpPr>
        <p:spPr>
          <a:xfrm>
            <a:off x="2240252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01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89" name="Google Shape;789;p78"/>
          <p:cNvSpPr txBox="1">
            <a:spLocks noGrp="1"/>
          </p:cNvSpPr>
          <p:nvPr>
            <p:ph type="title" idx="3"/>
          </p:nvPr>
        </p:nvSpPr>
        <p:spPr>
          <a:xfrm>
            <a:off x="2240252" y="29914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02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90" name="Google Shape;790;p78"/>
          <p:cNvSpPr txBox="1">
            <a:spLocks noGrp="1"/>
          </p:cNvSpPr>
          <p:nvPr>
            <p:ph type="title" idx="6"/>
          </p:nvPr>
        </p:nvSpPr>
        <p:spPr>
          <a:xfrm>
            <a:off x="5328998" y="2022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 Demo</a:t>
            </a:r>
            <a:endParaRPr>
              <a:solidFill>
                <a:srgbClr val="000000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91" name="Google Shape;791;p78"/>
          <p:cNvSpPr txBox="1">
            <a:spLocks noGrp="1"/>
          </p:cNvSpPr>
          <p:nvPr>
            <p:ph type="title" idx="4"/>
          </p:nvPr>
        </p:nvSpPr>
        <p:spPr>
          <a:xfrm>
            <a:off x="5557600" y="3448100"/>
            <a:ext cx="20148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 &amp; Future Work</a:t>
            </a:r>
            <a:endParaRPr>
              <a:solidFill>
                <a:srgbClr val="000000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92" name="Google Shape;792;p78"/>
          <p:cNvSpPr txBox="1">
            <a:spLocks noGrp="1"/>
          </p:cNvSpPr>
          <p:nvPr>
            <p:ph type="title" idx="7"/>
          </p:nvPr>
        </p:nvSpPr>
        <p:spPr>
          <a:xfrm>
            <a:off x="6117098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93" name="Google Shape;793;p78"/>
          <p:cNvSpPr txBox="1">
            <a:spLocks noGrp="1"/>
          </p:cNvSpPr>
          <p:nvPr>
            <p:ph type="title" idx="8"/>
          </p:nvPr>
        </p:nvSpPr>
        <p:spPr>
          <a:xfrm>
            <a:off x="6117098" y="29896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94" name="Google Shape;794;p78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95" name="Google Shape;795;p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96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 and future work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02" name="Google Shape;1202;p96"/>
          <p:cNvSpPr txBox="1">
            <a:spLocks noGrp="1"/>
          </p:cNvSpPr>
          <p:nvPr>
            <p:ph type="title" idx="2"/>
          </p:nvPr>
        </p:nvSpPr>
        <p:spPr>
          <a:xfrm>
            <a:off x="3850375" y="1276875"/>
            <a:ext cx="18168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04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1203" name="Google Shape;1203;p96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04" name="Google Shape;1204;p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97"/>
          <p:cNvSpPr txBox="1">
            <a:spLocks noGrp="1"/>
          </p:cNvSpPr>
          <p:nvPr>
            <p:ph type="title" idx="4"/>
          </p:nvPr>
        </p:nvSpPr>
        <p:spPr>
          <a:xfrm>
            <a:off x="3325225" y="2948050"/>
            <a:ext cx="28230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Stylus Experience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210" name="Google Shape;1210;p97"/>
          <p:cNvSpPr txBox="1">
            <a:spLocks noGrp="1"/>
          </p:cNvSpPr>
          <p:nvPr>
            <p:ph type="title"/>
          </p:nvPr>
        </p:nvSpPr>
        <p:spPr>
          <a:xfrm>
            <a:off x="2048425" y="1571850"/>
            <a:ext cx="2149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User Centered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211" name="Google Shape;1211;p97"/>
          <p:cNvSpPr txBox="1">
            <a:spLocks noGrp="1"/>
          </p:cNvSpPr>
          <p:nvPr>
            <p:ph type="subTitle" idx="1"/>
          </p:nvPr>
        </p:nvSpPr>
        <p:spPr>
          <a:xfrm>
            <a:off x="1557925" y="1849656"/>
            <a:ext cx="26397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Generate unique features based on users demands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12" name="Google Shape;1212;p97"/>
          <p:cNvSpPr txBox="1">
            <a:spLocks noGrp="1"/>
          </p:cNvSpPr>
          <p:nvPr>
            <p:ph type="title" idx="2"/>
          </p:nvPr>
        </p:nvSpPr>
        <p:spPr>
          <a:xfrm>
            <a:off x="5401350" y="1571850"/>
            <a:ext cx="26643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Integrate 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213" name="Google Shape;1213;p97"/>
          <p:cNvSpPr txBox="1">
            <a:spLocks noGrp="1"/>
          </p:cNvSpPr>
          <p:nvPr>
            <p:ph type="subTitle" idx="3"/>
          </p:nvPr>
        </p:nvSpPr>
        <p:spPr>
          <a:xfrm>
            <a:off x="5173350" y="1849650"/>
            <a:ext cx="29769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Integrate with other App for seamless transition and quicker access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4" name="Google Shape;1214;p97"/>
          <p:cNvSpPr txBox="1">
            <a:spLocks noGrp="1"/>
          </p:cNvSpPr>
          <p:nvPr>
            <p:ph type="subTitle" idx="5"/>
          </p:nvPr>
        </p:nvSpPr>
        <p:spPr>
          <a:xfrm>
            <a:off x="3252150" y="3219960"/>
            <a:ext cx="26397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</a:rPr>
              <a:t>Add stylus experience and its related features </a:t>
            </a:r>
            <a:endParaRPr>
              <a:solidFill>
                <a:srgbClr val="0C2E3A"/>
              </a:solidFill>
            </a:endParaRPr>
          </a:p>
        </p:txBody>
      </p:sp>
      <p:sp>
        <p:nvSpPr>
          <p:cNvPr id="1215" name="Google Shape;1215;p97"/>
          <p:cNvSpPr txBox="1">
            <a:spLocks noGrp="1"/>
          </p:cNvSpPr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The Future Holds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6" name="Google Shape;1216;p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217" name="Google Shape;1217;p97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8"/>
          <p:cNvSpPr txBox="1">
            <a:spLocks noGrp="1"/>
          </p:cNvSpPr>
          <p:nvPr>
            <p:ph type="body" idx="4294967295"/>
          </p:nvPr>
        </p:nvSpPr>
        <p:spPr>
          <a:xfrm>
            <a:off x="3974225" y="2441750"/>
            <a:ext cx="18396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98"/>
          <p:cNvSpPr txBox="1">
            <a:spLocks noGrp="1"/>
          </p:cNvSpPr>
          <p:nvPr>
            <p:ph type="title" idx="4294967295"/>
          </p:nvPr>
        </p:nvSpPr>
        <p:spPr>
          <a:xfrm>
            <a:off x="713250" y="10885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000000"/>
                </a:solidFill>
              </a:rPr>
              <a:t>THANKS!</a:t>
            </a:r>
            <a:endParaRPr sz="7000">
              <a:solidFill>
                <a:srgbClr val="000000"/>
              </a:solidFill>
            </a:endParaRPr>
          </a:p>
        </p:txBody>
      </p:sp>
      <p:sp>
        <p:nvSpPr>
          <p:cNvPr id="1224" name="Google Shape;1224;p98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25" name="Google Shape;1225;p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226" name="Google Shape;1226;p98"/>
          <p:cNvGrpSpPr/>
          <p:nvPr/>
        </p:nvGrpSpPr>
        <p:grpSpPr>
          <a:xfrm>
            <a:off x="3330171" y="2517943"/>
            <a:ext cx="644049" cy="488441"/>
            <a:chOff x="1190625" y="875025"/>
            <a:chExt cx="5219200" cy="3945400"/>
          </a:xfrm>
        </p:grpSpPr>
        <p:sp>
          <p:nvSpPr>
            <p:cNvPr id="1227" name="Google Shape;1227;p98"/>
            <p:cNvSpPr/>
            <p:nvPr/>
          </p:nvSpPr>
          <p:spPr>
            <a:xfrm>
              <a:off x="1190625" y="1556775"/>
              <a:ext cx="4405325" cy="3263650"/>
            </a:xfrm>
            <a:custGeom>
              <a:avLst/>
              <a:gdLst/>
              <a:ahLst/>
              <a:cxnLst/>
              <a:rect l="l" t="t" r="r" b="b"/>
              <a:pathLst>
                <a:path w="176213" h="130546" extrusionOk="0">
                  <a:moveTo>
                    <a:pt x="8351" y="13733"/>
                  </a:moveTo>
                  <a:lnTo>
                    <a:pt x="66088" y="68339"/>
                  </a:lnTo>
                  <a:lnTo>
                    <a:pt x="8481" y="117334"/>
                  </a:lnTo>
                  <a:cubicBezTo>
                    <a:pt x="8285" y="116649"/>
                    <a:pt x="8155" y="115899"/>
                    <a:pt x="8155" y="115148"/>
                  </a:cubicBezTo>
                  <a:lnTo>
                    <a:pt x="8155" y="15397"/>
                  </a:lnTo>
                  <a:cubicBezTo>
                    <a:pt x="8155" y="14810"/>
                    <a:pt x="8220" y="14255"/>
                    <a:pt x="8351" y="13733"/>
                  </a:cubicBezTo>
                  <a:close/>
                  <a:moveTo>
                    <a:pt x="104155" y="73982"/>
                  </a:moveTo>
                  <a:lnTo>
                    <a:pt x="161044" y="122357"/>
                  </a:lnTo>
                  <a:cubicBezTo>
                    <a:pt x="160979" y="122357"/>
                    <a:pt x="160914" y="122390"/>
                    <a:pt x="160849" y="122390"/>
                  </a:cubicBezTo>
                  <a:lnTo>
                    <a:pt x="15168" y="122390"/>
                  </a:lnTo>
                  <a:lnTo>
                    <a:pt x="72057" y="73982"/>
                  </a:lnTo>
                  <a:lnTo>
                    <a:pt x="80963" y="82431"/>
                  </a:lnTo>
                  <a:cubicBezTo>
                    <a:pt x="81745" y="83148"/>
                    <a:pt x="82724" y="83540"/>
                    <a:pt x="83768" y="83540"/>
                  </a:cubicBezTo>
                  <a:lnTo>
                    <a:pt x="92445" y="83540"/>
                  </a:lnTo>
                  <a:cubicBezTo>
                    <a:pt x="93489" y="83540"/>
                    <a:pt x="94467" y="83148"/>
                    <a:pt x="95250" y="82431"/>
                  </a:cubicBezTo>
                  <a:lnTo>
                    <a:pt x="104155" y="73982"/>
                  </a:lnTo>
                  <a:close/>
                  <a:moveTo>
                    <a:pt x="15364" y="0"/>
                  </a:moveTo>
                  <a:cubicBezTo>
                    <a:pt x="11352" y="0"/>
                    <a:pt x="7535" y="1566"/>
                    <a:pt x="4632" y="4371"/>
                  </a:cubicBezTo>
                  <a:cubicBezTo>
                    <a:pt x="1631" y="7307"/>
                    <a:pt x="0" y="11222"/>
                    <a:pt x="0" y="15397"/>
                  </a:cubicBezTo>
                  <a:lnTo>
                    <a:pt x="0" y="115148"/>
                  </a:lnTo>
                  <a:cubicBezTo>
                    <a:pt x="0" y="119389"/>
                    <a:pt x="1761" y="123467"/>
                    <a:pt x="4860" y="126370"/>
                  </a:cubicBezTo>
                  <a:cubicBezTo>
                    <a:pt x="4860" y="126370"/>
                    <a:pt x="4893" y="126402"/>
                    <a:pt x="4893" y="126402"/>
                  </a:cubicBezTo>
                  <a:cubicBezTo>
                    <a:pt x="7764" y="129077"/>
                    <a:pt x="11482" y="130545"/>
                    <a:pt x="15364" y="130545"/>
                  </a:cubicBezTo>
                  <a:lnTo>
                    <a:pt x="160849" y="130545"/>
                  </a:lnTo>
                  <a:cubicBezTo>
                    <a:pt x="164763" y="130545"/>
                    <a:pt x="168482" y="129077"/>
                    <a:pt x="171320" y="126402"/>
                  </a:cubicBezTo>
                  <a:cubicBezTo>
                    <a:pt x="171352" y="126370"/>
                    <a:pt x="171352" y="126370"/>
                    <a:pt x="171352" y="126370"/>
                  </a:cubicBezTo>
                  <a:cubicBezTo>
                    <a:pt x="174451" y="123467"/>
                    <a:pt x="176213" y="119389"/>
                    <a:pt x="176213" y="115148"/>
                  </a:cubicBezTo>
                  <a:lnTo>
                    <a:pt x="176213" y="36078"/>
                  </a:lnTo>
                  <a:cubicBezTo>
                    <a:pt x="176213" y="33827"/>
                    <a:pt x="174386" y="32000"/>
                    <a:pt x="172135" y="32000"/>
                  </a:cubicBezTo>
                  <a:cubicBezTo>
                    <a:pt x="169884" y="32000"/>
                    <a:pt x="168058" y="33827"/>
                    <a:pt x="168058" y="36078"/>
                  </a:cubicBezTo>
                  <a:lnTo>
                    <a:pt x="168058" y="115148"/>
                  </a:lnTo>
                  <a:cubicBezTo>
                    <a:pt x="168058" y="115899"/>
                    <a:pt x="167960" y="116649"/>
                    <a:pt x="167731" y="117334"/>
                  </a:cubicBezTo>
                  <a:lnTo>
                    <a:pt x="110125" y="68339"/>
                  </a:lnTo>
                  <a:lnTo>
                    <a:pt x="157163" y="23878"/>
                  </a:lnTo>
                  <a:cubicBezTo>
                    <a:pt x="158794" y="22312"/>
                    <a:pt x="158859" y="19735"/>
                    <a:pt x="157293" y="18104"/>
                  </a:cubicBezTo>
                  <a:cubicBezTo>
                    <a:pt x="156499" y="17259"/>
                    <a:pt x="155424" y="16835"/>
                    <a:pt x="154347" y="16835"/>
                  </a:cubicBezTo>
                  <a:cubicBezTo>
                    <a:pt x="153344" y="16835"/>
                    <a:pt x="152338" y="17202"/>
                    <a:pt x="151552" y="17941"/>
                  </a:cubicBezTo>
                  <a:lnTo>
                    <a:pt x="90814" y="75385"/>
                  </a:lnTo>
                  <a:lnTo>
                    <a:pt x="85399" y="75385"/>
                  </a:lnTo>
                  <a:lnTo>
                    <a:pt x="14385" y="8221"/>
                  </a:lnTo>
                  <a:cubicBezTo>
                    <a:pt x="14712" y="8188"/>
                    <a:pt x="15038" y="8155"/>
                    <a:pt x="15364" y="8155"/>
                  </a:cubicBezTo>
                  <a:lnTo>
                    <a:pt x="144897" y="8155"/>
                  </a:lnTo>
                  <a:cubicBezTo>
                    <a:pt x="147148" y="8155"/>
                    <a:pt x="148975" y="6329"/>
                    <a:pt x="148975" y="4078"/>
                  </a:cubicBezTo>
                  <a:cubicBezTo>
                    <a:pt x="148975" y="1827"/>
                    <a:pt x="147148" y="0"/>
                    <a:pt x="1448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98"/>
            <p:cNvSpPr/>
            <p:nvPr/>
          </p:nvSpPr>
          <p:spPr>
            <a:xfrm>
              <a:off x="4578175" y="875025"/>
              <a:ext cx="1831650" cy="1832425"/>
            </a:xfrm>
            <a:custGeom>
              <a:avLst/>
              <a:gdLst/>
              <a:ahLst/>
              <a:cxnLst/>
              <a:rect l="l" t="t" r="r" b="b"/>
              <a:pathLst>
                <a:path w="73266" h="73297" extrusionOk="0">
                  <a:moveTo>
                    <a:pt x="36633" y="0"/>
                  </a:moveTo>
                  <a:cubicBezTo>
                    <a:pt x="16409" y="0"/>
                    <a:pt x="1" y="16408"/>
                    <a:pt x="1" y="36665"/>
                  </a:cubicBezTo>
                  <a:cubicBezTo>
                    <a:pt x="1" y="56889"/>
                    <a:pt x="16409" y="73297"/>
                    <a:pt x="36633" y="73297"/>
                  </a:cubicBezTo>
                  <a:cubicBezTo>
                    <a:pt x="56857" y="73297"/>
                    <a:pt x="73265" y="56889"/>
                    <a:pt x="73265" y="36665"/>
                  </a:cubicBezTo>
                  <a:cubicBezTo>
                    <a:pt x="73265" y="16408"/>
                    <a:pt x="56857" y="0"/>
                    <a:pt x="36633" y="0"/>
                  </a:cubicBezTo>
                  <a:close/>
                </a:path>
              </a:pathLst>
            </a:custGeom>
            <a:solidFill>
              <a:srgbClr val="96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98"/>
            <p:cNvSpPr/>
            <p:nvPr/>
          </p:nvSpPr>
          <p:spPr>
            <a:xfrm>
              <a:off x="5317025" y="1463000"/>
              <a:ext cx="314000" cy="718475"/>
            </a:xfrm>
            <a:custGeom>
              <a:avLst/>
              <a:gdLst/>
              <a:ahLst/>
              <a:cxnLst/>
              <a:rect l="l" t="t" r="r" b="b"/>
              <a:pathLst>
                <a:path w="12560" h="28739" extrusionOk="0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8"/>
                    <a:pt x="1827" y="8155"/>
                    <a:pt x="4078" y="8155"/>
                  </a:cubicBezTo>
                  <a:lnTo>
                    <a:pt x="4404" y="8155"/>
                  </a:lnTo>
                  <a:lnTo>
                    <a:pt x="4404" y="24661"/>
                  </a:lnTo>
                  <a:cubicBezTo>
                    <a:pt x="4404" y="26911"/>
                    <a:pt x="6231" y="28738"/>
                    <a:pt x="8482" y="28738"/>
                  </a:cubicBezTo>
                  <a:cubicBezTo>
                    <a:pt x="10732" y="28738"/>
                    <a:pt x="12559" y="26911"/>
                    <a:pt x="12559" y="24661"/>
                  </a:cubicBezTo>
                  <a:lnTo>
                    <a:pt x="12559" y="4078"/>
                  </a:lnTo>
                  <a:cubicBezTo>
                    <a:pt x="12559" y="1827"/>
                    <a:pt x="10732" y="0"/>
                    <a:pt x="848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9"/>
          <p:cNvSpPr txBox="1">
            <a:spLocks noGrp="1"/>
          </p:cNvSpPr>
          <p:nvPr>
            <p:ph type="title"/>
          </p:nvPr>
        </p:nvSpPr>
        <p:spPr>
          <a:xfrm>
            <a:off x="1987600" y="2746200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Thinking Process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1" name="Google Shape;801;p79"/>
          <p:cNvSpPr txBox="1">
            <a:spLocks noGrp="1"/>
          </p:cNvSpPr>
          <p:nvPr>
            <p:ph type="title" idx="2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802" name="Google Shape;802;p79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How to approach problems creatively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803" name="Google Shape;803;p79"/>
          <p:cNvSpPr txBox="1">
            <a:spLocks noGrp="1"/>
          </p:cNvSpPr>
          <p:nvPr>
            <p:ph type="subTitle" idx="3"/>
          </p:nvPr>
        </p:nvSpPr>
        <p:spPr>
          <a:xfrm>
            <a:off x="-76200" y="432135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04" name="Google Shape;804;p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0"/>
          <p:cNvSpPr/>
          <p:nvPr/>
        </p:nvSpPr>
        <p:spPr>
          <a:xfrm>
            <a:off x="505750" y="1942683"/>
            <a:ext cx="1535100" cy="152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80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01-Design Thinking Process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811" name="Google Shape;811;p80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12" name="Google Shape;812;p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13" name="Google Shape;813;p80"/>
          <p:cNvGrpSpPr/>
          <p:nvPr/>
        </p:nvGrpSpPr>
        <p:grpSpPr>
          <a:xfrm>
            <a:off x="828452" y="2141172"/>
            <a:ext cx="889899" cy="1265052"/>
            <a:chOff x="1252275" y="2145538"/>
            <a:chExt cx="946500" cy="1518488"/>
          </a:xfrm>
        </p:grpSpPr>
        <p:pic>
          <p:nvPicPr>
            <p:cNvPr id="814" name="Google Shape;814;p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92125" y="2145538"/>
              <a:ext cx="755025" cy="75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5" name="Google Shape;815;p80"/>
            <p:cNvSpPr txBox="1"/>
            <p:nvPr/>
          </p:nvSpPr>
          <p:spPr>
            <a:xfrm>
              <a:off x="1252275" y="3183725"/>
              <a:ext cx="946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jari"/>
                  <a:ea typeface="Manjari"/>
                  <a:cs typeface="Manjari"/>
                  <a:sym typeface="Manjari"/>
                </a:rPr>
                <a:t>Discover</a:t>
              </a: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816" name="Google Shape;816;p80"/>
          <p:cNvGrpSpPr/>
          <p:nvPr/>
        </p:nvGrpSpPr>
        <p:grpSpPr>
          <a:xfrm>
            <a:off x="2159593" y="1942697"/>
            <a:ext cx="1535253" cy="1523573"/>
            <a:chOff x="3683475" y="1907300"/>
            <a:chExt cx="1632900" cy="1828800"/>
          </a:xfrm>
        </p:grpSpPr>
        <p:sp>
          <p:nvSpPr>
            <p:cNvPr id="817" name="Google Shape;817;p80"/>
            <p:cNvSpPr/>
            <p:nvPr/>
          </p:nvSpPr>
          <p:spPr>
            <a:xfrm>
              <a:off x="3683475" y="1907300"/>
              <a:ext cx="1632900" cy="1828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8" name="Google Shape;818;p80"/>
            <p:cNvGrpSpPr/>
            <p:nvPr/>
          </p:nvGrpSpPr>
          <p:grpSpPr>
            <a:xfrm>
              <a:off x="4147313" y="2170300"/>
              <a:ext cx="946500" cy="1468963"/>
              <a:chOff x="3143125" y="2195063"/>
              <a:chExt cx="946500" cy="1468963"/>
            </a:xfrm>
          </p:grpSpPr>
          <p:pic>
            <p:nvPicPr>
              <p:cNvPr id="819" name="Google Shape;819;p8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189650" y="2195063"/>
                <a:ext cx="755025" cy="755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0" name="Google Shape;820;p80"/>
              <p:cNvSpPr txBox="1"/>
              <p:nvPr/>
            </p:nvSpPr>
            <p:spPr>
              <a:xfrm>
                <a:off x="3143125" y="3183725"/>
                <a:ext cx="946500" cy="4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anjari"/>
                    <a:ea typeface="Manjari"/>
                    <a:cs typeface="Manjari"/>
                    <a:sym typeface="Manjari"/>
                  </a:rPr>
                  <a:t>Define</a:t>
                </a: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21" name="Google Shape;821;p80"/>
          <p:cNvGrpSpPr/>
          <p:nvPr/>
        </p:nvGrpSpPr>
        <p:grpSpPr>
          <a:xfrm>
            <a:off x="3846447" y="1942684"/>
            <a:ext cx="1535253" cy="1523573"/>
            <a:chOff x="4442825" y="1599838"/>
            <a:chExt cx="1632900" cy="1828800"/>
          </a:xfrm>
        </p:grpSpPr>
        <p:sp>
          <p:nvSpPr>
            <p:cNvPr id="822" name="Google Shape;822;p80"/>
            <p:cNvSpPr/>
            <p:nvPr/>
          </p:nvSpPr>
          <p:spPr>
            <a:xfrm>
              <a:off x="4442825" y="1599838"/>
              <a:ext cx="1632900" cy="1828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80"/>
            <p:cNvGrpSpPr/>
            <p:nvPr/>
          </p:nvGrpSpPr>
          <p:grpSpPr>
            <a:xfrm>
              <a:off x="4827850" y="1795876"/>
              <a:ext cx="1045550" cy="1516837"/>
              <a:chOff x="4742950" y="2147188"/>
              <a:chExt cx="1045550" cy="1516837"/>
            </a:xfrm>
          </p:grpSpPr>
          <p:pic>
            <p:nvPicPr>
              <p:cNvPr id="824" name="Google Shape;824;p8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742950" y="2147188"/>
                <a:ext cx="850775" cy="850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5" name="Google Shape;825;p80"/>
              <p:cNvSpPr txBox="1"/>
              <p:nvPr/>
            </p:nvSpPr>
            <p:spPr>
              <a:xfrm>
                <a:off x="4842000" y="3183725"/>
                <a:ext cx="946500" cy="4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anjari"/>
                    <a:ea typeface="Manjari"/>
                    <a:cs typeface="Manjari"/>
                    <a:sym typeface="Manjari"/>
                  </a:rPr>
                  <a:t>IDeate</a:t>
                </a: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26" name="Google Shape;826;p80"/>
          <p:cNvGrpSpPr/>
          <p:nvPr/>
        </p:nvGrpSpPr>
        <p:grpSpPr>
          <a:xfrm>
            <a:off x="5474701" y="1978547"/>
            <a:ext cx="1535253" cy="1523573"/>
            <a:chOff x="5067100" y="2831863"/>
            <a:chExt cx="1632900" cy="1828800"/>
          </a:xfrm>
        </p:grpSpPr>
        <p:sp>
          <p:nvSpPr>
            <p:cNvPr id="827" name="Google Shape;827;p80"/>
            <p:cNvSpPr/>
            <p:nvPr/>
          </p:nvSpPr>
          <p:spPr>
            <a:xfrm>
              <a:off x="5067100" y="2831863"/>
              <a:ext cx="1632900" cy="1828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8" name="Google Shape;828;p80"/>
            <p:cNvGrpSpPr/>
            <p:nvPr/>
          </p:nvGrpSpPr>
          <p:grpSpPr>
            <a:xfrm>
              <a:off x="5463300" y="3198550"/>
              <a:ext cx="1088700" cy="1294875"/>
              <a:chOff x="5696775" y="2460300"/>
              <a:chExt cx="1088700" cy="1294875"/>
            </a:xfrm>
          </p:grpSpPr>
          <p:pic>
            <p:nvPicPr>
              <p:cNvPr id="829" name="Google Shape;829;p8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744750" y="2460300"/>
                <a:ext cx="700750" cy="700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0" name="Google Shape;830;p80"/>
              <p:cNvSpPr txBox="1"/>
              <p:nvPr/>
            </p:nvSpPr>
            <p:spPr>
              <a:xfrm>
                <a:off x="5696775" y="3274875"/>
                <a:ext cx="1088700" cy="4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anjari"/>
                    <a:ea typeface="Manjari"/>
                    <a:cs typeface="Manjari"/>
                    <a:sym typeface="Manjari"/>
                  </a:rPr>
                  <a:t>Prototype</a:t>
                </a: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31" name="Google Shape;831;p80"/>
          <p:cNvGrpSpPr/>
          <p:nvPr/>
        </p:nvGrpSpPr>
        <p:grpSpPr>
          <a:xfrm>
            <a:off x="7102996" y="1978553"/>
            <a:ext cx="1535253" cy="1523573"/>
            <a:chOff x="7134450" y="2223000"/>
            <a:chExt cx="1632900" cy="1828800"/>
          </a:xfrm>
        </p:grpSpPr>
        <p:sp>
          <p:nvSpPr>
            <p:cNvPr id="832" name="Google Shape;832;p80"/>
            <p:cNvSpPr/>
            <p:nvPr/>
          </p:nvSpPr>
          <p:spPr>
            <a:xfrm>
              <a:off x="7134450" y="2223000"/>
              <a:ext cx="1632900" cy="1828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3" name="Google Shape;833;p80"/>
            <p:cNvGrpSpPr/>
            <p:nvPr/>
          </p:nvGrpSpPr>
          <p:grpSpPr>
            <a:xfrm>
              <a:off x="7567100" y="2546650"/>
              <a:ext cx="1088700" cy="1354450"/>
              <a:chOff x="7199225" y="2393650"/>
              <a:chExt cx="1088700" cy="1354450"/>
            </a:xfrm>
          </p:grpSpPr>
          <p:pic>
            <p:nvPicPr>
              <p:cNvPr id="834" name="Google Shape;834;p8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268075" y="2393650"/>
                <a:ext cx="667500" cy="667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5" name="Google Shape;835;p80"/>
              <p:cNvSpPr txBox="1"/>
              <p:nvPr/>
            </p:nvSpPr>
            <p:spPr>
              <a:xfrm>
                <a:off x="7199225" y="3267800"/>
                <a:ext cx="1088700" cy="4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anjari"/>
                    <a:ea typeface="Manjari"/>
                    <a:cs typeface="Manjari"/>
                    <a:sym typeface="Manjari"/>
                  </a:rPr>
                  <a:t>Deploy</a:t>
                </a: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36" name="Google Shape;836;p80"/>
          <p:cNvGrpSpPr/>
          <p:nvPr/>
        </p:nvGrpSpPr>
        <p:grpSpPr>
          <a:xfrm>
            <a:off x="1757943" y="2591749"/>
            <a:ext cx="654853" cy="297175"/>
            <a:chOff x="4662475" y="1976500"/>
            <a:chExt cx="68725" cy="36625"/>
          </a:xfrm>
        </p:grpSpPr>
        <p:sp>
          <p:nvSpPr>
            <p:cNvPr id="837" name="Google Shape;837;p80"/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0"/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0"/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80"/>
          <p:cNvGrpSpPr/>
          <p:nvPr/>
        </p:nvGrpSpPr>
        <p:grpSpPr>
          <a:xfrm>
            <a:off x="3430343" y="2625112"/>
            <a:ext cx="654853" cy="297175"/>
            <a:chOff x="4662475" y="1976500"/>
            <a:chExt cx="68725" cy="36625"/>
          </a:xfrm>
        </p:grpSpPr>
        <p:sp>
          <p:nvSpPr>
            <p:cNvPr id="841" name="Google Shape;841;p80"/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0"/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0"/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80"/>
          <p:cNvGrpSpPr/>
          <p:nvPr/>
        </p:nvGrpSpPr>
        <p:grpSpPr>
          <a:xfrm>
            <a:off x="5071493" y="2625124"/>
            <a:ext cx="654853" cy="297175"/>
            <a:chOff x="4662475" y="1976500"/>
            <a:chExt cx="68725" cy="36625"/>
          </a:xfrm>
        </p:grpSpPr>
        <p:sp>
          <p:nvSpPr>
            <p:cNvPr id="845" name="Google Shape;845;p80"/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0"/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0"/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80"/>
          <p:cNvGrpSpPr/>
          <p:nvPr/>
        </p:nvGrpSpPr>
        <p:grpSpPr>
          <a:xfrm>
            <a:off x="6815343" y="2625124"/>
            <a:ext cx="654853" cy="297175"/>
            <a:chOff x="4662475" y="1976500"/>
            <a:chExt cx="68725" cy="36625"/>
          </a:xfrm>
        </p:grpSpPr>
        <p:sp>
          <p:nvSpPr>
            <p:cNvPr id="849" name="Google Shape;849;p80"/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0"/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0"/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80"/>
          <p:cNvSpPr/>
          <p:nvPr/>
        </p:nvSpPr>
        <p:spPr>
          <a:xfrm rot="10800000">
            <a:off x="7637717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80"/>
          <p:cNvSpPr/>
          <p:nvPr/>
        </p:nvSpPr>
        <p:spPr>
          <a:xfrm rot="10800000">
            <a:off x="7790117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80"/>
          <p:cNvSpPr/>
          <p:nvPr/>
        </p:nvSpPr>
        <p:spPr>
          <a:xfrm rot="10800000">
            <a:off x="7942517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80"/>
          <p:cNvSpPr/>
          <p:nvPr/>
        </p:nvSpPr>
        <p:spPr>
          <a:xfrm rot="10800000">
            <a:off x="8094917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80"/>
          <p:cNvSpPr/>
          <p:nvPr/>
        </p:nvSpPr>
        <p:spPr>
          <a:xfrm rot="5400000">
            <a:off x="8213567" y="38306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80"/>
          <p:cNvSpPr/>
          <p:nvPr/>
        </p:nvSpPr>
        <p:spPr>
          <a:xfrm rot="5400000">
            <a:off x="8213567" y="36782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80"/>
          <p:cNvSpPr/>
          <p:nvPr/>
        </p:nvSpPr>
        <p:spPr>
          <a:xfrm rot="10800000">
            <a:off x="70099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80"/>
          <p:cNvSpPr/>
          <p:nvPr/>
        </p:nvSpPr>
        <p:spPr>
          <a:xfrm rot="10800000">
            <a:off x="71623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80"/>
          <p:cNvSpPr/>
          <p:nvPr/>
        </p:nvSpPr>
        <p:spPr>
          <a:xfrm rot="10800000">
            <a:off x="73147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80"/>
          <p:cNvSpPr/>
          <p:nvPr/>
        </p:nvSpPr>
        <p:spPr>
          <a:xfrm rot="10800000">
            <a:off x="74671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80"/>
          <p:cNvGrpSpPr/>
          <p:nvPr/>
        </p:nvGrpSpPr>
        <p:grpSpPr>
          <a:xfrm>
            <a:off x="6103186" y="3295530"/>
            <a:ext cx="2188422" cy="654853"/>
            <a:chOff x="6103186" y="3295530"/>
            <a:chExt cx="2188422" cy="654853"/>
          </a:xfrm>
        </p:grpSpPr>
        <p:grpSp>
          <p:nvGrpSpPr>
            <p:cNvPr id="863" name="Google Shape;863;p80"/>
            <p:cNvGrpSpPr/>
            <p:nvPr/>
          </p:nvGrpSpPr>
          <p:grpSpPr>
            <a:xfrm rot="-5400000">
              <a:off x="5924347" y="3474369"/>
              <a:ext cx="654853" cy="297175"/>
              <a:chOff x="4662475" y="1976500"/>
              <a:chExt cx="68725" cy="36625"/>
            </a:xfrm>
          </p:grpSpPr>
          <p:sp>
            <p:nvSpPr>
              <p:cNvPr id="864" name="Google Shape;864;p80"/>
              <p:cNvSpPr/>
              <p:nvPr/>
            </p:nvSpPr>
            <p:spPr>
              <a:xfrm>
                <a:off x="4690800" y="1976500"/>
                <a:ext cx="4040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465" extrusionOk="0">
                    <a:moveTo>
                      <a:pt x="887" y="0"/>
                    </a:moveTo>
                    <a:lnTo>
                      <a:pt x="692" y="188"/>
                    </a:lnTo>
                    <a:lnTo>
                      <a:pt x="1104" y="599"/>
                    </a:lnTo>
                    <a:lnTo>
                      <a:pt x="0" y="599"/>
                    </a:lnTo>
                    <a:lnTo>
                      <a:pt x="0" y="866"/>
                    </a:lnTo>
                    <a:lnTo>
                      <a:pt x="1104" y="866"/>
                    </a:lnTo>
                    <a:lnTo>
                      <a:pt x="692" y="1269"/>
                    </a:lnTo>
                    <a:lnTo>
                      <a:pt x="887" y="1464"/>
                    </a:lnTo>
                    <a:lnTo>
                      <a:pt x="1616" y="729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0"/>
              <p:cNvSpPr/>
              <p:nvPr/>
            </p:nvSpPr>
            <p:spPr>
              <a:xfrm>
                <a:off x="4674375" y="1991450"/>
                <a:ext cx="106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68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426" y="268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0"/>
              <p:cNvSpPr/>
              <p:nvPr/>
            </p:nvSpPr>
            <p:spPr>
              <a:xfrm>
                <a:off x="4662475" y="1991450"/>
                <a:ext cx="56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68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224" y="268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7" name="Google Shape;867;p80"/>
            <p:cNvSpPr/>
            <p:nvPr/>
          </p:nvSpPr>
          <p:spPr>
            <a:xfrm rot="5400000">
              <a:off x="8213567" y="3525801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0"/>
            <p:cNvSpPr/>
            <p:nvPr/>
          </p:nvSpPr>
          <p:spPr>
            <a:xfrm rot="10800000">
              <a:off x="6400342" y="3896001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80"/>
          <p:cNvSpPr/>
          <p:nvPr/>
        </p:nvSpPr>
        <p:spPr>
          <a:xfrm rot="10800000">
            <a:off x="65527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80"/>
          <p:cNvSpPr/>
          <p:nvPr/>
        </p:nvSpPr>
        <p:spPr>
          <a:xfrm rot="10800000">
            <a:off x="67051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80"/>
          <p:cNvSpPr/>
          <p:nvPr/>
        </p:nvSpPr>
        <p:spPr>
          <a:xfrm rot="10800000">
            <a:off x="68575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80"/>
          <p:cNvGrpSpPr/>
          <p:nvPr/>
        </p:nvGrpSpPr>
        <p:grpSpPr>
          <a:xfrm>
            <a:off x="4579186" y="3295530"/>
            <a:ext cx="1465674" cy="654853"/>
            <a:chOff x="3533461" y="3595768"/>
            <a:chExt cx="1465674" cy="654853"/>
          </a:xfrm>
        </p:grpSpPr>
        <p:sp>
          <p:nvSpPr>
            <p:cNvPr id="873" name="Google Shape;873;p80"/>
            <p:cNvSpPr/>
            <p:nvPr/>
          </p:nvSpPr>
          <p:spPr>
            <a:xfrm rot="10800000">
              <a:off x="44402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0"/>
            <p:cNvSpPr/>
            <p:nvPr/>
          </p:nvSpPr>
          <p:spPr>
            <a:xfrm rot="10800000">
              <a:off x="45926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0"/>
            <p:cNvSpPr/>
            <p:nvPr/>
          </p:nvSpPr>
          <p:spPr>
            <a:xfrm rot="10800000">
              <a:off x="4745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0"/>
            <p:cNvSpPr/>
            <p:nvPr/>
          </p:nvSpPr>
          <p:spPr>
            <a:xfrm rot="10800000">
              <a:off x="4897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80"/>
            <p:cNvGrpSpPr/>
            <p:nvPr/>
          </p:nvGrpSpPr>
          <p:grpSpPr>
            <a:xfrm>
              <a:off x="3533461" y="3595768"/>
              <a:ext cx="398874" cy="654853"/>
              <a:chOff x="6103186" y="3295530"/>
              <a:chExt cx="398874" cy="654853"/>
            </a:xfrm>
          </p:grpSpPr>
          <p:grpSp>
            <p:nvGrpSpPr>
              <p:cNvPr id="878" name="Google Shape;878;p80"/>
              <p:cNvGrpSpPr/>
              <p:nvPr/>
            </p:nvGrpSpPr>
            <p:grpSpPr>
              <a:xfrm rot="-5400000">
                <a:off x="5924347" y="3474369"/>
                <a:ext cx="654853" cy="297175"/>
                <a:chOff x="4662475" y="1976500"/>
                <a:chExt cx="68725" cy="36625"/>
              </a:xfrm>
            </p:grpSpPr>
            <p:sp>
              <p:nvSpPr>
                <p:cNvPr id="879" name="Google Shape;879;p80"/>
                <p:cNvSpPr/>
                <p:nvPr/>
              </p:nvSpPr>
              <p:spPr>
                <a:xfrm>
                  <a:off x="4690800" y="1976500"/>
                  <a:ext cx="40400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1465" extrusionOk="0">
                      <a:moveTo>
                        <a:pt x="887" y="0"/>
                      </a:moveTo>
                      <a:lnTo>
                        <a:pt x="692" y="188"/>
                      </a:lnTo>
                      <a:lnTo>
                        <a:pt x="1104" y="599"/>
                      </a:lnTo>
                      <a:lnTo>
                        <a:pt x="0" y="599"/>
                      </a:lnTo>
                      <a:lnTo>
                        <a:pt x="0" y="866"/>
                      </a:lnTo>
                      <a:lnTo>
                        <a:pt x="1104" y="866"/>
                      </a:lnTo>
                      <a:lnTo>
                        <a:pt x="692" y="1269"/>
                      </a:lnTo>
                      <a:lnTo>
                        <a:pt x="887" y="1464"/>
                      </a:lnTo>
                      <a:lnTo>
                        <a:pt x="1616" y="729"/>
                      </a:lnTo>
                      <a:lnTo>
                        <a:pt x="887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80"/>
                <p:cNvSpPr/>
                <p:nvPr/>
              </p:nvSpPr>
              <p:spPr>
                <a:xfrm>
                  <a:off x="4674375" y="1991450"/>
                  <a:ext cx="1067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426" y="268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80"/>
                <p:cNvSpPr/>
                <p:nvPr/>
              </p:nvSpPr>
              <p:spPr>
                <a:xfrm>
                  <a:off x="4662475" y="1991450"/>
                  <a:ext cx="56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224" y="2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2" name="Google Shape;882;p80"/>
              <p:cNvSpPr/>
              <p:nvPr/>
            </p:nvSpPr>
            <p:spPr>
              <a:xfrm rot="10800000">
                <a:off x="6400342" y="3896001"/>
                <a:ext cx="101718" cy="5436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68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426" y="268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3" name="Google Shape;883;p80"/>
            <p:cNvSpPr/>
            <p:nvPr/>
          </p:nvSpPr>
          <p:spPr>
            <a:xfrm rot="10800000">
              <a:off x="3983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0"/>
            <p:cNvSpPr/>
            <p:nvPr/>
          </p:nvSpPr>
          <p:spPr>
            <a:xfrm rot="10800000">
              <a:off x="4135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80"/>
            <p:cNvSpPr/>
            <p:nvPr/>
          </p:nvSpPr>
          <p:spPr>
            <a:xfrm rot="10800000">
              <a:off x="42878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80"/>
          <p:cNvGrpSpPr/>
          <p:nvPr/>
        </p:nvGrpSpPr>
        <p:grpSpPr>
          <a:xfrm>
            <a:off x="2821336" y="3295518"/>
            <a:ext cx="1465674" cy="654853"/>
            <a:chOff x="3533461" y="3595768"/>
            <a:chExt cx="1465674" cy="654853"/>
          </a:xfrm>
        </p:grpSpPr>
        <p:sp>
          <p:nvSpPr>
            <p:cNvPr id="887" name="Google Shape;887;p80"/>
            <p:cNvSpPr/>
            <p:nvPr/>
          </p:nvSpPr>
          <p:spPr>
            <a:xfrm rot="10800000">
              <a:off x="44402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0"/>
            <p:cNvSpPr/>
            <p:nvPr/>
          </p:nvSpPr>
          <p:spPr>
            <a:xfrm rot="10800000">
              <a:off x="45926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0"/>
            <p:cNvSpPr/>
            <p:nvPr/>
          </p:nvSpPr>
          <p:spPr>
            <a:xfrm rot="10800000">
              <a:off x="4745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0"/>
            <p:cNvSpPr/>
            <p:nvPr/>
          </p:nvSpPr>
          <p:spPr>
            <a:xfrm rot="10800000">
              <a:off x="4897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1" name="Google Shape;891;p80"/>
            <p:cNvGrpSpPr/>
            <p:nvPr/>
          </p:nvGrpSpPr>
          <p:grpSpPr>
            <a:xfrm>
              <a:off x="3533461" y="3595768"/>
              <a:ext cx="398874" cy="654853"/>
              <a:chOff x="6103186" y="3295530"/>
              <a:chExt cx="398874" cy="654853"/>
            </a:xfrm>
          </p:grpSpPr>
          <p:grpSp>
            <p:nvGrpSpPr>
              <p:cNvPr id="892" name="Google Shape;892;p80"/>
              <p:cNvGrpSpPr/>
              <p:nvPr/>
            </p:nvGrpSpPr>
            <p:grpSpPr>
              <a:xfrm rot="-5400000">
                <a:off x="5924347" y="3474369"/>
                <a:ext cx="654853" cy="297175"/>
                <a:chOff x="4662475" y="1976500"/>
                <a:chExt cx="68725" cy="36625"/>
              </a:xfrm>
            </p:grpSpPr>
            <p:sp>
              <p:nvSpPr>
                <p:cNvPr id="893" name="Google Shape;893;p80"/>
                <p:cNvSpPr/>
                <p:nvPr/>
              </p:nvSpPr>
              <p:spPr>
                <a:xfrm>
                  <a:off x="4690800" y="1976500"/>
                  <a:ext cx="40400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1465" extrusionOk="0">
                      <a:moveTo>
                        <a:pt x="887" y="0"/>
                      </a:moveTo>
                      <a:lnTo>
                        <a:pt x="692" y="188"/>
                      </a:lnTo>
                      <a:lnTo>
                        <a:pt x="1104" y="599"/>
                      </a:lnTo>
                      <a:lnTo>
                        <a:pt x="0" y="599"/>
                      </a:lnTo>
                      <a:lnTo>
                        <a:pt x="0" y="866"/>
                      </a:lnTo>
                      <a:lnTo>
                        <a:pt x="1104" y="866"/>
                      </a:lnTo>
                      <a:lnTo>
                        <a:pt x="692" y="1269"/>
                      </a:lnTo>
                      <a:lnTo>
                        <a:pt x="887" y="1464"/>
                      </a:lnTo>
                      <a:lnTo>
                        <a:pt x="1616" y="729"/>
                      </a:lnTo>
                      <a:lnTo>
                        <a:pt x="887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80"/>
                <p:cNvSpPr/>
                <p:nvPr/>
              </p:nvSpPr>
              <p:spPr>
                <a:xfrm>
                  <a:off x="4674375" y="1991450"/>
                  <a:ext cx="1067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426" y="268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80"/>
                <p:cNvSpPr/>
                <p:nvPr/>
              </p:nvSpPr>
              <p:spPr>
                <a:xfrm>
                  <a:off x="4662475" y="1991450"/>
                  <a:ext cx="56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224" y="2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6" name="Google Shape;896;p80"/>
              <p:cNvSpPr/>
              <p:nvPr/>
            </p:nvSpPr>
            <p:spPr>
              <a:xfrm rot="10800000">
                <a:off x="6400342" y="3896001"/>
                <a:ext cx="101718" cy="5436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68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426" y="268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7" name="Google Shape;897;p80"/>
            <p:cNvSpPr/>
            <p:nvPr/>
          </p:nvSpPr>
          <p:spPr>
            <a:xfrm rot="10800000">
              <a:off x="3983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0"/>
            <p:cNvSpPr/>
            <p:nvPr/>
          </p:nvSpPr>
          <p:spPr>
            <a:xfrm rot="10800000">
              <a:off x="4135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0"/>
            <p:cNvSpPr/>
            <p:nvPr/>
          </p:nvSpPr>
          <p:spPr>
            <a:xfrm rot="10800000">
              <a:off x="42878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80"/>
          <p:cNvGrpSpPr/>
          <p:nvPr/>
        </p:nvGrpSpPr>
        <p:grpSpPr>
          <a:xfrm>
            <a:off x="1120111" y="3335468"/>
            <a:ext cx="1465674" cy="654853"/>
            <a:chOff x="3533461" y="3595768"/>
            <a:chExt cx="1465674" cy="654853"/>
          </a:xfrm>
        </p:grpSpPr>
        <p:sp>
          <p:nvSpPr>
            <p:cNvPr id="901" name="Google Shape;901;p80"/>
            <p:cNvSpPr/>
            <p:nvPr/>
          </p:nvSpPr>
          <p:spPr>
            <a:xfrm rot="10800000">
              <a:off x="44402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80"/>
            <p:cNvSpPr/>
            <p:nvPr/>
          </p:nvSpPr>
          <p:spPr>
            <a:xfrm rot="10800000">
              <a:off x="45926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80"/>
            <p:cNvSpPr/>
            <p:nvPr/>
          </p:nvSpPr>
          <p:spPr>
            <a:xfrm rot="10800000">
              <a:off x="4745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0"/>
            <p:cNvSpPr/>
            <p:nvPr/>
          </p:nvSpPr>
          <p:spPr>
            <a:xfrm rot="10800000">
              <a:off x="4897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5" name="Google Shape;905;p80"/>
            <p:cNvGrpSpPr/>
            <p:nvPr/>
          </p:nvGrpSpPr>
          <p:grpSpPr>
            <a:xfrm>
              <a:off x="3533461" y="3595768"/>
              <a:ext cx="398874" cy="654853"/>
              <a:chOff x="6103186" y="3295530"/>
              <a:chExt cx="398874" cy="654853"/>
            </a:xfrm>
          </p:grpSpPr>
          <p:grpSp>
            <p:nvGrpSpPr>
              <p:cNvPr id="906" name="Google Shape;906;p80"/>
              <p:cNvGrpSpPr/>
              <p:nvPr/>
            </p:nvGrpSpPr>
            <p:grpSpPr>
              <a:xfrm rot="-5400000">
                <a:off x="5924347" y="3474369"/>
                <a:ext cx="654853" cy="297175"/>
                <a:chOff x="4662475" y="1976500"/>
                <a:chExt cx="68725" cy="36625"/>
              </a:xfrm>
            </p:grpSpPr>
            <p:sp>
              <p:nvSpPr>
                <p:cNvPr id="907" name="Google Shape;907;p80"/>
                <p:cNvSpPr/>
                <p:nvPr/>
              </p:nvSpPr>
              <p:spPr>
                <a:xfrm>
                  <a:off x="4690800" y="1976500"/>
                  <a:ext cx="40400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1465" extrusionOk="0">
                      <a:moveTo>
                        <a:pt x="887" y="0"/>
                      </a:moveTo>
                      <a:lnTo>
                        <a:pt x="692" y="188"/>
                      </a:lnTo>
                      <a:lnTo>
                        <a:pt x="1104" y="599"/>
                      </a:lnTo>
                      <a:lnTo>
                        <a:pt x="0" y="599"/>
                      </a:lnTo>
                      <a:lnTo>
                        <a:pt x="0" y="866"/>
                      </a:lnTo>
                      <a:lnTo>
                        <a:pt x="1104" y="866"/>
                      </a:lnTo>
                      <a:lnTo>
                        <a:pt x="692" y="1269"/>
                      </a:lnTo>
                      <a:lnTo>
                        <a:pt x="887" y="1464"/>
                      </a:lnTo>
                      <a:lnTo>
                        <a:pt x="1616" y="729"/>
                      </a:lnTo>
                      <a:lnTo>
                        <a:pt x="887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80"/>
                <p:cNvSpPr/>
                <p:nvPr/>
              </p:nvSpPr>
              <p:spPr>
                <a:xfrm>
                  <a:off x="4674375" y="1991450"/>
                  <a:ext cx="1067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426" y="268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80"/>
                <p:cNvSpPr/>
                <p:nvPr/>
              </p:nvSpPr>
              <p:spPr>
                <a:xfrm>
                  <a:off x="4662475" y="1991450"/>
                  <a:ext cx="56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224" y="2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0" name="Google Shape;910;p80"/>
              <p:cNvSpPr/>
              <p:nvPr/>
            </p:nvSpPr>
            <p:spPr>
              <a:xfrm rot="10800000">
                <a:off x="6400342" y="3896001"/>
                <a:ext cx="101718" cy="5436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68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426" y="268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1" name="Google Shape;911;p80"/>
            <p:cNvSpPr/>
            <p:nvPr/>
          </p:nvSpPr>
          <p:spPr>
            <a:xfrm rot="10800000">
              <a:off x="3983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80"/>
            <p:cNvSpPr/>
            <p:nvPr/>
          </p:nvSpPr>
          <p:spPr>
            <a:xfrm rot="10800000">
              <a:off x="4135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0"/>
            <p:cNvSpPr/>
            <p:nvPr/>
          </p:nvSpPr>
          <p:spPr>
            <a:xfrm rot="10800000">
              <a:off x="42878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1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Discover stage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9" name="Google Shape;919;p81"/>
          <p:cNvSpPr txBox="1">
            <a:spLocks noGrp="1"/>
          </p:cNvSpPr>
          <p:nvPr>
            <p:ph type="title" idx="2"/>
          </p:nvPr>
        </p:nvSpPr>
        <p:spPr>
          <a:xfrm>
            <a:off x="3244950" y="1276875"/>
            <a:ext cx="29505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01.01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920" name="Google Shape;920;p81"/>
          <p:cNvSpPr txBox="1">
            <a:spLocks noGrp="1"/>
          </p:cNvSpPr>
          <p:nvPr>
            <p:ph type="subTitle" idx="1"/>
          </p:nvPr>
        </p:nvSpPr>
        <p:spPr>
          <a:xfrm>
            <a:off x="3349750" y="3327783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Find User Problems 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921" name="Google Shape;921;p81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22" name="Google Shape;922;p8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2"/>
          <p:cNvSpPr txBox="1">
            <a:spLocks noGrp="1"/>
          </p:cNvSpPr>
          <p:nvPr>
            <p:ph type="title"/>
          </p:nvPr>
        </p:nvSpPr>
        <p:spPr>
          <a:xfrm>
            <a:off x="1990400" y="618350"/>
            <a:ext cx="53772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Interviews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8" name="Google Shape;928;p82"/>
          <p:cNvSpPr txBox="1">
            <a:spLocks noGrp="1"/>
          </p:cNvSpPr>
          <p:nvPr>
            <p:ph type="subTitle" idx="1"/>
          </p:nvPr>
        </p:nvSpPr>
        <p:spPr>
          <a:xfrm>
            <a:off x="304775" y="2797150"/>
            <a:ext cx="1437900" cy="11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Interviewees :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Group Interview of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8 people  of users/not users of TMA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2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31" name="Google Shape;93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75" y="1787575"/>
            <a:ext cx="946500" cy="9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100" y="1787575"/>
            <a:ext cx="1105800" cy="11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82"/>
          <p:cNvSpPr txBox="1">
            <a:spLocks noGrp="1"/>
          </p:cNvSpPr>
          <p:nvPr>
            <p:ph type="subTitle" idx="1"/>
          </p:nvPr>
        </p:nvSpPr>
        <p:spPr>
          <a:xfrm>
            <a:off x="3326275" y="1902475"/>
            <a:ext cx="2199300" cy="2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Questions </a:t>
            </a:r>
            <a:r>
              <a:rPr lang="en" b="1">
                <a:solidFill>
                  <a:srgbClr val="434343"/>
                </a:solidFill>
              </a:rPr>
              <a:t>:</a:t>
            </a:r>
            <a:endParaRPr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" sz="1100">
                <a:solidFill>
                  <a:srgbClr val="434343"/>
                </a:solidFill>
              </a:rPr>
              <a:t>Do you write a todo list daily ?</a:t>
            </a:r>
            <a:endParaRPr sz="1100"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" sz="1100">
                <a:solidFill>
                  <a:srgbClr val="434343"/>
                </a:solidFill>
              </a:rPr>
              <a:t>How often do you use TMA?</a:t>
            </a:r>
            <a:endParaRPr sz="1100"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" sz="1100">
                <a:solidFill>
                  <a:srgbClr val="434343"/>
                </a:solidFill>
              </a:rPr>
              <a:t>Do you accomplish all tasks written in the list?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4" name="Google Shape;934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100" y="1824425"/>
            <a:ext cx="1032087" cy="1032087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82"/>
          <p:cNvSpPr txBox="1">
            <a:spLocks noGrp="1"/>
          </p:cNvSpPr>
          <p:nvPr>
            <p:ph type="subTitle" idx="1"/>
          </p:nvPr>
        </p:nvSpPr>
        <p:spPr>
          <a:xfrm>
            <a:off x="6763675" y="1902475"/>
            <a:ext cx="2242200" cy="2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Analysis of answers </a:t>
            </a:r>
            <a:r>
              <a:rPr lang="en" b="1">
                <a:solidFill>
                  <a:srgbClr val="434343"/>
                </a:solidFill>
              </a:rPr>
              <a:t>:</a:t>
            </a:r>
            <a:endParaRPr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" sz="1100" u="sng">
                <a:solidFill>
                  <a:srgbClr val="434343"/>
                </a:solidFill>
              </a:rPr>
              <a:t>Actual users</a:t>
            </a:r>
            <a:r>
              <a:rPr lang="en" sz="1100">
                <a:solidFill>
                  <a:srgbClr val="434343"/>
                </a:solidFill>
              </a:rPr>
              <a:t> do not have motivation to use it </a:t>
            </a:r>
            <a:endParaRPr sz="1100"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" sz="1100" u="sng">
                <a:solidFill>
                  <a:srgbClr val="434343"/>
                </a:solidFill>
              </a:rPr>
              <a:t>Non-users</a:t>
            </a:r>
            <a:r>
              <a:rPr lang="en" sz="1100">
                <a:solidFill>
                  <a:srgbClr val="434343"/>
                </a:solidFill>
              </a:rPr>
              <a:t> do not use it efficiently 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82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3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Define stage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2" name="Google Shape;942;p83"/>
          <p:cNvSpPr txBox="1">
            <a:spLocks noGrp="1"/>
          </p:cNvSpPr>
          <p:nvPr>
            <p:ph type="title" idx="2"/>
          </p:nvPr>
        </p:nvSpPr>
        <p:spPr>
          <a:xfrm>
            <a:off x="2948550" y="1276875"/>
            <a:ext cx="35391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01.02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943" name="Google Shape;943;p83"/>
          <p:cNvSpPr txBox="1">
            <a:spLocks noGrp="1"/>
          </p:cNvSpPr>
          <p:nvPr>
            <p:ph type="subTitle" idx="1"/>
          </p:nvPr>
        </p:nvSpPr>
        <p:spPr>
          <a:xfrm>
            <a:off x="3349750" y="3426833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Define requirements/ Goals of the design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944" name="Google Shape;944;p83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45" name="Google Shape;945;p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4"/>
          <p:cNvSpPr txBox="1">
            <a:spLocks noGrp="1"/>
          </p:cNvSpPr>
          <p:nvPr>
            <p:ph type="title"/>
          </p:nvPr>
        </p:nvSpPr>
        <p:spPr>
          <a:xfrm>
            <a:off x="1169850" y="606925"/>
            <a:ext cx="68400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Strategy of the Design</a:t>
            </a:r>
            <a:endParaRPr/>
          </a:p>
        </p:txBody>
      </p:sp>
      <p:sp>
        <p:nvSpPr>
          <p:cNvPr id="951" name="Google Shape;951;p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rlow"/>
                <a:ea typeface="Barlow"/>
                <a:cs typeface="Barlow"/>
                <a:sym typeface="Barlow"/>
              </a:rPr>
              <a:t>8</a:t>
            </a:fld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2" name="Google Shape;952;p84"/>
          <p:cNvSpPr txBox="1"/>
          <p:nvPr/>
        </p:nvSpPr>
        <p:spPr>
          <a:xfrm>
            <a:off x="2360825" y="1610275"/>
            <a:ext cx="65076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njari"/>
              <a:buChar char="-"/>
            </a:pPr>
            <a:r>
              <a:rPr lang="en" sz="1800" b="1">
                <a:latin typeface="Manjari"/>
                <a:ea typeface="Manjari"/>
                <a:cs typeface="Manjari"/>
                <a:sym typeface="Manjari"/>
              </a:rPr>
              <a:t>Attract User and Non-Users of Time Management Apps</a:t>
            </a:r>
            <a:endParaRPr sz="1800" b="1"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njari"/>
              <a:buChar char="-"/>
            </a:pPr>
            <a:r>
              <a:rPr lang="en" sz="1800" b="1">
                <a:latin typeface="Manjari"/>
                <a:ea typeface="Manjari"/>
                <a:cs typeface="Manjari"/>
                <a:sym typeface="Manjari"/>
              </a:rPr>
              <a:t>Simple and one-click Design </a:t>
            </a:r>
            <a:endParaRPr sz="1800" b="1"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njari"/>
              <a:buChar char="-"/>
            </a:pPr>
            <a:r>
              <a:rPr lang="en" sz="1800" b="1">
                <a:latin typeface="Manjari"/>
                <a:ea typeface="Manjari"/>
                <a:cs typeface="Manjari"/>
                <a:sym typeface="Manjari"/>
              </a:rPr>
              <a:t>Keep in mind all types Users</a:t>
            </a:r>
            <a:endParaRPr sz="1800" b="1"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953" name="Google Shape;953;p84"/>
          <p:cNvGrpSpPr/>
          <p:nvPr/>
        </p:nvGrpSpPr>
        <p:grpSpPr>
          <a:xfrm>
            <a:off x="790901" y="1856791"/>
            <a:ext cx="1569935" cy="1661883"/>
            <a:chOff x="1190625" y="441975"/>
            <a:chExt cx="5219200" cy="4811475"/>
          </a:xfrm>
        </p:grpSpPr>
        <p:sp>
          <p:nvSpPr>
            <p:cNvPr id="954" name="Google Shape;954;p84"/>
            <p:cNvSpPr/>
            <p:nvPr/>
          </p:nvSpPr>
          <p:spPr>
            <a:xfrm>
              <a:off x="1698675" y="1778525"/>
              <a:ext cx="1259950" cy="1110025"/>
            </a:xfrm>
            <a:custGeom>
              <a:avLst/>
              <a:gdLst/>
              <a:ahLst/>
              <a:cxnLst/>
              <a:rect l="l" t="t" r="r" b="b"/>
              <a:pathLst>
                <a:path w="50398" h="44401" extrusionOk="0">
                  <a:moveTo>
                    <a:pt x="25210" y="1"/>
                  </a:moveTo>
                  <a:cubicBezTo>
                    <a:pt x="16505" y="1"/>
                    <a:pt x="8242" y="5162"/>
                    <a:pt x="4697" y="13703"/>
                  </a:cubicBezTo>
                  <a:cubicBezTo>
                    <a:pt x="0" y="25022"/>
                    <a:pt x="5382" y="38005"/>
                    <a:pt x="16702" y="42702"/>
                  </a:cubicBezTo>
                  <a:cubicBezTo>
                    <a:pt x="19479" y="43855"/>
                    <a:pt x="22357" y="44401"/>
                    <a:pt x="25188" y="44401"/>
                  </a:cubicBezTo>
                  <a:cubicBezTo>
                    <a:pt x="33893" y="44401"/>
                    <a:pt x="42156" y="39240"/>
                    <a:pt x="45701" y="30698"/>
                  </a:cubicBezTo>
                  <a:cubicBezTo>
                    <a:pt x="50398" y="19379"/>
                    <a:pt x="45016" y="6396"/>
                    <a:pt x="33696" y="1699"/>
                  </a:cubicBezTo>
                  <a:cubicBezTo>
                    <a:pt x="30919" y="547"/>
                    <a:pt x="28041" y="1"/>
                    <a:pt x="25210" y="1"/>
                  </a:cubicBezTo>
                  <a:close/>
                </a:path>
              </a:pathLst>
            </a:custGeom>
            <a:solidFill>
              <a:srgbClr val="D7E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4"/>
            <p:cNvSpPr/>
            <p:nvPr/>
          </p:nvSpPr>
          <p:spPr>
            <a:xfrm>
              <a:off x="2099075" y="2144950"/>
              <a:ext cx="461600" cy="341500"/>
            </a:xfrm>
            <a:custGeom>
              <a:avLst/>
              <a:gdLst/>
              <a:ahLst/>
              <a:cxnLst/>
              <a:rect l="l" t="t" r="r" b="b"/>
              <a:pathLst>
                <a:path w="18464" h="13660" extrusionOk="0">
                  <a:moveTo>
                    <a:pt x="14011" y="0"/>
                  </a:moveTo>
                  <a:cubicBezTo>
                    <a:pt x="12967" y="0"/>
                    <a:pt x="11923" y="400"/>
                    <a:pt x="11124" y="1199"/>
                  </a:cubicBezTo>
                  <a:lnTo>
                    <a:pt x="7797" y="4494"/>
                  </a:lnTo>
                  <a:lnTo>
                    <a:pt x="6688" y="3874"/>
                  </a:lnTo>
                  <a:cubicBezTo>
                    <a:pt x="6053" y="3514"/>
                    <a:pt x="5359" y="3343"/>
                    <a:pt x="4675" y="3343"/>
                  </a:cubicBezTo>
                  <a:cubicBezTo>
                    <a:pt x="3248" y="3343"/>
                    <a:pt x="1859" y="4085"/>
                    <a:pt x="1110" y="5407"/>
                  </a:cubicBezTo>
                  <a:cubicBezTo>
                    <a:pt x="1" y="7364"/>
                    <a:pt x="718" y="9843"/>
                    <a:pt x="2675" y="10953"/>
                  </a:cubicBezTo>
                  <a:lnTo>
                    <a:pt x="6492" y="13138"/>
                  </a:lnTo>
                  <a:cubicBezTo>
                    <a:pt x="7112" y="13497"/>
                    <a:pt x="7797" y="13660"/>
                    <a:pt x="8482" y="13660"/>
                  </a:cubicBezTo>
                  <a:cubicBezTo>
                    <a:pt x="9558" y="13660"/>
                    <a:pt x="10602" y="13236"/>
                    <a:pt x="11385" y="12453"/>
                  </a:cubicBezTo>
                  <a:lnTo>
                    <a:pt x="16865" y="6973"/>
                  </a:lnTo>
                  <a:cubicBezTo>
                    <a:pt x="18463" y="5375"/>
                    <a:pt x="18463" y="2798"/>
                    <a:pt x="16898" y="1199"/>
                  </a:cubicBezTo>
                  <a:cubicBezTo>
                    <a:pt x="16098" y="400"/>
                    <a:pt x="15055" y="0"/>
                    <a:pt x="140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4"/>
            <p:cNvSpPr/>
            <p:nvPr/>
          </p:nvSpPr>
          <p:spPr>
            <a:xfrm>
              <a:off x="1773700" y="3488675"/>
              <a:ext cx="1109100" cy="1109100"/>
            </a:xfrm>
            <a:custGeom>
              <a:avLst/>
              <a:gdLst/>
              <a:ahLst/>
              <a:cxnLst/>
              <a:rect l="l" t="t" r="r" b="b"/>
              <a:pathLst>
                <a:path w="44364" h="44364" extrusionOk="0">
                  <a:moveTo>
                    <a:pt x="22182" y="1"/>
                  </a:moveTo>
                  <a:cubicBezTo>
                    <a:pt x="9917" y="1"/>
                    <a:pt x="0" y="9917"/>
                    <a:pt x="0" y="22182"/>
                  </a:cubicBezTo>
                  <a:cubicBezTo>
                    <a:pt x="0" y="34447"/>
                    <a:pt x="9917" y="44364"/>
                    <a:pt x="22182" y="44364"/>
                  </a:cubicBezTo>
                  <a:cubicBezTo>
                    <a:pt x="34447" y="44364"/>
                    <a:pt x="44363" y="34447"/>
                    <a:pt x="44363" y="22182"/>
                  </a:cubicBezTo>
                  <a:cubicBezTo>
                    <a:pt x="44363" y="9917"/>
                    <a:pt x="34447" y="1"/>
                    <a:pt x="22182" y="1"/>
                  </a:cubicBezTo>
                  <a:close/>
                </a:path>
              </a:pathLst>
            </a:custGeom>
            <a:solidFill>
              <a:srgbClr val="D7E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4"/>
            <p:cNvSpPr/>
            <p:nvPr/>
          </p:nvSpPr>
          <p:spPr>
            <a:xfrm>
              <a:off x="2099075" y="3855050"/>
              <a:ext cx="461600" cy="341500"/>
            </a:xfrm>
            <a:custGeom>
              <a:avLst/>
              <a:gdLst/>
              <a:ahLst/>
              <a:cxnLst/>
              <a:rect l="l" t="t" r="r" b="b"/>
              <a:pathLst>
                <a:path w="18464" h="13660" extrusionOk="0">
                  <a:moveTo>
                    <a:pt x="14011" y="0"/>
                  </a:moveTo>
                  <a:cubicBezTo>
                    <a:pt x="12967" y="0"/>
                    <a:pt x="11923" y="400"/>
                    <a:pt x="11124" y="1199"/>
                  </a:cubicBezTo>
                  <a:lnTo>
                    <a:pt x="7797" y="4526"/>
                  </a:lnTo>
                  <a:lnTo>
                    <a:pt x="6688" y="3874"/>
                  </a:lnTo>
                  <a:cubicBezTo>
                    <a:pt x="6053" y="3514"/>
                    <a:pt x="5359" y="3343"/>
                    <a:pt x="4675" y="3343"/>
                  </a:cubicBezTo>
                  <a:cubicBezTo>
                    <a:pt x="3248" y="3343"/>
                    <a:pt x="1859" y="4085"/>
                    <a:pt x="1110" y="5407"/>
                  </a:cubicBezTo>
                  <a:cubicBezTo>
                    <a:pt x="1" y="7364"/>
                    <a:pt x="718" y="9876"/>
                    <a:pt x="2675" y="10985"/>
                  </a:cubicBezTo>
                  <a:lnTo>
                    <a:pt x="6492" y="13138"/>
                  </a:lnTo>
                  <a:cubicBezTo>
                    <a:pt x="7112" y="13497"/>
                    <a:pt x="7797" y="13660"/>
                    <a:pt x="8482" y="13660"/>
                  </a:cubicBezTo>
                  <a:cubicBezTo>
                    <a:pt x="9558" y="13660"/>
                    <a:pt x="10602" y="13268"/>
                    <a:pt x="11385" y="12486"/>
                  </a:cubicBezTo>
                  <a:lnTo>
                    <a:pt x="16898" y="6973"/>
                  </a:lnTo>
                  <a:cubicBezTo>
                    <a:pt x="18463" y="5374"/>
                    <a:pt x="18463" y="2797"/>
                    <a:pt x="16898" y="1199"/>
                  </a:cubicBezTo>
                  <a:cubicBezTo>
                    <a:pt x="16098" y="400"/>
                    <a:pt x="15055" y="0"/>
                    <a:pt x="140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4"/>
            <p:cNvSpPr/>
            <p:nvPr/>
          </p:nvSpPr>
          <p:spPr>
            <a:xfrm>
              <a:off x="5331700" y="441975"/>
              <a:ext cx="1078125" cy="4811475"/>
            </a:xfrm>
            <a:custGeom>
              <a:avLst/>
              <a:gdLst/>
              <a:ahLst/>
              <a:cxnLst/>
              <a:rect l="l" t="t" r="r" b="b"/>
              <a:pathLst>
                <a:path w="43125" h="192459" extrusionOk="0">
                  <a:moveTo>
                    <a:pt x="33338" y="8156"/>
                  </a:moveTo>
                  <a:cubicBezTo>
                    <a:pt x="34252" y="8156"/>
                    <a:pt x="34969" y="8874"/>
                    <a:pt x="34969" y="9787"/>
                  </a:cubicBezTo>
                  <a:lnTo>
                    <a:pt x="34969" y="25705"/>
                  </a:lnTo>
                  <a:lnTo>
                    <a:pt x="8156" y="25705"/>
                  </a:lnTo>
                  <a:lnTo>
                    <a:pt x="8156" y="9787"/>
                  </a:lnTo>
                  <a:cubicBezTo>
                    <a:pt x="8156" y="8874"/>
                    <a:pt x="8873" y="8156"/>
                    <a:pt x="9787" y="8156"/>
                  </a:cubicBezTo>
                  <a:close/>
                  <a:moveTo>
                    <a:pt x="17485" y="33860"/>
                  </a:moveTo>
                  <a:lnTo>
                    <a:pt x="17485" y="154750"/>
                  </a:lnTo>
                  <a:lnTo>
                    <a:pt x="8156" y="154750"/>
                  </a:lnTo>
                  <a:lnTo>
                    <a:pt x="8156" y="33860"/>
                  </a:lnTo>
                  <a:close/>
                  <a:moveTo>
                    <a:pt x="34969" y="33860"/>
                  </a:moveTo>
                  <a:lnTo>
                    <a:pt x="34969" y="154750"/>
                  </a:lnTo>
                  <a:lnTo>
                    <a:pt x="25640" y="154750"/>
                  </a:lnTo>
                  <a:lnTo>
                    <a:pt x="25640" y="33860"/>
                  </a:lnTo>
                  <a:close/>
                  <a:moveTo>
                    <a:pt x="31903" y="162905"/>
                  </a:moveTo>
                  <a:lnTo>
                    <a:pt x="21562" y="180389"/>
                  </a:lnTo>
                  <a:lnTo>
                    <a:pt x="11222" y="162905"/>
                  </a:lnTo>
                  <a:close/>
                  <a:moveTo>
                    <a:pt x="9787" y="1"/>
                  </a:moveTo>
                  <a:cubicBezTo>
                    <a:pt x="4372" y="1"/>
                    <a:pt x="1" y="4405"/>
                    <a:pt x="1" y="9787"/>
                  </a:cubicBezTo>
                  <a:lnTo>
                    <a:pt x="1" y="158827"/>
                  </a:lnTo>
                  <a:cubicBezTo>
                    <a:pt x="1" y="158827"/>
                    <a:pt x="1" y="160230"/>
                    <a:pt x="588" y="160980"/>
                  </a:cubicBezTo>
                  <a:lnTo>
                    <a:pt x="18039" y="190468"/>
                  </a:lnTo>
                  <a:cubicBezTo>
                    <a:pt x="18790" y="191708"/>
                    <a:pt x="20127" y="192458"/>
                    <a:pt x="21562" y="192458"/>
                  </a:cubicBezTo>
                  <a:cubicBezTo>
                    <a:pt x="22998" y="192458"/>
                    <a:pt x="24335" y="191708"/>
                    <a:pt x="25053" y="190468"/>
                  </a:cubicBezTo>
                  <a:lnTo>
                    <a:pt x="42537" y="160980"/>
                  </a:lnTo>
                  <a:cubicBezTo>
                    <a:pt x="43026" y="160197"/>
                    <a:pt x="43124" y="158827"/>
                    <a:pt x="43124" y="158827"/>
                  </a:cubicBezTo>
                  <a:lnTo>
                    <a:pt x="43124" y="9787"/>
                  </a:lnTo>
                  <a:cubicBezTo>
                    <a:pt x="43124" y="4405"/>
                    <a:pt x="38720" y="1"/>
                    <a:pt x="333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4"/>
            <p:cNvSpPr/>
            <p:nvPr/>
          </p:nvSpPr>
          <p:spPr>
            <a:xfrm>
              <a:off x="3157600" y="2382875"/>
              <a:ext cx="1453225" cy="203900"/>
            </a:xfrm>
            <a:custGeom>
              <a:avLst/>
              <a:gdLst/>
              <a:ahLst/>
              <a:cxnLst/>
              <a:rect l="l" t="t" r="r" b="b"/>
              <a:pathLst>
                <a:path w="58129" h="8156" extrusionOk="0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8"/>
                    <a:pt x="1827" y="8155"/>
                    <a:pt x="4078" y="8155"/>
                  </a:cubicBezTo>
                  <a:lnTo>
                    <a:pt x="54051" y="8155"/>
                  </a:lnTo>
                  <a:cubicBezTo>
                    <a:pt x="56302" y="8155"/>
                    <a:pt x="58129" y="6328"/>
                    <a:pt x="58129" y="4078"/>
                  </a:cubicBezTo>
                  <a:cubicBezTo>
                    <a:pt x="58129" y="1827"/>
                    <a:pt x="56302" y="0"/>
                    <a:pt x="540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4"/>
            <p:cNvSpPr/>
            <p:nvPr/>
          </p:nvSpPr>
          <p:spPr>
            <a:xfrm>
              <a:off x="3157600" y="1976750"/>
              <a:ext cx="1016125" cy="203900"/>
            </a:xfrm>
            <a:custGeom>
              <a:avLst/>
              <a:gdLst/>
              <a:ahLst/>
              <a:cxnLst/>
              <a:rect l="l" t="t" r="r" b="b"/>
              <a:pathLst>
                <a:path w="40645" h="8156" extrusionOk="0">
                  <a:moveTo>
                    <a:pt x="4078" y="1"/>
                  </a:moveTo>
                  <a:cubicBezTo>
                    <a:pt x="1827" y="1"/>
                    <a:pt x="0" y="1795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36567" y="8156"/>
                  </a:lnTo>
                  <a:cubicBezTo>
                    <a:pt x="38818" y="8156"/>
                    <a:pt x="40644" y="6329"/>
                    <a:pt x="40644" y="4078"/>
                  </a:cubicBezTo>
                  <a:cubicBezTo>
                    <a:pt x="40644" y="1795"/>
                    <a:pt x="38818" y="1"/>
                    <a:pt x="365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4"/>
            <p:cNvSpPr/>
            <p:nvPr/>
          </p:nvSpPr>
          <p:spPr>
            <a:xfrm>
              <a:off x="3157600" y="4092975"/>
              <a:ext cx="1453225" cy="203900"/>
            </a:xfrm>
            <a:custGeom>
              <a:avLst/>
              <a:gdLst/>
              <a:ahLst/>
              <a:cxnLst/>
              <a:rect l="l" t="t" r="r" b="b"/>
              <a:pathLst>
                <a:path w="58129" h="8156" extrusionOk="0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8"/>
                    <a:pt x="1827" y="8155"/>
                    <a:pt x="4078" y="8155"/>
                  </a:cubicBezTo>
                  <a:lnTo>
                    <a:pt x="54051" y="8155"/>
                  </a:lnTo>
                  <a:cubicBezTo>
                    <a:pt x="56302" y="8155"/>
                    <a:pt x="58129" y="6328"/>
                    <a:pt x="58129" y="4078"/>
                  </a:cubicBezTo>
                  <a:cubicBezTo>
                    <a:pt x="58129" y="1827"/>
                    <a:pt x="56302" y="0"/>
                    <a:pt x="540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4"/>
            <p:cNvSpPr/>
            <p:nvPr/>
          </p:nvSpPr>
          <p:spPr>
            <a:xfrm>
              <a:off x="3157600" y="3686850"/>
              <a:ext cx="1016125" cy="203900"/>
            </a:xfrm>
            <a:custGeom>
              <a:avLst/>
              <a:gdLst/>
              <a:ahLst/>
              <a:cxnLst/>
              <a:rect l="l" t="t" r="r" b="b"/>
              <a:pathLst>
                <a:path w="40645" h="8156" extrusionOk="0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9"/>
                    <a:pt x="1827" y="8155"/>
                    <a:pt x="4078" y="8155"/>
                  </a:cubicBezTo>
                  <a:lnTo>
                    <a:pt x="36567" y="8155"/>
                  </a:lnTo>
                  <a:cubicBezTo>
                    <a:pt x="38818" y="8155"/>
                    <a:pt x="40644" y="6329"/>
                    <a:pt x="40644" y="4078"/>
                  </a:cubicBezTo>
                  <a:cubicBezTo>
                    <a:pt x="40644" y="1827"/>
                    <a:pt x="38818" y="0"/>
                    <a:pt x="365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4"/>
            <p:cNvSpPr/>
            <p:nvPr/>
          </p:nvSpPr>
          <p:spPr>
            <a:xfrm>
              <a:off x="1190625" y="446875"/>
              <a:ext cx="3901350" cy="4801675"/>
            </a:xfrm>
            <a:custGeom>
              <a:avLst/>
              <a:gdLst/>
              <a:ahLst/>
              <a:cxnLst/>
              <a:rect l="l" t="t" r="r" b="b"/>
              <a:pathLst>
                <a:path w="156054" h="192067" extrusionOk="0">
                  <a:moveTo>
                    <a:pt x="145158" y="8156"/>
                  </a:moveTo>
                  <a:cubicBezTo>
                    <a:pt x="146659" y="8156"/>
                    <a:pt x="147898" y="9395"/>
                    <a:pt x="147898" y="10896"/>
                  </a:cubicBezTo>
                  <a:lnTo>
                    <a:pt x="147898" y="181171"/>
                  </a:lnTo>
                  <a:cubicBezTo>
                    <a:pt x="147898" y="182672"/>
                    <a:pt x="146659" y="183911"/>
                    <a:pt x="145158" y="183911"/>
                  </a:cubicBezTo>
                  <a:lnTo>
                    <a:pt x="10862" y="183911"/>
                  </a:lnTo>
                  <a:cubicBezTo>
                    <a:pt x="9362" y="183911"/>
                    <a:pt x="8155" y="182672"/>
                    <a:pt x="8155" y="181171"/>
                  </a:cubicBezTo>
                  <a:lnTo>
                    <a:pt x="8155" y="10896"/>
                  </a:lnTo>
                  <a:cubicBezTo>
                    <a:pt x="8155" y="9395"/>
                    <a:pt x="9362" y="8156"/>
                    <a:pt x="10862" y="8156"/>
                  </a:cubicBezTo>
                  <a:close/>
                  <a:moveTo>
                    <a:pt x="10862" y="1"/>
                  </a:moveTo>
                  <a:cubicBezTo>
                    <a:pt x="4893" y="1"/>
                    <a:pt x="0" y="4894"/>
                    <a:pt x="0" y="10896"/>
                  </a:cubicBezTo>
                  <a:lnTo>
                    <a:pt x="0" y="181171"/>
                  </a:lnTo>
                  <a:cubicBezTo>
                    <a:pt x="0" y="187173"/>
                    <a:pt x="4893" y="192066"/>
                    <a:pt x="10862" y="192066"/>
                  </a:cubicBezTo>
                  <a:lnTo>
                    <a:pt x="145158" y="192066"/>
                  </a:lnTo>
                  <a:cubicBezTo>
                    <a:pt x="151160" y="192066"/>
                    <a:pt x="156053" y="187173"/>
                    <a:pt x="156053" y="181171"/>
                  </a:cubicBezTo>
                  <a:lnTo>
                    <a:pt x="156053" y="10896"/>
                  </a:lnTo>
                  <a:cubicBezTo>
                    <a:pt x="156053" y="4894"/>
                    <a:pt x="151160" y="1"/>
                    <a:pt x="14515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4"/>
            <p:cNvSpPr/>
            <p:nvPr/>
          </p:nvSpPr>
          <p:spPr>
            <a:xfrm>
              <a:off x="2001225" y="1141675"/>
              <a:ext cx="2279325" cy="203900"/>
            </a:xfrm>
            <a:custGeom>
              <a:avLst/>
              <a:gdLst/>
              <a:ahLst/>
              <a:cxnLst/>
              <a:rect l="l" t="t" r="r" b="b"/>
              <a:pathLst>
                <a:path w="91173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87095" y="8156"/>
                  </a:lnTo>
                  <a:cubicBezTo>
                    <a:pt x="89346" y="8156"/>
                    <a:pt x="91173" y="6329"/>
                    <a:pt x="91173" y="4078"/>
                  </a:cubicBezTo>
                  <a:cubicBezTo>
                    <a:pt x="91173" y="1828"/>
                    <a:pt x="89346" y="1"/>
                    <a:pt x="8709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5" name="Google Shape;965;p84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5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Ideate stage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1" name="Google Shape;971;p85"/>
          <p:cNvSpPr txBox="1">
            <a:spLocks noGrp="1"/>
          </p:cNvSpPr>
          <p:nvPr>
            <p:ph type="title" idx="2"/>
          </p:nvPr>
        </p:nvSpPr>
        <p:spPr>
          <a:xfrm>
            <a:off x="3042225" y="1276875"/>
            <a:ext cx="315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01.03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972" name="Google Shape;972;p85"/>
          <p:cNvSpPr txBox="1">
            <a:spLocks noGrp="1"/>
          </p:cNvSpPr>
          <p:nvPr>
            <p:ph type="subTitle" idx="1"/>
          </p:nvPr>
        </p:nvSpPr>
        <p:spPr>
          <a:xfrm>
            <a:off x="3174950" y="3462233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Flare and Focus Method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973" name="Google Shape;973;p85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74" name="Google Shape;974;p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1 Marketing Plan by Slidesgo">
  <a:themeElements>
    <a:clrScheme name="Simple Light">
      <a:dk1>
        <a:srgbClr val="1D262D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21 Marketing Plan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On-screen Show (16:9)</PresentationFormat>
  <Paragraphs>192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Barlow Condensed</vt:lpstr>
      <vt:lpstr>Manjari</vt:lpstr>
      <vt:lpstr>Rozha One</vt:lpstr>
      <vt:lpstr>Poppins</vt:lpstr>
      <vt:lpstr>Barlow Condensed Light</vt:lpstr>
      <vt:lpstr>Barlow Medium</vt:lpstr>
      <vt:lpstr>Barlow</vt:lpstr>
      <vt:lpstr>Arial</vt:lpstr>
      <vt:lpstr>2021 Marketing Plan by Slidesgo</vt:lpstr>
      <vt:lpstr>2021 Marketing Plan by Slidesgo</vt:lpstr>
      <vt:lpstr>Human Computer Interaction Study Case: Voice Controlled Task Management Web App Tool</vt:lpstr>
      <vt:lpstr>TABLE OF CONTENTS</vt:lpstr>
      <vt:lpstr>Design Thinking Process</vt:lpstr>
      <vt:lpstr>01-Design Thinking Process</vt:lpstr>
      <vt:lpstr>Discover stage</vt:lpstr>
      <vt:lpstr>Interviews </vt:lpstr>
      <vt:lpstr>Define stage</vt:lpstr>
      <vt:lpstr>Main Strategy of the Design</vt:lpstr>
      <vt:lpstr>Ideate stage</vt:lpstr>
      <vt:lpstr>Final Applied Ideas</vt:lpstr>
      <vt:lpstr>Design &amp; Prototype stage</vt:lpstr>
      <vt:lpstr>Designing a Prototype</vt:lpstr>
      <vt:lpstr>High Fidelity MOCKUPS</vt:lpstr>
      <vt:lpstr>Test stage</vt:lpstr>
      <vt:lpstr>Types of Tests Conducted</vt:lpstr>
      <vt:lpstr>Development &amp; Deployment </vt:lpstr>
      <vt:lpstr>Voice Recognition Using TF model</vt:lpstr>
      <vt:lpstr>List of Used Libraries &amp; Tools</vt:lpstr>
      <vt:lpstr>Live Demo</vt:lpstr>
      <vt:lpstr>Conclusion and future work</vt:lpstr>
      <vt:lpstr>Stylus Experience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Interaction Study Case: Voice Controlled Task Management Web App Tool</dc:title>
  <cp:lastModifiedBy>Shaimaa Kouka</cp:lastModifiedBy>
  <cp:revision>1</cp:revision>
  <dcterms:modified xsi:type="dcterms:W3CDTF">2023-05-21T17:59:51Z</dcterms:modified>
</cp:coreProperties>
</file>