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25"/>
  </p:notesMasterIdLst>
  <p:sldIdLst>
    <p:sldId id="256" r:id="rId2"/>
    <p:sldId id="260" r:id="rId3"/>
    <p:sldId id="261" r:id="rId4"/>
    <p:sldId id="259" r:id="rId5"/>
    <p:sldId id="264" r:id="rId6"/>
    <p:sldId id="283" r:id="rId7"/>
    <p:sldId id="268" r:id="rId8"/>
    <p:sldId id="266" r:id="rId9"/>
    <p:sldId id="319" r:id="rId10"/>
    <p:sldId id="328" r:id="rId11"/>
    <p:sldId id="320" r:id="rId12"/>
    <p:sldId id="321" r:id="rId13"/>
    <p:sldId id="322" r:id="rId14"/>
    <p:sldId id="329" r:id="rId15"/>
    <p:sldId id="334" r:id="rId16"/>
    <p:sldId id="315" r:id="rId17"/>
    <p:sldId id="265" r:id="rId18"/>
    <p:sldId id="314" r:id="rId19"/>
    <p:sldId id="335" r:id="rId20"/>
    <p:sldId id="338" r:id="rId21"/>
    <p:sldId id="316" r:id="rId22"/>
    <p:sldId id="285" r:id="rId23"/>
    <p:sldId id="317" r:id="rId24"/>
  </p:sldIdLst>
  <p:sldSz cx="9144000" cy="5143500" type="screen16x9"/>
  <p:notesSz cx="6858000" cy="9144000"/>
  <p:embeddedFontLst>
    <p:embeddedFont>
      <p:font typeface="Barlow Medium" panose="020F0502020204030204" pitchFamily="34" charset="0"/>
      <p:regular r:id="rId26"/>
      <p:bold r:id="rId27"/>
      <p:italic r:id="rId28"/>
      <p:boldItalic r:id="rId29"/>
    </p:embeddedFont>
    <p:embeddedFont>
      <p:font typeface="Bebas Neue" panose="020B0606020202050201" pitchFamily="34" charset="0"/>
      <p:regular r:id="rId30"/>
    </p:embeddedFont>
    <p:embeddedFont>
      <p:font typeface="Calibri" panose="020F0502020204030204" pitchFamily="34" charset="0"/>
      <p:regular r:id="rId31"/>
      <p:bold r:id="rId32"/>
      <p:italic r:id="rId33"/>
      <p:boldItalic r:id="rId34"/>
    </p:embeddedFont>
    <p:embeddedFont>
      <p:font typeface="Fira Sans Extra Condensed" panose="020F0502020204030204" pitchFamily="34" charset="0"/>
      <p:regular r:id="rId35"/>
      <p:bold r:id="rId36"/>
    </p:embeddedFont>
    <p:embeddedFont>
      <p:font typeface="Lato" panose="020F0502020204030203" pitchFamily="34" charset="0"/>
      <p:regular r:id="rId37"/>
      <p:bold r:id="rId38"/>
      <p:italic r:id="rId39"/>
      <p:boldItalic r:id="rId40"/>
    </p:embeddedFont>
    <p:embeddedFont>
      <p:font typeface="Montserrat ExtraBold" panose="020F0502020204030204" pitchFamily="34" charset="0"/>
      <p:bold r:id="rId41"/>
      <p:italic r:id="rId42"/>
      <p:boldItalic r:id="rId43"/>
    </p:embeddedFont>
    <p:embeddedFont>
      <p:font typeface="Montserrat Medium" panose="020F0502020204030204" pitchFamily="34" charset="0"/>
      <p:regular r:id="rId44"/>
      <p:bold r:id="rId45"/>
      <p:italic r:id="rId46"/>
      <p:boldItalic r:id="rId47"/>
    </p:embeddedFont>
    <p:embeddedFont>
      <p:font typeface="Patrick Hand" pitchFamily="2" charset="0"/>
      <p:regular r:id="rId48"/>
    </p:embeddedFont>
    <p:embeddedFont>
      <p:font typeface="Poppins" pitchFamily="2" charset="0"/>
      <p:regular r:id="rId49"/>
      <p:bold r:id="rId50"/>
      <p:italic r:id="rId51"/>
      <p:boldItalic r:id="rId52"/>
    </p:embeddedFont>
    <p:embeddedFont>
      <p:font typeface="Roboto" panose="02000000000000000000" pitchFamily="2" charset="0"/>
      <p:regular r:id="rId53"/>
      <p:bold r:id="rId54"/>
      <p:italic r:id="rId55"/>
      <p:boldItalic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EB1FDE4-BD47-4843-B256-248DAEE56D5E}">
  <a:tblStyle styleId="{3EB1FDE4-BD47-4843-B256-248DAEE56D5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71"/>
    <p:restoredTop sz="94595"/>
  </p:normalViewPr>
  <p:slideViewPr>
    <p:cSldViewPr snapToGrid="0" snapToObjects="1">
      <p:cViewPr>
        <p:scale>
          <a:sx n="74" d="100"/>
          <a:sy n="74" d="100"/>
        </p:scale>
        <p:origin x="1936" y="9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font" Target="fonts/font17.fntdata"/><Relationship Id="rId47" Type="http://schemas.openxmlformats.org/officeDocument/2006/relationships/font" Target="fonts/font22.fntdata"/><Relationship Id="rId50" Type="http://schemas.openxmlformats.org/officeDocument/2006/relationships/font" Target="fonts/font25.fntdata"/><Relationship Id="rId55" Type="http://schemas.openxmlformats.org/officeDocument/2006/relationships/font" Target="fonts/font3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4.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font" Target="fonts/font20.fntdata"/><Relationship Id="rId53" Type="http://schemas.openxmlformats.org/officeDocument/2006/relationships/font" Target="fonts/font28.fntdata"/><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font" Target="fonts/font18.fntdata"/><Relationship Id="rId48" Type="http://schemas.openxmlformats.org/officeDocument/2006/relationships/font" Target="fonts/font23.fntdata"/><Relationship Id="rId56" Type="http://schemas.openxmlformats.org/officeDocument/2006/relationships/font" Target="fonts/font31.fntdata"/><Relationship Id="rId8" Type="http://schemas.openxmlformats.org/officeDocument/2006/relationships/slide" Target="slides/slide7.xml"/><Relationship Id="rId51" Type="http://schemas.openxmlformats.org/officeDocument/2006/relationships/font" Target="fonts/font2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font" Target="fonts/font21.fntdata"/><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6.fntdata"/><Relationship Id="rId54" Type="http://schemas.openxmlformats.org/officeDocument/2006/relationships/font" Target="fonts/font29.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49" Type="http://schemas.openxmlformats.org/officeDocument/2006/relationships/font" Target="fonts/font24.fntdata"/><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font" Target="fonts/font6.fntdata"/><Relationship Id="rId44" Type="http://schemas.openxmlformats.org/officeDocument/2006/relationships/font" Target="fonts/font19.fntdata"/><Relationship Id="rId52" Type="http://schemas.openxmlformats.org/officeDocument/2006/relationships/font" Target="fonts/font27.fntdata"/><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f60c6f113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f60c6f113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0"/>
        <p:cNvGrpSpPr/>
        <p:nvPr/>
      </p:nvGrpSpPr>
      <p:grpSpPr>
        <a:xfrm>
          <a:off x="0" y="0"/>
          <a:ext cx="0" cy="0"/>
          <a:chOff x="0" y="0"/>
          <a:chExt cx="0" cy="0"/>
        </a:xfrm>
      </p:grpSpPr>
      <p:sp>
        <p:nvSpPr>
          <p:cNvPr id="1581" name="Google Shape;1581;gf1e29d717b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2" name="Google Shape;1582;gf1e29d717b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99447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0"/>
        <p:cNvGrpSpPr/>
        <p:nvPr/>
      </p:nvGrpSpPr>
      <p:grpSpPr>
        <a:xfrm>
          <a:off x="0" y="0"/>
          <a:ext cx="0" cy="0"/>
          <a:chOff x="0" y="0"/>
          <a:chExt cx="0" cy="0"/>
        </a:xfrm>
      </p:grpSpPr>
      <p:sp>
        <p:nvSpPr>
          <p:cNvPr id="1581" name="Google Shape;1581;gf1e29d717b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2" name="Google Shape;1582;gf1e29d717b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33037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0"/>
        <p:cNvGrpSpPr/>
        <p:nvPr/>
      </p:nvGrpSpPr>
      <p:grpSpPr>
        <a:xfrm>
          <a:off x="0" y="0"/>
          <a:ext cx="0" cy="0"/>
          <a:chOff x="0" y="0"/>
          <a:chExt cx="0" cy="0"/>
        </a:xfrm>
      </p:grpSpPr>
      <p:sp>
        <p:nvSpPr>
          <p:cNvPr id="1581" name="Google Shape;1581;gf1e29d717b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2" name="Google Shape;1582;gf1e29d717b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50051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0"/>
        <p:cNvGrpSpPr/>
        <p:nvPr/>
      </p:nvGrpSpPr>
      <p:grpSpPr>
        <a:xfrm>
          <a:off x="0" y="0"/>
          <a:ext cx="0" cy="0"/>
          <a:chOff x="0" y="0"/>
          <a:chExt cx="0" cy="0"/>
        </a:xfrm>
      </p:grpSpPr>
      <p:sp>
        <p:nvSpPr>
          <p:cNvPr id="1581" name="Google Shape;1581;gf1e29d717b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2" name="Google Shape;1582;gf1e29d717b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336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0"/>
        <p:cNvGrpSpPr/>
        <p:nvPr/>
      </p:nvGrpSpPr>
      <p:grpSpPr>
        <a:xfrm>
          <a:off x="0" y="0"/>
          <a:ext cx="0" cy="0"/>
          <a:chOff x="0" y="0"/>
          <a:chExt cx="0" cy="0"/>
        </a:xfrm>
      </p:grpSpPr>
      <p:sp>
        <p:nvSpPr>
          <p:cNvPr id="1581" name="Google Shape;1581;gf1e29d717b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2" name="Google Shape;1582;gf1e29d717b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94747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0"/>
        <p:cNvGrpSpPr/>
        <p:nvPr/>
      </p:nvGrpSpPr>
      <p:grpSpPr>
        <a:xfrm>
          <a:off x="0" y="0"/>
          <a:ext cx="0" cy="0"/>
          <a:chOff x="0" y="0"/>
          <a:chExt cx="0" cy="0"/>
        </a:xfrm>
      </p:grpSpPr>
      <p:sp>
        <p:nvSpPr>
          <p:cNvPr id="1581" name="Google Shape;1581;gf1e29d717b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2" name="Google Shape;1582;gf1e29d717b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429540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2"/>
        <p:cNvGrpSpPr/>
        <p:nvPr/>
      </p:nvGrpSpPr>
      <p:grpSpPr>
        <a:xfrm>
          <a:off x="0" y="0"/>
          <a:ext cx="0" cy="0"/>
          <a:chOff x="0" y="0"/>
          <a:chExt cx="0" cy="0"/>
        </a:xfrm>
      </p:grpSpPr>
      <p:sp>
        <p:nvSpPr>
          <p:cNvPr id="1113" name="Google Shape;1113;gf1e89c83e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4" name="Google Shape;1114;gf1e89c83e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84728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
        <p:cNvGrpSpPr/>
        <p:nvPr/>
      </p:nvGrpSpPr>
      <p:grpSpPr>
        <a:xfrm>
          <a:off x="0" y="0"/>
          <a:ext cx="0" cy="0"/>
          <a:chOff x="0" y="0"/>
          <a:chExt cx="0" cy="0"/>
        </a:xfrm>
      </p:grpSpPr>
      <p:sp>
        <p:nvSpPr>
          <p:cNvPr id="1080" name="Google Shape;1080;gf1e29d717b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1" name="Google Shape;1081;gf1e29d717b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2"/>
        <p:cNvGrpSpPr/>
        <p:nvPr/>
      </p:nvGrpSpPr>
      <p:grpSpPr>
        <a:xfrm>
          <a:off x="0" y="0"/>
          <a:ext cx="0" cy="0"/>
          <a:chOff x="0" y="0"/>
          <a:chExt cx="0" cy="0"/>
        </a:xfrm>
      </p:grpSpPr>
      <p:sp>
        <p:nvSpPr>
          <p:cNvPr id="1113" name="Google Shape;1113;gf1e89c83e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4" name="Google Shape;1114;gf1e89c83e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63579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0"/>
        <p:cNvGrpSpPr/>
        <p:nvPr/>
      </p:nvGrpSpPr>
      <p:grpSpPr>
        <a:xfrm>
          <a:off x="0" y="0"/>
          <a:ext cx="0" cy="0"/>
          <a:chOff x="0" y="0"/>
          <a:chExt cx="0" cy="0"/>
        </a:xfrm>
      </p:grpSpPr>
      <p:sp>
        <p:nvSpPr>
          <p:cNvPr id="1581" name="Google Shape;1581;gf1e29d717b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2" name="Google Shape;1582;gf1e29d717b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89260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4"/>
        <p:cNvGrpSpPr/>
        <p:nvPr/>
      </p:nvGrpSpPr>
      <p:grpSpPr>
        <a:xfrm>
          <a:off x="0" y="0"/>
          <a:ext cx="0" cy="0"/>
          <a:chOff x="0" y="0"/>
          <a:chExt cx="0" cy="0"/>
        </a:xfrm>
      </p:grpSpPr>
      <p:sp>
        <p:nvSpPr>
          <p:cNvPr id="815" name="Google Shape;815;gf6c5d55352_0_3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6" name="Google Shape;816;gf6c5d55352_0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0"/>
        <p:cNvGrpSpPr/>
        <p:nvPr/>
      </p:nvGrpSpPr>
      <p:grpSpPr>
        <a:xfrm>
          <a:off x="0" y="0"/>
          <a:ext cx="0" cy="0"/>
          <a:chOff x="0" y="0"/>
          <a:chExt cx="0" cy="0"/>
        </a:xfrm>
      </p:grpSpPr>
      <p:sp>
        <p:nvSpPr>
          <p:cNvPr id="1581" name="Google Shape;1581;gf1e29d717b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2" name="Google Shape;1582;gf1e29d717b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604125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Google Shape;836;gf1e29d717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7" name="Google Shape;837;gf1e29d717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11472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4"/>
        <p:cNvGrpSpPr/>
        <p:nvPr/>
      </p:nvGrpSpPr>
      <p:grpSpPr>
        <a:xfrm>
          <a:off x="0" y="0"/>
          <a:ext cx="0" cy="0"/>
          <a:chOff x="0" y="0"/>
          <a:chExt cx="0" cy="0"/>
        </a:xfrm>
      </p:grpSpPr>
      <p:sp>
        <p:nvSpPr>
          <p:cNvPr id="1765" name="Google Shape;1765;gf1e89c83e5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6" name="Google Shape;1766;gf1e89c83e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f6c5d55352_0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f6c5d55352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2908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Google Shape;836;gf1e29d717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7" name="Google Shape;837;gf1e29d717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f6c5d55352_0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f6c5d55352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0"/>
        <p:cNvGrpSpPr/>
        <p:nvPr/>
      </p:nvGrpSpPr>
      <p:grpSpPr>
        <a:xfrm>
          <a:off x="0" y="0"/>
          <a:ext cx="0" cy="0"/>
          <a:chOff x="0" y="0"/>
          <a:chExt cx="0" cy="0"/>
        </a:xfrm>
      </p:grpSpPr>
      <p:sp>
        <p:nvSpPr>
          <p:cNvPr id="1021" name="Google Shape;1021;gf1e89c83e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2" name="Google Shape;1022;gf1e89c83e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6"/>
        <p:cNvGrpSpPr/>
        <p:nvPr/>
      </p:nvGrpSpPr>
      <p:grpSpPr>
        <a:xfrm>
          <a:off x="0" y="0"/>
          <a:ext cx="0" cy="0"/>
          <a:chOff x="0" y="0"/>
          <a:chExt cx="0" cy="0"/>
        </a:xfrm>
      </p:grpSpPr>
      <p:sp>
        <p:nvSpPr>
          <p:cNvPr id="1727" name="Google Shape;1727;gf1e89c83e5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8" name="Google Shape;1728;gf1e89c83e5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8"/>
        <p:cNvGrpSpPr/>
        <p:nvPr/>
      </p:nvGrpSpPr>
      <p:grpSpPr>
        <a:xfrm>
          <a:off x="0" y="0"/>
          <a:ext cx="0" cy="0"/>
          <a:chOff x="0" y="0"/>
          <a:chExt cx="0" cy="0"/>
        </a:xfrm>
      </p:grpSpPr>
      <p:sp>
        <p:nvSpPr>
          <p:cNvPr id="1149" name="Google Shape;1149;gf1e29d717b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0" name="Google Shape;1150;gf1e29d717b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2"/>
        <p:cNvGrpSpPr/>
        <p:nvPr/>
      </p:nvGrpSpPr>
      <p:grpSpPr>
        <a:xfrm>
          <a:off x="0" y="0"/>
          <a:ext cx="0" cy="0"/>
          <a:chOff x="0" y="0"/>
          <a:chExt cx="0" cy="0"/>
        </a:xfrm>
      </p:grpSpPr>
      <p:sp>
        <p:nvSpPr>
          <p:cNvPr id="1113" name="Google Shape;1113;gf1e89c83e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4" name="Google Shape;1114;gf1e89c83e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0"/>
        <p:cNvGrpSpPr/>
        <p:nvPr/>
      </p:nvGrpSpPr>
      <p:grpSpPr>
        <a:xfrm>
          <a:off x="0" y="0"/>
          <a:ext cx="0" cy="0"/>
          <a:chOff x="0" y="0"/>
          <a:chExt cx="0" cy="0"/>
        </a:xfrm>
      </p:grpSpPr>
      <p:sp>
        <p:nvSpPr>
          <p:cNvPr id="1581" name="Google Shape;1581;gf1e29d717b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2" name="Google Shape;1582;gf1e29d717b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571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2725" y="1853638"/>
            <a:ext cx="4658400" cy="12501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Clr>
                <a:srgbClr val="191919"/>
              </a:buClr>
              <a:buSzPts val="5200"/>
              <a:buNone/>
              <a:defRPr sz="4300">
                <a:solidFill>
                  <a:schemeClr val="lt1"/>
                </a:solidFill>
                <a:latin typeface="Montserrat ExtraBold"/>
                <a:ea typeface="Montserrat ExtraBold"/>
                <a:cs typeface="Montserrat ExtraBold"/>
                <a:sym typeface="Montserrat ExtraBold"/>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835100" y="3735075"/>
            <a:ext cx="2879400" cy="4677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600">
                <a:solidFill>
                  <a:schemeClr val="lt1"/>
                </a:solidFill>
                <a:latin typeface="Poppins"/>
                <a:ea typeface="Poppins"/>
                <a:cs typeface="Poppins"/>
                <a:sym typeface="Poppi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rot="-5400000">
            <a:off x="356940" y="-364566"/>
            <a:ext cx="5153976" cy="5867856"/>
          </a:xfrm>
          <a:prstGeom prst="flowChartDocument">
            <a:avLst/>
          </a:prstGeom>
          <a:solidFill>
            <a:srgbClr val="0C2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1">
  <p:cSld name="CUSTOM_2">
    <p:bg>
      <p:bgPr>
        <a:solidFill>
          <a:schemeClr val="lt1"/>
        </a:solidFill>
        <a:effectLst/>
      </p:bgPr>
    </p:bg>
    <p:spTree>
      <p:nvGrpSpPr>
        <p:cNvPr id="1" name="Shape 183"/>
        <p:cNvGrpSpPr/>
        <p:nvPr/>
      </p:nvGrpSpPr>
      <p:grpSpPr>
        <a:xfrm>
          <a:off x="0" y="0"/>
          <a:ext cx="0" cy="0"/>
          <a:chOff x="0" y="0"/>
          <a:chExt cx="0" cy="0"/>
        </a:xfrm>
      </p:grpSpPr>
      <p:sp>
        <p:nvSpPr>
          <p:cNvPr id="184" name="Google Shape;184;p29"/>
          <p:cNvSpPr/>
          <p:nvPr/>
        </p:nvSpPr>
        <p:spPr>
          <a:xfrm rot="9136852">
            <a:off x="1710037" y="1050495"/>
            <a:ext cx="9823463" cy="7954204"/>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9"/>
          <p:cNvSpPr txBox="1">
            <a:spLocks noGrp="1"/>
          </p:cNvSpPr>
          <p:nvPr>
            <p:ph type="title"/>
          </p:nvPr>
        </p:nvSpPr>
        <p:spPr>
          <a:xfrm flipH="1">
            <a:off x="4203150" y="2487163"/>
            <a:ext cx="4207500" cy="1047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500">
                <a:solidFill>
                  <a:schemeClr val="lt1"/>
                </a:solidFill>
                <a:latin typeface="Montserrat ExtraBold"/>
                <a:ea typeface="Montserrat ExtraBold"/>
                <a:cs typeface="Montserrat ExtraBold"/>
                <a:sym typeface="Montserrat ExtraBold"/>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86" name="Google Shape;186;p29"/>
          <p:cNvSpPr txBox="1">
            <a:spLocks noGrp="1"/>
          </p:cNvSpPr>
          <p:nvPr>
            <p:ph type="title" idx="2" hasCustomPrompt="1"/>
          </p:nvPr>
        </p:nvSpPr>
        <p:spPr>
          <a:xfrm flipH="1">
            <a:off x="7043250" y="1388138"/>
            <a:ext cx="13674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6000"/>
              <a:buNone/>
              <a:defRPr sz="6500">
                <a:solidFill>
                  <a:schemeClr val="lt1"/>
                </a:solidFill>
                <a:latin typeface="Montserrat ExtraBold"/>
                <a:ea typeface="Montserrat ExtraBold"/>
                <a:cs typeface="Montserrat ExtraBold"/>
                <a:sym typeface="Montserrat ExtraBold"/>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87" name="Google Shape;187;p29"/>
          <p:cNvSpPr txBox="1">
            <a:spLocks noGrp="1"/>
          </p:cNvSpPr>
          <p:nvPr>
            <p:ph type="subTitle" idx="1"/>
          </p:nvPr>
        </p:nvSpPr>
        <p:spPr>
          <a:xfrm flipH="1">
            <a:off x="3704850" y="3400763"/>
            <a:ext cx="4705800" cy="4161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600">
                <a:solidFill>
                  <a:schemeClr val="lt1"/>
                </a:solidFill>
                <a:latin typeface="Poppins"/>
                <a:ea typeface="Poppins"/>
                <a:cs typeface="Poppins"/>
                <a:sym typeface="Poppins"/>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2">
  <p:cSld name="CUSTOM_2_1">
    <p:bg>
      <p:bgPr>
        <a:solidFill>
          <a:schemeClr val="lt1"/>
        </a:solidFill>
        <a:effectLst/>
      </p:bgPr>
    </p:bg>
    <p:spTree>
      <p:nvGrpSpPr>
        <p:cNvPr id="1" name="Shape 188"/>
        <p:cNvGrpSpPr/>
        <p:nvPr/>
      </p:nvGrpSpPr>
      <p:grpSpPr>
        <a:xfrm>
          <a:off x="0" y="0"/>
          <a:ext cx="0" cy="0"/>
          <a:chOff x="0" y="0"/>
          <a:chExt cx="0" cy="0"/>
        </a:xfrm>
      </p:grpSpPr>
      <p:sp>
        <p:nvSpPr>
          <p:cNvPr id="189" name="Google Shape;189;p30"/>
          <p:cNvSpPr/>
          <p:nvPr/>
        </p:nvSpPr>
        <p:spPr>
          <a:xfrm rot="10279750">
            <a:off x="2519167" y="3162263"/>
            <a:ext cx="7507675" cy="7424074"/>
          </a:xfrm>
          <a:prstGeom prst="flowChartDocumen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90" name="Google Shape;190;p30"/>
          <p:cNvSpPr/>
          <p:nvPr/>
        </p:nvSpPr>
        <p:spPr>
          <a:xfrm rot="-1140831" flipH="1">
            <a:off x="-1557482" y="-4164280"/>
            <a:ext cx="10945135" cy="9093778"/>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91" name="Google Shape;191;p30"/>
          <p:cNvSpPr txBox="1">
            <a:spLocks noGrp="1"/>
          </p:cNvSpPr>
          <p:nvPr>
            <p:ph type="title"/>
          </p:nvPr>
        </p:nvSpPr>
        <p:spPr>
          <a:xfrm flipH="1">
            <a:off x="2002500" y="1877563"/>
            <a:ext cx="5139000" cy="72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a:solidFill>
                  <a:schemeClr val="lt1"/>
                </a:solidFill>
                <a:latin typeface="Montserrat ExtraBold"/>
                <a:ea typeface="Montserrat ExtraBold"/>
                <a:cs typeface="Montserrat ExtraBold"/>
                <a:sym typeface="Montserrat ExtraBold"/>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92" name="Google Shape;192;p30"/>
          <p:cNvSpPr txBox="1">
            <a:spLocks noGrp="1"/>
          </p:cNvSpPr>
          <p:nvPr>
            <p:ph type="title" idx="2" hasCustomPrompt="1"/>
          </p:nvPr>
        </p:nvSpPr>
        <p:spPr>
          <a:xfrm flipH="1">
            <a:off x="3848854" y="626138"/>
            <a:ext cx="14463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6000"/>
              <a:buNone/>
              <a:defRPr sz="6500">
                <a:solidFill>
                  <a:schemeClr val="lt1"/>
                </a:solidFill>
                <a:latin typeface="Montserrat ExtraBold"/>
                <a:ea typeface="Montserrat ExtraBold"/>
                <a:cs typeface="Montserrat ExtraBold"/>
                <a:sym typeface="Montserrat ExtraBold"/>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93" name="Google Shape;193;p30"/>
          <p:cNvSpPr txBox="1">
            <a:spLocks noGrp="1"/>
          </p:cNvSpPr>
          <p:nvPr>
            <p:ph type="subTitle" idx="1"/>
          </p:nvPr>
        </p:nvSpPr>
        <p:spPr>
          <a:xfrm flipH="1">
            <a:off x="2002350" y="2638763"/>
            <a:ext cx="5139000" cy="416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1"/>
                </a:solidFill>
                <a:latin typeface="Poppins"/>
                <a:ea typeface="Poppins"/>
                <a:cs typeface="Poppins"/>
                <a:sym typeface="Poppins"/>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LANK_1_1_1_1_1_1_1">
    <p:bg>
      <p:bgPr>
        <a:solidFill>
          <a:schemeClr val="accent3"/>
        </a:solidFill>
        <a:effectLst/>
      </p:bgPr>
    </p:bg>
    <p:spTree>
      <p:nvGrpSpPr>
        <p:cNvPr id="1" name="Shape 210"/>
        <p:cNvGrpSpPr/>
        <p:nvPr/>
      </p:nvGrpSpPr>
      <p:grpSpPr>
        <a:xfrm>
          <a:off x="0" y="0"/>
          <a:ext cx="0" cy="0"/>
          <a:chOff x="0" y="0"/>
          <a:chExt cx="0" cy="0"/>
        </a:xfrm>
      </p:grpSpPr>
      <p:sp>
        <p:nvSpPr>
          <p:cNvPr id="211" name="Google Shape;211;p33"/>
          <p:cNvSpPr/>
          <p:nvPr/>
        </p:nvSpPr>
        <p:spPr>
          <a:xfrm rot="5400000" flipH="1">
            <a:off x="751888" y="-1428763"/>
            <a:ext cx="6573420" cy="7467606"/>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3"/>
          <p:cNvSpPr/>
          <p:nvPr/>
        </p:nvSpPr>
        <p:spPr>
          <a:xfrm rot="5400000" flipH="1">
            <a:off x="1947638" y="-2138020"/>
            <a:ext cx="6573420" cy="9038520"/>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BLANK_1_1_1_1_1_1_1_1">
    <p:bg>
      <p:bgPr>
        <a:solidFill>
          <a:schemeClr val="dk2"/>
        </a:solidFill>
        <a:effectLst/>
      </p:bgPr>
    </p:bg>
    <p:spTree>
      <p:nvGrpSpPr>
        <p:cNvPr id="1" name="Shape 213"/>
        <p:cNvGrpSpPr/>
        <p:nvPr/>
      </p:nvGrpSpPr>
      <p:grpSpPr>
        <a:xfrm>
          <a:off x="0" y="0"/>
          <a:ext cx="0" cy="0"/>
          <a:chOff x="0" y="0"/>
          <a:chExt cx="0" cy="0"/>
        </a:xfrm>
      </p:grpSpPr>
      <p:sp>
        <p:nvSpPr>
          <p:cNvPr id="214" name="Google Shape;214;p34"/>
          <p:cNvSpPr/>
          <p:nvPr/>
        </p:nvSpPr>
        <p:spPr>
          <a:xfrm rot="9054688" flipH="1">
            <a:off x="-787722" y="-114650"/>
            <a:ext cx="11007140" cy="6335133"/>
          </a:xfrm>
          <a:prstGeom prst="flowChartDocumen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4"/>
          <p:cNvSpPr/>
          <p:nvPr/>
        </p:nvSpPr>
        <p:spPr>
          <a:xfrm rot="9054688" flipH="1">
            <a:off x="-338445" y="149913"/>
            <a:ext cx="11007140" cy="8248640"/>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12"/>
        <p:cNvGrpSpPr/>
        <p:nvPr/>
      </p:nvGrpSpPr>
      <p:grpSpPr>
        <a:xfrm>
          <a:off x="0" y="0"/>
          <a:ext cx="0" cy="0"/>
          <a:chOff x="0" y="0"/>
          <a:chExt cx="0" cy="0"/>
        </a:xfrm>
      </p:grpSpPr>
      <p:sp>
        <p:nvSpPr>
          <p:cNvPr id="13" name="Google Shape;13;p3"/>
          <p:cNvSpPr/>
          <p:nvPr/>
        </p:nvSpPr>
        <p:spPr>
          <a:xfrm rot="-7820636">
            <a:off x="-2764275" y="1083460"/>
            <a:ext cx="9454879" cy="6719979"/>
          </a:xfrm>
          <a:prstGeom prst="flowChartDocument">
            <a:avLst/>
          </a:prstGeom>
          <a:solidFill>
            <a:srgbClr val="0C2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title"/>
          </p:nvPr>
        </p:nvSpPr>
        <p:spPr>
          <a:xfrm>
            <a:off x="715100" y="3316350"/>
            <a:ext cx="44490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500">
                <a:solidFill>
                  <a:schemeClr val="lt1"/>
                </a:solidFill>
                <a:latin typeface="Montserrat ExtraBold"/>
                <a:ea typeface="Montserrat ExtraBold"/>
                <a:cs typeface="Montserrat ExtraBold"/>
                <a:sym typeface="Montserrat ExtraBold"/>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715100" y="2303100"/>
            <a:ext cx="13674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500">
                <a:solidFill>
                  <a:schemeClr val="lt1"/>
                </a:solidFill>
                <a:latin typeface="Montserrat ExtraBold"/>
                <a:ea typeface="Montserrat ExtraBold"/>
                <a:cs typeface="Montserrat ExtraBold"/>
                <a:sym typeface="Montserrat ExtraBold"/>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 name="Google Shape;16;p3"/>
          <p:cNvSpPr txBox="1">
            <a:spLocks noGrp="1"/>
          </p:cNvSpPr>
          <p:nvPr>
            <p:ph type="subTitle" idx="1"/>
          </p:nvPr>
        </p:nvSpPr>
        <p:spPr>
          <a:xfrm>
            <a:off x="715100" y="4230800"/>
            <a:ext cx="4449000" cy="37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1"/>
                </a:solidFill>
                <a:latin typeface="Poppins"/>
                <a:ea typeface="Poppins"/>
                <a:cs typeface="Poppins"/>
                <a:sym typeface="Poppi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1"/>
        </a:solidFill>
        <a:effectLst/>
      </p:bgPr>
    </p:bg>
    <p:spTree>
      <p:nvGrpSpPr>
        <p:cNvPr id="1" name="Shape 42"/>
        <p:cNvGrpSpPr/>
        <p:nvPr/>
      </p:nvGrpSpPr>
      <p:grpSpPr>
        <a:xfrm>
          <a:off x="0" y="0"/>
          <a:ext cx="0" cy="0"/>
          <a:chOff x="0" y="0"/>
          <a:chExt cx="0" cy="0"/>
        </a:xfrm>
      </p:grpSpPr>
      <p:sp>
        <p:nvSpPr>
          <p:cNvPr id="43" name="Google Shape;43;p9"/>
          <p:cNvSpPr/>
          <p:nvPr/>
        </p:nvSpPr>
        <p:spPr>
          <a:xfrm rot="-3699419">
            <a:off x="-1697087" y="-1354507"/>
            <a:ext cx="8621816" cy="6719964"/>
          </a:xfrm>
          <a:prstGeom prst="flowChartDocument">
            <a:avLst/>
          </a:prstGeom>
          <a:solidFill>
            <a:srgbClr val="0C2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9"/>
          <p:cNvSpPr txBox="1">
            <a:spLocks noGrp="1"/>
          </p:cNvSpPr>
          <p:nvPr>
            <p:ph type="subTitle" idx="1"/>
          </p:nvPr>
        </p:nvSpPr>
        <p:spPr>
          <a:xfrm>
            <a:off x="715100" y="894950"/>
            <a:ext cx="4066500" cy="872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4500">
                <a:solidFill>
                  <a:schemeClr val="lt1"/>
                </a:solidFill>
                <a:latin typeface="Montserrat ExtraBold"/>
                <a:ea typeface="Montserrat ExtraBold"/>
                <a:cs typeface="Montserrat ExtraBold"/>
                <a:sym typeface="Montserrat Extra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5" name="Google Shape;45;p9"/>
          <p:cNvSpPr txBox="1">
            <a:spLocks noGrp="1"/>
          </p:cNvSpPr>
          <p:nvPr>
            <p:ph type="subTitle" idx="2"/>
          </p:nvPr>
        </p:nvSpPr>
        <p:spPr>
          <a:xfrm>
            <a:off x="715100" y="1690925"/>
            <a:ext cx="4066500" cy="1276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solidFill>
                  <a:schemeClr val="lt1"/>
                </a:solidFill>
                <a:latin typeface="Poppins"/>
                <a:ea typeface="Poppins"/>
                <a:cs typeface="Poppins"/>
                <a:sym typeface="Poppins"/>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
    <p:bg>
      <p:bgPr>
        <a:solidFill>
          <a:schemeClr val="accent3"/>
        </a:solidFill>
        <a:effectLst/>
      </p:bgPr>
    </p:bg>
    <p:spTree>
      <p:nvGrpSpPr>
        <p:cNvPr id="1" name="Shape 54"/>
        <p:cNvGrpSpPr/>
        <p:nvPr/>
      </p:nvGrpSpPr>
      <p:grpSpPr>
        <a:xfrm>
          <a:off x="0" y="0"/>
          <a:ext cx="0" cy="0"/>
          <a:chOff x="0" y="0"/>
          <a:chExt cx="0" cy="0"/>
        </a:xfrm>
      </p:grpSpPr>
      <p:sp>
        <p:nvSpPr>
          <p:cNvPr id="55" name="Google Shape;55;p13"/>
          <p:cNvSpPr/>
          <p:nvPr/>
        </p:nvSpPr>
        <p:spPr>
          <a:xfrm rot="-5581004">
            <a:off x="4260655" y="-1252273"/>
            <a:ext cx="3989378" cy="6332504"/>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6" name="Google Shape;56;p13"/>
          <p:cNvSpPr/>
          <p:nvPr/>
        </p:nvSpPr>
        <p:spPr>
          <a:xfrm rot="-5710370">
            <a:off x="-509933" y="-2509851"/>
            <a:ext cx="9258315" cy="10440453"/>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7" name="Google Shape;57;p13"/>
          <p:cNvSpPr txBox="1">
            <a:spLocks noGrp="1"/>
          </p:cNvSpPr>
          <p:nvPr>
            <p:ph type="title"/>
          </p:nvPr>
        </p:nvSpPr>
        <p:spPr>
          <a:xfrm>
            <a:off x="1558200" y="1742775"/>
            <a:ext cx="2690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700" b="1">
                <a:solidFill>
                  <a:schemeClr val="dk2"/>
                </a:solidFill>
                <a:latin typeface="Poppins"/>
                <a:ea typeface="Poppins"/>
                <a:cs typeface="Poppins"/>
                <a:sym typeface="Poppi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8" name="Google Shape;58;p13"/>
          <p:cNvSpPr txBox="1">
            <a:spLocks noGrp="1"/>
          </p:cNvSpPr>
          <p:nvPr>
            <p:ph type="title" idx="2" hasCustomPrompt="1"/>
          </p:nvPr>
        </p:nvSpPr>
        <p:spPr>
          <a:xfrm>
            <a:off x="739425" y="1742775"/>
            <a:ext cx="747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lt1"/>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 name="Google Shape;59;p13"/>
          <p:cNvSpPr txBox="1">
            <a:spLocks noGrp="1"/>
          </p:cNvSpPr>
          <p:nvPr>
            <p:ph type="subTitle" idx="1"/>
          </p:nvPr>
        </p:nvSpPr>
        <p:spPr>
          <a:xfrm>
            <a:off x="1558200" y="2253100"/>
            <a:ext cx="2690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0" name="Google Shape;60;p13"/>
          <p:cNvSpPr txBox="1">
            <a:spLocks noGrp="1"/>
          </p:cNvSpPr>
          <p:nvPr>
            <p:ph type="title" idx="3"/>
          </p:nvPr>
        </p:nvSpPr>
        <p:spPr>
          <a:xfrm>
            <a:off x="5232600" y="1742775"/>
            <a:ext cx="2690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700" b="1">
                <a:solidFill>
                  <a:schemeClr val="dk2"/>
                </a:solidFill>
                <a:latin typeface="Poppins"/>
                <a:ea typeface="Poppins"/>
                <a:cs typeface="Poppins"/>
                <a:sym typeface="Poppi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1" name="Google Shape;61;p13"/>
          <p:cNvSpPr txBox="1">
            <a:spLocks noGrp="1"/>
          </p:cNvSpPr>
          <p:nvPr>
            <p:ph type="title" idx="4" hasCustomPrompt="1"/>
          </p:nvPr>
        </p:nvSpPr>
        <p:spPr>
          <a:xfrm>
            <a:off x="4380425" y="1742775"/>
            <a:ext cx="747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lt1"/>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 name="Google Shape;62;p13"/>
          <p:cNvSpPr txBox="1">
            <a:spLocks noGrp="1"/>
          </p:cNvSpPr>
          <p:nvPr>
            <p:ph type="subTitle" idx="5"/>
          </p:nvPr>
        </p:nvSpPr>
        <p:spPr>
          <a:xfrm>
            <a:off x="5232600" y="2253100"/>
            <a:ext cx="2690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3" name="Google Shape;63;p13"/>
          <p:cNvSpPr txBox="1">
            <a:spLocks noGrp="1"/>
          </p:cNvSpPr>
          <p:nvPr>
            <p:ph type="title" idx="6"/>
          </p:nvPr>
        </p:nvSpPr>
        <p:spPr>
          <a:xfrm>
            <a:off x="5248524" y="3532175"/>
            <a:ext cx="2690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700" b="1">
                <a:solidFill>
                  <a:schemeClr val="dk2"/>
                </a:solidFill>
                <a:latin typeface="Poppins"/>
                <a:ea typeface="Poppins"/>
                <a:cs typeface="Poppins"/>
                <a:sym typeface="Poppi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4" name="Google Shape;64;p13"/>
          <p:cNvSpPr txBox="1">
            <a:spLocks noGrp="1"/>
          </p:cNvSpPr>
          <p:nvPr>
            <p:ph type="title" idx="7" hasCustomPrompt="1"/>
          </p:nvPr>
        </p:nvSpPr>
        <p:spPr>
          <a:xfrm>
            <a:off x="4380425" y="3532175"/>
            <a:ext cx="747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lt1"/>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5" name="Google Shape;65;p13"/>
          <p:cNvSpPr txBox="1">
            <a:spLocks noGrp="1"/>
          </p:cNvSpPr>
          <p:nvPr>
            <p:ph type="subTitle" idx="8"/>
          </p:nvPr>
        </p:nvSpPr>
        <p:spPr>
          <a:xfrm>
            <a:off x="5250189" y="4042500"/>
            <a:ext cx="2690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6" name="Google Shape;66;p13"/>
          <p:cNvSpPr txBox="1">
            <a:spLocks noGrp="1"/>
          </p:cNvSpPr>
          <p:nvPr>
            <p:ph type="title" idx="9"/>
          </p:nvPr>
        </p:nvSpPr>
        <p:spPr>
          <a:xfrm>
            <a:off x="1558200" y="3532175"/>
            <a:ext cx="2690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700" b="1">
                <a:solidFill>
                  <a:schemeClr val="dk2"/>
                </a:solidFill>
                <a:latin typeface="Poppins"/>
                <a:ea typeface="Poppins"/>
                <a:cs typeface="Poppins"/>
                <a:sym typeface="Poppi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7" name="Google Shape;67;p13"/>
          <p:cNvSpPr txBox="1">
            <a:spLocks noGrp="1"/>
          </p:cNvSpPr>
          <p:nvPr>
            <p:ph type="title" idx="13" hasCustomPrompt="1"/>
          </p:nvPr>
        </p:nvSpPr>
        <p:spPr>
          <a:xfrm>
            <a:off x="739674" y="3532175"/>
            <a:ext cx="720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lt1"/>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8" name="Google Shape;68;p13"/>
          <p:cNvSpPr txBox="1">
            <a:spLocks noGrp="1"/>
          </p:cNvSpPr>
          <p:nvPr>
            <p:ph type="subTitle" idx="14"/>
          </p:nvPr>
        </p:nvSpPr>
        <p:spPr>
          <a:xfrm>
            <a:off x="1558200" y="4042500"/>
            <a:ext cx="2690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9" name="Google Shape;69;p13"/>
          <p:cNvSpPr txBox="1">
            <a:spLocks noGrp="1"/>
          </p:cNvSpPr>
          <p:nvPr>
            <p:ph type="title" idx="15"/>
          </p:nvPr>
        </p:nvSpPr>
        <p:spPr>
          <a:xfrm>
            <a:off x="720000" y="532925"/>
            <a:ext cx="77040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5">
  <p:cSld name="CUSTOM_1_1_1_1_1">
    <p:bg>
      <p:bgPr>
        <a:solidFill>
          <a:schemeClr val="lt1"/>
        </a:solidFill>
        <a:effectLst/>
      </p:bgPr>
    </p:bg>
    <p:spTree>
      <p:nvGrpSpPr>
        <p:cNvPr id="1" name="Shape 99"/>
        <p:cNvGrpSpPr/>
        <p:nvPr/>
      </p:nvGrpSpPr>
      <p:grpSpPr>
        <a:xfrm>
          <a:off x="0" y="0"/>
          <a:ext cx="0" cy="0"/>
          <a:chOff x="0" y="0"/>
          <a:chExt cx="0" cy="0"/>
        </a:xfrm>
      </p:grpSpPr>
      <p:sp>
        <p:nvSpPr>
          <p:cNvPr id="100" name="Google Shape;100;p20"/>
          <p:cNvSpPr/>
          <p:nvPr/>
        </p:nvSpPr>
        <p:spPr>
          <a:xfrm rot="9893784">
            <a:off x="1120921" y="1782382"/>
            <a:ext cx="9601305" cy="11522307"/>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0"/>
          <p:cNvSpPr txBox="1"/>
          <p:nvPr/>
        </p:nvSpPr>
        <p:spPr>
          <a:xfrm>
            <a:off x="5282575" y="1675644"/>
            <a:ext cx="31011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b="1">
              <a:solidFill>
                <a:srgbClr val="58A582"/>
              </a:solidFill>
              <a:latin typeface="Patrick Hand"/>
              <a:ea typeface="Patrick Hand"/>
              <a:cs typeface="Patrick Hand"/>
              <a:sym typeface="Patrick Hand"/>
            </a:endParaRPr>
          </a:p>
        </p:txBody>
      </p:sp>
      <p:sp>
        <p:nvSpPr>
          <p:cNvPr id="102" name="Google Shape;102;p20"/>
          <p:cNvSpPr txBox="1"/>
          <p:nvPr/>
        </p:nvSpPr>
        <p:spPr>
          <a:xfrm>
            <a:off x="5282575" y="2248356"/>
            <a:ext cx="3101100" cy="121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rgbClr val="0B6060"/>
              </a:solidFill>
              <a:latin typeface="Barlow Medium"/>
              <a:ea typeface="Barlow Medium"/>
              <a:cs typeface="Barlow Medium"/>
              <a:sym typeface="Barlow Medium"/>
            </a:endParaRPr>
          </a:p>
        </p:txBody>
      </p:sp>
      <p:sp>
        <p:nvSpPr>
          <p:cNvPr id="103" name="Google Shape;103;p20"/>
          <p:cNvSpPr txBox="1">
            <a:spLocks noGrp="1"/>
          </p:cNvSpPr>
          <p:nvPr>
            <p:ph type="title"/>
          </p:nvPr>
        </p:nvSpPr>
        <p:spPr>
          <a:xfrm>
            <a:off x="4415200" y="2588100"/>
            <a:ext cx="4013700" cy="597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500"/>
              <a:buNone/>
              <a:defRPr sz="3600">
                <a:solidFill>
                  <a:schemeClr val="lt1"/>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4" name="Google Shape;104;p20"/>
          <p:cNvSpPr txBox="1">
            <a:spLocks noGrp="1"/>
          </p:cNvSpPr>
          <p:nvPr>
            <p:ph type="subTitle" idx="1"/>
          </p:nvPr>
        </p:nvSpPr>
        <p:spPr>
          <a:xfrm>
            <a:off x="4415000" y="3325325"/>
            <a:ext cx="4013700" cy="1283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1800">
                <a:solidFill>
                  <a:schemeClr val="lt1"/>
                </a:solidFill>
                <a:latin typeface="Poppins"/>
                <a:ea typeface="Poppins"/>
                <a:cs typeface="Poppins"/>
                <a:sym typeface="Poppins"/>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BLANK_1_1_1_1">
    <p:bg>
      <p:bgPr>
        <a:solidFill>
          <a:schemeClr val="accent3"/>
        </a:solidFill>
        <a:effectLst/>
      </p:bgPr>
    </p:bg>
    <p:spTree>
      <p:nvGrpSpPr>
        <p:cNvPr id="1" name="Shape 125"/>
        <p:cNvGrpSpPr/>
        <p:nvPr/>
      </p:nvGrpSpPr>
      <p:grpSpPr>
        <a:xfrm>
          <a:off x="0" y="0"/>
          <a:ext cx="0" cy="0"/>
          <a:chOff x="0" y="0"/>
          <a:chExt cx="0" cy="0"/>
        </a:xfrm>
      </p:grpSpPr>
      <p:sp>
        <p:nvSpPr>
          <p:cNvPr id="126" name="Google Shape;126;p23"/>
          <p:cNvSpPr/>
          <p:nvPr/>
        </p:nvSpPr>
        <p:spPr>
          <a:xfrm rot="-7633385">
            <a:off x="2892276" y="-1209409"/>
            <a:ext cx="5182543" cy="8097487"/>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27" name="Google Shape;127;p23"/>
          <p:cNvSpPr/>
          <p:nvPr/>
        </p:nvSpPr>
        <p:spPr>
          <a:xfrm rot="-7405719">
            <a:off x="-1967264" y="-2636443"/>
            <a:ext cx="9424495" cy="13000254"/>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28" name="Google Shape;128;p23"/>
          <p:cNvSpPr txBox="1">
            <a:spLocks noGrp="1"/>
          </p:cNvSpPr>
          <p:nvPr>
            <p:ph type="title"/>
          </p:nvPr>
        </p:nvSpPr>
        <p:spPr>
          <a:xfrm>
            <a:off x="1653075" y="1449700"/>
            <a:ext cx="2867100" cy="760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700" b="1">
                <a:solidFill>
                  <a:schemeClr val="dk2"/>
                </a:solidFill>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9" name="Google Shape;129;p23"/>
          <p:cNvSpPr txBox="1">
            <a:spLocks noGrp="1"/>
          </p:cNvSpPr>
          <p:nvPr>
            <p:ph type="subTitle" idx="1"/>
          </p:nvPr>
        </p:nvSpPr>
        <p:spPr>
          <a:xfrm>
            <a:off x="1653063" y="2345575"/>
            <a:ext cx="2867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rgbClr val="000000"/>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0" name="Google Shape;130;p23"/>
          <p:cNvSpPr txBox="1">
            <a:spLocks noGrp="1"/>
          </p:cNvSpPr>
          <p:nvPr>
            <p:ph type="title" idx="2"/>
          </p:nvPr>
        </p:nvSpPr>
        <p:spPr>
          <a:xfrm>
            <a:off x="5538251" y="1449700"/>
            <a:ext cx="2867100" cy="760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700" b="1">
                <a:solidFill>
                  <a:schemeClr val="dk2"/>
                </a:solidFill>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1" name="Google Shape;131;p23"/>
          <p:cNvSpPr txBox="1">
            <a:spLocks noGrp="1"/>
          </p:cNvSpPr>
          <p:nvPr>
            <p:ph type="subTitle" idx="3"/>
          </p:nvPr>
        </p:nvSpPr>
        <p:spPr>
          <a:xfrm>
            <a:off x="5538243" y="2345575"/>
            <a:ext cx="2867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rgbClr val="000000"/>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2" name="Google Shape;132;p23"/>
          <p:cNvSpPr txBox="1">
            <a:spLocks noGrp="1"/>
          </p:cNvSpPr>
          <p:nvPr>
            <p:ph type="title" idx="4"/>
          </p:nvPr>
        </p:nvSpPr>
        <p:spPr>
          <a:xfrm>
            <a:off x="1653075" y="3187950"/>
            <a:ext cx="2867100" cy="760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700" b="1">
                <a:solidFill>
                  <a:schemeClr val="dk2"/>
                </a:solidFill>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3" name="Google Shape;133;p23"/>
          <p:cNvSpPr txBox="1">
            <a:spLocks noGrp="1"/>
          </p:cNvSpPr>
          <p:nvPr>
            <p:ph type="subTitle" idx="5"/>
          </p:nvPr>
        </p:nvSpPr>
        <p:spPr>
          <a:xfrm>
            <a:off x="1653063" y="4083775"/>
            <a:ext cx="2867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rgbClr val="000000"/>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4" name="Google Shape;134;p23"/>
          <p:cNvSpPr txBox="1">
            <a:spLocks noGrp="1"/>
          </p:cNvSpPr>
          <p:nvPr>
            <p:ph type="title" idx="6"/>
          </p:nvPr>
        </p:nvSpPr>
        <p:spPr>
          <a:xfrm>
            <a:off x="5538252" y="3187950"/>
            <a:ext cx="2867100" cy="760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700" b="1">
                <a:solidFill>
                  <a:schemeClr val="dk2"/>
                </a:solidFill>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5" name="Google Shape;135;p23"/>
          <p:cNvSpPr txBox="1">
            <a:spLocks noGrp="1"/>
          </p:cNvSpPr>
          <p:nvPr>
            <p:ph type="subTitle" idx="7"/>
          </p:nvPr>
        </p:nvSpPr>
        <p:spPr>
          <a:xfrm>
            <a:off x="5538243" y="4083775"/>
            <a:ext cx="2867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rgbClr val="000000"/>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6" name="Google Shape;136;p23"/>
          <p:cNvSpPr txBox="1">
            <a:spLocks noGrp="1"/>
          </p:cNvSpPr>
          <p:nvPr>
            <p:ph type="title" idx="8"/>
          </p:nvPr>
        </p:nvSpPr>
        <p:spPr>
          <a:xfrm>
            <a:off x="720000" y="532925"/>
            <a:ext cx="77040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3">
  <p:cSld name="BLANK_1_1_1_1_2_1_1">
    <p:bg>
      <p:bgPr>
        <a:solidFill>
          <a:schemeClr val="dk2"/>
        </a:solidFill>
        <a:effectLst/>
      </p:bgPr>
    </p:bg>
    <p:spTree>
      <p:nvGrpSpPr>
        <p:cNvPr id="1" name="Shape 147"/>
        <p:cNvGrpSpPr/>
        <p:nvPr/>
      </p:nvGrpSpPr>
      <p:grpSpPr>
        <a:xfrm>
          <a:off x="0" y="0"/>
          <a:ext cx="0" cy="0"/>
          <a:chOff x="0" y="0"/>
          <a:chExt cx="0" cy="0"/>
        </a:xfrm>
      </p:grpSpPr>
      <p:sp>
        <p:nvSpPr>
          <p:cNvPr id="148" name="Google Shape;148;p26"/>
          <p:cNvSpPr/>
          <p:nvPr/>
        </p:nvSpPr>
        <p:spPr>
          <a:xfrm rot="5400071">
            <a:off x="-157036" y="-350253"/>
            <a:ext cx="5197230" cy="6000750"/>
          </a:xfrm>
          <a:prstGeom prst="flowChartDocumen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6"/>
          <p:cNvSpPr/>
          <p:nvPr/>
        </p:nvSpPr>
        <p:spPr>
          <a:xfrm rot="-5399929">
            <a:off x="4319714" y="-437227"/>
            <a:ext cx="5197230" cy="6000750"/>
          </a:xfrm>
          <a:prstGeom prst="flowChartDocumen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6"/>
          <p:cNvSpPr/>
          <p:nvPr/>
        </p:nvSpPr>
        <p:spPr>
          <a:xfrm rot="-5399929">
            <a:off x="4564180" y="217369"/>
            <a:ext cx="5197230" cy="4686282"/>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6"/>
          <p:cNvSpPr/>
          <p:nvPr/>
        </p:nvSpPr>
        <p:spPr>
          <a:xfrm rot="5400069">
            <a:off x="-257989" y="-370647"/>
            <a:ext cx="5387688" cy="5671782"/>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6"/>
          <p:cNvSpPr txBox="1">
            <a:spLocks noGrp="1"/>
          </p:cNvSpPr>
          <p:nvPr>
            <p:ph type="title"/>
          </p:nvPr>
        </p:nvSpPr>
        <p:spPr>
          <a:xfrm>
            <a:off x="720000" y="532925"/>
            <a:ext cx="77040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p:cSld name="BLANK_1_1_1_1_1">
    <p:bg>
      <p:bgPr>
        <a:solidFill>
          <a:schemeClr val="dk2"/>
        </a:solidFill>
        <a:effectLst/>
      </p:bgPr>
    </p:bg>
    <p:spTree>
      <p:nvGrpSpPr>
        <p:cNvPr id="1" name="Shape 153"/>
        <p:cNvGrpSpPr/>
        <p:nvPr/>
      </p:nvGrpSpPr>
      <p:grpSpPr>
        <a:xfrm>
          <a:off x="0" y="0"/>
          <a:ext cx="0" cy="0"/>
          <a:chOff x="0" y="0"/>
          <a:chExt cx="0" cy="0"/>
        </a:xfrm>
      </p:grpSpPr>
      <p:sp>
        <p:nvSpPr>
          <p:cNvPr id="154" name="Google Shape;154;p27"/>
          <p:cNvSpPr/>
          <p:nvPr/>
        </p:nvSpPr>
        <p:spPr>
          <a:xfrm rot="5399967" flipH="1">
            <a:off x="30283" y="-856842"/>
            <a:ext cx="5694570" cy="7068114"/>
          </a:xfrm>
          <a:prstGeom prst="flowChartDocumen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55" name="Google Shape;155;p27"/>
          <p:cNvSpPr/>
          <p:nvPr/>
        </p:nvSpPr>
        <p:spPr>
          <a:xfrm rot="-5400032" flipH="1">
            <a:off x="3601466" y="-867066"/>
            <a:ext cx="5714982" cy="7068114"/>
          </a:xfrm>
          <a:prstGeom prst="flowChartDocumen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56" name="Google Shape;156;p27"/>
          <p:cNvSpPr/>
          <p:nvPr/>
        </p:nvSpPr>
        <p:spPr>
          <a:xfrm rot="-5400021" flipH="1">
            <a:off x="1329088" y="-347286"/>
            <a:ext cx="8839206" cy="7171578"/>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57" name="Google Shape;157;p27"/>
          <p:cNvSpPr/>
          <p:nvPr/>
        </p:nvSpPr>
        <p:spPr>
          <a:xfrm rot="5399978" flipH="1">
            <a:off x="-294226" y="-1848107"/>
            <a:ext cx="8324802" cy="7068114"/>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58" name="Google Shape;158;p27"/>
          <p:cNvSpPr txBox="1">
            <a:spLocks noGrp="1"/>
          </p:cNvSpPr>
          <p:nvPr>
            <p:ph type="title"/>
          </p:nvPr>
        </p:nvSpPr>
        <p:spPr>
          <a:xfrm>
            <a:off x="720000" y="16828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700" b="1">
                <a:solidFill>
                  <a:schemeClr val="dk2"/>
                </a:solidFill>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9" name="Google Shape;159;p27"/>
          <p:cNvSpPr txBox="1">
            <a:spLocks noGrp="1"/>
          </p:cNvSpPr>
          <p:nvPr>
            <p:ph type="subTitle" idx="1"/>
          </p:nvPr>
        </p:nvSpPr>
        <p:spPr>
          <a:xfrm>
            <a:off x="720000" y="2269375"/>
            <a:ext cx="2305500" cy="4848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1400"/>
              <a:buNone/>
              <a:defRPr sz="1600">
                <a:solidFill>
                  <a:srgbClr val="000000"/>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0" name="Google Shape;160;p27"/>
          <p:cNvSpPr txBox="1">
            <a:spLocks noGrp="1"/>
          </p:cNvSpPr>
          <p:nvPr>
            <p:ph type="title" idx="2"/>
          </p:nvPr>
        </p:nvSpPr>
        <p:spPr>
          <a:xfrm>
            <a:off x="3419269" y="16828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700" b="1">
                <a:solidFill>
                  <a:schemeClr val="dk2"/>
                </a:solidFill>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1" name="Google Shape;161;p27"/>
          <p:cNvSpPr txBox="1">
            <a:spLocks noGrp="1"/>
          </p:cNvSpPr>
          <p:nvPr>
            <p:ph type="subTitle" idx="3"/>
          </p:nvPr>
        </p:nvSpPr>
        <p:spPr>
          <a:xfrm>
            <a:off x="3419269" y="2269375"/>
            <a:ext cx="2305500" cy="4848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1400"/>
              <a:buNone/>
              <a:defRPr sz="1600">
                <a:solidFill>
                  <a:srgbClr val="000000"/>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2" name="Google Shape;162;p27"/>
          <p:cNvSpPr txBox="1">
            <a:spLocks noGrp="1"/>
          </p:cNvSpPr>
          <p:nvPr>
            <p:ph type="title" idx="4"/>
          </p:nvPr>
        </p:nvSpPr>
        <p:spPr>
          <a:xfrm>
            <a:off x="720000" y="31162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700" b="1">
                <a:solidFill>
                  <a:schemeClr val="dk2"/>
                </a:solidFill>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3" name="Google Shape;163;p27"/>
          <p:cNvSpPr txBox="1">
            <a:spLocks noGrp="1"/>
          </p:cNvSpPr>
          <p:nvPr>
            <p:ph type="subTitle" idx="5"/>
          </p:nvPr>
        </p:nvSpPr>
        <p:spPr>
          <a:xfrm>
            <a:off x="720000" y="37027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rgbClr val="000000"/>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4" name="Google Shape;164;p27"/>
          <p:cNvSpPr txBox="1">
            <a:spLocks noGrp="1"/>
          </p:cNvSpPr>
          <p:nvPr>
            <p:ph type="title" idx="6"/>
          </p:nvPr>
        </p:nvSpPr>
        <p:spPr>
          <a:xfrm>
            <a:off x="3419269" y="31162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700" b="1">
                <a:solidFill>
                  <a:schemeClr val="dk2"/>
                </a:solidFill>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5" name="Google Shape;165;p27"/>
          <p:cNvSpPr txBox="1">
            <a:spLocks noGrp="1"/>
          </p:cNvSpPr>
          <p:nvPr>
            <p:ph type="subTitle" idx="7"/>
          </p:nvPr>
        </p:nvSpPr>
        <p:spPr>
          <a:xfrm>
            <a:off x="3419269" y="37027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rgbClr val="000000"/>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6" name="Google Shape;166;p27"/>
          <p:cNvSpPr txBox="1">
            <a:spLocks noGrp="1"/>
          </p:cNvSpPr>
          <p:nvPr>
            <p:ph type="title" idx="8"/>
          </p:nvPr>
        </p:nvSpPr>
        <p:spPr>
          <a:xfrm>
            <a:off x="6118545" y="16828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700" b="1">
                <a:solidFill>
                  <a:schemeClr val="dk2"/>
                </a:solidFill>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7" name="Google Shape;167;p27"/>
          <p:cNvSpPr txBox="1">
            <a:spLocks noGrp="1"/>
          </p:cNvSpPr>
          <p:nvPr>
            <p:ph type="subTitle" idx="9"/>
          </p:nvPr>
        </p:nvSpPr>
        <p:spPr>
          <a:xfrm>
            <a:off x="6118545" y="22693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rgbClr val="000000"/>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8" name="Google Shape;168;p27"/>
          <p:cNvSpPr txBox="1">
            <a:spLocks noGrp="1"/>
          </p:cNvSpPr>
          <p:nvPr>
            <p:ph type="title" idx="13"/>
          </p:nvPr>
        </p:nvSpPr>
        <p:spPr>
          <a:xfrm>
            <a:off x="6118545" y="31162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700" b="1">
                <a:solidFill>
                  <a:schemeClr val="dk2"/>
                </a:solidFill>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9" name="Google Shape;169;p27"/>
          <p:cNvSpPr txBox="1">
            <a:spLocks noGrp="1"/>
          </p:cNvSpPr>
          <p:nvPr>
            <p:ph type="subTitle" idx="14"/>
          </p:nvPr>
        </p:nvSpPr>
        <p:spPr>
          <a:xfrm>
            <a:off x="6118545" y="37027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rgbClr val="000000"/>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0" name="Google Shape;170;p27"/>
          <p:cNvSpPr txBox="1">
            <a:spLocks noGrp="1"/>
          </p:cNvSpPr>
          <p:nvPr>
            <p:ph type="title" idx="15"/>
          </p:nvPr>
        </p:nvSpPr>
        <p:spPr>
          <a:xfrm>
            <a:off x="720000" y="532925"/>
            <a:ext cx="77040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Montserrat ExtraBold"/>
              <a:buNone/>
              <a:defRPr sz="3500">
                <a:solidFill>
                  <a:schemeClr val="dk1"/>
                </a:solidFill>
                <a:latin typeface="Montserrat ExtraBold"/>
                <a:ea typeface="Montserrat ExtraBold"/>
                <a:cs typeface="Montserrat ExtraBold"/>
                <a:sym typeface="Montserrat ExtraBold"/>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2"/>
              </a:buClr>
              <a:buSzPts val="1400"/>
              <a:buFont typeface="Poppins"/>
              <a:buChar char="●"/>
              <a:defRPr>
                <a:solidFill>
                  <a:schemeClr val="dk2"/>
                </a:solidFill>
                <a:latin typeface="Poppins"/>
                <a:ea typeface="Poppins"/>
                <a:cs typeface="Poppins"/>
                <a:sym typeface="Poppins"/>
              </a:defRPr>
            </a:lvl1pPr>
            <a:lvl2pPr marL="914400" lvl="1"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2pPr>
            <a:lvl3pPr marL="1371600" lvl="2"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3pPr>
            <a:lvl4pPr marL="1828800" lvl="3"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4pPr>
            <a:lvl5pPr marL="2286000" lvl="4"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5pPr>
            <a:lvl6pPr marL="2743200" lvl="5"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6pPr>
            <a:lvl7pPr marL="3200400" lvl="6"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7pPr>
            <a:lvl8pPr marL="3657600" lvl="7"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8pPr>
            <a:lvl9pPr marL="4114800" lvl="8" indent="-317500">
              <a:lnSpc>
                <a:spcPct val="115000"/>
              </a:lnSpc>
              <a:spcBef>
                <a:spcPts val="1600"/>
              </a:spcBef>
              <a:spcAft>
                <a:spcPts val="1600"/>
              </a:spcAft>
              <a:buClr>
                <a:schemeClr val="dk2"/>
              </a:buClr>
              <a:buSzPts val="1400"/>
              <a:buFont typeface="Poppins"/>
              <a:buChar char="■"/>
              <a:defRPr>
                <a:solidFill>
                  <a:schemeClr val="dk2"/>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8" r:id="rId4"/>
    <p:sldLayoutId id="2147483659" r:id="rId5"/>
    <p:sldLayoutId id="2147483666" r:id="rId6"/>
    <p:sldLayoutId id="2147483669" r:id="rId7"/>
    <p:sldLayoutId id="2147483672" r:id="rId8"/>
    <p:sldLayoutId id="2147483673" r:id="rId9"/>
    <p:sldLayoutId id="2147483675" r:id="rId10"/>
    <p:sldLayoutId id="2147483676" r:id="rId11"/>
    <p:sldLayoutId id="2147483679" r:id="rId12"/>
    <p:sldLayoutId id="2147483680"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8" Type="http://schemas.openxmlformats.org/officeDocument/2006/relationships/image" Target="../media/image11.png"/><Relationship Id="rId13" Type="http://schemas.microsoft.com/office/2007/relationships/hdphoto" Target="../media/hdphoto5.wdp"/><Relationship Id="rId3" Type="http://schemas.openxmlformats.org/officeDocument/2006/relationships/hyperlink" Target="https://en.wikipedia.org/wiki/K-nearest_neighbors_algorithm" TargetMode="External"/><Relationship Id="rId7" Type="http://schemas.microsoft.com/office/2007/relationships/hdphoto" Target="../media/hdphoto2.wdp"/><Relationship Id="rId12"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10.png"/><Relationship Id="rId11" Type="http://schemas.microsoft.com/office/2007/relationships/hdphoto" Target="../media/hdphoto4.wdp"/><Relationship Id="rId5" Type="http://schemas.microsoft.com/office/2007/relationships/hdphoto" Target="../media/hdphoto1.wdp"/><Relationship Id="rId10" Type="http://schemas.openxmlformats.org/officeDocument/2006/relationships/image" Target="../media/image12.png"/><Relationship Id="rId4" Type="http://schemas.openxmlformats.org/officeDocument/2006/relationships/image" Target="../media/image9.png"/><Relationship Id="rId9" Type="http://schemas.microsoft.com/office/2007/relationships/hdphoto" Target="../media/hdphoto3.wdp"/></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c/nyc-taxi-trip-duration/data"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5"/>
        <p:cNvGrpSpPr/>
        <p:nvPr/>
      </p:nvGrpSpPr>
      <p:grpSpPr>
        <a:xfrm>
          <a:off x="0" y="0"/>
          <a:ext cx="0" cy="0"/>
          <a:chOff x="0" y="0"/>
          <a:chExt cx="0" cy="0"/>
        </a:xfrm>
      </p:grpSpPr>
      <p:sp>
        <p:nvSpPr>
          <p:cNvPr id="226" name="Google Shape;226;p38"/>
          <p:cNvSpPr/>
          <p:nvPr/>
        </p:nvSpPr>
        <p:spPr>
          <a:xfrm>
            <a:off x="408269" y="2938934"/>
            <a:ext cx="3886500" cy="426600"/>
          </a:xfrm>
          <a:prstGeom prst="roundRect">
            <a:avLst>
              <a:gd name="adj" fmla="val 16667"/>
            </a:avLst>
          </a:prstGeom>
          <a:solidFill>
            <a:srgbClr val="F3A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 name="Google Shape;227;p38"/>
          <p:cNvSpPr txBox="1">
            <a:spLocks noGrp="1"/>
          </p:cNvSpPr>
          <p:nvPr>
            <p:ph type="ctrTitle"/>
          </p:nvPr>
        </p:nvSpPr>
        <p:spPr>
          <a:xfrm>
            <a:off x="333841" y="1838475"/>
            <a:ext cx="5142047" cy="1250100"/>
          </a:xfrm>
          <a:prstGeom prst="rect">
            <a:avLst/>
          </a:prstGeom>
        </p:spPr>
        <p:txBody>
          <a:bodyPr spcFirstLastPara="1" wrap="square" lIns="91425" tIns="91425" rIns="91425" bIns="91425" anchor="ctr" anchorCtr="0">
            <a:noAutofit/>
          </a:bodyPr>
          <a:lstStyle/>
          <a:p>
            <a:r>
              <a:rPr lang="en-US" b="1" dirty="0"/>
              <a:t>Bank Marketing</a:t>
            </a:r>
          </a:p>
        </p:txBody>
      </p:sp>
      <p:sp>
        <p:nvSpPr>
          <p:cNvPr id="228" name="Google Shape;228;p38"/>
          <p:cNvSpPr txBox="1">
            <a:spLocks noGrp="1"/>
          </p:cNvSpPr>
          <p:nvPr>
            <p:ph type="subTitle" idx="1"/>
          </p:nvPr>
        </p:nvSpPr>
        <p:spPr>
          <a:xfrm>
            <a:off x="408269" y="3514479"/>
            <a:ext cx="2879400" cy="467700"/>
          </a:xfrm>
          <a:prstGeom prst="rect">
            <a:avLst/>
          </a:prstGeom>
        </p:spPr>
        <p:txBody>
          <a:bodyPr spcFirstLastPara="1" wrap="square" lIns="91425" tIns="91425" rIns="91425" bIns="91425" anchor="ctr" anchorCtr="0">
            <a:noAutofit/>
          </a:bodyPr>
          <a:lstStyle/>
          <a:p>
            <a:pPr marL="0" lvl="0" indent="0"/>
            <a:r>
              <a:rPr lang="en" dirty="0">
                <a:solidFill>
                  <a:schemeClr val="bg1"/>
                </a:solidFill>
                <a:latin typeface="Montserrat Medium"/>
                <a:ea typeface="Montserrat Medium"/>
                <a:cs typeface="Montserrat Medium"/>
                <a:sym typeface="Montserrat Medium"/>
              </a:rPr>
              <a:t>December 19</a:t>
            </a:r>
            <a:endParaRPr dirty="0">
              <a:solidFill>
                <a:schemeClr val="bg1"/>
              </a:solidFill>
            </a:endParaRPr>
          </a:p>
        </p:txBody>
      </p:sp>
      <p:sp>
        <p:nvSpPr>
          <p:cNvPr id="229" name="Google Shape;229;p38"/>
          <p:cNvSpPr txBox="1">
            <a:spLocks noGrp="1"/>
          </p:cNvSpPr>
          <p:nvPr>
            <p:ph type="ctrTitle"/>
          </p:nvPr>
        </p:nvSpPr>
        <p:spPr>
          <a:xfrm>
            <a:off x="408269" y="2991584"/>
            <a:ext cx="3531600" cy="321300"/>
          </a:xfrm>
          <a:prstGeom prst="rect">
            <a:avLst/>
          </a:prstGeom>
        </p:spPr>
        <p:txBody>
          <a:bodyPr spcFirstLastPara="1" wrap="square" lIns="91425" tIns="91425" rIns="91425" bIns="91425" anchor="ctr" anchorCtr="0">
            <a:noAutofit/>
          </a:bodyPr>
          <a:lstStyle/>
          <a:p>
            <a:pPr lvl="0"/>
            <a:r>
              <a:rPr lang="en-US" sz="1600" b="1" dirty="0">
                <a:solidFill>
                  <a:schemeClr val="tx1"/>
                </a:solidFill>
              </a:rPr>
              <a:t>Classification</a:t>
            </a:r>
            <a:endParaRPr sz="1600" dirty="0">
              <a:solidFill>
                <a:schemeClr val="tx1"/>
              </a:solidFill>
              <a:latin typeface="Montserrat Medium"/>
              <a:ea typeface="Montserrat Medium"/>
              <a:cs typeface="Montserrat Medium"/>
              <a:sym typeface="Montserrat Medium"/>
            </a:endParaRPr>
          </a:p>
        </p:txBody>
      </p:sp>
      <p:grpSp>
        <p:nvGrpSpPr>
          <p:cNvPr id="230" name="Google Shape;230;p38"/>
          <p:cNvGrpSpPr/>
          <p:nvPr/>
        </p:nvGrpSpPr>
        <p:grpSpPr>
          <a:xfrm>
            <a:off x="5200643" y="793126"/>
            <a:ext cx="3313719" cy="3759286"/>
            <a:chOff x="5200643" y="793126"/>
            <a:chExt cx="3313719" cy="3759286"/>
          </a:xfrm>
        </p:grpSpPr>
        <p:sp>
          <p:nvSpPr>
            <p:cNvPr id="231" name="Google Shape;231;p38"/>
            <p:cNvSpPr/>
            <p:nvPr/>
          </p:nvSpPr>
          <p:spPr>
            <a:xfrm flipH="1">
              <a:off x="8161205" y="4426483"/>
              <a:ext cx="352217" cy="59039"/>
            </a:xfrm>
            <a:custGeom>
              <a:avLst/>
              <a:gdLst/>
              <a:ahLst/>
              <a:cxnLst/>
              <a:rect l="l" t="t" r="r" b="b"/>
              <a:pathLst>
                <a:path w="12743" h="2136" extrusionOk="0">
                  <a:moveTo>
                    <a:pt x="67" y="1"/>
                  </a:moveTo>
                  <a:lnTo>
                    <a:pt x="0" y="1602"/>
                  </a:lnTo>
                  <a:lnTo>
                    <a:pt x="12676" y="2136"/>
                  </a:lnTo>
                  <a:lnTo>
                    <a:pt x="12742" y="534"/>
                  </a:lnTo>
                  <a:lnTo>
                    <a:pt x="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8"/>
            <p:cNvSpPr/>
            <p:nvPr/>
          </p:nvSpPr>
          <p:spPr>
            <a:xfrm flipH="1">
              <a:off x="6190885" y="793126"/>
              <a:ext cx="1092607" cy="559337"/>
            </a:xfrm>
            <a:custGeom>
              <a:avLst/>
              <a:gdLst/>
              <a:ahLst/>
              <a:cxnLst/>
              <a:rect l="l" t="t" r="r" b="b"/>
              <a:pathLst>
                <a:path w="30756" h="15746" extrusionOk="0">
                  <a:moveTo>
                    <a:pt x="30755" y="1"/>
                  </a:moveTo>
                  <a:lnTo>
                    <a:pt x="26119" y="501"/>
                  </a:lnTo>
                  <a:lnTo>
                    <a:pt x="26819" y="1502"/>
                  </a:lnTo>
                  <a:lnTo>
                    <a:pt x="19814" y="9274"/>
                  </a:lnTo>
                  <a:lnTo>
                    <a:pt x="9307" y="7206"/>
                  </a:lnTo>
                  <a:lnTo>
                    <a:pt x="0" y="14578"/>
                  </a:lnTo>
                  <a:lnTo>
                    <a:pt x="1434" y="15745"/>
                  </a:lnTo>
                  <a:lnTo>
                    <a:pt x="9640" y="8740"/>
                  </a:lnTo>
                  <a:lnTo>
                    <a:pt x="20148" y="10842"/>
                  </a:lnTo>
                  <a:lnTo>
                    <a:pt x="28154" y="3303"/>
                  </a:lnTo>
                  <a:lnTo>
                    <a:pt x="28887" y="4270"/>
                  </a:lnTo>
                  <a:lnTo>
                    <a:pt x="307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3" name="Google Shape;233;p38"/>
            <p:cNvGrpSpPr/>
            <p:nvPr/>
          </p:nvGrpSpPr>
          <p:grpSpPr>
            <a:xfrm>
              <a:off x="5533506" y="2488418"/>
              <a:ext cx="2753127" cy="2001695"/>
              <a:chOff x="5533506" y="2488418"/>
              <a:chExt cx="2753127" cy="2001695"/>
            </a:xfrm>
          </p:grpSpPr>
          <p:sp>
            <p:nvSpPr>
              <p:cNvPr id="234" name="Google Shape;234;p38"/>
              <p:cNvSpPr/>
              <p:nvPr/>
            </p:nvSpPr>
            <p:spPr>
              <a:xfrm flipH="1">
                <a:off x="6527433" y="2488418"/>
                <a:ext cx="760663" cy="2001644"/>
              </a:xfrm>
              <a:custGeom>
                <a:avLst/>
                <a:gdLst/>
                <a:ahLst/>
                <a:cxnLst/>
                <a:rect l="l" t="t" r="r" b="b"/>
                <a:pathLst>
                  <a:path w="27521" h="72420" extrusionOk="0">
                    <a:moveTo>
                      <a:pt x="1" y="1"/>
                    </a:moveTo>
                    <a:lnTo>
                      <a:pt x="1" y="72419"/>
                    </a:lnTo>
                    <a:lnTo>
                      <a:pt x="27520" y="72419"/>
                    </a:lnTo>
                    <a:lnTo>
                      <a:pt x="275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8"/>
              <p:cNvSpPr/>
              <p:nvPr/>
            </p:nvSpPr>
            <p:spPr>
              <a:xfrm flipH="1">
                <a:off x="6524662" y="2488418"/>
                <a:ext cx="567962" cy="2001644"/>
              </a:xfrm>
              <a:custGeom>
                <a:avLst/>
                <a:gdLst/>
                <a:ahLst/>
                <a:cxnLst/>
                <a:rect l="l" t="t" r="r" b="b"/>
                <a:pathLst>
                  <a:path w="20549" h="72420" extrusionOk="0">
                    <a:moveTo>
                      <a:pt x="0" y="1"/>
                    </a:moveTo>
                    <a:lnTo>
                      <a:pt x="0" y="72419"/>
                    </a:lnTo>
                    <a:lnTo>
                      <a:pt x="20548" y="72419"/>
                    </a:lnTo>
                    <a:lnTo>
                      <a:pt x="205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8"/>
              <p:cNvSpPr/>
              <p:nvPr/>
            </p:nvSpPr>
            <p:spPr>
              <a:xfrm flipH="1">
                <a:off x="5533513" y="3170722"/>
                <a:ext cx="760663" cy="1319366"/>
              </a:xfrm>
              <a:custGeom>
                <a:avLst/>
                <a:gdLst/>
                <a:ahLst/>
                <a:cxnLst/>
                <a:rect l="l" t="t" r="r" b="b"/>
                <a:pathLst>
                  <a:path w="27521" h="47735" extrusionOk="0">
                    <a:moveTo>
                      <a:pt x="1" y="0"/>
                    </a:moveTo>
                    <a:lnTo>
                      <a:pt x="1" y="47734"/>
                    </a:lnTo>
                    <a:lnTo>
                      <a:pt x="27520" y="47734"/>
                    </a:lnTo>
                    <a:lnTo>
                      <a:pt x="275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8"/>
              <p:cNvSpPr/>
              <p:nvPr/>
            </p:nvSpPr>
            <p:spPr>
              <a:xfrm flipH="1">
                <a:off x="5533506" y="3167958"/>
                <a:ext cx="567049" cy="1322130"/>
              </a:xfrm>
              <a:custGeom>
                <a:avLst/>
                <a:gdLst/>
                <a:ahLst/>
                <a:cxnLst/>
                <a:rect l="l" t="t" r="r" b="b"/>
                <a:pathLst>
                  <a:path w="20516" h="47835" extrusionOk="0">
                    <a:moveTo>
                      <a:pt x="1" y="0"/>
                    </a:moveTo>
                    <a:lnTo>
                      <a:pt x="1" y="47834"/>
                    </a:lnTo>
                    <a:lnTo>
                      <a:pt x="20515" y="47834"/>
                    </a:lnTo>
                    <a:lnTo>
                      <a:pt x="205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8"/>
              <p:cNvSpPr/>
              <p:nvPr/>
            </p:nvSpPr>
            <p:spPr>
              <a:xfrm flipH="1">
                <a:off x="7525969" y="2845256"/>
                <a:ext cx="760663" cy="1644819"/>
              </a:xfrm>
              <a:custGeom>
                <a:avLst/>
                <a:gdLst/>
                <a:ahLst/>
                <a:cxnLst/>
                <a:rect l="l" t="t" r="r" b="b"/>
                <a:pathLst>
                  <a:path w="27521" h="59510" extrusionOk="0">
                    <a:moveTo>
                      <a:pt x="1" y="0"/>
                    </a:moveTo>
                    <a:lnTo>
                      <a:pt x="1" y="59509"/>
                    </a:lnTo>
                    <a:lnTo>
                      <a:pt x="27521" y="59509"/>
                    </a:lnTo>
                    <a:lnTo>
                      <a:pt x="275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8"/>
              <p:cNvSpPr/>
              <p:nvPr/>
            </p:nvSpPr>
            <p:spPr>
              <a:xfrm flipH="1">
                <a:off x="7525949" y="2841552"/>
                <a:ext cx="567062" cy="1648560"/>
              </a:xfrm>
              <a:custGeom>
                <a:avLst/>
                <a:gdLst/>
                <a:ahLst/>
                <a:cxnLst/>
                <a:rect l="l" t="t" r="r" b="b"/>
                <a:pathLst>
                  <a:path w="20516" h="59644" extrusionOk="0">
                    <a:moveTo>
                      <a:pt x="1" y="1"/>
                    </a:moveTo>
                    <a:lnTo>
                      <a:pt x="1" y="59643"/>
                    </a:lnTo>
                    <a:lnTo>
                      <a:pt x="20516" y="59643"/>
                    </a:lnTo>
                    <a:lnTo>
                      <a:pt x="205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 name="Google Shape;240;p38"/>
            <p:cNvGrpSpPr/>
            <p:nvPr/>
          </p:nvGrpSpPr>
          <p:grpSpPr>
            <a:xfrm>
              <a:off x="5397634" y="1247552"/>
              <a:ext cx="543069" cy="551861"/>
              <a:chOff x="5294709" y="1524927"/>
              <a:chExt cx="543069" cy="551861"/>
            </a:xfrm>
          </p:grpSpPr>
          <p:sp>
            <p:nvSpPr>
              <p:cNvPr id="241" name="Google Shape;241;p38"/>
              <p:cNvSpPr/>
              <p:nvPr/>
            </p:nvSpPr>
            <p:spPr>
              <a:xfrm flipH="1">
                <a:off x="5576835" y="1524927"/>
                <a:ext cx="260943" cy="223630"/>
              </a:xfrm>
              <a:custGeom>
                <a:avLst/>
                <a:gdLst/>
                <a:ahLst/>
                <a:cxnLst/>
                <a:rect l="l" t="t" r="r" b="b"/>
                <a:pathLst>
                  <a:path w="9441" h="8091" extrusionOk="0">
                    <a:moveTo>
                      <a:pt x="5377" y="2010"/>
                    </a:moveTo>
                    <a:cubicBezTo>
                      <a:pt x="6415" y="2010"/>
                      <a:pt x="7417" y="2817"/>
                      <a:pt x="7439" y="4037"/>
                    </a:cubicBezTo>
                    <a:cubicBezTo>
                      <a:pt x="7406" y="5171"/>
                      <a:pt x="6505" y="6072"/>
                      <a:pt x="5404" y="6072"/>
                    </a:cubicBezTo>
                    <a:cubicBezTo>
                      <a:pt x="3603" y="6072"/>
                      <a:pt x="2702" y="3903"/>
                      <a:pt x="3970" y="2602"/>
                    </a:cubicBezTo>
                    <a:cubicBezTo>
                      <a:pt x="4379" y="2193"/>
                      <a:pt x="4882" y="2010"/>
                      <a:pt x="5377" y="2010"/>
                    </a:cubicBezTo>
                    <a:close/>
                    <a:moveTo>
                      <a:pt x="5404" y="0"/>
                    </a:moveTo>
                    <a:cubicBezTo>
                      <a:pt x="1802" y="0"/>
                      <a:pt x="0" y="4370"/>
                      <a:pt x="2536" y="6905"/>
                    </a:cubicBezTo>
                    <a:cubicBezTo>
                      <a:pt x="3365" y="7724"/>
                      <a:pt x="4378" y="8090"/>
                      <a:pt x="5370" y="8090"/>
                    </a:cubicBezTo>
                    <a:cubicBezTo>
                      <a:pt x="7452" y="8090"/>
                      <a:pt x="9441" y="6477"/>
                      <a:pt x="9441" y="4037"/>
                    </a:cubicBezTo>
                    <a:cubicBezTo>
                      <a:pt x="9441" y="1802"/>
                      <a:pt x="7639" y="0"/>
                      <a:pt x="5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8"/>
              <p:cNvSpPr/>
              <p:nvPr/>
            </p:nvSpPr>
            <p:spPr>
              <a:xfrm flipH="1">
                <a:off x="5294709" y="1853157"/>
                <a:ext cx="261855" cy="223630"/>
              </a:xfrm>
              <a:custGeom>
                <a:avLst/>
                <a:gdLst/>
                <a:ahLst/>
                <a:cxnLst/>
                <a:rect l="l" t="t" r="r" b="b"/>
                <a:pathLst>
                  <a:path w="9474" h="8091" extrusionOk="0">
                    <a:moveTo>
                      <a:pt x="5409" y="2010"/>
                    </a:moveTo>
                    <a:cubicBezTo>
                      <a:pt x="6445" y="2010"/>
                      <a:pt x="7439" y="2817"/>
                      <a:pt x="7439" y="4037"/>
                    </a:cubicBezTo>
                    <a:cubicBezTo>
                      <a:pt x="7439" y="5138"/>
                      <a:pt x="6538" y="6038"/>
                      <a:pt x="5438" y="6072"/>
                    </a:cubicBezTo>
                    <a:cubicBezTo>
                      <a:pt x="3636" y="6072"/>
                      <a:pt x="2702" y="3870"/>
                      <a:pt x="4003" y="2603"/>
                    </a:cubicBezTo>
                    <a:cubicBezTo>
                      <a:pt x="4412" y="2193"/>
                      <a:pt x="4915" y="2010"/>
                      <a:pt x="5409" y="2010"/>
                    </a:cubicBezTo>
                    <a:close/>
                    <a:moveTo>
                      <a:pt x="5438" y="1"/>
                    </a:moveTo>
                    <a:cubicBezTo>
                      <a:pt x="1835" y="1"/>
                      <a:pt x="0" y="4337"/>
                      <a:pt x="2569" y="6906"/>
                    </a:cubicBezTo>
                    <a:cubicBezTo>
                      <a:pt x="3387" y="7724"/>
                      <a:pt x="4397" y="8090"/>
                      <a:pt x="5388" y="8090"/>
                    </a:cubicBezTo>
                    <a:cubicBezTo>
                      <a:pt x="7470" y="8090"/>
                      <a:pt x="9474" y="6477"/>
                      <a:pt x="9474" y="4037"/>
                    </a:cubicBezTo>
                    <a:cubicBezTo>
                      <a:pt x="9474" y="1802"/>
                      <a:pt x="7673" y="1"/>
                      <a:pt x="54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8"/>
              <p:cNvSpPr/>
              <p:nvPr/>
            </p:nvSpPr>
            <p:spPr>
              <a:xfrm flipH="1">
                <a:off x="5387825" y="1524927"/>
                <a:ext cx="332869" cy="551390"/>
              </a:xfrm>
              <a:custGeom>
                <a:avLst/>
                <a:gdLst/>
                <a:ahLst/>
                <a:cxnLst/>
                <a:rect l="l" t="t" r="r" b="b"/>
                <a:pathLst>
                  <a:path w="12043" h="19949" extrusionOk="0">
                    <a:moveTo>
                      <a:pt x="9341" y="0"/>
                    </a:moveTo>
                    <a:lnTo>
                      <a:pt x="1" y="19948"/>
                    </a:lnTo>
                    <a:lnTo>
                      <a:pt x="2669" y="19948"/>
                    </a:lnTo>
                    <a:lnTo>
                      <a:pt x="120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 name="Google Shape;244;p38"/>
            <p:cNvGrpSpPr/>
            <p:nvPr/>
          </p:nvGrpSpPr>
          <p:grpSpPr>
            <a:xfrm>
              <a:off x="7631397" y="1329903"/>
              <a:ext cx="638038" cy="554126"/>
              <a:chOff x="7631397" y="1329903"/>
              <a:chExt cx="638038" cy="554126"/>
            </a:xfrm>
          </p:grpSpPr>
          <p:sp>
            <p:nvSpPr>
              <p:cNvPr id="245" name="Google Shape;245;p38"/>
              <p:cNvSpPr/>
              <p:nvPr/>
            </p:nvSpPr>
            <p:spPr>
              <a:xfrm flipH="1">
                <a:off x="7808400" y="1329903"/>
                <a:ext cx="166914" cy="118020"/>
              </a:xfrm>
              <a:custGeom>
                <a:avLst/>
                <a:gdLst/>
                <a:ahLst/>
                <a:cxnLst/>
                <a:rect l="l" t="t" r="r" b="b"/>
                <a:pathLst>
                  <a:path w="6039" h="4270" extrusionOk="0">
                    <a:moveTo>
                      <a:pt x="1" y="0"/>
                    </a:moveTo>
                    <a:lnTo>
                      <a:pt x="1" y="2502"/>
                    </a:lnTo>
                    <a:cubicBezTo>
                      <a:pt x="1568" y="2602"/>
                      <a:pt x="3069" y="3236"/>
                      <a:pt x="4270" y="4270"/>
                    </a:cubicBezTo>
                    <a:lnTo>
                      <a:pt x="6038" y="2469"/>
                    </a:lnTo>
                    <a:cubicBezTo>
                      <a:pt x="4370" y="1001"/>
                      <a:pt x="2236" y="100"/>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8"/>
              <p:cNvSpPr/>
              <p:nvPr/>
            </p:nvSpPr>
            <p:spPr>
              <a:xfrm flipH="1">
                <a:off x="8009404" y="1624025"/>
                <a:ext cx="260031" cy="260004"/>
              </a:xfrm>
              <a:custGeom>
                <a:avLst/>
                <a:gdLst/>
                <a:ahLst/>
                <a:cxnLst/>
                <a:rect l="l" t="t" r="r" b="b"/>
                <a:pathLst>
                  <a:path w="9408" h="9407" extrusionOk="0">
                    <a:moveTo>
                      <a:pt x="1" y="0"/>
                    </a:moveTo>
                    <a:cubicBezTo>
                      <a:pt x="301" y="5070"/>
                      <a:pt x="4337" y="9107"/>
                      <a:pt x="9407" y="9407"/>
                    </a:cubicBezTo>
                    <a:lnTo>
                      <a:pt x="9407" y="6905"/>
                    </a:lnTo>
                    <a:cubicBezTo>
                      <a:pt x="5738" y="6605"/>
                      <a:pt x="2803" y="3669"/>
                      <a:pt x="25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8"/>
              <p:cNvSpPr/>
              <p:nvPr/>
            </p:nvSpPr>
            <p:spPr>
              <a:xfrm flipH="1">
                <a:off x="8009404" y="1329903"/>
                <a:ext cx="260031" cy="260943"/>
              </a:xfrm>
              <a:custGeom>
                <a:avLst/>
                <a:gdLst/>
                <a:ahLst/>
                <a:cxnLst/>
                <a:rect l="l" t="t" r="r" b="b"/>
                <a:pathLst>
                  <a:path w="9408" h="9441" extrusionOk="0">
                    <a:moveTo>
                      <a:pt x="9407" y="0"/>
                    </a:moveTo>
                    <a:cubicBezTo>
                      <a:pt x="4337" y="334"/>
                      <a:pt x="301" y="4370"/>
                      <a:pt x="1" y="9440"/>
                    </a:cubicBezTo>
                    <a:lnTo>
                      <a:pt x="2502" y="9407"/>
                    </a:lnTo>
                    <a:cubicBezTo>
                      <a:pt x="2803" y="5738"/>
                      <a:pt x="5738" y="2802"/>
                      <a:pt x="9407" y="2502"/>
                    </a:cubicBezTo>
                    <a:lnTo>
                      <a:pt x="94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8"/>
              <p:cNvSpPr/>
              <p:nvPr/>
            </p:nvSpPr>
            <p:spPr>
              <a:xfrm flipH="1">
                <a:off x="8009404" y="1329903"/>
                <a:ext cx="260031" cy="260943"/>
              </a:xfrm>
              <a:custGeom>
                <a:avLst/>
                <a:gdLst/>
                <a:ahLst/>
                <a:cxnLst/>
                <a:rect l="l" t="t" r="r" b="b"/>
                <a:pathLst>
                  <a:path w="9408" h="9441" extrusionOk="0">
                    <a:moveTo>
                      <a:pt x="9407" y="0"/>
                    </a:moveTo>
                    <a:cubicBezTo>
                      <a:pt x="4337" y="334"/>
                      <a:pt x="301" y="4370"/>
                      <a:pt x="1" y="9440"/>
                    </a:cubicBezTo>
                    <a:lnTo>
                      <a:pt x="2502" y="9407"/>
                    </a:lnTo>
                    <a:cubicBezTo>
                      <a:pt x="2803" y="5738"/>
                      <a:pt x="5738" y="2802"/>
                      <a:pt x="9407" y="2502"/>
                    </a:cubicBezTo>
                    <a:lnTo>
                      <a:pt x="94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8"/>
              <p:cNvSpPr/>
              <p:nvPr/>
            </p:nvSpPr>
            <p:spPr>
              <a:xfrm flipH="1">
                <a:off x="7631397" y="1423023"/>
                <a:ext cx="343917" cy="460997"/>
              </a:xfrm>
              <a:custGeom>
                <a:avLst/>
                <a:gdLst/>
                <a:ahLst/>
                <a:cxnLst/>
                <a:rect l="l" t="t" r="r" b="b"/>
                <a:pathLst>
                  <a:path w="12443" h="16679" extrusionOk="0">
                    <a:moveTo>
                      <a:pt x="6906" y="0"/>
                    </a:moveTo>
                    <a:lnTo>
                      <a:pt x="5104" y="1768"/>
                    </a:lnTo>
                    <a:cubicBezTo>
                      <a:pt x="9107" y="6438"/>
                      <a:pt x="6105" y="13677"/>
                      <a:pt x="1" y="14177"/>
                    </a:cubicBezTo>
                    <a:lnTo>
                      <a:pt x="1" y="16679"/>
                    </a:lnTo>
                    <a:cubicBezTo>
                      <a:pt x="8340" y="16145"/>
                      <a:pt x="12443" y="6271"/>
                      <a:pt x="69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0" name="Google Shape;250;p38"/>
            <p:cNvSpPr/>
            <p:nvPr/>
          </p:nvSpPr>
          <p:spPr>
            <a:xfrm flipH="1">
              <a:off x="6507123" y="1547067"/>
              <a:ext cx="460123" cy="417060"/>
            </a:xfrm>
            <a:custGeom>
              <a:avLst/>
              <a:gdLst/>
              <a:ahLst/>
              <a:cxnLst/>
              <a:rect l="l" t="t" r="r" b="b"/>
              <a:pathLst>
                <a:path w="16647" h="15089" extrusionOk="0">
                  <a:moveTo>
                    <a:pt x="4404" y="0"/>
                  </a:moveTo>
                  <a:lnTo>
                    <a:pt x="1" y="1001"/>
                  </a:lnTo>
                  <a:cubicBezTo>
                    <a:pt x="101" y="1501"/>
                    <a:pt x="201" y="1968"/>
                    <a:pt x="335" y="2435"/>
                  </a:cubicBezTo>
                  <a:cubicBezTo>
                    <a:pt x="435" y="2902"/>
                    <a:pt x="568" y="3336"/>
                    <a:pt x="701" y="3803"/>
                  </a:cubicBezTo>
                  <a:cubicBezTo>
                    <a:pt x="968" y="4737"/>
                    <a:pt x="1302" y="5637"/>
                    <a:pt x="1635" y="6571"/>
                  </a:cubicBezTo>
                  <a:cubicBezTo>
                    <a:pt x="2336" y="8473"/>
                    <a:pt x="3270" y="10274"/>
                    <a:pt x="4437" y="11942"/>
                  </a:cubicBezTo>
                  <a:cubicBezTo>
                    <a:pt x="4804" y="12409"/>
                    <a:pt x="5171" y="12843"/>
                    <a:pt x="5605" y="13243"/>
                  </a:cubicBezTo>
                  <a:cubicBezTo>
                    <a:pt x="6072" y="13710"/>
                    <a:pt x="6606" y="14077"/>
                    <a:pt x="7206" y="14377"/>
                  </a:cubicBezTo>
                  <a:cubicBezTo>
                    <a:pt x="8185" y="14851"/>
                    <a:pt x="9268" y="15089"/>
                    <a:pt x="10364" y="15089"/>
                  </a:cubicBezTo>
                  <a:cubicBezTo>
                    <a:pt x="10501" y="15089"/>
                    <a:pt x="10638" y="15085"/>
                    <a:pt x="10775" y="15078"/>
                  </a:cubicBezTo>
                  <a:cubicBezTo>
                    <a:pt x="11876" y="14977"/>
                    <a:pt x="12944" y="14744"/>
                    <a:pt x="13944" y="14310"/>
                  </a:cubicBezTo>
                  <a:cubicBezTo>
                    <a:pt x="14411" y="14110"/>
                    <a:pt x="14878" y="13910"/>
                    <a:pt x="15345" y="13677"/>
                  </a:cubicBezTo>
                  <a:cubicBezTo>
                    <a:pt x="15545" y="13543"/>
                    <a:pt x="15779" y="13410"/>
                    <a:pt x="15979" y="13243"/>
                  </a:cubicBezTo>
                  <a:cubicBezTo>
                    <a:pt x="16179" y="13076"/>
                    <a:pt x="16413" y="12943"/>
                    <a:pt x="16646" y="12776"/>
                  </a:cubicBezTo>
                  <a:lnTo>
                    <a:pt x="15512" y="10841"/>
                  </a:lnTo>
                  <a:lnTo>
                    <a:pt x="14945" y="10975"/>
                  </a:lnTo>
                  <a:lnTo>
                    <a:pt x="14311" y="11141"/>
                  </a:lnTo>
                  <a:cubicBezTo>
                    <a:pt x="13911" y="11208"/>
                    <a:pt x="13477" y="11308"/>
                    <a:pt x="13077" y="11342"/>
                  </a:cubicBezTo>
                  <a:cubicBezTo>
                    <a:pt x="12628" y="11420"/>
                    <a:pt x="12178" y="11452"/>
                    <a:pt x="11735" y="11452"/>
                  </a:cubicBezTo>
                  <a:cubicBezTo>
                    <a:pt x="11422" y="11452"/>
                    <a:pt x="11113" y="11436"/>
                    <a:pt x="10809" y="11408"/>
                  </a:cubicBezTo>
                  <a:cubicBezTo>
                    <a:pt x="10175" y="11342"/>
                    <a:pt x="9608" y="11141"/>
                    <a:pt x="9107" y="10774"/>
                  </a:cubicBezTo>
                  <a:cubicBezTo>
                    <a:pt x="8874" y="10641"/>
                    <a:pt x="8674" y="10441"/>
                    <a:pt x="8507" y="10241"/>
                  </a:cubicBezTo>
                  <a:cubicBezTo>
                    <a:pt x="8274" y="9974"/>
                    <a:pt x="8073" y="9707"/>
                    <a:pt x="7907" y="9407"/>
                  </a:cubicBezTo>
                  <a:cubicBezTo>
                    <a:pt x="7473" y="8740"/>
                    <a:pt x="7106" y="8073"/>
                    <a:pt x="6806" y="7339"/>
                  </a:cubicBezTo>
                  <a:cubicBezTo>
                    <a:pt x="6439" y="6571"/>
                    <a:pt x="6139" y="5771"/>
                    <a:pt x="5872" y="4970"/>
                  </a:cubicBezTo>
                  <a:cubicBezTo>
                    <a:pt x="5572" y="4136"/>
                    <a:pt x="5338" y="3302"/>
                    <a:pt x="5071" y="2469"/>
                  </a:cubicBezTo>
                  <a:lnTo>
                    <a:pt x="4704" y="1201"/>
                  </a:lnTo>
                  <a:cubicBezTo>
                    <a:pt x="4604" y="801"/>
                    <a:pt x="4471" y="367"/>
                    <a:pt x="4404" y="0"/>
                  </a:cubicBez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8"/>
            <p:cNvSpPr/>
            <p:nvPr/>
          </p:nvSpPr>
          <p:spPr>
            <a:xfrm flipH="1">
              <a:off x="6743170" y="1467629"/>
              <a:ext cx="288617" cy="340387"/>
            </a:xfrm>
            <a:custGeom>
              <a:avLst/>
              <a:gdLst/>
              <a:ahLst/>
              <a:cxnLst/>
              <a:rect l="l" t="t" r="r" b="b"/>
              <a:pathLst>
                <a:path w="10442" h="12315" extrusionOk="0">
                  <a:moveTo>
                    <a:pt x="4356" y="1"/>
                  </a:moveTo>
                  <a:cubicBezTo>
                    <a:pt x="3492" y="1"/>
                    <a:pt x="2646" y="442"/>
                    <a:pt x="1936" y="1340"/>
                  </a:cubicBezTo>
                  <a:cubicBezTo>
                    <a:pt x="1" y="3808"/>
                    <a:pt x="1936" y="8712"/>
                    <a:pt x="3704" y="12314"/>
                  </a:cubicBezTo>
                  <a:lnTo>
                    <a:pt x="10442" y="9946"/>
                  </a:lnTo>
                  <a:cubicBezTo>
                    <a:pt x="9908" y="7778"/>
                    <a:pt x="9208" y="5676"/>
                    <a:pt x="8307" y="3641"/>
                  </a:cubicBezTo>
                  <a:cubicBezTo>
                    <a:pt x="7304" y="1239"/>
                    <a:pt x="5804" y="1"/>
                    <a:pt x="43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8"/>
            <p:cNvSpPr/>
            <p:nvPr/>
          </p:nvSpPr>
          <p:spPr>
            <a:xfrm flipH="1">
              <a:off x="6817852" y="1614897"/>
              <a:ext cx="143839" cy="193121"/>
            </a:xfrm>
            <a:custGeom>
              <a:avLst/>
              <a:gdLst/>
              <a:ahLst/>
              <a:cxnLst/>
              <a:rect l="l" t="t" r="r" b="b"/>
              <a:pathLst>
                <a:path w="5204" h="6987" extrusionOk="0">
                  <a:moveTo>
                    <a:pt x="2063" y="1"/>
                  </a:moveTo>
                  <a:cubicBezTo>
                    <a:pt x="1491" y="1"/>
                    <a:pt x="491" y="2054"/>
                    <a:pt x="0" y="4418"/>
                  </a:cubicBezTo>
                  <a:cubicBezTo>
                    <a:pt x="367" y="5318"/>
                    <a:pt x="767" y="6186"/>
                    <a:pt x="1168" y="6986"/>
                  </a:cubicBezTo>
                  <a:lnTo>
                    <a:pt x="5204" y="5552"/>
                  </a:lnTo>
                  <a:cubicBezTo>
                    <a:pt x="4537" y="3150"/>
                    <a:pt x="3469" y="882"/>
                    <a:pt x="2202" y="48"/>
                  </a:cubicBezTo>
                  <a:cubicBezTo>
                    <a:pt x="2159" y="16"/>
                    <a:pt x="2113" y="1"/>
                    <a:pt x="2063" y="1"/>
                  </a:cubicBezTo>
                  <a:close/>
                </a:path>
              </a:pathLst>
            </a:custGeom>
            <a:solidFill>
              <a:srgbClr val="DC9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8"/>
            <p:cNvSpPr/>
            <p:nvPr/>
          </p:nvSpPr>
          <p:spPr>
            <a:xfrm flipH="1">
              <a:off x="6473922" y="1796909"/>
              <a:ext cx="87619" cy="111223"/>
            </a:xfrm>
            <a:custGeom>
              <a:avLst/>
              <a:gdLst/>
              <a:ahLst/>
              <a:cxnLst/>
              <a:rect l="l" t="t" r="r" b="b"/>
              <a:pathLst>
                <a:path w="3170" h="4024" extrusionOk="0">
                  <a:moveTo>
                    <a:pt x="2635" y="1"/>
                  </a:moveTo>
                  <a:lnTo>
                    <a:pt x="1168" y="801"/>
                  </a:lnTo>
                  <a:cubicBezTo>
                    <a:pt x="567" y="1235"/>
                    <a:pt x="167" y="1936"/>
                    <a:pt x="67" y="2703"/>
                  </a:cubicBezTo>
                  <a:lnTo>
                    <a:pt x="0" y="3537"/>
                  </a:lnTo>
                  <a:cubicBezTo>
                    <a:pt x="204" y="3896"/>
                    <a:pt x="558" y="4024"/>
                    <a:pt x="958" y="4024"/>
                  </a:cubicBezTo>
                  <a:cubicBezTo>
                    <a:pt x="1929" y="4024"/>
                    <a:pt x="3169" y="3270"/>
                    <a:pt x="3169" y="3270"/>
                  </a:cubicBezTo>
                  <a:lnTo>
                    <a:pt x="2635" y="1"/>
                  </a:ln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8"/>
            <p:cNvSpPr/>
            <p:nvPr/>
          </p:nvSpPr>
          <p:spPr>
            <a:xfrm flipH="1">
              <a:off x="6401090" y="1792321"/>
              <a:ext cx="87619" cy="94971"/>
            </a:xfrm>
            <a:custGeom>
              <a:avLst/>
              <a:gdLst/>
              <a:ahLst/>
              <a:cxnLst/>
              <a:rect l="l" t="t" r="r" b="b"/>
              <a:pathLst>
                <a:path w="3170" h="3436" extrusionOk="0">
                  <a:moveTo>
                    <a:pt x="1868" y="0"/>
                  </a:moveTo>
                  <a:lnTo>
                    <a:pt x="0" y="167"/>
                  </a:lnTo>
                  <a:lnTo>
                    <a:pt x="534" y="3436"/>
                  </a:lnTo>
                  <a:lnTo>
                    <a:pt x="3169" y="2635"/>
                  </a:lnTo>
                  <a:lnTo>
                    <a:pt x="1868" y="0"/>
                  </a:ln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8"/>
            <p:cNvSpPr/>
            <p:nvPr/>
          </p:nvSpPr>
          <p:spPr>
            <a:xfrm flipH="1">
              <a:off x="6836293" y="1431806"/>
              <a:ext cx="458244" cy="714577"/>
            </a:xfrm>
            <a:custGeom>
              <a:avLst/>
              <a:gdLst/>
              <a:ahLst/>
              <a:cxnLst/>
              <a:rect l="l" t="t" r="r" b="b"/>
              <a:pathLst>
                <a:path w="16579" h="25853" extrusionOk="0">
                  <a:moveTo>
                    <a:pt x="7973" y="0"/>
                  </a:moveTo>
                  <a:lnTo>
                    <a:pt x="3669" y="367"/>
                  </a:lnTo>
                  <a:cubicBezTo>
                    <a:pt x="2335" y="467"/>
                    <a:pt x="1234" y="1468"/>
                    <a:pt x="1001" y="2802"/>
                  </a:cubicBezTo>
                  <a:cubicBezTo>
                    <a:pt x="534" y="5938"/>
                    <a:pt x="234" y="9074"/>
                    <a:pt x="167" y="12243"/>
                  </a:cubicBezTo>
                  <a:cubicBezTo>
                    <a:pt x="0" y="15812"/>
                    <a:pt x="400" y="21082"/>
                    <a:pt x="1001" y="25852"/>
                  </a:cubicBezTo>
                  <a:lnTo>
                    <a:pt x="15311" y="24118"/>
                  </a:lnTo>
                  <a:cubicBezTo>
                    <a:pt x="15445" y="11609"/>
                    <a:pt x="16412" y="7706"/>
                    <a:pt x="16512" y="4404"/>
                  </a:cubicBezTo>
                  <a:cubicBezTo>
                    <a:pt x="16579" y="3069"/>
                    <a:pt x="15711" y="1868"/>
                    <a:pt x="14444" y="1468"/>
                  </a:cubicBezTo>
                  <a:lnTo>
                    <a:pt x="11408" y="467"/>
                  </a:lnTo>
                  <a:lnTo>
                    <a:pt x="79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8"/>
            <p:cNvSpPr/>
            <p:nvPr/>
          </p:nvSpPr>
          <p:spPr>
            <a:xfrm flipH="1">
              <a:off x="6698916" y="2961429"/>
              <a:ext cx="160450" cy="221286"/>
            </a:xfrm>
            <a:custGeom>
              <a:avLst/>
              <a:gdLst/>
              <a:ahLst/>
              <a:cxnLst/>
              <a:rect l="l" t="t" r="r" b="b"/>
              <a:pathLst>
                <a:path w="5805" h="8006" extrusionOk="0">
                  <a:moveTo>
                    <a:pt x="2736" y="0"/>
                  </a:moveTo>
                  <a:lnTo>
                    <a:pt x="1" y="7172"/>
                  </a:lnTo>
                  <a:lnTo>
                    <a:pt x="3070" y="8006"/>
                  </a:lnTo>
                  <a:lnTo>
                    <a:pt x="5805" y="834"/>
                  </a:lnTo>
                  <a:lnTo>
                    <a:pt x="2736" y="0"/>
                  </a:ln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8"/>
            <p:cNvSpPr/>
            <p:nvPr/>
          </p:nvSpPr>
          <p:spPr>
            <a:xfrm flipH="1">
              <a:off x="6590098" y="3123457"/>
              <a:ext cx="299701" cy="149726"/>
            </a:xfrm>
            <a:custGeom>
              <a:avLst/>
              <a:gdLst/>
              <a:ahLst/>
              <a:cxnLst/>
              <a:rect l="l" t="t" r="r" b="b"/>
              <a:pathLst>
                <a:path w="10843" h="5417" extrusionOk="0">
                  <a:moveTo>
                    <a:pt x="1331" y="0"/>
                  </a:moveTo>
                  <a:cubicBezTo>
                    <a:pt x="1215" y="0"/>
                    <a:pt x="1096" y="65"/>
                    <a:pt x="1068" y="176"/>
                  </a:cubicBezTo>
                  <a:lnTo>
                    <a:pt x="101" y="3044"/>
                  </a:lnTo>
                  <a:cubicBezTo>
                    <a:pt x="1" y="3378"/>
                    <a:pt x="168" y="3745"/>
                    <a:pt x="501" y="3845"/>
                  </a:cubicBezTo>
                  <a:lnTo>
                    <a:pt x="535" y="3845"/>
                  </a:lnTo>
                  <a:cubicBezTo>
                    <a:pt x="1669" y="4312"/>
                    <a:pt x="2469" y="4145"/>
                    <a:pt x="4271" y="4512"/>
                  </a:cubicBezTo>
                  <a:cubicBezTo>
                    <a:pt x="5326" y="4704"/>
                    <a:pt x="7546" y="5417"/>
                    <a:pt x="9079" y="5417"/>
                  </a:cubicBezTo>
                  <a:cubicBezTo>
                    <a:pt x="9146" y="5417"/>
                    <a:pt x="9211" y="5416"/>
                    <a:pt x="9274" y="5413"/>
                  </a:cubicBezTo>
                  <a:cubicBezTo>
                    <a:pt x="10809" y="5346"/>
                    <a:pt x="10842" y="3778"/>
                    <a:pt x="10175" y="3678"/>
                  </a:cubicBezTo>
                  <a:cubicBezTo>
                    <a:pt x="7840" y="3311"/>
                    <a:pt x="6039" y="1910"/>
                    <a:pt x="5538" y="1210"/>
                  </a:cubicBezTo>
                  <a:cubicBezTo>
                    <a:pt x="5271" y="876"/>
                    <a:pt x="4938" y="676"/>
                    <a:pt x="4538" y="609"/>
                  </a:cubicBezTo>
                  <a:lnTo>
                    <a:pt x="1402" y="9"/>
                  </a:lnTo>
                  <a:cubicBezTo>
                    <a:pt x="1379" y="3"/>
                    <a:pt x="1355" y="0"/>
                    <a:pt x="13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8"/>
            <p:cNvSpPr/>
            <p:nvPr/>
          </p:nvSpPr>
          <p:spPr>
            <a:xfrm flipH="1">
              <a:off x="6698915" y="2961429"/>
              <a:ext cx="123551" cy="129106"/>
            </a:xfrm>
            <a:custGeom>
              <a:avLst/>
              <a:gdLst/>
              <a:ahLst/>
              <a:cxnLst/>
              <a:rect l="l" t="t" r="r" b="b"/>
              <a:pathLst>
                <a:path w="4470" h="4671" extrusionOk="0">
                  <a:moveTo>
                    <a:pt x="1401" y="0"/>
                  </a:moveTo>
                  <a:lnTo>
                    <a:pt x="0" y="3703"/>
                  </a:lnTo>
                  <a:lnTo>
                    <a:pt x="3002" y="4670"/>
                  </a:lnTo>
                  <a:lnTo>
                    <a:pt x="4470" y="867"/>
                  </a:lnTo>
                  <a:lnTo>
                    <a:pt x="14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8"/>
            <p:cNvSpPr/>
            <p:nvPr/>
          </p:nvSpPr>
          <p:spPr>
            <a:xfrm flipH="1">
              <a:off x="6484074" y="2292033"/>
              <a:ext cx="624222" cy="776352"/>
            </a:xfrm>
            <a:custGeom>
              <a:avLst/>
              <a:gdLst/>
              <a:ahLst/>
              <a:cxnLst/>
              <a:rect l="l" t="t" r="r" b="b"/>
              <a:pathLst>
                <a:path w="22584" h="28088" extrusionOk="0">
                  <a:moveTo>
                    <a:pt x="19047" y="1"/>
                  </a:moveTo>
                  <a:cubicBezTo>
                    <a:pt x="17313" y="534"/>
                    <a:pt x="14110" y="2002"/>
                    <a:pt x="10708" y="3470"/>
                  </a:cubicBezTo>
                  <a:cubicBezTo>
                    <a:pt x="6839" y="5104"/>
                    <a:pt x="2669" y="6772"/>
                    <a:pt x="0" y="7106"/>
                  </a:cubicBezTo>
                  <a:cubicBezTo>
                    <a:pt x="267" y="7139"/>
                    <a:pt x="567" y="7172"/>
                    <a:pt x="868" y="7172"/>
                  </a:cubicBezTo>
                  <a:lnTo>
                    <a:pt x="16379" y="7172"/>
                  </a:lnTo>
                  <a:cubicBezTo>
                    <a:pt x="13844" y="8974"/>
                    <a:pt x="10108" y="26620"/>
                    <a:pt x="10108" y="26620"/>
                  </a:cubicBezTo>
                  <a:lnTo>
                    <a:pt x="14277" y="28087"/>
                  </a:lnTo>
                  <a:cubicBezTo>
                    <a:pt x="14277" y="28087"/>
                    <a:pt x="16212" y="22750"/>
                    <a:pt x="18447" y="16679"/>
                  </a:cubicBezTo>
                  <a:cubicBezTo>
                    <a:pt x="19614" y="13577"/>
                    <a:pt x="20982" y="10408"/>
                    <a:pt x="21783" y="7306"/>
                  </a:cubicBezTo>
                  <a:cubicBezTo>
                    <a:pt x="22083" y="6205"/>
                    <a:pt x="22283" y="5071"/>
                    <a:pt x="22416" y="3937"/>
                  </a:cubicBezTo>
                  <a:cubicBezTo>
                    <a:pt x="22583" y="2169"/>
                    <a:pt x="21149" y="901"/>
                    <a:pt x="190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8"/>
            <p:cNvSpPr/>
            <p:nvPr/>
          </p:nvSpPr>
          <p:spPr>
            <a:xfrm flipH="1">
              <a:off x="6581811" y="2152808"/>
              <a:ext cx="697993" cy="335633"/>
            </a:xfrm>
            <a:custGeom>
              <a:avLst/>
              <a:gdLst/>
              <a:ahLst/>
              <a:cxnLst/>
              <a:rect l="l" t="t" r="r" b="b"/>
              <a:pathLst>
                <a:path w="25253" h="12143" extrusionOk="0">
                  <a:moveTo>
                    <a:pt x="4704" y="1"/>
                  </a:moveTo>
                  <a:cubicBezTo>
                    <a:pt x="1" y="6172"/>
                    <a:pt x="1702" y="11542"/>
                    <a:pt x="6205" y="12143"/>
                  </a:cubicBezTo>
                  <a:cubicBezTo>
                    <a:pt x="8874" y="11809"/>
                    <a:pt x="13044" y="10175"/>
                    <a:pt x="16913" y="8507"/>
                  </a:cubicBezTo>
                  <a:cubicBezTo>
                    <a:pt x="20315" y="7072"/>
                    <a:pt x="23518" y="5605"/>
                    <a:pt x="25252" y="5038"/>
                  </a:cubicBezTo>
                  <a:cubicBezTo>
                    <a:pt x="20236" y="2934"/>
                    <a:pt x="11390" y="2903"/>
                    <a:pt x="10866" y="2903"/>
                  </a:cubicBezTo>
                  <a:cubicBezTo>
                    <a:pt x="10850" y="2903"/>
                    <a:pt x="10842" y="2903"/>
                    <a:pt x="10842" y="2903"/>
                  </a:cubicBezTo>
                  <a:cubicBezTo>
                    <a:pt x="10842" y="2903"/>
                    <a:pt x="7773" y="1"/>
                    <a:pt x="470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8"/>
            <p:cNvSpPr/>
            <p:nvPr/>
          </p:nvSpPr>
          <p:spPr>
            <a:xfrm flipH="1">
              <a:off x="6177038" y="2753048"/>
              <a:ext cx="163242" cy="236046"/>
            </a:xfrm>
            <a:custGeom>
              <a:avLst/>
              <a:gdLst/>
              <a:ahLst/>
              <a:cxnLst/>
              <a:rect l="l" t="t" r="r" b="b"/>
              <a:pathLst>
                <a:path w="5906" h="8540" extrusionOk="0">
                  <a:moveTo>
                    <a:pt x="2336" y="0"/>
                  </a:moveTo>
                  <a:lnTo>
                    <a:pt x="1" y="3903"/>
                  </a:lnTo>
                  <a:lnTo>
                    <a:pt x="2469" y="8540"/>
                  </a:lnTo>
                  <a:lnTo>
                    <a:pt x="5905" y="8540"/>
                  </a:lnTo>
                  <a:lnTo>
                    <a:pt x="2336" y="0"/>
                  </a:ln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8"/>
            <p:cNvSpPr/>
            <p:nvPr/>
          </p:nvSpPr>
          <p:spPr>
            <a:xfrm flipH="1">
              <a:off x="6019379" y="2941473"/>
              <a:ext cx="319049" cy="170041"/>
            </a:xfrm>
            <a:custGeom>
              <a:avLst/>
              <a:gdLst/>
              <a:ahLst/>
              <a:cxnLst/>
              <a:rect l="l" t="t" r="r" b="b"/>
              <a:pathLst>
                <a:path w="11543" h="6152" extrusionOk="0">
                  <a:moveTo>
                    <a:pt x="1444" y="0"/>
                  </a:moveTo>
                  <a:cubicBezTo>
                    <a:pt x="1335" y="0"/>
                    <a:pt x="1227" y="84"/>
                    <a:pt x="1201" y="188"/>
                  </a:cubicBezTo>
                  <a:lnTo>
                    <a:pt x="101" y="3257"/>
                  </a:lnTo>
                  <a:cubicBezTo>
                    <a:pt x="1" y="3591"/>
                    <a:pt x="167" y="3924"/>
                    <a:pt x="501" y="4024"/>
                  </a:cubicBezTo>
                  <a:lnTo>
                    <a:pt x="534" y="4024"/>
                  </a:lnTo>
                  <a:cubicBezTo>
                    <a:pt x="1935" y="4325"/>
                    <a:pt x="2602" y="4391"/>
                    <a:pt x="4370" y="4792"/>
                  </a:cubicBezTo>
                  <a:cubicBezTo>
                    <a:pt x="5471" y="5058"/>
                    <a:pt x="8206" y="5759"/>
                    <a:pt x="9707" y="6093"/>
                  </a:cubicBezTo>
                  <a:cubicBezTo>
                    <a:pt x="9872" y="6133"/>
                    <a:pt x="10024" y="6151"/>
                    <a:pt x="10163" y="6151"/>
                  </a:cubicBezTo>
                  <a:cubicBezTo>
                    <a:pt x="11284" y="6151"/>
                    <a:pt x="11543" y="4959"/>
                    <a:pt x="11008" y="4692"/>
                  </a:cubicBezTo>
                  <a:cubicBezTo>
                    <a:pt x="8340" y="3457"/>
                    <a:pt x="6872" y="2290"/>
                    <a:pt x="6105" y="1256"/>
                  </a:cubicBezTo>
                  <a:cubicBezTo>
                    <a:pt x="5971" y="1089"/>
                    <a:pt x="5771" y="956"/>
                    <a:pt x="5538" y="922"/>
                  </a:cubicBezTo>
                  <a:lnTo>
                    <a:pt x="1535" y="22"/>
                  </a:lnTo>
                  <a:cubicBezTo>
                    <a:pt x="1506" y="7"/>
                    <a:pt x="1475" y="0"/>
                    <a:pt x="14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8"/>
            <p:cNvSpPr/>
            <p:nvPr/>
          </p:nvSpPr>
          <p:spPr>
            <a:xfrm flipH="1">
              <a:off x="6234225" y="2753048"/>
              <a:ext cx="106055" cy="147542"/>
            </a:xfrm>
            <a:custGeom>
              <a:avLst/>
              <a:gdLst/>
              <a:ahLst/>
              <a:cxnLst/>
              <a:rect l="l" t="t" r="r" b="b"/>
              <a:pathLst>
                <a:path w="3837" h="5338" extrusionOk="0">
                  <a:moveTo>
                    <a:pt x="2336" y="0"/>
                  </a:moveTo>
                  <a:lnTo>
                    <a:pt x="1" y="3903"/>
                  </a:lnTo>
                  <a:lnTo>
                    <a:pt x="768" y="5337"/>
                  </a:lnTo>
                  <a:lnTo>
                    <a:pt x="3837" y="3636"/>
                  </a:lnTo>
                  <a:lnTo>
                    <a:pt x="233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8"/>
            <p:cNvSpPr/>
            <p:nvPr/>
          </p:nvSpPr>
          <p:spPr>
            <a:xfrm flipH="1">
              <a:off x="6232387" y="2097306"/>
              <a:ext cx="1092582" cy="782986"/>
            </a:xfrm>
            <a:custGeom>
              <a:avLst/>
              <a:gdLst/>
              <a:ahLst/>
              <a:cxnLst/>
              <a:rect l="l" t="t" r="r" b="b"/>
              <a:pathLst>
                <a:path w="39529" h="28328" extrusionOk="0">
                  <a:moveTo>
                    <a:pt x="24402" y="0"/>
                  </a:moveTo>
                  <a:cubicBezTo>
                    <a:pt x="17742" y="0"/>
                    <a:pt x="10374" y="1775"/>
                    <a:pt x="10374" y="1775"/>
                  </a:cubicBezTo>
                  <a:cubicBezTo>
                    <a:pt x="10374" y="1775"/>
                    <a:pt x="5137" y="2075"/>
                    <a:pt x="2069" y="2075"/>
                  </a:cubicBezTo>
                  <a:cubicBezTo>
                    <a:pt x="0" y="9714"/>
                    <a:pt x="1768" y="14217"/>
                    <a:pt x="6905" y="14217"/>
                  </a:cubicBezTo>
                  <a:cubicBezTo>
                    <a:pt x="7239" y="14217"/>
                    <a:pt x="7539" y="14217"/>
                    <a:pt x="7839" y="14151"/>
                  </a:cubicBezTo>
                  <a:cubicBezTo>
                    <a:pt x="10508" y="13817"/>
                    <a:pt x="14678" y="12183"/>
                    <a:pt x="18547" y="10515"/>
                  </a:cubicBezTo>
                  <a:cubicBezTo>
                    <a:pt x="21949" y="9080"/>
                    <a:pt x="25152" y="7613"/>
                    <a:pt x="26886" y="7046"/>
                  </a:cubicBezTo>
                  <a:cubicBezTo>
                    <a:pt x="28988" y="7946"/>
                    <a:pt x="30422" y="9181"/>
                    <a:pt x="30255" y="10982"/>
                  </a:cubicBezTo>
                  <a:cubicBezTo>
                    <a:pt x="30122" y="12116"/>
                    <a:pt x="29922" y="13250"/>
                    <a:pt x="29622" y="14351"/>
                  </a:cubicBezTo>
                  <a:cubicBezTo>
                    <a:pt x="32624" y="21756"/>
                    <a:pt x="35759" y="28328"/>
                    <a:pt x="35759" y="28328"/>
                  </a:cubicBezTo>
                  <a:lnTo>
                    <a:pt x="39529" y="26059"/>
                  </a:lnTo>
                  <a:cubicBezTo>
                    <a:pt x="39529" y="26059"/>
                    <a:pt x="36693" y="16019"/>
                    <a:pt x="34825" y="6712"/>
                  </a:cubicBezTo>
                  <a:cubicBezTo>
                    <a:pt x="34125" y="3243"/>
                    <a:pt x="31256" y="574"/>
                    <a:pt x="27720" y="174"/>
                  </a:cubicBezTo>
                  <a:cubicBezTo>
                    <a:pt x="26662" y="52"/>
                    <a:pt x="25542" y="0"/>
                    <a:pt x="244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8"/>
            <p:cNvSpPr/>
            <p:nvPr/>
          </p:nvSpPr>
          <p:spPr>
            <a:xfrm flipH="1">
              <a:off x="6866724" y="2097499"/>
              <a:ext cx="413080" cy="63627"/>
            </a:xfrm>
            <a:custGeom>
              <a:avLst/>
              <a:gdLst/>
              <a:ahLst/>
              <a:cxnLst/>
              <a:rect l="l" t="t" r="r" b="b"/>
              <a:pathLst>
                <a:path w="14945" h="2302" extrusionOk="0">
                  <a:moveTo>
                    <a:pt x="14711" y="0"/>
                  </a:moveTo>
                  <a:lnTo>
                    <a:pt x="635" y="868"/>
                  </a:lnTo>
                  <a:cubicBezTo>
                    <a:pt x="568" y="868"/>
                    <a:pt x="468" y="901"/>
                    <a:pt x="435" y="968"/>
                  </a:cubicBezTo>
                  <a:lnTo>
                    <a:pt x="34" y="2135"/>
                  </a:lnTo>
                  <a:cubicBezTo>
                    <a:pt x="1" y="2202"/>
                    <a:pt x="101" y="2302"/>
                    <a:pt x="268" y="2302"/>
                  </a:cubicBezTo>
                  <a:lnTo>
                    <a:pt x="14578" y="1468"/>
                  </a:lnTo>
                  <a:cubicBezTo>
                    <a:pt x="14678" y="1468"/>
                    <a:pt x="14778" y="1401"/>
                    <a:pt x="14778" y="1335"/>
                  </a:cubicBezTo>
                  <a:lnTo>
                    <a:pt x="14945" y="167"/>
                  </a:lnTo>
                  <a:cubicBezTo>
                    <a:pt x="14945" y="67"/>
                    <a:pt x="14845" y="0"/>
                    <a:pt x="147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8"/>
            <p:cNvSpPr/>
            <p:nvPr/>
          </p:nvSpPr>
          <p:spPr>
            <a:xfrm flipH="1">
              <a:off x="7149233" y="1476225"/>
              <a:ext cx="176647" cy="321674"/>
            </a:xfrm>
            <a:custGeom>
              <a:avLst/>
              <a:gdLst/>
              <a:ahLst/>
              <a:cxnLst/>
              <a:rect l="l" t="t" r="r" b="b"/>
              <a:pathLst>
                <a:path w="6391" h="11638" extrusionOk="0">
                  <a:moveTo>
                    <a:pt x="3840" y="1"/>
                  </a:moveTo>
                  <a:cubicBezTo>
                    <a:pt x="3743" y="1"/>
                    <a:pt x="3641" y="10"/>
                    <a:pt x="3536" y="28"/>
                  </a:cubicBezTo>
                  <a:cubicBezTo>
                    <a:pt x="0" y="2096"/>
                    <a:pt x="600" y="10068"/>
                    <a:pt x="2402" y="11203"/>
                  </a:cubicBezTo>
                  <a:cubicBezTo>
                    <a:pt x="2679" y="11393"/>
                    <a:pt x="3252" y="11637"/>
                    <a:pt x="3791" y="11637"/>
                  </a:cubicBezTo>
                  <a:cubicBezTo>
                    <a:pt x="4290" y="11637"/>
                    <a:pt x="4760" y="11427"/>
                    <a:pt x="4937" y="10769"/>
                  </a:cubicBezTo>
                  <a:cubicBezTo>
                    <a:pt x="6190" y="6174"/>
                    <a:pt x="6391" y="1"/>
                    <a:pt x="38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8"/>
            <p:cNvSpPr/>
            <p:nvPr/>
          </p:nvSpPr>
          <p:spPr>
            <a:xfrm flipH="1">
              <a:off x="6925709" y="1698979"/>
              <a:ext cx="458271" cy="337678"/>
            </a:xfrm>
            <a:custGeom>
              <a:avLst/>
              <a:gdLst/>
              <a:ahLst/>
              <a:cxnLst/>
              <a:rect l="l" t="t" r="r" b="b"/>
              <a:pathLst>
                <a:path w="16580" h="12217" extrusionOk="0">
                  <a:moveTo>
                    <a:pt x="1093" y="0"/>
                  </a:moveTo>
                  <a:cubicBezTo>
                    <a:pt x="846" y="0"/>
                    <a:pt x="632" y="43"/>
                    <a:pt x="468" y="141"/>
                  </a:cubicBezTo>
                  <a:cubicBezTo>
                    <a:pt x="234" y="3511"/>
                    <a:pt x="1" y="8214"/>
                    <a:pt x="1335" y="9281"/>
                  </a:cubicBezTo>
                  <a:cubicBezTo>
                    <a:pt x="2803" y="10449"/>
                    <a:pt x="5805" y="10916"/>
                    <a:pt x="7673" y="11149"/>
                  </a:cubicBezTo>
                  <a:cubicBezTo>
                    <a:pt x="10208" y="11483"/>
                    <a:pt x="12776" y="11850"/>
                    <a:pt x="15311" y="12217"/>
                  </a:cubicBezTo>
                  <a:cubicBezTo>
                    <a:pt x="15745" y="11550"/>
                    <a:pt x="16145" y="10983"/>
                    <a:pt x="16579" y="10282"/>
                  </a:cubicBezTo>
                  <a:lnTo>
                    <a:pt x="16579" y="10282"/>
                  </a:lnTo>
                  <a:cubicBezTo>
                    <a:pt x="16565" y="10304"/>
                    <a:pt x="16522" y="10314"/>
                    <a:pt x="16452" y="10314"/>
                  </a:cubicBezTo>
                  <a:cubicBezTo>
                    <a:pt x="15330" y="10314"/>
                    <a:pt x="7418" y="7690"/>
                    <a:pt x="6005" y="6780"/>
                  </a:cubicBezTo>
                  <a:cubicBezTo>
                    <a:pt x="4504" y="5846"/>
                    <a:pt x="5404" y="4378"/>
                    <a:pt x="5304" y="1576"/>
                  </a:cubicBezTo>
                  <a:cubicBezTo>
                    <a:pt x="5304" y="1576"/>
                    <a:pt x="2596" y="0"/>
                    <a:pt x="1093" y="0"/>
                  </a:cubicBez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8"/>
            <p:cNvSpPr/>
            <p:nvPr/>
          </p:nvSpPr>
          <p:spPr>
            <a:xfrm flipH="1">
              <a:off x="7150395" y="1440071"/>
              <a:ext cx="244642" cy="333808"/>
            </a:xfrm>
            <a:custGeom>
              <a:avLst/>
              <a:gdLst/>
              <a:ahLst/>
              <a:cxnLst/>
              <a:rect l="l" t="t" r="r" b="b"/>
              <a:pathLst>
                <a:path w="8851" h="12077" extrusionOk="0">
                  <a:moveTo>
                    <a:pt x="6021" y="0"/>
                  </a:moveTo>
                  <a:cubicBezTo>
                    <a:pt x="5693" y="0"/>
                    <a:pt x="5331" y="55"/>
                    <a:pt x="4937" y="168"/>
                  </a:cubicBezTo>
                  <a:cubicBezTo>
                    <a:pt x="1935" y="1069"/>
                    <a:pt x="667" y="6173"/>
                    <a:pt x="0" y="10142"/>
                  </a:cubicBezTo>
                  <a:lnTo>
                    <a:pt x="6171" y="12077"/>
                  </a:lnTo>
                  <a:cubicBezTo>
                    <a:pt x="7005" y="10042"/>
                    <a:pt x="7639" y="7907"/>
                    <a:pt x="8073" y="5706"/>
                  </a:cubicBezTo>
                  <a:cubicBezTo>
                    <a:pt x="8851" y="2218"/>
                    <a:pt x="8110" y="0"/>
                    <a:pt x="60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8"/>
            <p:cNvSpPr/>
            <p:nvPr/>
          </p:nvSpPr>
          <p:spPr>
            <a:xfrm flipH="1">
              <a:off x="6900830" y="1401844"/>
              <a:ext cx="241574" cy="163684"/>
            </a:xfrm>
            <a:custGeom>
              <a:avLst/>
              <a:gdLst/>
              <a:ahLst/>
              <a:cxnLst/>
              <a:rect l="l" t="t" r="r" b="b"/>
              <a:pathLst>
                <a:path w="8740" h="5922" extrusionOk="0">
                  <a:moveTo>
                    <a:pt x="2427" y="0"/>
                  </a:moveTo>
                  <a:cubicBezTo>
                    <a:pt x="1379" y="0"/>
                    <a:pt x="245" y="391"/>
                    <a:pt x="67" y="1551"/>
                  </a:cubicBezTo>
                  <a:cubicBezTo>
                    <a:pt x="0" y="2185"/>
                    <a:pt x="134" y="2786"/>
                    <a:pt x="500" y="3319"/>
                  </a:cubicBezTo>
                  <a:cubicBezTo>
                    <a:pt x="867" y="3820"/>
                    <a:pt x="1301" y="4287"/>
                    <a:pt x="1768" y="4687"/>
                  </a:cubicBezTo>
                  <a:cubicBezTo>
                    <a:pt x="2291" y="5179"/>
                    <a:pt x="2927" y="5699"/>
                    <a:pt x="3650" y="5699"/>
                  </a:cubicBezTo>
                  <a:cubicBezTo>
                    <a:pt x="3712" y="5699"/>
                    <a:pt x="3774" y="5696"/>
                    <a:pt x="3836" y="5688"/>
                  </a:cubicBezTo>
                  <a:cubicBezTo>
                    <a:pt x="4537" y="5588"/>
                    <a:pt x="4970" y="5221"/>
                    <a:pt x="5237" y="4353"/>
                  </a:cubicBezTo>
                  <a:cubicBezTo>
                    <a:pt x="5871" y="5354"/>
                    <a:pt x="5904" y="5854"/>
                    <a:pt x="6571" y="5921"/>
                  </a:cubicBezTo>
                  <a:cubicBezTo>
                    <a:pt x="7005" y="5888"/>
                    <a:pt x="7439" y="5654"/>
                    <a:pt x="7706" y="5321"/>
                  </a:cubicBezTo>
                  <a:cubicBezTo>
                    <a:pt x="8206" y="4887"/>
                    <a:pt x="8540" y="4287"/>
                    <a:pt x="8606" y="3653"/>
                  </a:cubicBezTo>
                  <a:cubicBezTo>
                    <a:pt x="8740" y="2385"/>
                    <a:pt x="7739" y="1218"/>
                    <a:pt x="6538" y="784"/>
                  </a:cubicBezTo>
                  <a:cubicBezTo>
                    <a:pt x="5337" y="351"/>
                    <a:pt x="4070" y="117"/>
                    <a:pt x="2802" y="17"/>
                  </a:cubicBezTo>
                  <a:cubicBezTo>
                    <a:pt x="2679" y="6"/>
                    <a:pt x="2554" y="0"/>
                    <a:pt x="242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8"/>
            <p:cNvSpPr/>
            <p:nvPr/>
          </p:nvSpPr>
          <p:spPr>
            <a:xfrm flipH="1">
              <a:off x="6900830" y="1401844"/>
              <a:ext cx="241574" cy="163684"/>
            </a:xfrm>
            <a:custGeom>
              <a:avLst/>
              <a:gdLst/>
              <a:ahLst/>
              <a:cxnLst/>
              <a:rect l="l" t="t" r="r" b="b"/>
              <a:pathLst>
                <a:path w="8740" h="5922" extrusionOk="0">
                  <a:moveTo>
                    <a:pt x="2427" y="0"/>
                  </a:moveTo>
                  <a:cubicBezTo>
                    <a:pt x="1379" y="0"/>
                    <a:pt x="245" y="391"/>
                    <a:pt x="67" y="1551"/>
                  </a:cubicBezTo>
                  <a:cubicBezTo>
                    <a:pt x="0" y="2185"/>
                    <a:pt x="134" y="2786"/>
                    <a:pt x="500" y="3319"/>
                  </a:cubicBezTo>
                  <a:cubicBezTo>
                    <a:pt x="867" y="3820"/>
                    <a:pt x="1301" y="4287"/>
                    <a:pt x="1768" y="4687"/>
                  </a:cubicBezTo>
                  <a:cubicBezTo>
                    <a:pt x="2291" y="5179"/>
                    <a:pt x="2927" y="5699"/>
                    <a:pt x="3650" y="5699"/>
                  </a:cubicBezTo>
                  <a:cubicBezTo>
                    <a:pt x="3712" y="5699"/>
                    <a:pt x="3774" y="5696"/>
                    <a:pt x="3836" y="5688"/>
                  </a:cubicBezTo>
                  <a:cubicBezTo>
                    <a:pt x="4537" y="5588"/>
                    <a:pt x="4970" y="5221"/>
                    <a:pt x="5237" y="4353"/>
                  </a:cubicBezTo>
                  <a:cubicBezTo>
                    <a:pt x="5871" y="5354"/>
                    <a:pt x="5904" y="5854"/>
                    <a:pt x="6571" y="5921"/>
                  </a:cubicBezTo>
                  <a:cubicBezTo>
                    <a:pt x="7005" y="5888"/>
                    <a:pt x="7439" y="5654"/>
                    <a:pt x="7706" y="5321"/>
                  </a:cubicBezTo>
                  <a:cubicBezTo>
                    <a:pt x="8206" y="4887"/>
                    <a:pt x="8540" y="4287"/>
                    <a:pt x="8606" y="3653"/>
                  </a:cubicBezTo>
                  <a:cubicBezTo>
                    <a:pt x="8740" y="2385"/>
                    <a:pt x="7739" y="1218"/>
                    <a:pt x="6538" y="784"/>
                  </a:cubicBezTo>
                  <a:cubicBezTo>
                    <a:pt x="5337" y="351"/>
                    <a:pt x="4070" y="117"/>
                    <a:pt x="2802" y="17"/>
                  </a:cubicBezTo>
                  <a:cubicBezTo>
                    <a:pt x="2679" y="6"/>
                    <a:pt x="2554" y="0"/>
                    <a:pt x="24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8"/>
            <p:cNvSpPr/>
            <p:nvPr/>
          </p:nvSpPr>
          <p:spPr>
            <a:xfrm flipH="1">
              <a:off x="6939056" y="1276909"/>
              <a:ext cx="160036" cy="240053"/>
            </a:xfrm>
            <a:custGeom>
              <a:avLst/>
              <a:gdLst/>
              <a:ahLst/>
              <a:cxnLst/>
              <a:rect l="l" t="t" r="r" b="b"/>
              <a:pathLst>
                <a:path w="5790" h="8685" extrusionOk="0">
                  <a:moveTo>
                    <a:pt x="1502" y="0"/>
                  </a:moveTo>
                  <a:cubicBezTo>
                    <a:pt x="1602" y="1868"/>
                    <a:pt x="1535" y="4203"/>
                    <a:pt x="401" y="5838"/>
                  </a:cubicBezTo>
                  <a:cubicBezTo>
                    <a:pt x="1" y="6405"/>
                    <a:pt x="101" y="6672"/>
                    <a:pt x="468" y="7206"/>
                  </a:cubicBezTo>
                  <a:cubicBezTo>
                    <a:pt x="1302" y="8106"/>
                    <a:pt x="2469" y="8640"/>
                    <a:pt x="3670" y="8673"/>
                  </a:cubicBezTo>
                  <a:cubicBezTo>
                    <a:pt x="3770" y="8681"/>
                    <a:pt x="3864" y="8685"/>
                    <a:pt x="3954" y="8685"/>
                  </a:cubicBezTo>
                  <a:cubicBezTo>
                    <a:pt x="5789" y="8685"/>
                    <a:pt x="5624" y="7133"/>
                    <a:pt x="5338" y="7005"/>
                  </a:cubicBezTo>
                  <a:cubicBezTo>
                    <a:pt x="4704" y="6605"/>
                    <a:pt x="4437" y="5805"/>
                    <a:pt x="4738" y="5137"/>
                  </a:cubicBezTo>
                  <a:cubicBezTo>
                    <a:pt x="4838" y="4804"/>
                    <a:pt x="4971" y="4504"/>
                    <a:pt x="5138" y="4270"/>
                  </a:cubicBezTo>
                  <a:lnTo>
                    <a:pt x="3036" y="1802"/>
                  </a:lnTo>
                  <a:lnTo>
                    <a:pt x="1502" y="0"/>
                  </a:ln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8"/>
            <p:cNvSpPr/>
            <p:nvPr/>
          </p:nvSpPr>
          <p:spPr>
            <a:xfrm flipH="1">
              <a:off x="6955224" y="1329454"/>
              <a:ext cx="59951" cy="94087"/>
            </a:xfrm>
            <a:custGeom>
              <a:avLst/>
              <a:gdLst/>
              <a:ahLst/>
              <a:cxnLst/>
              <a:rect l="l" t="t" r="r" b="b"/>
              <a:pathLst>
                <a:path w="2169" h="3404" extrusionOk="0">
                  <a:moveTo>
                    <a:pt x="267" y="1"/>
                  </a:moveTo>
                  <a:cubicBezTo>
                    <a:pt x="267" y="34"/>
                    <a:pt x="234" y="101"/>
                    <a:pt x="234" y="168"/>
                  </a:cubicBezTo>
                  <a:cubicBezTo>
                    <a:pt x="167" y="401"/>
                    <a:pt x="100" y="668"/>
                    <a:pt x="100" y="901"/>
                  </a:cubicBezTo>
                  <a:cubicBezTo>
                    <a:pt x="0" y="1802"/>
                    <a:pt x="834" y="2903"/>
                    <a:pt x="1635" y="3403"/>
                  </a:cubicBezTo>
                  <a:lnTo>
                    <a:pt x="1702" y="3203"/>
                  </a:lnTo>
                  <a:cubicBezTo>
                    <a:pt x="1802" y="2903"/>
                    <a:pt x="1935" y="2636"/>
                    <a:pt x="2102" y="2369"/>
                  </a:cubicBezTo>
                  <a:cubicBezTo>
                    <a:pt x="2135" y="2369"/>
                    <a:pt x="2135" y="2369"/>
                    <a:pt x="2169" y="2336"/>
                  </a:cubicBezTo>
                  <a:lnTo>
                    <a:pt x="1602" y="1769"/>
                  </a:lnTo>
                  <a:lnTo>
                    <a:pt x="2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8"/>
            <p:cNvSpPr/>
            <p:nvPr/>
          </p:nvSpPr>
          <p:spPr>
            <a:xfrm flipH="1">
              <a:off x="6815090" y="1081464"/>
              <a:ext cx="252630" cy="317169"/>
            </a:xfrm>
            <a:custGeom>
              <a:avLst/>
              <a:gdLst/>
              <a:ahLst/>
              <a:cxnLst/>
              <a:rect l="l" t="t" r="r" b="b"/>
              <a:pathLst>
                <a:path w="9140" h="11475" extrusionOk="0">
                  <a:moveTo>
                    <a:pt x="4532" y="1"/>
                  </a:moveTo>
                  <a:cubicBezTo>
                    <a:pt x="3112" y="1"/>
                    <a:pt x="1730" y="747"/>
                    <a:pt x="1001" y="2068"/>
                  </a:cubicBezTo>
                  <a:cubicBezTo>
                    <a:pt x="701" y="2602"/>
                    <a:pt x="534" y="3169"/>
                    <a:pt x="500" y="3769"/>
                  </a:cubicBezTo>
                  <a:cubicBezTo>
                    <a:pt x="267" y="6671"/>
                    <a:pt x="0" y="8372"/>
                    <a:pt x="1234" y="10007"/>
                  </a:cubicBezTo>
                  <a:cubicBezTo>
                    <a:pt x="1990" y="11019"/>
                    <a:pt x="3057" y="11474"/>
                    <a:pt x="4130" y="11474"/>
                  </a:cubicBezTo>
                  <a:cubicBezTo>
                    <a:pt x="5710" y="11474"/>
                    <a:pt x="7303" y="10488"/>
                    <a:pt x="7939" y="8839"/>
                  </a:cubicBezTo>
                  <a:cubicBezTo>
                    <a:pt x="8940" y="6338"/>
                    <a:pt x="9140" y="2001"/>
                    <a:pt x="6471" y="500"/>
                  </a:cubicBezTo>
                  <a:cubicBezTo>
                    <a:pt x="5858" y="162"/>
                    <a:pt x="5191" y="1"/>
                    <a:pt x="4532" y="1"/>
                  </a:cubicBez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8"/>
            <p:cNvSpPr/>
            <p:nvPr/>
          </p:nvSpPr>
          <p:spPr>
            <a:xfrm flipH="1">
              <a:off x="6933086" y="1096169"/>
              <a:ext cx="186266" cy="175238"/>
            </a:xfrm>
            <a:custGeom>
              <a:avLst/>
              <a:gdLst/>
              <a:ahLst/>
              <a:cxnLst/>
              <a:rect l="l" t="t" r="r" b="b"/>
              <a:pathLst>
                <a:path w="6739" h="6340" extrusionOk="0">
                  <a:moveTo>
                    <a:pt x="2348" y="0"/>
                  </a:moveTo>
                  <a:cubicBezTo>
                    <a:pt x="1956" y="0"/>
                    <a:pt x="730" y="876"/>
                    <a:pt x="534" y="1269"/>
                  </a:cubicBezTo>
                  <a:cubicBezTo>
                    <a:pt x="0" y="2403"/>
                    <a:pt x="167" y="3771"/>
                    <a:pt x="934" y="4738"/>
                  </a:cubicBezTo>
                  <a:cubicBezTo>
                    <a:pt x="1234" y="5138"/>
                    <a:pt x="1568" y="5505"/>
                    <a:pt x="1935" y="5806"/>
                  </a:cubicBezTo>
                  <a:lnTo>
                    <a:pt x="3202" y="6339"/>
                  </a:lnTo>
                  <a:cubicBezTo>
                    <a:pt x="3603" y="6172"/>
                    <a:pt x="3703" y="5672"/>
                    <a:pt x="3669" y="5205"/>
                  </a:cubicBezTo>
                  <a:cubicBezTo>
                    <a:pt x="3536" y="3437"/>
                    <a:pt x="6738" y="1302"/>
                    <a:pt x="6738" y="1302"/>
                  </a:cubicBezTo>
                  <a:cubicBezTo>
                    <a:pt x="6738" y="1302"/>
                    <a:pt x="3369" y="168"/>
                    <a:pt x="2368" y="1"/>
                  </a:cubicBezTo>
                  <a:cubicBezTo>
                    <a:pt x="2362" y="1"/>
                    <a:pt x="2355" y="0"/>
                    <a:pt x="23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8"/>
            <p:cNvSpPr/>
            <p:nvPr/>
          </p:nvSpPr>
          <p:spPr>
            <a:xfrm flipH="1">
              <a:off x="7029908" y="1207034"/>
              <a:ext cx="67055" cy="88033"/>
            </a:xfrm>
            <a:custGeom>
              <a:avLst/>
              <a:gdLst/>
              <a:ahLst/>
              <a:cxnLst/>
              <a:rect l="l" t="t" r="r" b="b"/>
              <a:pathLst>
                <a:path w="2426" h="3185" extrusionOk="0">
                  <a:moveTo>
                    <a:pt x="990" y="0"/>
                  </a:moveTo>
                  <a:cubicBezTo>
                    <a:pt x="400" y="0"/>
                    <a:pt x="1" y="587"/>
                    <a:pt x="57" y="1294"/>
                  </a:cubicBezTo>
                  <a:cubicBezTo>
                    <a:pt x="124" y="1928"/>
                    <a:pt x="424" y="2528"/>
                    <a:pt x="891" y="2962"/>
                  </a:cubicBezTo>
                  <a:cubicBezTo>
                    <a:pt x="1064" y="3117"/>
                    <a:pt x="1244" y="3184"/>
                    <a:pt x="1417" y="3184"/>
                  </a:cubicBezTo>
                  <a:cubicBezTo>
                    <a:pt x="1878" y="3184"/>
                    <a:pt x="2286" y="2701"/>
                    <a:pt x="2359" y="2095"/>
                  </a:cubicBezTo>
                  <a:cubicBezTo>
                    <a:pt x="2426" y="1361"/>
                    <a:pt x="2059" y="293"/>
                    <a:pt x="1325" y="60"/>
                  </a:cubicBezTo>
                  <a:cubicBezTo>
                    <a:pt x="1208" y="19"/>
                    <a:pt x="1096" y="0"/>
                    <a:pt x="990" y="0"/>
                  </a:cubicBez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8"/>
            <p:cNvSpPr/>
            <p:nvPr/>
          </p:nvSpPr>
          <p:spPr>
            <a:xfrm flipH="1">
              <a:off x="6916499" y="1223950"/>
              <a:ext cx="18464" cy="23605"/>
            </a:xfrm>
            <a:custGeom>
              <a:avLst/>
              <a:gdLst/>
              <a:ahLst/>
              <a:cxnLst/>
              <a:rect l="l" t="t" r="r" b="b"/>
              <a:pathLst>
                <a:path w="668" h="854" extrusionOk="0">
                  <a:moveTo>
                    <a:pt x="327" y="0"/>
                  </a:moveTo>
                  <a:cubicBezTo>
                    <a:pt x="187" y="0"/>
                    <a:pt x="62" y="155"/>
                    <a:pt x="34" y="382"/>
                  </a:cubicBezTo>
                  <a:cubicBezTo>
                    <a:pt x="0" y="615"/>
                    <a:pt x="101" y="816"/>
                    <a:pt x="234" y="849"/>
                  </a:cubicBezTo>
                  <a:cubicBezTo>
                    <a:pt x="248" y="852"/>
                    <a:pt x="262" y="853"/>
                    <a:pt x="276" y="853"/>
                  </a:cubicBezTo>
                  <a:cubicBezTo>
                    <a:pt x="423" y="853"/>
                    <a:pt x="540" y="696"/>
                    <a:pt x="601" y="482"/>
                  </a:cubicBezTo>
                  <a:cubicBezTo>
                    <a:pt x="668" y="249"/>
                    <a:pt x="568" y="48"/>
                    <a:pt x="401" y="15"/>
                  </a:cubicBezTo>
                  <a:cubicBezTo>
                    <a:pt x="376" y="5"/>
                    <a:pt x="351" y="0"/>
                    <a:pt x="3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8"/>
            <p:cNvSpPr/>
            <p:nvPr/>
          </p:nvSpPr>
          <p:spPr>
            <a:xfrm flipH="1">
              <a:off x="6842727" y="1239899"/>
              <a:ext cx="18464" cy="24240"/>
            </a:xfrm>
            <a:custGeom>
              <a:avLst/>
              <a:gdLst/>
              <a:ahLst/>
              <a:cxnLst/>
              <a:rect l="l" t="t" r="r" b="b"/>
              <a:pathLst>
                <a:path w="668" h="877" extrusionOk="0">
                  <a:moveTo>
                    <a:pt x="365" y="1"/>
                  </a:moveTo>
                  <a:cubicBezTo>
                    <a:pt x="239" y="1"/>
                    <a:pt x="94" y="159"/>
                    <a:pt x="33" y="372"/>
                  </a:cubicBezTo>
                  <a:cubicBezTo>
                    <a:pt x="0" y="606"/>
                    <a:pt x="100" y="839"/>
                    <a:pt x="234" y="872"/>
                  </a:cubicBezTo>
                  <a:cubicBezTo>
                    <a:pt x="248" y="875"/>
                    <a:pt x="262" y="877"/>
                    <a:pt x="276" y="877"/>
                  </a:cubicBezTo>
                  <a:cubicBezTo>
                    <a:pt x="428" y="877"/>
                    <a:pt x="570" y="719"/>
                    <a:pt x="600" y="505"/>
                  </a:cubicBezTo>
                  <a:cubicBezTo>
                    <a:pt x="667" y="272"/>
                    <a:pt x="567" y="38"/>
                    <a:pt x="400" y="5"/>
                  </a:cubicBezTo>
                  <a:cubicBezTo>
                    <a:pt x="389" y="2"/>
                    <a:pt x="377" y="1"/>
                    <a:pt x="36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8"/>
            <p:cNvSpPr/>
            <p:nvPr/>
          </p:nvSpPr>
          <p:spPr>
            <a:xfrm flipH="1">
              <a:off x="6870395" y="1250181"/>
              <a:ext cx="27695" cy="56634"/>
            </a:xfrm>
            <a:custGeom>
              <a:avLst/>
              <a:gdLst/>
              <a:ahLst/>
              <a:cxnLst/>
              <a:rect l="l" t="t" r="r" b="b"/>
              <a:pathLst>
                <a:path w="1002" h="2049" extrusionOk="0">
                  <a:moveTo>
                    <a:pt x="501" y="0"/>
                  </a:moveTo>
                  <a:lnTo>
                    <a:pt x="1" y="1868"/>
                  </a:lnTo>
                  <a:cubicBezTo>
                    <a:pt x="181" y="1988"/>
                    <a:pt x="385" y="2048"/>
                    <a:pt x="592" y="2048"/>
                  </a:cubicBezTo>
                  <a:cubicBezTo>
                    <a:pt x="729" y="2048"/>
                    <a:pt x="868" y="2021"/>
                    <a:pt x="1001" y="1968"/>
                  </a:cubicBezTo>
                  <a:cubicBezTo>
                    <a:pt x="735" y="1334"/>
                    <a:pt x="568" y="667"/>
                    <a:pt x="501" y="0"/>
                  </a:cubicBezTo>
                  <a:close/>
                </a:path>
              </a:pathLst>
            </a:custGeom>
            <a:solidFill>
              <a:srgbClr val="FF56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8"/>
            <p:cNvSpPr/>
            <p:nvPr/>
          </p:nvSpPr>
          <p:spPr>
            <a:xfrm flipH="1">
              <a:off x="6906355" y="1306042"/>
              <a:ext cx="44279" cy="35434"/>
            </a:xfrm>
            <a:custGeom>
              <a:avLst/>
              <a:gdLst/>
              <a:ahLst/>
              <a:cxnLst/>
              <a:rect l="l" t="t" r="r" b="b"/>
              <a:pathLst>
                <a:path w="1602" h="1282" extrusionOk="0">
                  <a:moveTo>
                    <a:pt x="96" y="0"/>
                  </a:moveTo>
                  <a:cubicBezTo>
                    <a:pt x="87" y="0"/>
                    <a:pt x="77" y="4"/>
                    <a:pt x="67" y="14"/>
                  </a:cubicBezTo>
                  <a:cubicBezTo>
                    <a:pt x="34" y="14"/>
                    <a:pt x="0" y="47"/>
                    <a:pt x="34" y="81"/>
                  </a:cubicBezTo>
                  <a:cubicBezTo>
                    <a:pt x="267" y="614"/>
                    <a:pt x="701" y="1015"/>
                    <a:pt x="1235" y="1215"/>
                  </a:cubicBezTo>
                  <a:cubicBezTo>
                    <a:pt x="1335" y="1248"/>
                    <a:pt x="1435" y="1281"/>
                    <a:pt x="1501" y="1281"/>
                  </a:cubicBezTo>
                  <a:cubicBezTo>
                    <a:pt x="1568" y="1281"/>
                    <a:pt x="1602" y="1248"/>
                    <a:pt x="1602" y="1215"/>
                  </a:cubicBezTo>
                  <a:cubicBezTo>
                    <a:pt x="1602" y="1181"/>
                    <a:pt x="1568" y="1148"/>
                    <a:pt x="1535" y="1148"/>
                  </a:cubicBezTo>
                  <a:cubicBezTo>
                    <a:pt x="934" y="1015"/>
                    <a:pt x="434" y="614"/>
                    <a:pt x="167" y="47"/>
                  </a:cubicBezTo>
                  <a:cubicBezTo>
                    <a:pt x="144" y="24"/>
                    <a:pt x="120" y="0"/>
                    <a:pt x="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8"/>
            <p:cNvSpPr/>
            <p:nvPr/>
          </p:nvSpPr>
          <p:spPr>
            <a:xfrm flipH="1">
              <a:off x="6907267" y="1191418"/>
              <a:ext cx="39691" cy="16363"/>
            </a:xfrm>
            <a:custGeom>
              <a:avLst/>
              <a:gdLst/>
              <a:ahLst/>
              <a:cxnLst/>
              <a:rect l="l" t="t" r="r" b="b"/>
              <a:pathLst>
                <a:path w="1436" h="592" extrusionOk="0">
                  <a:moveTo>
                    <a:pt x="926" y="1"/>
                  </a:moveTo>
                  <a:cubicBezTo>
                    <a:pt x="612" y="1"/>
                    <a:pt x="306" y="120"/>
                    <a:pt x="68" y="358"/>
                  </a:cubicBezTo>
                  <a:cubicBezTo>
                    <a:pt x="1" y="391"/>
                    <a:pt x="1" y="492"/>
                    <a:pt x="68" y="558"/>
                  </a:cubicBezTo>
                  <a:cubicBezTo>
                    <a:pt x="68" y="558"/>
                    <a:pt x="101" y="592"/>
                    <a:pt x="101" y="592"/>
                  </a:cubicBezTo>
                  <a:cubicBezTo>
                    <a:pt x="168" y="592"/>
                    <a:pt x="201" y="592"/>
                    <a:pt x="234" y="558"/>
                  </a:cubicBezTo>
                  <a:cubicBezTo>
                    <a:pt x="447" y="372"/>
                    <a:pt x="722" y="271"/>
                    <a:pt x="1011" y="271"/>
                  </a:cubicBezTo>
                  <a:cubicBezTo>
                    <a:pt x="1085" y="271"/>
                    <a:pt x="1160" y="278"/>
                    <a:pt x="1235" y="291"/>
                  </a:cubicBezTo>
                  <a:cubicBezTo>
                    <a:pt x="1253" y="300"/>
                    <a:pt x="1271" y="304"/>
                    <a:pt x="1288" y="304"/>
                  </a:cubicBezTo>
                  <a:cubicBezTo>
                    <a:pt x="1335" y="304"/>
                    <a:pt x="1377" y="274"/>
                    <a:pt x="1402" y="225"/>
                  </a:cubicBezTo>
                  <a:cubicBezTo>
                    <a:pt x="1435" y="158"/>
                    <a:pt x="1368" y="58"/>
                    <a:pt x="1302" y="58"/>
                  </a:cubicBezTo>
                  <a:cubicBezTo>
                    <a:pt x="1178" y="20"/>
                    <a:pt x="1051" y="1"/>
                    <a:pt x="9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8"/>
            <p:cNvSpPr/>
            <p:nvPr/>
          </p:nvSpPr>
          <p:spPr>
            <a:xfrm flipH="1">
              <a:off x="6819675" y="1202805"/>
              <a:ext cx="32311" cy="28276"/>
            </a:xfrm>
            <a:custGeom>
              <a:avLst/>
              <a:gdLst/>
              <a:ahLst/>
              <a:cxnLst/>
              <a:rect l="l" t="t" r="r" b="b"/>
              <a:pathLst>
                <a:path w="1169" h="1023" extrusionOk="0">
                  <a:moveTo>
                    <a:pt x="132" y="0"/>
                  </a:moveTo>
                  <a:cubicBezTo>
                    <a:pt x="71" y="0"/>
                    <a:pt x="34" y="38"/>
                    <a:pt x="34" y="113"/>
                  </a:cubicBezTo>
                  <a:cubicBezTo>
                    <a:pt x="1" y="113"/>
                    <a:pt x="1" y="146"/>
                    <a:pt x="34" y="180"/>
                  </a:cubicBezTo>
                  <a:cubicBezTo>
                    <a:pt x="34" y="213"/>
                    <a:pt x="67" y="246"/>
                    <a:pt x="101" y="246"/>
                  </a:cubicBezTo>
                  <a:cubicBezTo>
                    <a:pt x="468" y="346"/>
                    <a:pt x="734" y="580"/>
                    <a:pt x="868" y="913"/>
                  </a:cubicBezTo>
                  <a:cubicBezTo>
                    <a:pt x="895" y="968"/>
                    <a:pt x="945" y="1022"/>
                    <a:pt x="1016" y="1022"/>
                  </a:cubicBezTo>
                  <a:cubicBezTo>
                    <a:pt x="1032" y="1022"/>
                    <a:pt x="1050" y="1020"/>
                    <a:pt x="1068" y="1014"/>
                  </a:cubicBezTo>
                  <a:cubicBezTo>
                    <a:pt x="1135" y="980"/>
                    <a:pt x="1168" y="913"/>
                    <a:pt x="1168" y="847"/>
                  </a:cubicBezTo>
                  <a:cubicBezTo>
                    <a:pt x="1001" y="413"/>
                    <a:pt x="634" y="113"/>
                    <a:pt x="201" y="13"/>
                  </a:cubicBezTo>
                  <a:cubicBezTo>
                    <a:pt x="176" y="4"/>
                    <a:pt x="153" y="0"/>
                    <a:pt x="13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8"/>
            <p:cNvSpPr/>
            <p:nvPr/>
          </p:nvSpPr>
          <p:spPr>
            <a:xfrm flipH="1">
              <a:off x="6260960" y="1795085"/>
              <a:ext cx="597466" cy="321785"/>
            </a:xfrm>
            <a:custGeom>
              <a:avLst/>
              <a:gdLst/>
              <a:ahLst/>
              <a:cxnLst/>
              <a:rect l="l" t="t" r="r" b="b"/>
              <a:pathLst>
                <a:path w="21616" h="11642" extrusionOk="0">
                  <a:moveTo>
                    <a:pt x="2168" y="0"/>
                  </a:moveTo>
                  <a:cubicBezTo>
                    <a:pt x="1501" y="0"/>
                    <a:pt x="967" y="501"/>
                    <a:pt x="901" y="1168"/>
                  </a:cubicBezTo>
                  <a:lnTo>
                    <a:pt x="67" y="10441"/>
                  </a:lnTo>
                  <a:cubicBezTo>
                    <a:pt x="0" y="11075"/>
                    <a:pt x="500" y="11608"/>
                    <a:pt x="1134" y="11608"/>
                  </a:cubicBezTo>
                  <a:lnTo>
                    <a:pt x="19447" y="11642"/>
                  </a:lnTo>
                  <a:cubicBezTo>
                    <a:pt x="20081" y="11642"/>
                    <a:pt x="20648" y="11141"/>
                    <a:pt x="20715" y="10474"/>
                  </a:cubicBezTo>
                  <a:lnTo>
                    <a:pt x="21549" y="1234"/>
                  </a:lnTo>
                  <a:cubicBezTo>
                    <a:pt x="21616" y="601"/>
                    <a:pt x="21115" y="34"/>
                    <a:pt x="20481" y="34"/>
                  </a:cubicBezTo>
                  <a:lnTo>
                    <a:pt x="2168"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8"/>
            <p:cNvSpPr/>
            <p:nvPr/>
          </p:nvSpPr>
          <p:spPr>
            <a:xfrm flipH="1">
              <a:off x="6260960" y="1795085"/>
              <a:ext cx="597466" cy="321785"/>
            </a:xfrm>
            <a:custGeom>
              <a:avLst/>
              <a:gdLst/>
              <a:ahLst/>
              <a:cxnLst/>
              <a:rect l="l" t="t" r="r" b="b"/>
              <a:pathLst>
                <a:path w="21616" h="11642" extrusionOk="0">
                  <a:moveTo>
                    <a:pt x="2168" y="0"/>
                  </a:moveTo>
                  <a:cubicBezTo>
                    <a:pt x="1501" y="0"/>
                    <a:pt x="967" y="501"/>
                    <a:pt x="901" y="1168"/>
                  </a:cubicBezTo>
                  <a:lnTo>
                    <a:pt x="67" y="10441"/>
                  </a:lnTo>
                  <a:cubicBezTo>
                    <a:pt x="0" y="11075"/>
                    <a:pt x="500" y="11608"/>
                    <a:pt x="1134" y="11608"/>
                  </a:cubicBezTo>
                  <a:lnTo>
                    <a:pt x="19447" y="11642"/>
                  </a:lnTo>
                  <a:cubicBezTo>
                    <a:pt x="20081" y="11642"/>
                    <a:pt x="20648" y="11141"/>
                    <a:pt x="20715" y="10474"/>
                  </a:cubicBezTo>
                  <a:lnTo>
                    <a:pt x="21549" y="1234"/>
                  </a:lnTo>
                  <a:cubicBezTo>
                    <a:pt x="21616" y="601"/>
                    <a:pt x="21115" y="34"/>
                    <a:pt x="20481" y="34"/>
                  </a:cubicBezTo>
                  <a:lnTo>
                    <a:pt x="2168"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8"/>
            <p:cNvSpPr/>
            <p:nvPr/>
          </p:nvSpPr>
          <p:spPr>
            <a:xfrm flipH="1">
              <a:off x="6246200" y="1794145"/>
              <a:ext cx="597494" cy="321813"/>
            </a:xfrm>
            <a:custGeom>
              <a:avLst/>
              <a:gdLst/>
              <a:ahLst/>
              <a:cxnLst/>
              <a:rect l="l" t="t" r="r" b="b"/>
              <a:pathLst>
                <a:path w="21617" h="11643" extrusionOk="0">
                  <a:moveTo>
                    <a:pt x="2202" y="1"/>
                  </a:moveTo>
                  <a:cubicBezTo>
                    <a:pt x="1535" y="1"/>
                    <a:pt x="968" y="501"/>
                    <a:pt x="901" y="1168"/>
                  </a:cubicBezTo>
                  <a:lnTo>
                    <a:pt x="68" y="10408"/>
                  </a:lnTo>
                  <a:cubicBezTo>
                    <a:pt x="1" y="11042"/>
                    <a:pt x="501" y="11609"/>
                    <a:pt x="1135" y="11609"/>
                  </a:cubicBezTo>
                  <a:lnTo>
                    <a:pt x="19448" y="11642"/>
                  </a:lnTo>
                  <a:cubicBezTo>
                    <a:pt x="20082" y="11642"/>
                    <a:pt x="20649" y="11142"/>
                    <a:pt x="20716" y="10475"/>
                  </a:cubicBezTo>
                  <a:lnTo>
                    <a:pt x="21550" y="1202"/>
                  </a:lnTo>
                  <a:cubicBezTo>
                    <a:pt x="21616" y="601"/>
                    <a:pt x="21116" y="34"/>
                    <a:pt x="20482" y="34"/>
                  </a:cubicBezTo>
                  <a:lnTo>
                    <a:pt x="22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8"/>
            <p:cNvSpPr/>
            <p:nvPr/>
          </p:nvSpPr>
          <p:spPr>
            <a:xfrm flipH="1">
              <a:off x="6507118" y="1919301"/>
              <a:ext cx="84827" cy="71698"/>
            </a:xfrm>
            <a:custGeom>
              <a:avLst/>
              <a:gdLst/>
              <a:ahLst/>
              <a:cxnLst/>
              <a:rect l="l" t="t" r="r" b="b"/>
              <a:pathLst>
                <a:path w="3069" h="2594" extrusionOk="0">
                  <a:moveTo>
                    <a:pt x="1677" y="0"/>
                  </a:moveTo>
                  <a:cubicBezTo>
                    <a:pt x="634" y="0"/>
                    <a:pt x="0" y="1252"/>
                    <a:pt x="700" y="2111"/>
                  </a:cubicBezTo>
                  <a:cubicBezTo>
                    <a:pt x="970" y="2442"/>
                    <a:pt x="1335" y="2593"/>
                    <a:pt x="1695" y="2593"/>
                  </a:cubicBezTo>
                  <a:cubicBezTo>
                    <a:pt x="2313" y="2593"/>
                    <a:pt x="2917" y="2148"/>
                    <a:pt x="3001" y="1410"/>
                  </a:cubicBezTo>
                  <a:cubicBezTo>
                    <a:pt x="3068" y="710"/>
                    <a:pt x="2534" y="76"/>
                    <a:pt x="1834" y="9"/>
                  </a:cubicBezTo>
                  <a:cubicBezTo>
                    <a:pt x="1781" y="3"/>
                    <a:pt x="1729" y="0"/>
                    <a:pt x="16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8"/>
            <p:cNvSpPr/>
            <p:nvPr/>
          </p:nvSpPr>
          <p:spPr>
            <a:xfrm flipH="1">
              <a:off x="6298772" y="2114083"/>
              <a:ext cx="553215" cy="29547"/>
            </a:xfrm>
            <a:custGeom>
              <a:avLst/>
              <a:gdLst/>
              <a:ahLst/>
              <a:cxnLst/>
              <a:rect l="l" t="t" r="r" b="b"/>
              <a:pathLst>
                <a:path w="20015" h="1069" extrusionOk="0">
                  <a:moveTo>
                    <a:pt x="401" y="1"/>
                  </a:moveTo>
                  <a:cubicBezTo>
                    <a:pt x="167" y="1"/>
                    <a:pt x="1" y="234"/>
                    <a:pt x="1" y="501"/>
                  </a:cubicBezTo>
                  <a:cubicBezTo>
                    <a:pt x="1" y="768"/>
                    <a:pt x="167" y="1001"/>
                    <a:pt x="401" y="1001"/>
                  </a:cubicBezTo>
                  <a:lnTo>
                    <a:pt x="19281" y="1068"/>
                  </a:lnTo>
                  <a:cubicBezTo>
                    <a:pt x="19681" y="1068"/>
                    <a:pt x="20015" y="635"/>
                    <a:pt x="20015" y="67"/>
                  </a:cubicBezTo>
                  <a:lnTo>
                    <a:pt x="401"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8"/>
            <p:cNvSpPr/>
            <p:nvPr/>
          </p:nvSpPr>
          <p:spPr>
            <a:xfrm flipH="1">
              <a:off x="6298772" y="2114083"/>
              <a:ext cx="553215" cy="29547"/>
            </a:xfrm>
            <a:custGeom>
              <a:avLst/>
              <a:gdLst/>
              <a:ahLst/>
              <a:cxnLst/>
              <a:rect l="l" t="t" r="r" b="b"/>
              <a:pathLst>
                <a:path w="20015" h="1069" extrusionOk="0">
                  <a:moveTo>
                    <a:pt x="401" y="1"/>
                  </a:moveTo>
                  <a:cubicBezTo>
                    <a:pt x="167" y="1"/>
                    <a:pt x="1" y="234"/>
                    <a:pt x="1" y="501"/>
                  </a:cubicBezTo>
                  <a:cubicBezTo>
                    <a:pt x="1" y="768"/>
                    <a:pt x="167" y="1001"/>
                    <a:pt x="401" y="1001"/>
                  </a:cubicBezTo>
                  <a:lnTo>
                    <a:pt x="19281" y="1068"/>
                  </a:lnTo>
                  <a:cubicBezTo>
                    <a:pt x="19681" y="1068"/>
                    <a:pt x="20015" y="635"/>
                    <a:pt x="20015" y="67"/>
                  </a:cubicBezTo>
                  <a:lnTo>
                    <a:pt x="4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8"/>
            <p:cNvSpPr/>
            <p:nvPr/>
          </p:nvSpPr>
          <p:spPr>
            <a:xfrm flipH="1">
              <a:off x="6830762" y="2113862"/>
              <a:ext cx="289529" cy="27916"/>
            </a:xfrm>
            <a:custGeom>
              <a:avLst/>
              <a:gdLst/>
              <a:ahLst/>
              <a:cxnLst/>
              <a:rect l="l" t="t" r="r" b="b"/>
              <a:pathLst>
                <a:path w="10475" h="1010" extrusionOk="0">
                  <a:moveTo>
                    <a:pt x="99" y="0"/>
                  </a:moveTo>
                  <a:cubicBezTo>
                    <a:pt x="46" y="0"/>
                    <a:pt x="1" y="60"/>
                    <a:pt x="1" y="142"/>
                  </a:cubicBezTo>
                  <a:cubicBezTo>
                    <a:pt x="1" y="609"/>
                    <a:pt x="401" y="1009"/>
                    <a:pt x="901" y="1009"/>
                  </a:cubicBezTo>
                  <a:lnTo>
                    <a:pt x="9974" y="1009"/>
                  </a:lnTo>
                  <a:cubicBezTo>
                    <a:pt x="10241" y="1009"/>
                    <a:pt x="10475" y="776"/>
                    <a:pt x="10475" y="509"/>
                  </a:cubicBezTo>
                  <a:cubicBezTo>
                    <a:pt x="10475" y="228"/>
                    <a:pt x="10270" y="6"/>
                    <a:pt x="10025" y="6"/>
                  </a:cubicBezTo>
                  <a:cubicBezTo>
                    <a:pt x="10009" y="6"/>
                    <a:pt x="9992" y="7"/>
                    <a:pt x="9974" y="9"/>
                  </a:cubicBezTo>
                  <a:lnTo>
                    <a:pt x="134" y="9"/>
                  </a:lnTo>
                  <a:cubicBezTo>
                    <a:pt x="122" y="3"/>
                    <a:pt x="110" y="0"/>
                    <a:pt x="99"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8"/>
            <p:cNvSpPr/>
            <p:nvPr/>
          </p:nvSpPr>
          <p:spPr>
            <a:xfrm flipH="1">
              <a:off x="6938612" y="1935222"/>
              <a:ext cx="99615" cy="108708"/>
            </a:xfrm>
            <a:custGeom>
              <a:avLst/>
              <a:gdLst/>
              <a:ahLst/>
              <a:cxnLst/>
              <a:rect l="l" t="t" r="r" b="b"/>
              <a:pathLst>
                <a:path w="3604" h="3933" extrusionOk="0">
                  <a:moveTo>
                    <a:pt x="3603" y="0"/>
                  </a:moveTo>
                  <a:lnTo>
                    <a:pt x="2102" y="467"/>
                  </a:lnTo>
                  <a:cubicBezTo>
                    <a:pt x="1268" y="668"/>
                    <a:pt x="768" y="1468"/>
                    <a:pt x="401" y="2169"/>
                  </a:cubicBezTo>
                  <a:lnTo>
                    <a:pt x="0" y="3003"/>
                  </a:lnTo>
                  <a:cubicBezTo>
                    <a:pt x="99" y="3745"/>
                    <a:pt x="949" y="3933"/>
                    <a:pt x="1782" y="3933"/>
                  </a:cubicBezTo>
                  <a:cubicBezTo>
                    <a:pt x="2634" y="3933"/>
                    <a:pt x="3470" y="3736"/>
                    <a:pt x="3470" y="3736"/>
                  </a:cubicBezTo>
                  <a:lnTo>
                    <a:pt x="3603" y="0"/>
                  </a:ln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8"/>
            <p:cNvSpPr/>
            <p:nvPr/>
          </p:nvSpPr>
          <p:spPr>
            <a:xfrm flipH="1">
              <a:off x="6875924" y="1935222"/>
              <a:ext cx="66419" cy="103291"/>
            </a:xfrm>
            <a:custGeom>
              <a:avLst/>
              <a:gdLst/>
              <a:ahLst/>
              <a:cxnLst/>
              <a:rect l="l" t="t" r="r" b="b"/>
              <a:pathLst>
                <a:path w="2403" h="3737" extrusionOk="0">
                  <a:moveTo>
                    <a:pt x="134" y="0"/>
                  </a:moveTo>
                  <a:lnTo>
                    <a:pt x="1" y="3736"/>
                  </a:lnTo>
                  <a:lnTo>
                    <a:pt x="1" y="3736"/>
                  </a:lnTo>
                  <a:lnTo>
                    <a:pt x="1935" y="3136"/>
                  </a:lnTo>
                  <a:lnTo>
                    <a:pt x="2402" y="1035"/>
                  </a:lnTo>
                  <a:lnTo>
                    <a:pt x="134" y="0"/>
                  </a:ln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8"/>
            <p:cNvSpPr/>
            <p:nvPr/>
          </p:nvSpPr>
          <p:spPr>
            <a:xfrm flipH="1">
              <a:off x="6788335" y="1006779"/>
              <a:ext cx="334720" cy="188975"/>
            </a:xfrm>
            <a:custGeom>
              <a:avLst/>
              <a:gdLst/>
              <a:ahLst/>
              <a:cxnLst/>
              <a:rect l="l" t="t" r="r" b="b"/>
              <a:pathLst>
                <a:path w="12110" h="6837" extrusionOk="0">
                  <a:moveTo>
                    <a:pt x="6303" y="0"/>
                  </a:moveTo>
                  <a:cubicBezTo>
                    <a:pt x="5917" y="0"/>
                    <a:pt x="5491" y="154"/>
                    <a:pt x="5138" y="533"/>
                  </a:cubicBezTo>
                  <a:cubicBezTo>
                    <a:pt x="4802" y="329"/>
                    <a:pt x="4428" y="227"/>
                    <a:pt x="4058" y="227"/>
                  </a:cubicBezTo>
                  <a:cubicBezTo>
                    <a:pt x="3581" y="227"/>
                    <a:pt x="3111" y="396"/>
                    <a:pt x="2736" y="734"/>
                  </a:cubicBezTo>
                  <a:cubicBezTo>
                    <a:pt x="2536" y="934"/>
                    <a:pt x="2402" y="1234"/>
                    <a:pt x="2469" y="1534"/>
                  </a:cubicBezTo>
                  <a:cubicBezTo>
                    <a:pt x="935" y="1568"/>
                    <a:pt x="1" y="3302"/>
                    <a:pt x="868" y="4603"/>
                  </a:cubicBezTo>
                  <a:cubicBezTo>
                    <a:pt x="1040" y="4882"/>
                    <a:pt x="1377" y="4981"/>
                    <a:pt x="1729" y="4981"/>
                  </a:cubicBezTo>
                  <a:cubicBezTo>
                    <a:pt x="1924" y="4981"/>
                    <a:pt x="2124" y="4951"/>
                    <a:pt x="2302" y="4903"/>
                  </a:cubicBezTo>
                  <a:cubicBezTo>
                    <a:pt x="2602" y="5404"/>
                    <a:pt x="3036" y="5737"/>
                    <a:pt x="3603" y="5871"/>
                  </a:cubicBezTo>
                  <a:cubicBezTo>
                    <a:pt x="4165" y="6054"/>
                    <a:pt x="4802" y="6115"/>
                    <a:pt x="5413" y="6115"/>
                  </a:cubicBezTo>
                  <a:cubicBezTo>
                    <a:pt x="6577" y="6115"/>
                    <a:pt x="7644" y="5892"/>
                    <a:pt x="7906" y="5871"/>
                  </a:cubicBezTo>
                  <a:cubicBezTo>
                    <a:pt x="8003" y="5854"/>
                    <a:pt x="8101" y="5846"/>
                    <a:pt x="8197" y="5846"/>
                  </a:cubicBezTo>
                  <a:cubicBezTo>
                    <a:pt x="8499" y="5846"/>
                    <a:pt x="8796" y="5927"/>
                    <a:pt x="9074" y="6104"/>
                  </a:cubicBezTo>
                  <a:cubicBezTo>
                    <a:pt x="8907" y="6304"/>
                    <a:pt x="8673" y="6438"/>
                    <a:pt x="8407" y="6438"/>
                  </a:cubicBezTo>
                  <a:cubicBezTo>
                    <a:pt x="8310" y="6452"/>
                    <a:pt x="8207" y="6460"/>
                    <a:pt x="8104" y="6460"/>
                  </a:cubicBezTo>
                  <a:cubicBezTo>
                    <a:pt x="7958" y="6460"/>
                    <a:pt x="7810" y="6443"/>
                    <a:pt x="7673" y="6404"/>
                  </a:cubicBezTo>
                  <a:lnTo>
                    <a:pt x="7673" y="6404"/>
                  </a:lnTo>
                  <a:cubicBezTo>
                    <a:pt x="8092" y="6693"/>
                    <a:pt x="8614" y="6837"/>
                    <a:pt x="9143" y="6837"/>
                  </a:cubicBezTo>
                  <a:cubicBezTo>
                    <a:pt x="9287" y="6837"/>
                    <a:pt x="9431" y="6826"/>
                    <a:pt x="9574" y="6805"/>
                  </a:cubicBezTo>
                  <a:cubicBezTo>
                    <a:pt x="9841" y="6671"/>
                    <a:pt x="10141" y="6538"/>
                    <a:pt x="10441" y="6438"/>
                  </a:cubicBezTo>
                  <a:cubicBezTo>
                    <a:pt x="10484" y="6431"/>
                    <a:pt x="10530" y="6428"/>
                    <a:pt x="10578" y="6428"/>
                  </a:cubicBezTo>
                  <a:cubicBezTo>
                    <a:pt x="10706" y="6428"/>
                    <a:pt x="10838" y="6447"/>
                    <a:pt x="10889" y="6447"/>
                  </a:cubicBezTo>
                  <a:cubicBezTo>
                    <a:pt x="10908" y="6447"/>
                    <a:pt x="10915" y="6445"/>
                    <a:pt x="10908" y="6438"/>
                  </a:cubicBezTo>
                  <a:cubicBezTo>
                    <a:pt x="11776" y="6404"/>
                    <a:pt x="12109" y="5404"/>
                    <a:pt x="12009" y="4970"/>
                  </a:cubicBezTo>
                  <a:cubicBezTo>
                    <a:pt x="11876" y="4370"/>
                    <a:pt x="11542" y="3903"/>
                    <a:pt x="11042" y="3569"/>
                  </a:cubicBezTo>
                  <a:cubicBezTo>
                    <a:pt x="11342" y="2735"/>
                    <a:pt x="10942" y="1701"/>
                    <a:pt x="9908" y="1000"/>
                  </a:cubicBezTo>
                  <a:cubicBezTo>
                    <a:pt x="9485" y="751"/>
                    <a:pt x="8996" y="623"/>
                    <a:pt x="8498" y="623"/>
                  </a:cubicBezTo>
                  <a:cubicBezTo>
                    <a:pt x="8131" y="623"/>
                    <a:pt x="7760" y="692"/>
                    <a:pt x="7406" y="834"/>
                  </a:cubicBezTo>
                  <a:cubicBezTo>
                    <a:pt x="7406" y="368"/>
                    <a:pt x="6901" y="0"/>
                    <a:pt x="63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8"/>
            <p:cNvSpPr/>
            <p:nvPr/>
          </p:nvSpPr>
          <p:spPr>
            <a:xfrm flipH="1">
              <a:off x="7640267" y="4455229"/>
              <a:ext cx="351304" cy="89802"/>
            </a:xfrm>
            <a:custGeom>
              <a:avLst/>
              <a:gdLst/>
              <a:ahLst/>
              <a:cxnLst/>
              <a:rect l="l" t="t" r="r" b="b"/>
              <a:pathLst>
                <a:path w="12710" h="3249" extrusionOk="0">
                  <a:moveTo>
                    <a:pt x="5283" y="0"/>
                  </a:moveTo>
                  <a:cubicBezTo>
                    <a:pt x="2326" y="0"/>
                    <a:pt x="63" y="563"/>
                    <a:pt x="34" y="1362"/>
                  </a:cubicBezTo>
                  <a:cubicBezTo>
                    <a:pt x="0" y="2230"/>
                    <a:pt x="2802" y="3064"/>
                    <a:pt x="6271" y="3230"/>
                  </a:cubicBezTo>
                  <a:cubicBezTo>
                    <a:pt x="6600" y="3243"/>
                    <a:pt x="6922" y="3249"/>
                    <a:pt x="7237" y="3249"/>
                  </a:cubicBezTo>
                  <a:cubicBezTo>
                    <a:pt x="10287" y="3249"/>
                    <a:pt x="12646" y="2682"/>
                    <a:pt x="12676" y="1896"/>
                  </a:cubicBezTo>
                  <a:cubicBezTo>
                    <a:pt x="12709" y="995"/>
                    <a:pt x="9907" y="162"/>
                    <a:pt x="6438" y="28"/>
                  </a:cubicBezTo>
                  <a:cubicBezTo>
                    <a:pt x="6044" y="9"/>
                    <a:pt x="5658" y="0"/>
                    <a:pt x="52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8"/>
            <p:cNvSpPr/>
            <p:nvPr/>
          </p:nvSpPr>
          <p:spPr>
            <a:xfrm flipH="1">
              <a:off x="7638443" y="4447683"/>
              <a:ext cx="352217" cy="59979"/>
            </a:xfrm>
            <a:custGeom>
              <a:avLst/>
              <a:gdLst/>
              <a:ahLst/>
              <a:cxnLst/>
              <a:rect l="l" t="t" r="r" b="b"/>
              <a:pathLst>
                <a:path w="12743" h="2170" extrusionOk="0">
                  <a:moveTo>
                    <a:pt x="67" y="1"/>
                  </a:moveTo>
                  <a:lnTo>
                    <a:pt x="1" y="1602"/>
                  </a:lnTo>
                  <a:lnTo>
                    <a:pt x="12676" y="2169"/>
                  </a:lnTo>
                  <a:lnTo>
                    <a:pt x="12743" y="568"/>
                  </a:lnTo>
                  <a:lnTo>
                    <a:pt x="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8"/>
            <p:cNvSpPr/>
            <p:nvPr/>
          </p:nvSpPr>
          <p:spPr>
            <a:xfrm flipH="1">
              <a:off x="7637503" y="4410977"/>
              <a:ext cx="352244" cy="89802"/>
            </a:xfrm>
            <a:custGeom>
              <a:avLst/>
              <a:gdLst/>
              <a:ahLst/>
              <a:cxnLst/>
              <a:rect l="l" t="t" r="r" b="b"/>
              <a:pathLst>
                <a:path w="12744" h="3249" extrusionOk="0">
                  <a:moveTo>
                    <a:pt x="5283" y="0"/>
                  </a:moveTo>
                  <a:cubicBezTo>
                    <a:pt x="2326" y="0"/>
                    <a:pt x="64" y="563"/>
                    <a:pt x="34" y="1362"/>
                  </a:cubicBezTo>
                  <a:cubicBezTo>
                    <a:pt x="1" y="2230"/>
                    <a:pt x="2803" y="3063"/>
                    <a:pt x="6272" y="3230"/>
                  </a:cubicBezTo>
                  <a:cubicBezTo>
                    <a:pt x="6600" y="3243"/>
                    <a:pt x="6923" y="3249"/>
                    <a:pt x="7238" y="3249"/>
                  </a:cubicBezTo>
                  <a:cubicBezTo>
                    <a:pt x="10287" y="3249"/>
                    <a:pt x="12646" y="2682"/>
                    <a:pt x="12677" y="1896"/>
                  </a:cubicBezTo>
                  <a:cubicBezTo>
                    <a:pt x="12743" y="995"/>
                    <a:pt x="9908" y="161"/>
                    <a:pt x="6439" y="28"/>
                  </a:cubicBezTo>
                  <a:cubicBezTo>
                    <a:pt x="6045" y="9"/>
                    <a:pt x="5658" y="0"/>
                    <a:pt x="52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8"/>
            <p:cNvSpPr/>
            <p:nvPr/>
          </p:nvSpPr>
          <p:spPr>
            <a:xfrm flipH="1">
              <a:off x="7660554" y="4423001"/>
              <a:ext cx="306141" cy="41322"/>
            </a:xfrm>
            <a:custGeom>
              <a:avLst/>
              <a:gdLst/>
              <a:ahLst/>
              <a:cxnLst/>
              <a:rect l="l" t="t" r="r" b="b"/>
              <a:pathLst>
                <a:path w="11076" h="1495" extrusionOk="0">
                  <a:moveTo>
                    <a:pt x="4406" y="1"/>
                  </a:moveTo>
                  <a:cubicBezTo>
                    <a:pt x="1901" y="1"/>
                    <a:pt x="30" y="372"/>
                    <a:pt x="1" y="894"/>
                  </a:cubicBezTo>
                  <a:cubicBezTo>
                    <a:pt x="1" y="927"/>
                    <a:pt x="34" y="994"/>
                    <a:pt x="68" y="1061"/>
                  </a:cubicBezTo>
                  <a:cubicBezTo>
                    <a:pt x="416" y="595"/>
                    <a:pt x="2235" y="308"/>
                    <a:pt x="4529" y="308"/>
                  </a:cubicBezTo>
                  <a:cubicBezTo>
                    <a:pt x="4867" y="308"/>
                    <a:pt x="5216" y="314"/>
                    <a:pt x="5571" y="327"/>
                  </a:cubicBezTo>
                  <a:cubicBezTo>
                    <a:pt x="8340" y="460"/>
                    <a:pt x="10642" y="961"/>
                    <a:pt x="10975" y="1494"/>
                  </a:cubicBezTo>
                  <a:cubicBezTo>
                    <a:pt x="11042" y="1461"/>
                    <a:pt x="11042" y="1394"/>
                    <a:pt x="11042" y="1361"/>
                  </a:cubicBezTo>
                  <a:cubicBezTo>
                    <a:pt x="11075" y="760"/>
                    <a:pt x="8640" y="160"/>
                    <a:pt x="5571" y="27"/>
                  </a:cubicBezTo>
                  <a:cubicBezTo>
                    <a:pt x="5172" y="9"/>
                    <a:pt x="4782" y="1"/>
                    <a:pt x="44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8"/>
            <p:cNvSpPr/>
            <p:nvPr/>
          </p:nvSpPr>
          <p:spPr>
            <a:xfrm flipH="1">
              <a:off x="7677167" y="4387925"/>
              <a:ext cx="352217" cy="90079"/>
            </a:xfrm>
            <a:custGeom>
              <a:avLst/>
              <a:gdLst/>
              <a:ahLst/>
              <a:cxnLst/>
              <a:rect l="l" t="t" r="r" b="b"/>
              <a:pathLst>
                <a:path w="12743" h="3259" extrusionOk="0">
                  <a:moveTo>
                    <a:pt x="5316" y="0"/>
                  </a:moveTo>
                  <a:cubicBezTo>
                    <a:pt x="2359" y="0"/>
                    <a:pt x="97" y="563"/>
                    <a:pt x="67" y="1362"/>
                  </a:cubicBezTo>
                  <a:cubicBezTo>
                    <a:pt x="1" y="2230"/>
                    <a:pt x="2803" y="3064"/>
                    <a:pt x="6305" y="3230"/>
                  </a:cubicBezTo>
                  <a:cubicBezTo>
                    <a:pt x="6699" y="3249"/>
                    <a:pt x="7085" y="3258"/>
                    <a:pt x="7460" y="3258"/>
                  </a:cubicBezTo>
                  <a:cubicBezTo>
                    <a:pt x="10417" y="3258"/>
                    <a:pt x="12680" y="2695"/>
                    <a:pt x="12710" y="1896"/>
                  </a:cubicBezTo>
                  <a:cubicBezTo>
                    <a:pt x="12743" y="1029"/>
                    <a:pt x="9941" y="161"/>
                    <a:pt x="6472" y="28"/>
                  </a:cubicBezTo>
                  <a:cubicBezTo>
                    <a:pt x="6078" y="9"/>
                    <a:pt x="5691" y="0"/>
                    <a:pt x="53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8"/>
            <p:cNvSpPr/>
            <p:nvPr/>
          </p:nvSpPr>
          <p:spPr>
            <a:xfrm flipH="1">
              <a:off x="7675315" y="4381319"/>
              <a:ext cx="352217" cy="59011"/>
            </a:xfrm>
            <a:custGeom>
              <a:avLst/>
              <a:gdLst/>
              <a:ahLst/>
              <a:cxnLst/>
              <a:rect l="l" t="t" r="r" b="b"/>
              <a:pathLst>
                <a:path w="12743" h="2135" extrusionOk="0">
                  <a:moveTo>
                    <a:pt x="67" y="0"/>
                  </a:moveTo>
                  <a:lnTo>
                    <a:pt x="0" y="1601"/>
                  </a:lnTo>
                  <a:lnTo>
                    <a:pt x="12676" y="2135"/>
                  </a:lnTo>
                  <a:lnTo>
                    <a:pt x="12743" y="534"/>
                  </a:lnTo>
                  <a:lnTo>
                    <a:pt x="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8"/>
            <p:cNvSpPr/>
            <p:nvPr/>
          </p:nvSpPr>
          <p:spPr>
            <a:xfrm flipH="1">
              <a:off x="7674375" y="4343672"/>
              <a:ext cx="352244" cy="89802"/>
            </a:xfrm>
            <a:custGeom>
              <a:avLst/>
              <a:gdLst/>
              <a:ahLst/>
              <a:cxnLst/>
              <a:rect l="l" t="t" r="r" b="b"/>
              <a:pathLst>
                <a:path w="12744" h="3249" extrusionOk="0">
                  <a:moveTo>
                    <a:pt x="5283" y="0"/>
                  </a:moveTo>
                  <a:cubicBezTo>
                    <a:pt x="2326" y="0"/>
                    <a:pt x="64" y="563"/>
                    <a:pt x="34" y="1362"/>
                  </a:cubicBezTo>
                  <a:cubicBezTo>
                    <a:pt x="1" y="2229"/>
                    <a:pt x="2803" y="3063"/>
                    <a:pt x="6305" y="3230"/>
                  </a:cubicBezTo>
                  <a:cubicBezTo>
                    <a:pt x="6630" y="3243"/>
                    <a:pt x="6950" y="3249"/>
                    <a:pt x="7263" y="3249"/>
                  </a:cubicBezTo>
                  <a:cubicBezTo>
                    <a:pt x="10287" y="3249"/>
                    <a:pt x="12649" y="2682"/>
                    <a:pt x="12710" y="1896"/>
                  </a:cubicBezTo>
                  <a:cubicBezTo>
                    <a:pt x="12743" y="995"/>
                    <a:pt x="9941" y="161"/>
                    <a:pt x="6439" y="28"/>
                  </a:cubicBezTo>
                  <a:cubicBezTo>
                    <a:pt x="6044" y="9"/>
                    <a:pt x="5658" y="0"/>
                    <a:pt x="52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8"/>
            <p:cNvSpPr/>
            <p:nvPr/>
          </p:nvSpPr>
          <p:spPr>
            <a:xfrm flipH="1">
              <a:off x="7697426" y="4355696"/>
              <a:ext cx="306141" cy="42234"/>
            </a:xfrm>
            <a:custGeom>
              <a:avLst/>
              <a:gdLst/>
              <a:ahLst/>
              <a:cxnLst/>
              <a:rect l="l" t="t" r="r" b="b"/>
              <a:pathLst>
                <a:path w="11076" h="1528" extrusionOk="0">
                  <a:moveTo>
                    <a:pt x="4406" y="1"/>
                  </a:moveTo>
                  <a:cubicBezTo>
                    <a:pt x="1900" y="1"/>
                    <a:pt x="30" y="372"/>
                    <a:pt x="1" y="894"/>
                  </a:cubicBezTo>
                  <a:cubicBezTo>
                    <a:pt x="1" y="960"/>
                    <a:pt x="34" y="994"/>
                    <a:pt x="67" y="1061"/>
                  </a:cubicBezTo>
                  <a:cubicBezTo>
                    <a:pt x="416" y="595"/>
                    <a:pt x="2235" y="308"/>
                    <a:pt x="4529" y="308"/>
                  </a:cubicBezTo>
                  <a:cubicBezTo>
                    <a:pt x="4867" y="308"/>
                    <a:pt x="5216" y="314"/>
                    <a:pt x="5571" y="327"/>
                  </a:cubicBezTo>
                  <a:cubicBezTo>
                    <a:pt x="8340" y="460"/>
                    <a:pt x="10641" y="960"/>
                    <a:pt x="11008" y="1528"/>
                  </a:cubicBezTo>
                  <a:cubicBezTo>
                    <a:pt x="11042" y="1461"/>
                    <a:pt x="11042" y="1427"/>
                    <a:pt x="11075" y="1361"/>
                  </a:cubicBezTo>
                  <a:cubicBezTo>
                    <a:pt x="11075" y="760"/>
                    <a:pt x="8640" y="160"/>
                    <a:pt x="5571" y="26"/>
                  </a:cubicBezTo>
                  <a:cubicBezTo>
                    <a:pt x="5171" y="9"/>
                    <a:pt x="4782" y="1"/>
                    <a:pt x="44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8"/>
            <p:cNvSpPr/>
            <p:nvPr/>
          </p:nvSpPr>
          <p:spPr>
            <a:xfrm flipH="1">
              <a:off x="7671611" y="4307049"/>
              <a:ext cx="352244" cy="89802"/>
            </a:xfrm>
            <a:custGeom>
              <a:avLst/>
              <a:gdLst/>
              <a:ahLst/>
              <a:cxnLst/>
              <a:rect l="l" t="t" r="r" b="b"/>
              <a:pathLst>
                <a:path w="12744" h="3249" extrusionOk="0">
                  <a:moveTo>
                    <a:pt x="5480" y="0"/>
                  </a:moveTo>
                  <a:cubicBezTo>
                    <a:pt x="2451" y="0"/>
                    <a:pt x="64" y="567"/>
                    <a:pt x="34" y="1353"/>
                  </a:cubicBezTo>
                  <a:cubicBezTo>
                    <a:pt x="1" y="2253"/>
                    <a:pt x="2803" y="3087"/>
                    <a:pt x="6305" y="3221"/>
                  </a:cubicBezTo>
                  <a:cubicBezTo>
                    <a:pt x="6696" y="3240"/>
                    <a:pt x="7079" y="3249"/>
                    <a:pt x="7452" y="3249"/>
                  </a:cubicBezTo>
                  <a:cubicBezTo>
                    <a:pt x="10391" y="3249"/>
                    <a:pt x="12680" y="2686"/>
                    <a:pt x="12710" y="1887"/>
                  </a:cubicBezTo>
                  <a:cubicBezTo>
                    <a:pt x="12743" y="1019"/>
                    <a:pt x="9941" y="185"/>
                    <a:pt x="6439" y="19"/>
                  </a:cubicBezTo>
                  <a:cubicBezTo>
                    <a:pt x="6114" y="6"/>
                    <a:pt x="5793" y="0"/>
                    <a:pt x="54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8"/>
            <p:cNvSpPr/>
            <p:nvPr/>
          </p:nvSpPr>
          <p:spPr>
            <a:xfrm flipH="1">
              <a:off x="7670699" y="4300166"/>
              <a:ext cx="352217" cy="59039"/>
            </a:xfrm>
            <a:custGeom>
              <a:avLst/>
              <a:gdLst/>
              <a:ahLst/>
              <a:cxnLst/>
              <a:rect l="l" t="t" r="r" b="b"/>
              <a:pathLst>
                <a:path w="12743" h="2136" extrusionOk="0">
                  <a:moveTo>
                    <a:pt x="67" y="1"/>
                  </a:moveTo>
                  <a:lnTo>
                    <a:pt x="0" y="1602"/>
                  </a:lnTo>
                  <a:lnTo>
                    <a:pt x="12676" y="2136"/>
                  </a:lnTo>
                  <a:lnTo>
                    <a:pt x="12742" y="534"/>
                  </a:lnTo>
                  <a:lnTo>
                    <a:pt x="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8"/>
            <p:cNvSpPr/>
            <p:nvPr/>
          </p:nvSpPr>
          <p:spPr>
            <a:xfrm flipH="1">
              <a:off x="7669787" y="4262520"/>
              <a:ext cx="352217" cy="90079"/>
            </a:xfrm>
            <a:custGeom>
              <a:avLst/>
              <a:gdLst/>
              <a:ahLst/>
              <a:cxnLst/>
              <a:rect l="l" t="t" r="r" b="b"/>
              <a:pathLst>
                <a:path w="12743" h="3259" extrusionOk="0">
                  <a:moveTo>
                    <a:pt x="5292" y="1"/>
                  </a:moveTo>
                  <a:cubicBezTo>
                    <a:pt x="2352" y="1"/>
                    <a:pt x="63" y="563"/>
                    <a:pt x="34" y="1363"/>
                  </a:cubicBezTo>
                  <a:cubicBezTo>
                    <a:pt x="0" y="2263"/>
                    <a:pt x="2802" y="3097"/>
                    <a:pt x="6305" y="3231"/>
                  </a:cubicBezTo>
                  <a:cubicBezTo>
                    <a:pt x="6695" y="3249"/>
                    <a:pt x="7078" y="3259"/>
                    <a:pt x="7450" y="3259"/>
                  </a:cubicBezTo>
                  <a:cubicBezTo>
                    <a:pt x="10384" y="3259"/>
                    <a:pt x="12650" y="2696"/>
                    <a:pt x="12709" y="1896"/>
                  </a:cubicBezTo>
                  <a:cubicBezTo>
                    <a:pt x="12743" y="1029"/>
                    <a:pt x="9941" y="162"/>
                    <a:pt x="6438" y="28"/>
                  </a:cubicBezTo>
                  <a:cubicBezTo>
                    <a:pt x="6048" y="10"/>
                    <a:pt x="5665" y="1"/>
                    <a:pt x="5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8"/>
            <p:cNvSpPr/>
            <p:nvPr/>
          </p:nvSpPr>
          <p:spPr>
            <a:xfrm flipH="1">
              <a:off x="7692838" y="4274571"/>
              <a:ext cx="306113" cy="42234"/>
            </a:xfrm>
            <a:custGeom>
              <a:avLst/>
              <a:gdLst/>
              <a:ahLst/>
              <a:cxnLst/>
              <a:rect l="l" t="t" r="r" b="b"/>
              <a:pathLst>
                <a:path w="11075" h="1528" extrusionOk="0">
                  <a:moveTo>
                    <a:pt x="4416" y="0"/>
                  </a:moveTo>
                  <a:cubicBezTo>
                    <a:pt x="1925" y="0"/>
                    <a:pt x="29" y="371"/>
                    <a:pt x="0" y="893"/>
                  </a:cubicBezTo>
                  <a:cubicBezTo>
                    <a:pt x="0" y="960"/>
                    <a:pt x="34" y="1027"/>
                    <a:pt x="67" y="1060"/>
                  </a:cubicBezTo>
                  <a:cubicBezTo>
                    <a:pt x="431" y="612"/>
                    <a:pt x="2115" y="328"/>
                    <a:pt x="4286" y="328"/>
                  </a:cubicBezTo>
                  <a:cubicBezTo>
                    <a:pt x="4698" y="328"/>
                    <a:pt x="5129" y="338"/>
                    <a:pt x="5571" y="360"/>
                  </a:cubicBezTo>
                  <a:cubicBezTo>
                    <a:pt x="8340" y="460"/>
                    <a:pt x="10641" y="960"/>
                    <a:pt x="11008" y="1527"/>
                  </a:cubicBezTo>
                  <a:cubicBezTo>
                    <a:pt x="11042" y="1494"/>
                    <a:pt x="11075" y="1427"/>
                    <a:pt x="11075" y="1360"/>
                  </a:cubicBezTo>
                  <a:cubicBezTo>
                    <a:pt x="11075" y="760"/>
                    <a:pt x="8640" y="159"/>
                    <a:pt x="5571" y="26"/>
                  </a:cubicBezTo>
                  <a:cubicBezTo>
                    <a:pt x="5175" y="9"/>
                    <a:pt x="4789" y="0"/>
                    <a:pt x="44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8"/>
            <p:cNvSpPr/>
            <p:nvPr/>
          </p:nvSpPr>
          <p:spPr>
            <a:xfrm flipH="1">
              <a:off x="7708511" y="4239717"/>
              <a:ext cx="352217" cy="89830"/>
            </a:xfrm>
            <a:custGeom>
              <a:avLst/>
              <a:gdLst/>
              <a:ahLst/>
              <a:cxnLst/>
              <a:rect l="l" t="t" r="r" b="b"/>
              <a:pathLst>
                <a:path w="12743" h="3250" extrusionOk="0">
                  <a:moveTo>
                    <a:pt x="5480" y="1"/>
                  </a:moveTo>
                  <a:cubicBezTo>
                    <a:pt x="2450" y="1"/>
                    <a:pt x="64" y="568"/>
                    <a:pt x="34" y="1354"/>
                  </a:cubicBezTo>
                  <a:cubicBezTo>
                    <a:pt x="0" y="2254"/>
                    <a:pt x="2802" y="3088"/>
                    <a:pt x="6305" y="3222"/>
                  </a:cubicBezTo>
                  <a:cubicBezTo>
                    <a:pt x="6695" y="3241"/>
                    <a:pt x="7079" y="3250"/>
                    <a:pt x="7451" y="3250"/>
                  </a:cubicBezTo>
                  <a:cubicBezTo>
                    <a:pt x="10391" y="3250"/>
                    <a:pt x="12680" y="2687"/>
                    <a:pt x="12709" y="1887"/>
                  </a:cubicBezTo>
                  <a:cubicBezTo>
                    <a:pt x="12743" y="1020"/>
                    <a:pt x="9941" y="186"/>
                    <a:pt x="6438" y="19"/>
                  </a:cubicBezTo>
                  <a:cubicBezTo>
                    <a:pt x="6113" y="7"/>
                    <a:pt x="5793" y="1"/>
                    <a:pt x="54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8"/>
            <p:cNvSpPr/>
            <p:nvPr/>
          </p:nvSpPr>
          <p:spPr>
            <a:xfrm flipH="1">
              <a:off x="7707571" y="4232862"/>
              <a:ext cx="352244" cy="59039"/>
            </a:xfrm>
            <a:custGeom>
              <a:avLst/>
              <a:gdLst/>
              <a:ahLst/>
              <a:cxnLst/>
              <a:rect l="l" t="t" r="r" b="b"/>
              <a:pathLst>
                <a:path w="12744" h="2136" extrusionOk="0">
                  <a:moveTo>
                    <a:pt x="67" y="1"/>
                  </a:moveTo>
                  <a:lnTo>
                    <a:pt x="1" y="1602"/>
                  </a:lnTo>
                  <a:lnTo>
                    <a:pt x="12676" y="2135"/>
                  </a:lnTo>
                  <a:lnTo>
                    <a:pt x="12743" y="534"/>
                  </a:lnTo>
                  <a:lnTo>
                    <a:pt x="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8"/>
            <p:cNvSpPr/>
            <p:nvPr/>
          </p:nvSpPr>
          <p:spPr>
            <a:xfrm flipH="1">
              <a:off x="7706659" y="4195464"/>
              <a:ext cx="352217" cy="89830"/>
            </a:xfrm>
            <a:custGeom>
              <a:avLst/>
              <a:gdLst/>
              <a:ahLst/>
              <a:cxnLst/>
              <a:rect l="l" t="t" r="r" b="b"/>
              <a:pathLst>
                <a:path w="12743" h="3250" extrusionOk="0">
                  <a:moveTo>
                    <a:pt x="5480" y="1"/>
                  </a:moveTo>
                  <a:cubicBezTo>
                    <a:pt x="2450" y="1"/>
                    <a:pt x="64" y="568"/>
                    <a:pt x="33" y="1354"/>
                  </a:cubicBezTo>
                  <a:cubicBezTo>
                    <a:pt x="0" y="2254"/>
                    <a:pt x="2802" y="3088"/>
                    <a:pt x="6305" y="3222"/>
                  </a:cubicBezTo>
                  <a:cubicBezTo>
                    <a:pt x="6695" y="3240"/>
                    <a:pt x="7078" y="3249"/>
                    <a:pt x="7451" y="3249"/>
                  </a:cubicBezTo>
                  <a:cubicBezTo>
                    <a:pt x="10391" y="3249"/>
                    <a:pt x="12680" y="2687"/>
                    <a:pt x="12709" y="1887"/>
                  </a:cubicBezTo>
                  <a:cubicBezTo>
                    <a:pt x="12743" y="1020"/>
                    <a:pt x="9941" y="186"/>
                    <a:pt x="6438" y="19"/>
                  </a:cubicBezTo>
                  <a:cubicBezTo>
                    <a:pt x="6113" y="7"/>
                    <a:pt x="5793" y="1"/>
                    <a:pt x="54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8"/>
            <p:cNvSpPr/>
            <p:nvPr/>
          </p:nvSpPr>
          <p:spPr>
            <a:xfrm flipH="1">
              <a:off x="7728798" y="4207267"/>
              <a:ext cx="307025" cy="42234"/>
            </a:xfrm>
            <a:custGeom>
              <a:avLst/>
              <a:gdLst/>
              <a:ahLst/>
              <a:cxnLst/>
              <a:rect l="l" t="t" r="r" b="b"/>
              <a:pathLst>
                <a:path w="11108" h="1528" extrusionOk="0">
                  <a:moveTo>
                    <a:pt x="4416" y="0"/>
                  </a:moveTo>
                  <a:cubicBezTo>
                    <a:pt x="1926" y="0"/>
                    <a:pt x="33" y="371"/>
                    <a:pt x="33" y="893"/>
                  </a:cubicBezTo>
                  <a:cubicBezTo>
                    <a:pt x="0" y="960"/>
                    <a:pt x="33" y="993"/>
                    <a:pt x="67" y="1060"/>
                  </a:cubicBezTo>
                  <a:cubicBezTo>
                    <a:pt x="431" y="612"/>
                    <a:pt x="2114" y="328"/>
                    <a:pt x="4285" y="328"/>
                  </a:cubicBezTo>
                  <a:cubicBezTo>
                    <a:pt x="4698" y="328"/>
                    <a:pt x="5128" y="338"/>
                    <a:pt x="5571" y="360"/>
                  </a:cubicBezTo>
                  <a:cubicBezTo>
                    <a:pt x="8339" y="460"/>
                    <a:pt x="10641" y="960"/>
                    <a:pt x="11008" y="1527"/>
                  </a:cubicBezTo>
                  <a:cubicBezTo>
                    <a:pt x="11041" y="1460"/>
                    <a:pt x="11075" y="1427"/>
                    <a:pt x="11075" y="1360"/>
                  </a:cubicBezTo>
                  <a:cubicBezTo>
                    <a:pt x="11108" y="760"/>
                    <a:pt x="8640" y="159"/>
                    <a:pt x="5571" y="26"/>
                  </a:cubicBezTo>
                  <a:cubicBezTo>
                    <a:pt x="5175" y="9"/>
                    <a:pt x="4789" y="0"/>
                    <a:pt x="44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8"/>
            <p:cNvSpPr/>
            <p:nvPr/>
          </p:nvSpPr>
          <p:spPr>
            <a:xfrm flipH="1">
              <a:off x="7652263" y="4182556"/>
              <a:ext cx="352217" cy="90493"/>
            </a:xfrm>
            <a:custGeom>
              <a:avLst/>
              <a:gdLst/>
              <a:ahLst/>
              <a:cxnLst/>
              <a:rect l="l" t="t" r="r" b="b"/>
              <a:pathLst>
                <a:path w="12743" h="3274" extrusionOk="0">
                  <a:moveTo>
                    <a:pt x="5482" y="1"/>
                  </a:moveTo>
                  <a:cubicBezTo>
                    <a:pt x="2451" y="1"/>
                    <a:pt x="64" y="571"/>
                    <a:pt x="34" y="1387"/>
                  </a:cubicBezTo>
                  <a:cubicBezTo>
                    <a:pt x="0" y="2254"/>
                    <a:pt x="2802" y="3088"/>
                    <a:pt x="6305" y="3255"/>
                  </a:cubicBezTo>
                  <a:cubicBezTo>
                    <a:pt x="6630" y="3267"/>
                    <a:pt x="6950" y="3274"/>
                    <a:pt x="7263" y="3274"/>
                  </a:cubicBezTo>
                  <a:cubicBezTo>
                    <a:pt x="10292" y="3274"/>
                    <a:pt x="12679" y="2707"/>
                    <a:pt x="12709" y="1921"/>
                  </a:cubicBezTo>
                  <a:cubicBezTo>
                    <a:pt x="12743" y="1020"/>
                    <a:pt x="9941" y="186"/>
                    <a:pt x="6438" y="19"/>
                  </a:cubicBezTo>
                  <a:cubicBezTo>
                    <a:pt x="6114" y="7"/>
                    <a:pt x="5794" y="1"/>
                    <a:pt x="54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8"/>
            <p:cNvSpPr/>
            <p:nvPr/>
          </p:nvSpPr>
          <p:spPr>
            <a:xfrm flipH="1">
              <a:off x="7651351" y="4175701"/>
              <a:ext cx="352217" cy="59951"/>
            </a:xfrm>
            <a:custGeom>
              <a:avLst/>
              <a:gdLst/>
              <a:ahLst/>
              <a:cxnLst/>
              <a:rect l="l" t="t" r="r" b="b"/>
              <a:pathLst>
                <a:path w="12743" h="2169" extrusionOk="0">
                  <a:moveTo>
                    <a:pt x="67" y="0"/>
                  </a:moveTo>
                  <a:lnTo>
                    <a:pt x="1" y="1602"/>
                  </a:lnTo>
                  <a:lnTo>
                    <a:pt x="12676" y="2169"/>
                  </a:lnTo>
                  <a:lnTo>
                    <a:pt x="12743" y="534"/>
                  </a:lnTo>
                  <a:lnTo>
                    <a:pt x="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8"/>
            <p:cNvSpPr/>
            <p:nvPr/>
          </p:nvSpPr>
          <p:spPr>
            <a:xfrm flipH="1">
              <a:off x="7650411" y="4138304"/>
              <a:ext cx="352244" cy="90493"/>
            </a:xfrm>
            <a:custGeom>
              <a:avLst/>
              <a:gdLst/>
              <a:ahLst/>
              <a:cxnLst/>
              <a:rect l="l" t="t" r="r" b="b"/>
              <a:pathLst>
                <a:path w="12744" h="3274" extrusionOk="0">
                  <a:moveTo>
                    <a:pt x="5480" y="1"/>
                  </a:moveTo>
                  <a:cubicBezTo>
                    <a:pt x="2451" y="1"/>
                    <a:pt x="64" y="567"/>
                    <a:pt x="34" y="1353"/>
                  </a:cubicBezTo>
                  <a:cubicBezTo>
                    <a:pt x="1" y="2254"/>
                    <a:pt x="2803" y="3088"/>
                    <a:pt x="6305" y="3255"/>
                  </a:cubicBezTo>
                  <a:cubicBezTo>
                    <a:pt x="6630" y="3267"/>
                    <a:pt x="6951" y="3273"/>
                    <a:pt x="7264" y="3273"/>
                  </a:cubicBezTo>
                  <a:cubicBezTo>
                    <a:pt x="10293" y="3273"/>
                    <a:pt x="12680" y="2707"/>
                    <a:pt x="12710" y="1921"/>
                  </a:cubicBezTo>
                  <a:cubicBezTo>
                    <a:pt x="12743" y="1020"/>
                    <a:pt x="9941" y="186"/>
                    <a:pt x="6439" y="19"/>
                  </a:cubicBezTo>
                  <a:cubicBezTo>
                    <a:pt x="6114" y="7"/>
                    <a:pt x="5794" y="1"/>
                    <a:pt x="54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8"/>
            <p:cNvSpPr/>
            <p:nvPr/>
          </p:nvSpPr>
          <p:spPr>
            <a:xfrm flipH="1">
              <a:off x="7672550" y="4151019"/>
              <a:ext cx="307053" cy="41294"/>
            </a:xfrm>
            <a:custGeom>
              <a:avLst/>
              <a:gdLst/>
              <a:ahLst/>
              <a:cxnLst/>
              <a:rect l="l" t="t" r="r" b="b"/>
              <a:pathLst>
                <a:path w="11109" h="1494" extrusionOk="0">
                  <a:moveTo>
                    <a:pt x="4416" y="0"/>
                  </a:moveTo>
                  <a:cubicBezTo>
                    <a:pt x="1926" y="0"/>
                    <a:pt x="30" y="371"/>
                    <a:pt x="1" y="893"/>
                  </a:cubicBezTo>
                  <a:cubicBezTo>
                    <a:pt x="1" y="927"/>
                    <a:pt x="34" y="994"/>
                    <a:pt x="68" y="1027"/>
                  </a:cubicBezTo>
                  <a:cubicBezTo>
                    <a:pt x="408" y="602"/>
                    <a:pt x="2145" y="297"/>
                    <a:pt x="4359" y="297"/>
                  </a:cubicBezTo>
                  <a:cubicBezTo>
                    <a:pt x="4750" y="297"/>
                    <a:pt x="5156" y="306"/>
                    <a:pt x="5571" y="326"/>
                  </a:cubicBezTo>
                  <a:cubicBezTo>
                    <a:pt x="8340" y="460"/>
                    <a:pt x="10642" y="960"/>
                    <a:pt x="11009" y="1494"/>
                  </a:cubicBezTo>
                  <a:cubicBezTo>
                    <a:pt x="11042" y="1461"/>
                    <a:pt x="11075" y="1394"/>
                    <a:pt x="11075" y="1360"/>
                  </a:cubicBezTo>
                  <a:cubicBezTo>
                    <a:pt x="11109" y="760"/>
                    <a:pt x="8640" y="160"/>
                    <a:pt x="5571" y="26"/>
                  </a:cubicBezTo>
                  <a:cubicBezTo>
                    <a:pt x="5176" y="9"/>
                    <a:pt x="4789" y="0"/>
                    <a:pt x="44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8"/>
            <p:cNvSpPr/>
            <p:nvPr/>
          </p:nvSpPr>
          <p:spPr>
            <a:xfrm flipH="1">
              <a:off x="7689135" y="4115915"/>
              <a:ext cx="352244" cy="89830"/>
            </a:xfrm>
            <a:custGeom>
              <a:avLst/>
              <a:gdLst/>
              <a:ahLst/>
              <a:cxnLst/>
              <a:rect l="l" t="t" r="r" b="b"/>
              <a:pathLst>
                <a:path w="12744" h="3250" extrusionOk="0">
                  <a:moveTo>
                    <a:pt x="5292" y="1"/>
                  </a:moveTo>
                  <a:cubicBezTo>
                    <a:pt x="2353" y="1"/>
                    <a:pt x="64" y="564"/>
                    <a:pt x="34" y="1363"/>
                  </a:cubicBezTo>
                  <a:cubicBezTo>
                    <a:pt x="1" y="2230"/>
                    <a:pt x="2803" y="3064"/>
                    <a:pt x="6305" y="3231"/>
                  </a:cubicBezTo>
                  <a:cubicBezTo>
                    <a:pt x="6630" y="3243"/>
                    <a:pt x="6951" y="3249"/>
                    <a:pt x="7264" y="3249"/>
                  </a:cubicBezTo>
                  <a:cubicBezTo>
                    <a:pt x="10293" y="3249"/>
                    <a:pt x="12680" y="2683"/>
                    <a:pt x="12710" y="1897"/>
                  </a:cubicBezTo>
                  <a:cubicBezTo>
                    <a:pt x="12743" y="996"/>
                    <a:pt x="9941" y="162"/>
                    <a:pt x="6439" y="29"/>
                  </a:cubicBezTo>
                  <a:cubicBezTo>
                    <a:pt x="6048" y="10"/>
                    <a:pt x="5665" y="1"/>
                    <a:pt x="52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8"/>
            <p:cNvSpPr/>
            <p:nvPr/>
          </p:nvSpPr>
          <p:spPr>
            <a:xfrm flipH="1">
              <a:off x="7688223" y="4108397"/>
              <a:ext cx="352217" cy="59951"/>
            </a:xfrm>
            <a:custGeom>
              <a:avLst/>
              <a:gdLst/>
              <a:ahLst/>
              <a:cxnLst/>
              <a:rect l="l" t="t" r="r" b="b"/>
              <a:pathLst>
                <a:path w="12743" h="2169" extrusionOk="0">
                  <a:moveTo>
                    <a:pt x="67" y="0"/>
                  </a:moveTo>
                  <a:lnTo>
                    <a:pt x="0" y="1602"/>
                  </a:lnTo>
                  <a:lnTo>
                    <a:pt x="12676" y="2169"/>
                  </a:lnTo>
                  <a:lnTo>
                    <a:pt x="12743" y="534"/>
                  </a:lnTo>
                  <a:lnTo>
                    <a:pt x="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8"/>
            <p:cNvSpPr/>
            <p:nvPr/>
          </p:nvSpPr>
          <p:spPr>
            <a:xfrm flipH="1">
              <a:off x="7687283" y="4070999"/>
              <a:ext cx="352244" cy="90493"/>
            </a:xfrm>
            <a:custGeom>
              <a:avLst/>
              <a:gdLst/>
              <a:ahLst/>
              <a:cxnLst/>
              <a:rect l="l" t="t" r="r" b="b"/>
              <a:pathLst>
                <a:path w="12744" h="3274" extrusionOk="0">
                  <a:moveTo>
                    <a:pt x="5482" y="1"/>
                  </a:moveTo>
                  <a:cubicBezTo>
                    <a:pt x="2452" y="1"/>
                    <a:pt x="64" y="570"/>
                    <a:pt x="34" y="1387"/>
                  </a:cubicBezTo>
                  <a:cubicBezTo>
                    <a:pt x="1" y="2254"/>
                    <a:pt x="2803" y="3088"/>
                    <a:pt x="6305" y="3255"/>
                  </a:cubicBezTo>
                  <a:cubicBezTo>
                    <a:pt x="6630" y="3267"/>
                    <a:pt x="6950" y="3273"/>
                    <a:pt x="7263" y="3273"/>
                  </a:cubicBezTo>
                  <a:cubicBezTo>
                    <a:pt x="10293" y="3273"/>
                    <a:pt x="12679" y="2706"/>
                    <a:pt x="12710" y="1920"/>
                  </a:cubicBezTo>
                  <a:cubicBezTo>
                    <a:pt x="12743" y="1020"/>
                    <a:pt x="9941" y="186"/>
                    <a:pt x="6439" y="19"/>
                  </a:cubicBezTo>
                  <a:cubicBezTo>
                    <a:pt x="6114" y="7"/>
                    <a:pt x="5795" y="1"/>
                    <a:pt x="54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8"/>
            <p:cNvSpPr/>
            <p:nvPr/>
          </p:nvSpPr>
          <p:spPr>
            <a:xfrm flipH="1">
              <a:off x="7710335" y="4083714"/>
              <a:ext cx="306141" cy="41294"/>
            </a:xfrm>
            <a:custGeom>
              <a:avLst/>
              <a:gdLst/>
              <a:ahLst/>
              <a:cxnLst/>
              <a:rect l="l" t="t" r="r" b="b"/>
              <a:pathLst>
                <a:path w="11076" h="1494" extrusionOk="0">
                  <a:moveTo>
                    <a:pt x="4406" y="0"/>
                  </a:moveTo>
                  <a:cubicBezTo>
                    <a:pt x="1900" y="0"/>
                    <a:pt x="30" y="371"/>
                    <a:pt x="1" y="893"/>
                  </a:cubicBezTo>
                  <a:cubicBezTo>
                    <a:pt x="1" y="927"/>
                    <a:pt x="34" y="993"/>
                    <a:pt x="67" y="1027"/>
                  </a:cubicBezTo>
                  <a:cubicBezTo>
                    <a:pt x="407" y="602"/>
                    <a:pt x="2145" y="297"/>
                    <a:pt x="4359" y="297"/>
                  </a:cubicBezTo>
                  <a:cubicBezTo>
                    <a:pt x="4750" y="297"/>
                    <a:pt x="5156" y="306"/>
                    <a:pt x="5571" y="326"/>
                  </a:cubicBezTo>
                  <a:cubicBezTo>
                    <a:pt x="8340" y="460"/>
                    <a:pt x="10608" y="960"/>
                    <a:pt x="10975" y="1494"/>
                  </a:cubicBezTo>
                  <a:cubicBezTo>
                    <a:pt x="11008" y="1460"/>
                    <a:pt x="11042" y="1394"/>
                    <a:pt x="11042" y="1360"/>
                  </a:cubicBezTo>
                  <a:cubicBezTo>
                    <a:pt x="11075" y="760"/>
                    <a:pt x="8640" y="160"/>
                    <a:pt x="5571" y="26"/>
                  </a:cubicBezTo>
                  <a:cubicBezTo>
                    <a:pt x="5171" y="9"/>
                    <a:pt x="4782" y="0"/>
                    <a:pt x="44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8"/>
            <p:cNvSpPr/>
            <p:nvPr/>
          </p:nvSpPr>
          <p:spPr>
            <a:xfrm flipH="1">
              <a:off x="8162117" y="4433338"/>
              <a:ext cx="352244" cy="90493"/>
            </a:xfrm>
            <a:custGeom>
              <a:avLst/>
              <a:gdLst/>
              <a:ahLst/>
              <a:cxnLst/>
              <a:rect l="l" t="t" r="r" b="b"/>
              <a:pathLst>
                <a:path w="12744" h="3274" extrusionOk="0">
                  <a:moveTo>
                    <a:pt x="5481" y="1"/>
                  </a:moveTo>
                  <a:cubicBezTo>
                    <a:pt x="2456" y="1"/>
                    <a:pt x="94" y="568"/>
                    <a:pt x="34" y="1354"/>
                  </a:cubicBezTo>
                  <a:cubicBezTo>
                    <a:pt x="1" y="2254"/>
                    <a:pt x="2803" y="3088"/>
                    <a:pt x="6305" y="3255"/>
                  </a:cubicBezTo>
                  <a:cubicBezTo>
                    <a:pt x="6633" y="3268"/>
                    <a:pt x="6956" y="3274"/>
                    <a:pt x="7271" y="3274"/>
                  </a:cubicBezTo>
                  <a:cubicBezTo>
                    <a:pt x="10320" y="3274"/>
                    <a:pt x="12680" y="2707"/>
                    <a:pt x="12710" y="1921"/>
                  </a:cubicBezTo>
                  <a:cubicBezTo>
                    <a:pt x="12743" y="1020"/>
                    <a:pt x="9941" y="186"/>
                    <a:pt x="6439" y="20"/>
                  </a:cubicBezTo>
                  <a:cubicBezTo>
                    <a:pt x="6114" y="7"/>
                    <a:pt x="5794" y="1"/>
                    <a:pt x="54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8"/>
            <p:cNvSpPr/>
            <p:nvPr/>
          </p:nvSpPr>
          <p:spPr>
            <a:xfrm flipH="1">
              <a:off x="8160293" y="4389086"/>
              <a:ext cx="352217" cy="90493"/>
            </a:xfrm>
            <a:custGeom>
              <a:avLst/>
              <a:gdLst/>
              <a:ahLst/>
              <a:cxnLst/>
              <a:rect l="l" t="t" r="r" b="b"/>
              <a:pathLst>
                <a:path w="12743" h="3274" extrusionOk="0">
                  <a:moveTo>
                    <a:pt x="5481" y="1"/>
                  </a:moveTo>
                  <a:cubicBezTo>
                    <a:pt x="2456" y="1"/>
                    <a:pt x="94" y="568"/>
                    <a:pt x="34" y="1354"/>
                  </a:cubicBezTo>
                  <a:cubicBezTo>
                    <a:pt x="0" y="2254"/>
                    <a:pt x="2802" y="3088"/>
                    <a:pt x="6305" y="3255"/>
                  </a:cubicBezTo>
                  <a:cubicBezTo>
                    <a:pt x="6629" y="3267"/>
                    <a:pt x="6949" y="3274"/>
                    <a:pt x="7261" y="3274"/>
                  </a:cubicBezTo>
                  <a:cubicBezTo>
                    <a:pt x="10292" y="3274"/>
                    <a:pt x="12679" y="2704"/>
                    <a:pt x="12709" y="1887"/>
                  </a:cubicBezTo>
                  <a:cubicBezTo>
                    <a:pt x="12743" y="1020"/>
                    <a:pt x="9941" y="186"/>
                    <a:pt x="6438" y="19"/>
                  </a:cubicBezTo>
                  <a:cubicBezTo>
                    <a:pt x="6113" y="7"/>
                    <a:pt x="5793" y="1"/>
                    <a:pt x="54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8"/>
            <p:cNvSpPr/>
            <p:nvPr/>
          </p:nvSpPr>
          <p:spPr>
            <a:xfrm flipH="1">
              <a:off x="8182405" y="4401773"/>
              <a:ext cx="307053" cy="41349"/>
            </a:xfrm>
            <a:custGeom>
              <a:avLst/>
              <a:gdLst/>
              <a:ahLst/>
              <a:cxnLst/>
              <a:rect l="l" t="t" r="r" b="b"/>
              <a:pathLst>
                <a:path w="11109" h="1496" extrusionOk="0">
                  <a:moveTo>
                    <a:pt x="4346" y="0"/>
                  </a:moveTo>
                  <a:cubicBezTo>
                    <a:pt x="1891" y="0"/>
                    <a:pt x="34" y="344"/>
                    <a:pt x="34" y="861"/>
                  </a:cubicBezTo>
                  <a:cubicBezTo>
                    <a:pt x="0" y="928"/>
                    <a:pt x="34" y="995"/>
                    <a:pt x="67" y="1028"/>
                  </a:cubicBezTo>
                  <a:cubicBezTo>
                    <a:pt x="436" y="603"/>
                    <a:pt x="2153" y="298"/>
                    <a:pt x="4361" y="298"/>
                  </a:cubicBezTo>
                  <a:cubicBezTo>
                    <a:pt x="4750" y="298"/>
                    <a:pt x="5155" y="308"/>
                    <a:pt x="5571" y="328"/>
                  </a:cubicBezTo>
                  <a:cubicBezTo>
                    <a:pt x="8340" y="461"/>
                    <a:pt x="10641" y="961"/>
                    <a:pt x="11008" y="1495"/>
                  </a:cubicBezTo>
                  <a:cubicBezTo>
                    <a:pt x="11042" y="1462"/>
                    <a:pt x="11075" y="1395"/>
                    <a:pt x="11075" y="1362"/>
                  </a:cubicBezTo>
                  <a:cubicBezTo>
                    <a:pt x="11108" y="761"/>
                    <a:pt x="8640" y="161"/>
                    <a:pt x="5571" y="27"/>
                  </a:cubicBezTo>
                  <a:cubicBezTo>
                    <a:pt x="5151" y="9"/>
                    <a:pt x="4741" y="0"/>
                    <a:pt x="43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8"/>
            <p:cNvSpPr/>
            <p:nvPr/>
          </p:nvSpPr>
          <p:spPr>
            <a:xfrm flipH="1">
              <a:off x="8013688" y="4409263"/>
              <a:ext cx="353156" cy="118354"/>
            </a:xfrm>
            <a:custGeom>
              <a:avLst/>
              <a:gdLst/>
              <a:ahLst/>
              <a:cxnLst/>
              <a:rect l="l" t="t" r="r" b="b"/>
              <a:pathLst>
                <a:path w="12777" h="4282" extrusionOk="0">
                  <a:moveTo>
                    <a:pt x="2479" y="1"/>
                  </a:moveTo>
                  <a:cubicBezTo>
                    <a:pt x="1197" y="1"/>
                    <a:pt x="339" y="235"/>
                    <a:pt x="234" y="690"/>
                  </a:cubicBezTo>
                  <a:cubicBezTo>
                    <a:pt x="1" y="1524"/>
                    <a:pt x="2603" y="2892"/>
                    <a:pt x="6005" y="3693"/>
                  </a:cubicBezTo>
                  <a:cubicBezTo>
                    <a:pt x="7639" y="4089"/>
                    <a:pt x="9152" y="4282"/>
                    <a:pt x="10315" y="4282"/>
                  </a:cubicBezTo>
                  <a:cubicBezTo>
                    <a:pt x="11597" y="4282"/>
                    <a:pt x="12454" y="4047"/>
                    <a:pt x="12576" y="3592"/>
                  </a:cubicBezTo>
                  <a:cubicBezTo>
                    <a:pt x="12777" y="2759"/>
                    <a:pt x="10175" y="1391"/>
                    <a:pt x="6772" y="590"/>
                  </a:cubicBezTo>
                  <a:cubicBezTo>
                    <a:pt x="5154" y="194"/>
                    <a:pt x="3642" y="1"/>
                    <a:pt x="2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8"/>
            <p:cNvSpPr/>
            <p:nvPr/>
          </p:nvSpPr>
          <p:spPr>
            <a:xfrm flipH="1">
              <a:off x="8009072" y="4384995"/>
              <a:ext cx="351304" cy="124491"/>
            </a:xfrm>
            <a:custGeom>
              <a:avLst/>
              <a:gdLst/>
              <a:ahLst/>
              <a:cxnLst/>
              <a:rect l="l" t="t" r="r" b="b"/>
              <a:pathLst>
                <a:path w="12710" h="4504" extrusionOk="0">
                  <a:moveTo>
                    <a:pt x="367" y="1"/>
                  </a:moveTo>
                  <a:lnTo>
                    <a:pt x="0" y="1568"/>
                  </a:lnTo>
                  <a:lnTo>
                    <a:pt x="12342" y="4504"/>
                  </a:lnTo>
                  <a:lnTo>
                    <a:pt x="12709" y="2936"/>
                  </a:lnTo>
                  <a:lnTo>
                    <a:pt x="3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8"/>
            <p:cNvSpPr/>
            <p:nvPr/>
          </p:nvSpPr>
          <p:spPr>
            <a:xfrm flipH="1">
              <a:off x="8003544" y="4365951"/>
              <a:ext cx="353156" cy="118576"/>
            </a:xfrm>
            <a:custGeom>
              <a:avLst/>
              <a:gdLst/>
              <a:ahLst/>
              <a:cxnLst/>
              <a:rect l="l" t="t" r="r" b="b"/>
              <a:pathLst>
                <a:path w="12777" h="4290" extrusionOk="0">
                  <a:moveTo>
                    <a:pt x="2466" y="0"/>
                  </a:moveTo>
                  <a:cubicBezTo>
                    <a:pt x="1187" y="0"/>
                    <a:pt x="339" y="235"/>
                    <a:pt x="234" y="690"/>
                  </a:cubicBezTo>
                  <a:cubicBezTo>
                    <a:pt x="1" y="1557"/>
                    <a:pt x="2603" y="2891"/>
                    <a:pt x="6005" y="3725"/>
                  </a:cubicBezTo>
                  <a:cubicBezTo>
                    <a:pt x="7620" y="4105"/>
                    <a:pt x="9129" y="4290"/>
                    <a:pt x="10291" y="4290"/>
                  </a:cubicBezTo>
                  <a:cubicBezTo>
                    <a:pt x="11577" y="4290"/>
                    <a:pt x="12438" y="4063"/>
                    <a:pt x="12543" y="3625"/>
                  </a:cubicBezTo>
                  <a:cubicBezTo>
                    <a:pt x="12777" y="2758"/>
                    <a:pt x="10175" y="1423"/>
                    <a:pt x="6772" y="589"/>
                  </a:cubicBezTo>
                  <a:cubicBezTo>
                    <a:pt x="5138" y="193"/>
                    <a:pt x="3625" y="0"/>
                    <a:pt x="24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8"/>
            <p:cNvSpPr/>
            <p:nvPr/>
          </p:nvSpPr>
          <p:spPr>
            <a:xfrm flipH="1">
              <a:off x="8026596" y="4377615"/>
              <a:ext cx="302437" cy="84855"/>
            </a:xfrm>
            <a:custGeom>
              <a:avLst/>
              <a:gdLst/>
              <a:ahLst/>
              <a:cxnLst/>
              <a:rect l="l" t="t" r="r" b="b"/>
              <a:pathLst>
                <a:path w="10942" h="3070" extrusionOk="0">
                  <a:moveTo>
                    <a:pt x="1396" y="1"/>
                  </a:moveTo>
                  <a:cubicBezTo>
                    <a:pt x="597" y="1"/>
                    <a:pt x="92" y="121"/>
                    <a:pt x="34" y="368"/>
                  </a:cubicBezTo>
                  <a:cubicBezTo>
                    <a:pt x="0" y="434"/>
                    <a:pt x="34" y="501"/>
                    <a:pt x="34" y="534"/>
                  </a:cubicBezTo>
                  <a:cubicBezTo>
                    <a:pt x="236" y="383"/>
                    <a:pt x="698" y="307"/>
                    <a:pt x="1341" y="307"/>
                  </a:cubicBezTo>
                  <a:cubicBezTo>
                    <a:pt x="2393" y="307"/>
                    <a:pt x="3928" y="508"/>
                    <a:pt x="5604" y="901"/>
                  </a:cubicBezTo>
                  <a:cubicBezTo>
                    <a:pt x="8273" y="1535"/>
                    <a:pt x="10441" y="2469"/>
                    <a:pt x="10708" y="3070"/>
                  </a:cubicBezTo>
                  <a:cubicBezTo>
                    <a:pt x="10741" y="3036"/>
                    <a:pt x="10775" y="3003"/>
                    <a:pt x="10808" y="2936"/>
                  </a:cubicBezTo>
                  <a:cubicBezTo>
                    <a:pt x="10942" y="2369"/>
                    <a:pt x="8640" y="1302"/>
                    <a:pt x="5671" y="601"/>
                  </a:cubicBezTo>
                  <a:cubicBezTo>
                    <a:pt x="3973" y="205"/>
                    <a:pt x="2435" y="1"/>
                    <a:pt x="13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8"/>
            <p:cNvSpPr/>
            <p:nvPr/>
          </p:nvSpPr>
          <p:spPr>
            <a:xfrm flipH="1">
              <a:off x="7758291" y="3822567"/>
              <a:ext cx="316257" cy="316285"/>
            </a:xfrm>
            <a:custGeom>
              <a:avLst/>
              <a:gdLst/>
              <a:ahLst/>
              <a:cxnLst/>
              <a:rect l="l" t="t" r="r" b="b"/>
              <a:pathLst>
                <a:path w="11442" h="11443" extrusionOk="0">
                  <a:moveTo>
                    <a:pt x="5737" y="1"/>
                  </a:moveTo>
                  <a:cubicBezTo>
                    <a:pt x="2569" y="1"/>
                    <a:pt x="0" y="2569"/>
                    <a:pt x="0" y="5738"/>
                  </a:cubicBezTo>
                  <a:cubicBezTo>
                    <a:pt x="0" y="8874"/>
                    <a:pt x="2569" y="11442"/>
                    <a:pt x="5737" y="11442"/>
                  </a:cubicBezTo>
                  <a:cubicBezTo>
                    <a:pt x="8873" y="11442"/>
                    <a:pt x="11442" y="8874"/>
                    <a:pt x="11442" y="5738"/>
                  </a:cubicBezTo>
                  <a:cubicBezTo>
                    <a:pt x="11442" y="2569"/>
                    <a:pt x="8873" y="1"/>
                    <a:pt x="57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8"/>
            <p:cNvSpPr/>
            <p:nvPr/>
          </p:nvSpPr>
          <p:spPr>
            <a:xfrm flipH="1">
              <a:off x="7739855" y="3822567"/>
              <a:ext cx="315345" cy="316285"/>
            </a:xfrm>
            <a:custGeom>
              <a:avLst/>
              <a:gdLst/>
              <a:ahLst/>
              <a:cxnLst/>
              <a:rect l="l" t="t" r="r" b="b"/>
              <a:pathLst>
                <a:path w="11409" h="11443" extrusionOk="0">
                  <a:moveTo>
                    <a:pt x="5705" y="1"/>
                  </a:moveTo>
                  <a:cubicBezTo>
                    <a:pt x="2569" y="1"/>
                    <a:pt x="1" y="2569"/>
                    <a:pt x="1" y="5738"/>
                  </a:cubicBezTo>
                  <a:cubicBezTo>
                    <a:pt x="1" y="8874"/>
                    <a:pt x="2569" y="11442"/>
                    <a:pt x="5705" y="11442"/>
                  </a:cubicBezTo>
                  <a:cubicBezTo>
                    <a:pt x="8874" y="11442"/>
                    <a:pt x="11409" y="8874"/>
                    <a:pt x="11409" y="5738"/>
                  </a:cubicBezTo>
                  <a:cubicBezTo>
                    <a:pt x="11409" y="2569"/>
                    <a:pt x="8874" y="1"/>
                    <a:pt x="57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8"/>
            <p:cNvSpPr/>
            <p:nvPr/>
          </p:nvSpPr>
          <p:spPr>
            <a:xfrm flipH="1">
              <a:off x="7834825" y="3912841"/>
              <a:ext cx="143839" cy="139444"/>
            </a:xfrm>
            <a:custGeom>
              <a:avLst/>
              <a:gdLst/>
              <a:ahLst/>
              <a:cxnLst/>
              <a:rect l="l" t="t" r="r" b="b"/>
              <a:pathLst>
                <a:path w="5204" h="5045" extrusionOk="0">
                  <a:moveTo>
                    <a:pt x="3420" y="1"/>
                  </a:moveTo>
                  <a:cubicBezTo>
                    <a:pt x="3381" y="1"/>
                    <a:pt x="3342" y="2"/>
                    <a:pt x="3303" y="4"/>
                  </a:cubicBezTo>
                  <a:cubicBezTo>
                    <a:pt x="3278" y="3"/>
                    <a:pt x="3253" y="3"/>
                    <a:pt x="3228" y="3"/>
                  </a:cubicBezTo>
                  <a:cubicBezTo>
                    <a:pt x="2124" y="3"/>
                    <a:pt x="1127" y="728"/>
                    <a:pt x="801" y="1805"/>
                  </a:cubicBezTo>
                  <a:lnTo>
                    <a:pt x="0" y="1805"/>
                  </a:lnTo>
                  <a:lnTo>
                    <a:pt x="0" y="2305"/>
                  </a:lnTo>
                  <a:lnTo>
                    <a:pt x="734" y="2305"/>
                  </a:lnTo>
                  <a:lnTo>
                    <a:pt x="734" y="2539"/>
                  </a:lnTo>
                  <a:lnTo>
                    <a:pt x="734" y="2772"/>
                  </a:lnTo>
                  <a:lnTo>
                    <a:pt x="0" y="2772"/>
                  </a:lnTo>
                  <a:lnTo>
                    <a:pt x="0" y="3239"/>
                  </a:lnTo>
                  <a:lnTo>
                    <a:pt x="801" y="3239"/>
                  </a:lnTo>
                  <a:cubicBezTo>
                    <a:pt x="1121" y="4296"/>
                    <a:pt x="2086" y="5045"/>
                    <a:pt x="3165" y="5045"/>
                  </a:cubicBezTo>
                  <a:cubicBezTo>
                    <a:pt x="3211" y="5045"/>
                    <a:pt x="3257" y="5043"/>
                    <a:pt x="3303" y="5041"/>
                  </a:cubicBezTo>
                  <a:cubicBezTo>
                    <a:pt x="3342" y="5042"/>
                    <a:pt x="3381" y="5043"/>
                    <a:pt x="3420" y="5043"/>
                  </a:cubicBezTo>
                  <a:cubicBezTo>
                    <a:pt x="4077" y="5043"/>
                    <a:pt x="4696" y="4779"/>
                    <a:pt x="5137" y="4307"/>
                  </a:cubicBezTo>
                  <a:lnTo>
                    <a:pt x="5204" y="4240"/>
                  </a:lnTo>
                  <a:lnTo>
                    <a:pt x="4737" y="3806"/>
                  </a:lnTo>
                  <a:lnTo>
                    <a:pt x="4670" y="3873"/>
                  </a:lnTo>
                  <a:cubicBezTo>
                    <a:pt x="4361" y="4214"/>
                    <a:pt x="3908" y="4410"/>
                    <a:pt x="3444" y="4410"/>
                  </a:cubicBezTo>
                  <a:cubicBezTo>
                    <a:pt x="3408" y="4410"/>
                    <a:pt x="3372" y="4409"/>
                    <a:pt x="3336" y="4407"/>
                  </a:cubicBezTo>
                  <a:cubicBezTo>
                    <a:pt x="3310" y="4408"/>
                    <a:pt x="3284" y="4409"/>
                    <a:pt x="3259" y="4409"/>
                  </a:cubicBezTo>
                  <a:cubicBezTo>
                    <a:pt x="2520" y="4409"/>
                    <a:pt x="1826" y="3949"/>
                    <a:pt x="1568" y="3239"/>
                  </a:cubicBezTo>
                  <a:lnTo>
                    <a:pt x="3870" y="3239"/>
                  </a:lnTo>
                  <a:lnTo>
                    <a:pt x="3870" y="2772"/>
                  </a:lnTo>
                  <a:lnTo>
                    <a:pt x="1435" y="2772"/>
                  </a:lnTo>
                  <a:cubicBezTo>
                    <a:pt x="1435" y="2672"/>
                    <a:pt x="1435" y="2606"/>
                    <a:pt x="1435" y="2539"/>
                  </a:cubicBezTo>
                  <a:cubicBezTo>
                    <a:pt x="1435" y="2472"/>
                    <a:pt x="1435" y="2372"/>
                    <a:pt x="1435" y="2305"/>
                  </a:cubicBezTo>
                  <a:lnTo>
                    <a:pt x="3836" y="2305"/>
                  </a:lnTo>
                  <a:lnTo>
                    <a:pt x="3836" y="1805"/>
                  </a:lnTo>
                  <a:lnTo>
                    <a:pt x="1568" y="1805"/>
                  </a:lnTo>
                  <a:cubicBezTo>
                    <a:pt x="1835" y="1104"/>
                    <a:pt x="2569" y="637"/>
                    <a:pt x="3336" y="637"/>
                  </a:cubicBezTo>
                  <a:cubicBezTo>
                    <a:pt x="3836" y="637"/>
                    <a:pt x="4337" y="838"/>
                    <a:pt x="4670" y="1205"/>
                  </a:cubicBezTo>
                  <a:lnTo>
                    <a:pt x="4737" y="1271"/>
                  </a:lnTo>
                  <a:lnTo>
                    <a:pt x="5204" y="804"/>
                  </a:lnTo>
                  <a:lnTo>
                    <a:pt x="5137" y="738"/>
                  </a:lnTo>
                  <a:cubicBezTo>
                    <a:pt x="4696" y="265"/>
                    <a:pt x="4077" y="1"/>
                    <a:pt x="34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8"/>
            <p:cNvSpPr/>
            <p:nvPr/>
          </p:nvSpPr>
          <p:spPr>
            <a:xfrm flipH="1">
              <a:off x="5684710" y="4462886"/>
              <a:ext cx="351304" cy="89526"/>
            </a:xfrm>
            <a:custGeom>
              <a:avLst/>
              <a:gdLst/>
              <a:ahLst/>
              <a:cxnLst/>
              <a:rect l="l" t="t" r="r" b="b"/>
              <a:pathLst>
                <a:path w="12710" h="3239" extrusionOk="0">
                  <a:moveTo>
                    <a:pt x="5481" y="0"/>
                  </a:moveTo>
                  <a:cubicBezTo>
                    <a:pt x="2412" y="0"/>
                    <a:pt x="31" y="599"/>
                    <a:pt x="1" y="1419"/>
                  </a:cubicBezTo>
                  <a:cubicBezTo>
                    <a:pt x="1" y="2286"/>
                    <a:pt x="2803" y="3120"/>
                    <a:pt x="6305" y="3220"/>
                  </a:cubicBezTo>
                  <a:cubicBezTo>
                    <a:pt x="6633" y="3233"/>
                    <a:pt x="6954" y="3239"/>
                    <a:pt x="7268" y="3239"/>
                  </a:cubicBezTo>
                  <a:cubicBezTo>
                    <a:pt x="10313" y="3239"/>
                    <a:pt x="12646" y="2669"/>
                    <a:pt x="12676" y="1853"/>
                  </a:cubicBezTo>
                  <a:cubicBezTo>
                    <a:pt x="12710" y="985"/>
                    <a:pt x="9908" y="151"/>
                    <a:pt x="6405" y="18"/>
                  </a:cubicBezTo>
                  <a:cubicBezTo>
                    <a:pt x="6092" y="6"/>
                    <a:pt x="5783" y="0"/>
                    <a:pt x="54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8"/>
            <p:cNvSpPr/>
            <p:nvPr/>
          </p:nvSpPr>
          <p:spPr>
            <a:xfrm flipH="1">
              <a:off x="5683771" y="4456915"/>
              <a:ext cx="352244" cy="57187"/>
            </a:xfrm>
            <a:custGeom>
              <a:avLst/>
              <a:gdLst/>
              <a:ahLst/>
              <a:cxnLst/>
              <a:rect l="l" t="t" r="r" b="b"/>
              <a:pathLst>
                <a:path w="12744" h="2069" extrusionOk="0">
                  <a:moveTo>
                    <a:pt x="67" y="0"/>
                  </a:moveTo>
                  <a:lnTo>
                    <a:pt x="1" y="1602"/>
                  </a:lnTo>
                  <a:lnTo>
                    <a:pt x="12676" y="2069"/>
                  </a:lnTo>
                  <a:lnTo>
                    <a:pt x="12743" y="467"/>
                  </a:lnTo>
                  <a:lnTo>
                    <a:pt x="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8"/>
            <p:cNvSpPr/>
            <p:nvPr/>
          </p:nvSpPr>
          <p:spPr>
            <a:xfrm flipH="1">
              <a:off x="5682858" y="4418633"/>
              <a:ext cx="352217" cy="89526"/>
            </a:xfrm>
            <a:custGeom>
              <a:avLst/>
              <a:gdLst/>
              <a:ahLst/>
              <a:cxnLst/>
              <a:rect l="l" t="t" r="r" b="b"/>
              <a:pathLst>
                <a:path w="12743" h="3239" extrusionOk="0">
                  <a:moveTo>
                    <a:pt x="5512" y="0"/>
                  </a:moveTo>
                  <a:cubicBezTo>
                    <a:pt x="2443" y="0"/>
                    <a:pt x="64" y="596"/>
                    <a:pt x="33" y="1385"/>
                  </a:cubicBezTo>
                  <a:cubicBezTo>
                    <a:pt x="0" y="2286"/>
                    <a:pt x="2802" y="3120"/>
                    <a:pt x="6305" y="3220"/>
                  </a:cubicBezTo>
                  <a:cubicBezTo>
                    <a:pt x="6632" y="3233"/>
                    <a:pt x="6954" y="3239"/>
                    <a:pt x="7269" y="3239"/>
                  </a:cubicBezTo>
                  <a:cubicBezTo>
                    <a:pt x="10319" y="3239"/>
                    <a:pt x="12679" y="2669"/>
                    <a:pt x="12709" y="1852"/>
                  </a:cubicBezTo>
                  <a:cubicBezTo>
                    <a:pt x="12742" y="952"/>
                    <a:pt x="9940" y="151"/>
                    <a:pt x="6438" y="18"/>
                  </a:cubicBezTo>
                  <a:cubicBezTo>
                    <a:pt x="6124" y="6"/>
                    <a:pt x="5814" y="0"/>
                    <a:pt x="55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8"/>
            <p:cNvSpPr/>
            <p:nvPr/>
          </p:nvSpPr>
          <p:spPr>
            <a:xfrm flipH="1">
              <a:off x="5704998" y="4430685"/>
              <a:ext cx="306113" cy="41018"/>
            </a:xfrm>
            <a:custGeom>
              <a:avLst/>
              <a:gdLst/>
              <a:ahLst/>
              <a:cxnLst/>
              <a:rect l="l" t="t" r="r" b="b"/>
              <a:pathLst>
                <a:path w="11075" h="1484" extrusionOk="0">
                  <a:moveTo>
                    <a:pt x="4642" y="0"/>
                  </a:moveTo>
                  <a:cubicBezTo>
                    <a:pt x="2019" y="0"/>
                    <a:pt x="30" y="378"/>
                    <a:pt x="0" y="916"/>
                  </a:cubicBezTo>
                  <a:cubicBezTo>
                    <a:pt x="0" y="983"/>
                    <a:pt x="0" y="1050"/>
                    <a:pt x="67" y="1083"/>
                  </a:cubicBezTo>
                  <a:cubicBezTo>
                    <a:pt x="416" y="618"/>
                    <a:pt x="2234" y="330"/>
                    <a:pt x="4529" y="330"/>
                  </a:cubicBezTo>
                  <a:cubicBezTo>
                    <a:pt x="4867" y="330"/>
                    <a:pt x="5215" y="336"/>
                    <a:pt x="5571" y="349"/>
                  </a:cubicBezTo>
                  <a:cubicBezTo>
                    <a:pt x="8306" y="449"/>
                    <a:pt x="10608" y="916"/>
                    <a:pt x="10975" y="1483"/>
                  </a:cubicBezTo>
                  <a:cubicBezTo>
                    <a:pt x="11008" y="1450"/>
                    <a:pt x="11042" y="1383"/>
                    <a:pt x="11042" y="1316"/>
                  </a:cubicBezTo>
                  <a:cubicBezTo>
                    <a:pt x="11075" y="749"/>
                    <a:pt x="8640" y="149"/>
                    <a:pt x="5571" y="15"/>
                  </a:cubicBezTo>
                  <a:cubicBezTo>
                    <a:pt x="5254" y="5"/>
                    <a:pt x="4944" y="0"/>
                    <a:pt x="46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8"/>
            <p:cNvSpPr/>
            <p:nvPr/>
          </p:nvSpPr>
          <p:spPr>
            <a:xfrm flipH="1">
              <a:off x="5642282" y="4399230"/>
              <a:ext cx="352244" cy="89554"/>
            </a:xfrm>
            <a:custGeom>
              <a:avLst/>
              <a:gdLst/>
              <a:ahLst/>
              <a:cxnLst/>
              <a:rect l="l" t="t" r="r" b="b"/>
              <a:pathLst>
                <a:path w="12744" h="3240" extrusionOk="0">
                  <a:moveTo>
                    <a:pt x="5475" y="1"/>
                  </a:moveTo>
                  <a:cubicBezTo>
                    <a:pt x="2425" y="1"/>
                    <a:pt x="64" y="570"/>
                    <a:pt x="34" y="1387"/>
                  </a:cubicBezTo>
                  <a:cubicBezTo>
                    <a:pt x="1" y="2288"/>
                    <a:pt x="2803" y="3088"/>
                    <a:pt x="6305" y="3222"/>
                  </a:cubicBezTo>
                  <a:cubicBezTo>
                    <a:pt x="6620" y="3234"/>
                    <a:pt x="6929" y="3239"/>
                    <a:pt x="7232" y="3239"/>
                  </a:cubicBezTo>
                  <a:cubicBezTo>
                    <a:pt x="10300" y="3239"/>
                    <a:pt x="12679" y="2643"/>
                    <a:pt x="12710" y="1854"/>
                  </a:cubicBezTo>
                  <a:cubicBezTo>
                    <a:pt x="12743" y="953"/>
                    <a:pt x="9941" y="119"/>
                    <a:pt x="6439" y="19"/>
                  </a:cubicBezTo>
                  <a:cubicBezTo>
                    <a:pt x="6111" y="7"/>
                    <a:pt x="5789" y="1"/>
                    <a:pt x="54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8"/>
            <p:cNvSpPr/>
            <p:nvPr/>
          </p:nvSpPr>
          <p:spPr>
            <a:xfrm flipH="1">
              <a:off x="5641370" y="4393287"/>
              <a:ext cx="352217" cy="57187"/>
            </a:xfrm>
            <a:custGeom>
              <a:avLst/>
              <a:gdLst/>
              <a:ahLst/>
              <a:cxnLst/>
              <a:rect l="l" t="t" r="r" b="b"/>
              <a:pathLst>
                <a:path w="12743" h="2069" extrusionOk="0">
                  <a:moveTo>
                    <a:pt x="67" y="1"/>
                  </a:moveTo>
                  <a:lnTo>
                    <a:pt x="0" y="1602"/>
                  </a:lnTo>
                  <a:lnTo>
                    <a:pt x="12676" y="2069"/>
                  </a:lnTo>
                  <a:lnTo>
                    <a:pt x="12743" y="468"/>
                  </a:lnTo>
                  <a:lnTo>
                    <a:pt x="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8"/>
            <p:cNvSpPr/>
            <p:nvPr/>
          </p:nvSpPr>
          <p:spPr>
            <a:xfrm flipH="1">
              <a:off x="5640458" y="4354977"/>
              <a:ext cx="352217" cy="89554"/>
            </a:xfrm>
            <a:custGeom>
              <a:avLst/>
              <a:gdLst/>
              <a:ahLst/>
              <a:cxnLst/>
              <a:rect l="l" t="t" r="r" b="b"/>
              <a:pathLst>
                <a:path w="12743" h="3240" extrusionOk="0">
                  <a:moveTo>
                    <a:pt x="5442" y="1"/>
                  </a:moveTo>
                  <a:cubicBezTo>
                    <a:pt x="2397" y="1"/>
                    <a:pt x="64" y="570"/>
                    <a:pt x="34" y="1387"/>
                  </a:cubicBezTo>
                  <a:cubicBezTo>
                    <a:pt x="0" y="2254"/>
                    <a:pt x="2802" y="3088"/>
                    <a:pt x="6305" y="3221"/>
                  </a:cubicBezTo>
                  <a:cubicBezTo>
                    <a:pt x="6619" y="3233"/>
                    <a:pt x="6929" y="3239"/>
                    <a:pt x="7231" y="3239"/>
                  </a:cubicBezTo>
                  <a:cubicBezTo>
                    <a:pt x="10300" y="3239"/>
                    <a:pt x="12679" y="2643"/>
                    <a:pt x="12710" y="1854"/>
                  </a:cubicBezTo>
                  <a:cubicBezTo>
                    <a:pt x="12743" y="986"/>
                    <a:pt x="9908" y="119"/>
                    <a:pt x="6405" y="19"/>
                  </a:cubicBezTo>
                  <a:cubicBezTo>
                    <a:pt x="6078" y="7"/>
                    <a:pt x="5756" y="1"/>
                    <a:pt x="54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8"/>
            <p:cNvSpPr/>
            <p:nvPr/>
          </p:nvSpPr>
          <p:spPr>
            <a:xfrm flipH="1">
              <a:off x="5663509" y="4367056"/>
              <a:ext cx="306113" cy="40106"/>
            </a:xfrm>
            <a:custGeom>
              <a:avLst/>
              <a:gdLst/>
              <a:ahLst/>
              <a:cxnLst/>
              <a:rect l="l" t="t" r="r" b="b"/>
              <a:pathLst>
                <a:path w="11075" h="1451" extrusionOk="0">
                  <a:moveTo>
                    <a:pt x="4642" y="0"/>
                  </a:moveTo>
                  <a:cubicBezTo>
                    <a:pt x="2019" y="0"/>
                    <a:pt x="30" y="378"/>
                    <a:pt x="0" y="916"/>
                  </a:cubicBezTo>
                  <a:cubicBezTo>
                    <a:pt x="0" y="983"/>
                    <a:pt x="34" y="1016"/>
                    <a:pt x="67" y="1083"/>
                  </a:cubicBezTo>
                  <a:cubicBezTo>
                    <a:pt x="420" y="613"/>
                    <a:pt x="2273" y="298"/>
                    <a:pt x="4602" y="298"/>
                  </a:cubicBezTo>
                  <a:cubicBezTo>
                    <a:pt x="4917" y="298"/>
                    <a:pt x="5241" y="304"/>
                    <a:pt x="5571" y="316"/>
                  </a:cubicBezTo>
                  <a:cubicBezTo>
                    <a:pt x="8340" y="416"/>
                    <a:pt x="10608" y="916"/>
                    <a:pt x="11008" y="1450"/>
                  </a:cubicBezTo>
                  <a:cubicBezTo>
                    <a:pt x="11042" y="1417"/>
                    <a:pt x="11042" y="1350"/>
                    <a:pt x="11075" y="1317"/>
                  </a:cubicBezTo>
                  <a:cubicBezTo>
                    <a:pt x="11075" y="716"/>
                    <a:pt x="8640" y="116"/>
                    <a:pt x="5571" y="16"/>
                  </a:cubicBezTo>
                  <a:cubicBezTo>
                    <a:pt x="5254" y="5"/>
                    <a:pt x="4944" y="0"/>
                    <a:pt x="46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8"/>
            <p:cNvSpPr/>
            <p:nvPr/>
          </p:nvSpPr>
          <p:spPr>
            <a:xfrm flipH="1">
              <a:off x="5640458" y="4318105"/>
              <a:ext cx="352217" cy="89526"/>
            </a:xfrm>
            <a:custGeom>
              <a:avLst/>
              <a:gdLst/>
              <a:ahLst/>
              <a:cxnLst/>
              <a:rect l="l" t="t" r="r" b="b"/>
              <a:pathLst>
                <a:path w="12743" h="3239" extrusionOk="0">
                  <a:moveTo>
                    <a:pt x="5442" y="0"/>
                  </a:moveTo>
                  <a:cubicBezTo>
                    <a:pt x="2397" y="0"/>
                    <a:pt x="64" y="570"/>
                    <a:pt x="34" y="1386"/>
                  </a:cubicBezTo>
                  <a:cubicBezTo>
                    <a:pt x="0" y="2287"/>
                    <a:pt x="2802" y="3088"/>
                    <a:pt x="6305" y="3221"/>
                  </a:cubicBezTo>
                  <a:cubicBezTo>
                    <a:pt x="6619" y="3233"/>
                    <a:pt x="6929" y="3239"/>
                    <a:pt x="7231" y="3239"/>
                  </a:cubicBezTo>
                  <a:cubicBezTo>
                    <a:pt x="10300" y="3239"/>
                    <a:pt x="12679" y="2643"/>
                    <a:pt x="12710" y="1853"/>
                  </a:cubicBezTo>
                  <a:cubicBezTo>
                    <a:pt x="12743" y="953"/>
                    <a:pt x="9908" y="152"/>
                    <a:pt x="6405" y="19"/>
                  </a:cubicBezTo>
                  <a:cubicBezTo>
                    <a:pt x="6078" y="6"/>
                    <a:pt x="5756" y="0"/>
                    <a:pt x="54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8"/>
            <p:cNvSpPr/>
            <p:nvPr/>
          </p:nvSpPr>
          <p:spPr>
            <a:xfrm flipH="1">
              <a:off x="5640458" y="4312162"/>
              <a:ext cx="351304" cy="57187"/>
            </a:xfrm>
            <a:custGeom>
              <a:avLst/>
              <a:gdLst/>
              <a:ahLst/>
              <a:cxnLst/>
              <a:rect l="l" t="t" r="r" b="b"/>
              <a:pathLst>
                <a:path w="12710" h="2069" extrusionOk="0">
                  <a:moveTo>
                    <a:pt x="34" y="0"/>
                  </a:moveTo>
                  <a:lnTo>
                    <a:pt x="1" y="1601"/>
                  </a:lnTo>
                  <a:lnTo>
                    <a:pt x="12677" y="2068"/>
                  </a:lnTo>
                  <a:lnTo>
                    <a:pt x="12710" y="467"/>
                  </a:lnTo>
                  <a:lnTo>
                    <a:pt x="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8"/>
            <p:cNvSpPr/>
            <p:nvPr/>
          </p:nvSpPr>
          <p:spPr>
            <a:xfrm flipH="1">
              <a:off x="5639518" y="4272941"/>
              <a:ext cx="352244" cy="89554"/>
            </a:xfrm>
            <a:custGeom>
              <a:avLst/>
              <a:gdLst/>
              <a:ahLst/>
              <a:cxnLst/>
              <a:rect l="l" t="t" r="r" b="b"/>
              <a:pathLst>
                <a:path w="12744" h="3240" extrusionOk="0">
                  <a:moveTo>
                    <a:pt x="5513" y="1"/>
                  </a:moveTo>
                  <a:cubicBezTo>
                    <a:pt x="2444" y="1"/>
                    <a:pt x="65" y="597"/>
                    <a:pt x="34" y="1386"/>
                  </a:cubicBezTo>
                  <a:cubicBezTo>
                    <a:pt x="1" y="2287"/>
                    <a:pt x="2836" y="3121"/>
                    <a:pt x="6339" y="3221"/>
                  </a:cubicBezTo>
                  <a:cubicBezTo>
                    <a:pt x="6666" y="3233"/>
                    <a:pt x="6988" y="3239"/>
                    <a:pt x="7302" y="3239"/>
                  </a:cubicBezTo>
                  <a:cubicBezTo>
                    <a:pt x="10347" y="3239"/>
                    <a:pt x="12680" y="2669"/>
                    <a:pt x="12710" y="1853"/>
                  </a:cubicBezTo>
                  <a:cubicBezTo>
                    <a:pt x="12743" y="986"/>
                    <a:pt x="9941" y="152"/>
                    <a:pt x="6439" y="18"/>
                  </a:cubicBezTo>
                  <a:cubicBezTo>
                    <a:pt x="6124" y="6"/>
                    <a:pt x="5815" y="1"/>
                    <a:pt x="55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8"/>
            <p:cNvSpPr/>
            <p:nvPr/>
          </p:nvSpPr>
          <p:spPr>
            <a:xfrm flipH="1">
              <a:off x="5661658" y="4285932"/>
              <a:ext cx="306113" cy="40078"/>
            </a:xfrm>
            <a:custGeom>
              <a:avLst/>
              <a:gdLst/>
              <a:ahLst/>
              <a:cxnLst/>
              <a:rect l="l" t="t" r="r" b="b"/>
              <a:pathLst>
                <a:path w="11075" h="1450" extrusionOk="0">
                  <a:moveTo>
                    <a:pt x="4641" y="0"/>
                  </a:moveTo>
                  <a:cubicBezTo>
                    <a:pt x="2012" y="0"/>
                    <a:pt x="0" y="378"/>
                    <a:pt x="0" y="916"/>
                  </a:cubicBezTo>
                  <a:cubicBezTo>
                    <a:pt x="0" y="983"/>
                    <a:pt x="33" y="1016"/>
                    <a:pt x="67" y="1083"/>
                  </a:cubicBezTo>
                  <a:cubicBezTo>
                    <a:pt x="419" y="613"/>
                    <a:pt x="2273" y="298"/>
                    <a:pt x="4602" y="298"/>
                  </a:cubicBezTo>
                  <a:cubicBezTo>
                    <a:pt x="4917" y="298"/>
                    <a:pt x="5241" y="304"/>
                    <a:pt x="5571" y="316"/>
                  </a:cubicBezTo>
                  <a:cubicBezTo>
                    <a:pt x="8306" y="416"/>
                    <a:pt x="10608" y="916"/>
                    <a:pt x="10975" y="1450"/>
                  </a:cubicBezTo>
                  <a:cubicBezTo>
                    <a:pt x="11008" y="1416"/>
                    <a:pt x="11041" y="1383"/>
                    <a:pt x="11041" y="1316"/>
                  </a:cubicBezTo>
                  <a:cubicBezTo>
                    <a:pt x="11075" y="716"/>
                    <a:pt x="8640" y="115"/>
                    <a:pt x="5571" y="15"/>
                  </a:cubicBezTo>
                  <a:cubicBezTo>
                    <a:pt x="5254" y="5"/>
                    <a:pt x="4943" y="0"/>
                    <a:pt x="46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8"/>
            <p:cNvSpPr/>
            <p:nvPr/>
          </p:nvSpPr>
          <p:spPr>
            <a:xfrm flipH="1">
              <a:off x="5598970" y="4253758"/>
              <a:ext cx="352217" cy="90079"/>
            </a:xfrm>
            <a:custGeom>
              <a:avLst/>
              <a:gdLst/>
              <a:ahLst/>
              <a:cxnLst/>
              <a:rect l="l" t="t" r="r" b="b"/>
              <a:pathLst>
                <a:path w="12743" h="3259" extrusionOk="0">
                  <a:moveTo>
                    <a:pt x="5683" y="1"/>
                  </a:moveTo>
                  <a:cubicBezTo>
                    <a:pt x="2533" y="1"/>
                    <a:pt x="65" y="578"/>
                    <a:pt x="34" y="1413"/>
                  </a:cubicBezTo>
                  <a:cubicBezTo>
                    <a:pt x="1" y="2280"/>
                    <a:pt x="2836" y="3114"/>
                    <a:pt x="6305" y="3247"/>
                  </a:cubicBezTo>
                  <a:cubicBezTo>
                    <a:pt x="6561" y="3255"/>
                    <a:pt x="6813" y="3258"/>
                    <a:pt x="7061" y="3258"/>
                  </a:cubicBezTo>
                  <a:cubicBezTo>
                    <a:pt x="10211" y="3258"/>
                    <a:pt x="12679" y="2681"/>
                    <a:pt x="12710" y="1846"/>
                  </a:cubicBezTo>
                  <a:cubicBezTo>
                    <a:pt x="12743" y="979"/>
                    <a:pt x="9941" y="145"/>
                    <a:pt x="6438" y="12"/>
                  </a:cubicBezTo>
                  <a:cubicBezTo>
                    <a:pt x="6183" y="5"/>
                    <a:pt x="5931" y="1"/>
                    <a:pt x="56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8"/>
            <p:cNvSpPr/>
            <p:nvPr/>
          </p:nvSpPr>
          <p:spPr>
            <a:xfrm flipH="1">
              <a:off x="5598030" y="4247622"/>
              <a:ext cx="352244" cy="57187"/>
            </a:xfrm>
            <a:custGeom>
              <a:avLst/>
              <a:gdLst/>
              <a:ahLst/>
              <a:cxnLst/>
              <a:rect l="l" t="t" r="r" b="b"/>
              <a:pathLst>
                <a:path w="12744" h="2069" extrusionOk="0">
                  <a:moveTo>
                    <a:pt x="68" y="0"/>
                  </a:moveTo>
                  <a:lnTo>
                    <a:pt x="1" y="1601"/>
                  </a:lnTo>
                  <a:lnTo>
                    <a:pt x="12677" y="2068"/>
                  </a:lnTo>
                  <a:lnTo>
                    <a:pt x="12743" y="467"/>
                  </a:lnTo>
                  <a:lnTo>
                    <a:pt x="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8"/>
            <p:cNvSpPr/>
            <p:nvPr/>
          </p:nvSpPr>
          <p:spPr>
            <a:xfrm flipH="1">
              <a:off x="5597118" y="4209312"/>
              <a:ext cx="352217" cy="89554"/>
            </a:xfrm>
            <a:custGeom>
              <a:avLst/>
              <a:gdLst/>
              <a:ahLst/>
              <a:cxnLst/>
              <a:rect l="l" t="t" r="r" b="b"/>
              <a:pathLst>
                <a:path w="12743" h="3240" extrusionOk="0">
                  <a:moveTo>
                    <a:pt x="5512" y="1"/>
                  </a:moveTo>
                  <a:cubicBezTo>
                    <a:pt x="2444" y="1"/>
                    <a:pt x="64" y="597"/>
                    <a:pt x="34" y="1386"/>
                  </a:cubicBezTo>
                  <a:cubicBezTo>
                    <a:pt x="0" y="2287"/>
                    <a:pt x="2802" y="3121"/>
                    <a:pt x="6305" y="3221"/>
                  </a:cubicBezTo>
                  <a:cubicBezTo>
                    <a:pt x="6632" y="3233"/>
                    <a:pt x="6954" y="3240"/>
                    <a:pt x="7269" y="3240"/>
                  </a:cubicBezTo>
                  <a:cubicBezTo>
                    <a:pt x="10319" y="3240"/>
                    <a:pt x="12679" y="2670"/>
                    <a:pt x="12709" y="1853"/>
                  </a:cubicBezTo>
                  <a:cubicBezTo>
                    <a:pt x="12743" y="986"/>
                    <a:pt x="9907" y="152"/>
                    <a:pt x="6438" y="19"/>
                  </a:cubicBezTo>
                  <a:cubicBezTo>
                    <a:pt x="6124" y="7"/>
                    <a:pt x="5815" y="1"/>
                    <a:pt x="55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8"/>
            <p:cNvSpPr/>
            <p:nvPr/>
          </p:nvSpPr>
          <p:spPr>
            <a:xfrm flipH="1">
              <a:off x="5619230" y="4221999"/>
              <a:ext cx="306141" cy="40410"/>
            </a:xfrm>
            <a:custGeom>
              <a:avLst/>
              <a:gdLst/>
              <a:ahLst/>
              <a:cxnLst/>
              <a:rect l="l" t="t" r="r" b="b"/>
              <a:pathLst>
                <a:path w="11076" h="1462" extrusionOk="0">
                  <a:moveTo>
                    <a:pt x="4405" y="1"/>
                  </a:moveTo>
                  <a:cubicBezTo>
                    <a:pt x="1893" y="1"/>
                    <a:pt x="1" y="372"/>
                    <a:pt x="1" y="894"/>
                  </a:cubicBezTo>
                  <a:cubicBezTo>
                    <a:pt x="1" y="961"/>
                    <a:pt x="1" y="1027"/>
                    <a:pt x="34" y="1061"/>
                  </a:cubicBezTo>
                  <a:cubicBezTo>
                    <a:pt x="412" y="596"/>
                    <a:pt x="2234" y="308"/>
                    <a:pt x="4507" y="308"/>
                  </a:cubicBezTo>
                  <a:cubicBezTo>
                    <a:pt x="4842" y="308"/>
                    <a:pt x="5187" y="314"/>
                    <a:pt x="5538" y="327"/>
                  </a:cubicBezTo>
                  <a:cubicBezTo>
                    <a:pt x="8306" y="427"/>
                    <a:pt x="10575" y="894"/>
                    <a:pt x="10975" y="1461"/>
                  </a:cubicBezTo>
                  <a:cubicBezTo>
                    <a:pt x="11008" y="1428"/>
                    <a:pt x="11042" y="1361"/>
                    <a:pt x="11042" y="1294"/>
                  </a:cubicBezTo>
                  <a:cubicBezTo>
                    <a:pt x="11075" y="694"/>
                    <a:pt x="8640" y="127"/>
                    <a:pt x="5571" y="27"/>
                  </a:cubicBezTo>
                  <a:cubicBezTo>
                    <a:pt x="5171" y="9"/>
                    <a:pt x="4781" y="1"/>
                    <a:pt x="44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8"/>
            <p:cNvSpPr/>
            <p:nvPr/>
          </p:nvSpPr>
          <p:spPr>
            <a:xfrm flipH="1">
              <a:off x="6639906" y="4427561"/>
              <a:ext cx="352217" cy="89830"/>
            </a:xfrm>
            <a:custGeom>
              <a:avLst/>
              <a:gdLst/>
              <a:ahLst/>
              <a:cxnLst/>
              <a:rect l="l" t="t" r="r" b="b"/>
              <a:pathLst>
                <a:path w="12743" h="3250" extrusionOk="0">
                  <a:moveTo>
                    <a:pt x="5292" y="1"/>
                  </a:moveTo>
                  <a:cubicBezTo>
                    <a:pt x="2353" y="1"/>
                    <a:pt x="67" y="563"/>
                    <a:pt x="67" y="1363"/>
                  </a:cubicBezTo>
                  <a:cubicBezTo>
                    <a:pt x="0" y="2230"/>
                    <a:pt x="2802" y="3064"/>
                    <a:pt x="6305" y="3231"/>
                  </a:cubicBezTo>
                  <a:cubicBezTo>
                    <a:pt x="6633" y="3243"/>
                    <a:pt x="6956" y="3249"/>
                    <a:pt x="7271" y="3249"/>
                  </a:cubicBezTo>
                  <a:cubicBezTo>
                    <a:pt x="10320" y="3249"/>
                    <a:pt x="12679" y="2682"/>
                    <a:pt x="12709" y="1896"/>
                  </a:cubicBezTo>
                  <a:cubicBezTo>
                    <a:pt x="12743" y="996"/>
                    <a:pt x="9941" y="162"/>
                    <a:pt x="6438" y="28"/>
                  </a:cubicBezTo>
                  <a:cubicBezTo>
                    <a:pt x="6048" y="10"/>
                    <a:pt x="5665" y="1"/>
                    <a:pt x="52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8"/>
            <p:cNvSpPr/>
            <p:nvPr/>
          </p:nvSpPr>
          <p:spPr>
            <a:xfrm flipH="1">
              <a:off x="6638967" y="4420043"/>
              <a:ext cx="352244" cy="59951"/>
            </a:xfrm>
            <a:custGeom>
              <a:avLst/>
              <a:gdLst/>
              <a:ahLst/>
              <a:cxnLst/>
              <a:rect l="l" t="t" r="r" b="b"/>
              <a:pathLst>
                <a:path w="12744" h="2169" extrusionOk="0">
                  <a:moveTo>
                    <a:pt x="67" y="0"/>
                  </a:moveTo>
                  <a:lnTo>
                    <a:pt x="1" y="1601"/>
                  </a:lnTo>
                  <a:lnTo>
                    <a:pt x="12676" y="2168"/>
                  </a:lnTo>
                  <a:lnTo>
                    <a:pt x="12743" y="534"/>
                  </a:lnTo>
                  <a:lnTo>
                    <a:pt x="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8"/>
            <p:cNvSpPr/>
            <p:nvPr/>
          </p:nvSpPr>
          <p:spPr>
            <a:xfrm flipH="1">
              <a:off x="6638054" y="4383309"/>
              <a:ext cx="352217" cy="89830"/>
            </a:xfrm>
            <a:custGeom>
              <a:avLst/>
              <a:gdLst/>
              <a:ahLst/>
              <a:cxnLst/>
              <a:rect l="l" t="t" r="r" b="b"/>
              <a:pathLst>
                <a:path w="12743" h="3250" extrusionOk="0">
                  <a:moveTo>
                    <a:pt x="5291" y="0"/>
                  </a:moveTo>
                  <a:cubicBezTo>
                    <a:pt x="2352" y="0"/>
                    <a:pt x="63" y="563"/>
                    <a:pt x="33" y="1363"/>
                  </a:cubicBezTo>
                  <a:cubicBezTo>
                    <a:pt x="0" y="2230"/>
                    <a:pt x="2802" y="3064"/>
                    <a:pt x="6305" y="3231"/>
                  </a:cubicBezTo>
                  <a:cubicBezTo>
                    <a:pt x="6630" y="3243"/>
                    <a:pt x="6949" y="3249"/>
                    <a:pt x="7262" y="3249"/>
                  </a:cubicBezTo>
                  <a:cubicBezTo>
                    <a:pt x="10287" y="3249"/>
                    <a:pt x="12649" y="2682"/>
                    <a:pt x="12709" y="1896"/>
                  </a:cubicBezTo>
                  <a:cubicBezTo>
                    <a:pt x="12742" y="996"/>
                    <a:pt x="9940" y="162"/>
                    <a:pt x="6438" y="28"/>
                  </a:cubicBezTo>
                  <a:cubicBezTo>
                    <a:pt x="6048" y="9"/>
                    <a:pt x="5664" y="0"/>
                    <a:pt x="5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8"/>
            <p:cNvSpPr/>
            <p:nvPr/>
          </p:nvSpPr>
          <p:spPr>
            <a:xfrm flipH="1">
              <a:off x="6661106" y="4395360"/>
              <a:ext cx="306141" cy="41294"/>
            </a:xfrm>
            <a:custGeom>
              <a:avLst/>
              <a:gdLst/>
              <a:ahLst/>
              <a:cxnLst/>
              <a:rect l="l" t="t" r="r" b="b"/>
              <a:pathLst>
                <a:path w="11076" h="1494" extrusionOk="0">
                  <a:moveTo>
                    <a:pt x="4416" y="0"/>
                  </a:moveTo>
                  <a:cubicBezTo>
                    <a:pt x="1926" y="0"/>
                    <a:pt x="30" y="371"/>
                    <a:pt x="1" y="893"/>
                  </a:cubicBezTo>
                  <a:cubicBezTo>
                    <a:pt x="1" y="927"/>
                    <a:pt x="34" y="993"/>
                    <a:pt x="68" y="1027"/>
                  </a:cubicBezTo>
                  <a:cubicBezTo>
                    <a:pt x="436" y="601"/>
                    <a:pt x="2154" y="297"/>
                    <a:pt x="4361" y="297"/>
                  </a:cubicBezTo>
                  <a:cubicBezTo>
                    <a:pt x="4751" y="297"/>
                    <a:pt x="5156" y="306"/>
                    <a:pt x="5572" y="326"/>
                  </a:cubicBezTo>
                  <a:cubicBezTo>
                    <a:pt x="8340" y="459"/>
                    <a:pt x="10642" y="960"/>
                    <a:pt x="11009" y="1494"/>
                  </a:cubicBezTo>
                  <a:cubicBezTo>
                    <a:pt x="11042" y="1460"/>
                    <a:pt x="11042" y="1394"/>
                    <a:pt x="11076" y="1360"/>
                  </a:cubicBezTo>
                  <a:cubicBezTo>
                    <a:pt x="11076" y="760"/>
                    <a:pt x="8640" y="159"/>
                    <a:pt x="5572" y="26"/>
                  </a:cubicBezTo>
                  <a:cubicBezTo>
                    <a:pt x="5176" y="8"/>
                    <a:pt x="4790" y="0"/>
                    <a:pt x="441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8"/>
            <p:cNvSpPr/>
            <p:nvPr/>
          </p:nvSpPr>
          <p:spPr>
            <a:xfrm flipH="1">
              <a:off x="6661106" y="4395360"/>
              <a:ext cx="306141" cy="41294"/>
            </a:xfrm>
            <a:custGeom>
              <a:avLst/>
              <a:gdLst/>
              <a:ahLst/>
              <a:cxnLst/>
              <a:rect l="l" t="t" r="r" b="b"/>
              <a:pathLst>
                <a:path w="11076" h="1494" extrusionOk="0">
                  <a:moveTo>
                    <a:pt x="4416" y="0"/>
                  </a:moveTo>
                  <a:cubicBezTo>
                    <a:pt x="1926" y="0"/>
                    <a:pt x="30" y="371"/>
                    <a:pt x="1" y="893"/>
                  </a:cubicBezTo>
                  <a:cubicBezTo>
                    <a:pt x="1" y="927"/>
                    <a:pt x="34" y="993"/>
                    <a:pt x="68" y="1027"/>
                  </a:cubicBezTo>
                  <a:cubicBezTo>
                    <a:pt x="436" y="601"/>
                    <a:pt x="2154" y="297"/>
                    <a:pt x="4361" y="297"/>
                  </a:cubicBezTo>
                  <a:cubicBezTo>
                    <a:pt x="4751" y="297"/>
                    <a:pt x="5156" y="306"/>
                    <a:pt x="5572" y="326"/>
                  </a:cubicBezTo>
                  <a:cubicBezTo>
                    <a:pt x="8340" y="459"/>
                    <a:pt x="10642" y="960"/>
                    <a:pt x="11009" y="1494"/>
                  </a:cubicBezTo>
                  <a:cubicBezTo>
                    <a:pt x="11042" y="1460"/>
                    <a:pt x="11042" y="1394"/>
                    <a:pt x="11076" y="1360"/>
                  </a:cubicBezTo>
                  <a:cubicBezTo>
                    <a:pt x="11076" y="760"/>
                    <a:pt x="8640" y="159"/>
                    <a:pt x="5572" y="26"/>
                  </a:cubicBezTo>
                  <a:cubicBezTo>
                    <a:pt x="5176" y="8"/>
                    <a:pt x="4790" y="0"/>
                    <a:pt x="44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8"/>
            <p:cNvSpPr/>
            <p:nvPr/>
          </p:nvSpPr>
          <p:spPr>
            <a:xfrm flipH="1">
              <a:off x="6676779" y="4360257"/>
              <a:ext cx="352217" cy="90079"/>
            </a:xfrm>
            <a:custGeom>
              <a:avLst/>
              <a:gdLst/>
              <a:ahLst/>
              <a:cxnLst/>
              <a:rect l="l" t="t" r="r" b="b"/>
              <a:pathLst>
                <a:path w="12743" h="3259" extrusionOk="0">
                  <a:moveTo>
                    <a:pt x="5291" y="0"/>
                  </a:moveTo>
                  <a:cubicBezTo>
                    <a:pt x="2352" y="0"/>
                    <a:pt x="63" y="563"/>
                    <a:pt x="33" y="1363"/>
                  </a:cubicBezTo>
                  <a:cubicBezTo>
                    <a:pt x="0" y="2230"/>
                    <a:pt x="2802" y="3097"/>
                    <a:pt x="6305" y="3231"/>
                  </a:cubicBezTo>
                  <a:cubicBezTo>
                    <a:pt x="6695" y="3249"/>
                    <a:pt x="7078" y="3258"/>
                    <a:pt x="7451" y="3258"/>
                  </a:cubicBezTo>
                  <a:cubicBezTo>
                    <a:pt x="10391" y="3258"/>
                    <a:pt x="12680" y="2696"/>
                    <a:pt x="12709" y="1896"/>
                  </a:cubicBezTo>
                  <a:cubicBezTo>
                    <a:pt x="12742" y="996"/>
                    <a:pt x="9940" y="162"/>
                    <a:pt x="6438" y="28"/>
                  </a:cubicBezTo>
                  <a:cubicBezTo>
                    <a:pt x="6048" y="10"/>
                    <a:pt x="5664" y="0"/>
                    <a:pt x="52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8"/>
            <p:cNvSpPr/>
            <p:nvPr/>
          </p:nvSpPr>
          <p:spPr>
            <a:xfrm flipH="1">
              <a:off x="6675866" y="4353651"/>
              <a:ext cx="352217" cy="59039"/>
            </a:xfrm>
            <a:custGeom>
              <a:avLst/>
              <a:gdLst/>
              <a:ahLst/>
              <a:cxnLst/>
              <a:rect l="l" t="t" r="r" b="b"/>
              <a:pathLst>
                <a:path w="12743" h="2136" extrusionOk="0">
                  <a:moveTo>
                    <a:pt x="67" y="0"/>
                  </a:moveTo>
                  <a:lnTo>
                    <a:pt x="0" y="1602"/>
                  </a:lnTo>
                  <a:lnTo>
                    <a:pt x="12676" y="2135"/>
                  </a:lnTo>
                  <a:lnTo>
                    <a:pt x="12743" y="534"/>
                  </a:lnTo>
                  <a:lnTo>
                    <a:pt x="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8"/>
            <p:cNvSpPr/>
            <p:nvPr/>
          </p:nvSpPr>
          <p:spPr>
            <a:xfrm flipH="1">
              <a:off x="6674927" y="4316004"/>
              <a:ext cx="352244" cy="89802"/>
            </a:xfrm>
            <a:custGeom>
              <a:avLst/>
              <a:gdLst/>
              <a:ahLst/>
              <a:cxnLst/>
              <a:rect l="l" t="t" r="r" b="b"/>
              <a:pathLst>
                <a:path w="12744" h="3249" extrusionOk="0">
                  <a:moveTo>
                    <a:pt x="5292" y="0"/>
                  </a:moveTo>
                  <a:cubicBezTo>
                    <a:pt x="2353" y="0"/>
                    <a:pt x="64" y="563"/>
                    <a:pt x="34" y="1362"/>
                  </a:cubicBezTo>
                  <a:cubicBezTo>
                    <a:pt x="1" y="2230"/>
                    <a:pt x="2803" y="3064"/>
                    <a:pt x="6305" y="3230"/>
                  </a:cubicBezTo>
                  <a:cubicBezTo>
                    <a:pt x="6630" y="3243"/>
                    <a:pt x="6950" y="3249"/>
                    <a:pt x="7264" y="3249"/>
                  </a:cubicBezTo>
                  <a:cubicBezTo>
                    <a:pt x="10293" y="3249"/>
                    <a:pt x="12680" y="2682"/>
                    <a:pt x="12710" y="1896"/>
                  </a:cubicBezTo>
                  <a:cubicBezTo>
                    <a:pt x="12743" y="995"/>
                    <a:pt x="9941" y="162"/>
                    <a:pt x="6439" y="28"/>
                  </a:cubicBezTo>
                  <a:cubicBezTo>
                    <a:pt x="6048" y="9"/>
                    <a:pt x="5665" y="0"/>
                    <a:pt x="52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8"/>
            <p:cNvSpPr/>
            <p:nvPr/>
          </p:nvSpPr>
          <p:spPr>
            <a:xfrm flipH="1">
              <a:off x="6697066" y="4328056"/>
              <a:ext cx="307053" cy="42206"/>
            </a:xfrm>
            <a:custGeom>
              <a:avLst/>
              <a:gdLst/>
              <a:ahLst/>
              <a:cxnLst/>
              <a:rect l="l" t="t" r="r" b="b"/>
              <a:pathLst>
                <a:path w="11109" h="1527" extrusionOk="0">
                  <a:moveTo>
                    <a:pt x="4416" y="0"/>
                  </a:moveTo>
                  <a:cubicBezTo>
                    <a:pt x="1926" y="0"/>
                    <a:pt x="30" y="371"/>
                    <a:pt x="1" y="893"/>
                  </a:cubicBezTo>
                  <a:cubicBezTo>
                    <a:pt x="1" y="960"/>
                    <a:pt x="34" y="993"/>
                    <a:pt x="67" y="1060"/>
                  </a:cubicBezTo>
                  <a:cubicBezTo>
                    <a:pt x="445" y="595"/>
                    <a:pt x="2242" y="307"/>
                    <a:pt x="4531" y="307"/>
                  </a:cubicBezTo>
                  <a:cubicBezTo>
                    <a:pt x="4868" y="307"/>
                    <a:pt x="5216" y="313"/>
                    <a:pt x="5571" y="326"/>
                  </a:cubicBezTo>
                  <a:cubicBezTo>
                    <a:pt x="8340" y="459"/>
                    <a:pt x="10642" y="960"/>
                    <a:pt x="11009" y="1527"/>
                  </a:cubicBezTo>
                  <a:cubicBezTo>
                    <a:pt x="11042" y="1460"/>
                    <a:pt x="11075" y="1427"/>
                    <a:pt x="11075" y="1360"/>
                  </a:cubicBezTo>
                  <a:cubicBezTo>
                    <a:pt x="11109" y="760"/>
                    <a:pt x="8640" y="159"/>
                    <a:pt x="5571" y="26"/>
                  </a:cubicBezTo>
                  <a:cubicBezTo>
                    <a:pt x="5176" y="8"/>
                    <a:pt x="4789" y="0"/>
                    <a:pt x="441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8"/>
            <p:cNvSpPr/>
            <p:nvPr/>
          </p:nvSpPr>
          <p:spPr>
            <a:xfrm flipH="1">
              <a:off x="6697066" y="4328056"/>
              <a:ext cx="307053" cy="42206"/>
            </a:xfrm>
            <a:custGeom>
              <a:avLst/>
              <a:gdLst/>
              <a:ahLst/>
              <a:cxnLst/>
              <a:rect l="l" t="t" r="r" b="b"/>
              <a:pathLst>
                <a:path w="11109" h="1527" extrusionOk="0">
                  <a:moveTo>
                    <a:pt x="4416" y="0"/>
                  </a:moveTo>
                  <a:cubicBezTo>
                    <a:pt x="1926" y="0"/>
                    <a:pt x="30" y="371"/>
                    <a:pt x="1" y="893"/>
                  </a:cubicBezTo>
                  <a:cubicBezTo>
                    <a:pt x="1" y="960"/>
                    <a:pt x="34" y="993"/>
                    <a:pt x="67" y="1060"/>
                  </a:cubicBezTo>
                  <a:cubicBezTo>
                    <a:pt x="445" y="595"/>
                    <a:pt x="2242" y="307"/>
                    <a:pt x="4531" y="307"/>
                  </a:cubicBezTo>
                  <a:cubicBezTo>
                    <a:pt x="4868" y="307"/>
                    <a:pt x="5216" y="313"/>
                    <a:pt x="5571" y="326"/>
                  </a:cubicBezTo>
                  <a:cubicBezTo>
                    <a:pt x="8340" y="459"/>
                    <a:pt x="10642" y="960"/>
                    <a:pt x="11009" y="1527"/>
                  </a:cubicBezTo>
                  <a:cubicBezTo>
                    <a:pt x="11042" y="1460"/>
                    <a:pt x="11075" y="1427"/>
                    <a:pt x="11075" y="1360"/>
                  </a:cubicBezTo>
                  <a:cubicBezTo>
                    <a:pt x="11109" y="760"/>
                    <a:pt x="8640" y="159"/>
                    <a:pt x="5571" y="26"/>
                  </a:cubicBezTo>
                  <a:cubicBezTo>
                    <a:pt x="5176" y="8"/>
                    <a:pt x="4789" y="0"/>
                    <a:pt x="44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8"/>
            <p:cNvSpPr/>
            <p:nvPr/>
          </p:nvSpPr>
          <p:spPr>
            <a:xfrm flipH="1">
              <a:off x="6672163" y="4279381"/>
              <a:ext cx="352244" cy="89802"/>
            </a:xfrm>
            <a:custGeom>
              <a:avLst/>
              <a:gdLst/>
              <a:ahLst/>
              <a:cxnLst/>
              <a:rect l="l" t="t" r="r" b="b"/>
              <a:pathLst>
                <a:path w="12744" h="3249" extrusionOk="0">
                  <a:moveTo>
                    <a:pt x="5481" y="0"/>
                  </a:moveTo>
                  <a:cubicBezTo>
                    <a:pt x="2457" y="0"/>
                    <a:pt x="95" y="567"/>
                    <a:pt x="34" y="1353"/>
                  </a:cubicBezTo>
                  <a:cubicBezTo>
                    <a:pt x="1" y="2254"/>
                    <a:pt x="2803" y="3088"/>
                    <a:pt x="6305" y="3221"/>
                  </a:cubicBezTo>
                  <a:cubicBezTo>
                    <a:pt x="6696" y="3240"/>
                    <a:pt x="7079" y="3249"/>
                    <a:pt x="7452" y="3249"/>
                  </a:cubicBezTo>
                  <a:cubicBezTo>
                    <a:pt x="10391" y="3249"/>
                    <a:pt x="12680" y="2686"/>
                    <a:pt x="12710" y="1887"/>
                  </a:cubicBezTo>
                  <a:cubicBezTo>
                    <a:pt x="12743" y="1020"/>
                    <a:pt x="9941" y="152"/>
                    <a:pt x="6439" y="19"/>
                  </a:cubicBezTo>
                  <a:cubicBezTo>
                    <a:pt x="6114" y="6"/>
                    <a:pt x="5794" y="0"/>
                    <a:pt x="54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8"/>
            <p:cNvSpPr/>
            <p:nvPr/>
          </p:nvSpPr>
          <p:spPr>
            <a:xfrm flipH="1">
              <a:off x="6671251" y="4272498"/>
              <a:ext cx="352217" cy="59039"/>
            </a:xfrm>
            <a:custGeom>
              <a:avLst/>
              <a:gdLst/>
              <a:ahLst/>
              <a:cxnLst/>
              <a:rect l="l" t="t" r="r" b="b"/>
              <a:pathLst>
                <a:path w="12743" h="2136" extrusionOk="0">
                  <a:moveTo>
                    <a:pt x="67" y="1"/>
                  </a:moveTo>
                  <a:lnTo>
                    <a:pt x="0" y="1602"/>
                  </a:lnTo>
                  <a:lnTo>
                    <a:pt x="12676" y="2136"/>
                  </a:lnTo>
                  <a:lnTo>
                    <a:pt x="12743" y="535"/>
                  </a:lnTo>
                  <a:lnTo>
                    <a:pt x="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8"/>
            <p:cNvSpPr/>
            <p:nvPr/>
          </p:nvSpPr>
          <p:spPr>
            <a:xfrm flipH="1">
              <a:off x="6670338" y="4235101"/>
              <a:ext cx="352217" cy="89830"/>
            </a:xfrm>
            <a:custGeom>
              <a:avLst/>
              <a:gdLst/>
              <a:ahLst/>
              <a:cxnLst/>
              <a:rect l="l" t="t" r="r" b="b"/>
              <a:pathLst>
                <a:path w="12743" h="3250" extrusionOk="0">
                  <a:moveTo>
                    <a:pt x="5441" y="0"/>
                  </a:moveTo>
                  <a:cubicBezTo>
                    <a:pt x="2435" y="0"/>
                    <a:pt x="94" y="541"/>
                    <a:pt x="34" y="1354"/>
                  </a:cubicBezTo>
                  <a:cubicBezTo>
                    <a:pt x="1" y="2255"/>
                    <a:pt x="2803" y="3089"/>
                    <a:pt x="6305" y="3222"/>
                  </a:cubicBezTo>
                  <a:cubicBezTo>
                    <a:pt x="6695" y="3241"/>
                    <a:pt x="7079" y="3250"/>
                    <a:pt x="7452" y="3250"/>
                  </a:cubicBezTo>
                  <a:cubicBezTo>
                    <a:pt x="10391" y="3250"/>
                    <a:pt x="12680" y="2687"/>
                    <a:pt x="12710" y="1888"/>
                  </a:cubicBezTo>
                  <a:cubicBezTo>
                    <a:pt x="12743" y="987"/>
                    <a:pt x="9941" y="153"/>
                    <a:pt x="6438" y="20"/>
                  </a:cubicBezTo>
                  <a:cubicBezTo>
                    <a:pt x="6099" y="7"/>
                    <a:pt x="5766" y="0"/>
                    <a:pt x="54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8"/>
            <p:cNvSpPr/>
            <p:nvPr/>
          </p:nvSpPr>
          <p:spPr>
            <a:xfrm flipH="1">
              <a:off x="6692450" y="4246903"/>
              <a:ext cx="306141" cy="42234"/>
            </a:xfrm>
            <a:custGeom>
              <a:avLst/>
              <a:gdLst/>
              <a:ahLst/>
              <a:cxnLst/>
              <a:rect l="l" t="t" r="r" b="b"/>
              <a:pathLst>
                <a:path w="11076" h="1528" extrusionOk="0">
                  <a:moveTo>
                    <a:pt x="4405" y="1"/>
                  </a:moveTo>
                  <a:cubicBezTo>
                    <a:pt x="1893" y="1"/>
                    <a:pt x="1" y="371"/>
                    <a:pt x="1" y="894"/>
                  </a:cubicBezTo>
                  <a:cubicBezTo>
                    <a:pt x="1" y="960"/>
                    <a:pt x="1" y="994"/>
                    <a:pt x="34" y="1060"/>
                  </a:cubicBezTo>
                  <a:cubicBezTo>
                    <a:pt x="399" y="612"/>
                    <a:pt x="2082" y="328"/>
                    <a:pt x="4253" y="328"/>
                  </a:cubicBezTo>
                  <a:cubicBezTo>
                    <a:pt x="4666" y="328"/>
                    <a:pt x="5096" y="339"/>
                    <a:pt x="5538" y="360"/>
                  </a:cubicBezTo>
                  <a:cubicBezTo>
                    <a:pt x="8307" y="460"/>
                    <a:pt x="10608" y="960"/>
                    <a:pt x="10975" y="1527"/>
                  </a:cubicBezTo>
                  <a:cubicBezTo>
                    <a:pt x="11009" y="1461"/>
                    <a:pt x="11042" y="1427"/>
                    <a:pt x="11042" y="1361"/>
                  </a:cubicBezTo>
                  <a:cubicBezTo>
                    <a:pt x="11075" y="760"/>
                    <a:pt x="8607" y="160"/>
                    <a:pt x="5571" y="26"/>
                  </a:cubicBezTo>
                  <a:cubicBezTo>
                    <a:pt x="5172" y="9"/>
                    <a:pt x="4781" y="1"/>
                    <a:pt x="440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8"/>
            <p:cNvSpPr/>
            <p:nvPr/>
          </p:nvSpPr>
          <p:spPr>
            <a:xfrm flipH="1">
              <a:off x="6692450" y="4246903"/>
              <a:ext cx="306141" cy="42234"/>
            </a:xfrm>
            <a:custGeom>
              <a:avLst/>
              <a:gdLst/>
              <a:ahLst/>
              <a:cxnLst/>
              <a:rect l="l" t="t" r="r" b="b"/>
              <a:pathLst>
                <a:path w="11076" h="1528" extrusionOk="0">
                  <a:moveTo>
                    <a:pt x="4405" y="1"/>
                  </a:moveTo>
                  <a:cubicBezTo>
                    <a:pt x="1893" y="1"/>
                    <a:pt x="1" y="371"/>
                    <a:pt x="1" y="894"/>
                  </a:cubicBezTo>
                  <a:cubicBezTo>
                    <a:pt x="1" y="960"/>
                    <a:pt x="1" y="994"/>
                    <a:pt x="34" y="1060"/>
                  </a:cubicBezTo>
                  <a:cubicBezTo>
                    <a:pt x="399" y="612"/>
                    <a:pt x="2082" y="328"/>
                    <a:pt x="4253" y="328"/>
                  </a:cubicBezTo>
                  <a:cubicBezTo>
                    <a:pt x="4666" y="328"/>
                    <a:pt x="5096" y="339"/>
                    <a:pt x="5538" y="360"/>
                  </a:cubicBezTo>
                  <a:cubicBezTo>
                    <a:pt x="8307" y="460"/>
                    <a:pt x="10608" y="960"/>
                    <a:pt x="10975" y="1527"/>
                  </a:cubicBezTo>
                  <a:cubicBezTo>
                    <a:pt x="11009" y="1461"/>
                    <a:pt x="11042" y="1427"/>
                    <a:pt x="11042" y="1361"/>
                  </a:cubicBezTo>
                  <a:cubicBezTo>
                    <a:pt x="11075" y="760"/>
                    <a:pt x="8607" y="160"/>
                    <a:pt x="5571" y="26"/>
                  </a:cubicBezTo>
                  <a:cubicBezTo>
                    <a:pt x="5172" y="9"/>
                    <a:pt x="4781" y="1"/>
                    <a:pt x="44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8"/>
            <p:cNvSpPr/>
            <p:nvPr/>
          </p:nvSpPr>
          <p:spPr>
            <a:xfrm flipH="1">
              <a:off x="6709063" y="4212076"/>
              <a:ext cx="352217" cy="89802"/>
            </a:xfrm>
            <a:custGeom>
              <a:avLst/>
              <a:gdLst/>
              <a:ahLst/>
              <a:cxnLst/>
              <a:rect l="l" t="t" r="r" b="b"/>
              <a:pathLst>
                <a:path w="12743" h="3249" extrusionOk="0">
                  <a:moveTo>
                    <a:pt x="5506" y="0"/>
                  </a:moveTo>
                  <a:cubicBezTo>
                    <a:pt x="2457" y="0"/>
                    <a:pt x="97" y="567"/>
                    <a:pt x="67" y="1353"/>
                  </a:cubicBezTo>
                  <a:cubicBezTo>
                    <a:pt x="1" y="2254"/>
                    <a:pt x="2836" y="3088"/>
                    <a:pt x="6305" y="3221"/>
                  </a:cubicBezTo>
                  <a:cubicBezTo>
                    <a:pt x="6699" y="3240"/>
                    <a:pt x="7085" y="3249"/>
                    <a:pt x="7460" y="3249"/>
                  </a:cubicBezTo>
                  <a:cubicBezTo>
                    <a:pt x="10417" y="3249"/>
                    <a:pt x="12680" y="2686"/>
                    <a:pt x="12710" y="1887"/>
                  </a:cubicBezTo>
                  <a:cubicBezTo>
                    <a:pt x="12743" y="1019"/>
                    <a:pt x="9941" y="186"/>
                    <a:pt x="6472" y="19"/>
                  </a:cubicBezTo>
                  <a:cubicBezTo>
                    <a:pt x="6144" y="6"/>
                    <a:pt x="5821" y="0"/>
                    <a:pt x="55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8"/>
            <p:cNvSpPr/>
            <p:nvPr/>
          </p:nvSpPr>
          <p:spPr>
            <a:xfrm flipH="1">
              <a:off x="6708123" y="4205194"/>
              <a:ext cx="352244" cy="59039"/>
            </a:xfrm>
            <a:custGeom>
              <a:avLst/>
              <a:gdLst/>
              <a:ahLst/>
              <a:cxnLst/>
              <a:rect l="l" t="t" r="r" b="b"/>
              <a:pathLst>
                <a:path w="12744" h="2136" extrusionOk="0">
                  <a:moveTo>
                    <a:pt x="68" y="1"/>
                  </a:moveTo>
                  <a:lnTo>
                    <a:pt x="1" y="1602"/>
                  </a:lnTo>
                  <a:lnTo>
                    <a:pt x="12677" y="2136"/>
                  </a:lnTo>
                  <a:lnTo>
                    <a:pt x="12743" y="535"/>
                  </a:lnTo>
                  <a:lnTo>
                    <a:pt x="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8"/>
            <p:cNvSpPr/>
            <p:nvPr/>
          </p:nvSpPr>
          <p:spPr>
            <a:xfrm flipH="1">
              <a:off x="6707211" y="4167824"/>
              <a:ext cx="352217" cy="89802"/>
            </a:xfrm>
            <a:custGeom>
              <a:avLst/>
              <a:gdLst/>
              <a:ahLst/>
              <a:cxnLst/>
              <a:rect l="l" t="t" r="r" b="b"/>
              <a:pathLst>
                <a:path w="12743" h="3249" extrusionOk="0">
                  <a:moveTo>
                    <a:pt x="5505" y="0"/>
                  </a:moveTo>
                  <a:cubicBezTo>
                    <a:pt x="2456" y="0"/>
                    <a:pt x="97" y="567"/>
                    <a:pt x="67" y="1353"/>
                  </a:cubicBezTo>
                  <a:cubicBezTo>
                    <a:pt x="0" y="2254"/>
                    <a:pt x="2836" y="3087"/>
                    <a:pt x="6305" y="3221"/>
                  </a:cubicBezTo>
                  <a:cubicBezTo>
                    <a:pt x="6699" y="3240"/>
                    <a:pt x="7085" y="3249"/>
                    <a:pt x="7460" y="3249"/>
                  </a:cubicBezTo>
                  <a:cubicBezTo>
                    <a:pt x="10417" y="3249"/>
                    <a:pt x="12680" y="2686"/>
                    <a:pt x="12709" y="1887"/>
                  </a:cubicBezTo>
                  <a:cubicBezTo>
                    <a:pt x="12743" y="1019"/>
                    <a:pt x="9941" y="185"/>
                    <a:pt x="6472" y="19"/>
                  </a:cubicBezTo>
                  <a:cubicBezTo>
                    <a:pt x="6143" y="6"/>
                    <a:pt x="5821" y="0"/>
                    <a:pt x="55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8"/>
            <p:cNvSpPr/>
            <p:nvPr/>
          </p:nvSpPr>
          <p:spPr>
            <a:xfrm flipH="1">
              <a:off x="6729322" y="4179848"/>
              <a:ext cx="306141" cy="41985"/>
            </a:xfrm>
            <a:custGeom>
              <a:avLst/>
              <a:gdLst/>
              <a:ahLst/>
              <a:cxnLst/>
              <a:rect l="l" t="t" r="r" b="b"/>
              <a:pathLst>
                <a:path w="11076" h="1519" extrusionOk="0">
                  <a:moveTo>
                    <a:pt x="4581" y="1"/>
                  </a:moveTo>
                  <a:cubicBezTo>
                    <a:pt x="1988" y="1"/>
                    <a:pt x="30" y="350"/>
                    <a:pt x="1" y="885"/>
                  </a:cubicBezTo>
                  <a:cubicBezTo>
                    <a:pt x="1" y="951"/>
                    <a:pt x="1" y="1018"/>
                    <a:pt x="34" y="1051"/>
                  </a:cubicBezTo>
                  <a:cubicBezTo>
                    <a:pt x="398" y="603"/>
                    <a:pt x="2105" y="319"/>
                    <a:pt x="4284" y="319"/>
                  </a:cubicBezTo>
                  <a:cubicBezTo>
                    <a:pt x="4698" y="319"/>
                    <a:pt x="5129" y="330"/>
                    <a:pt x="5571" y="351"/>
                  </a:cubicBezTo>
                  <a:cubicBezTo>
                    <a:pt x="8340" y="484"/>
                    <a:pt x="10608" y="951"/>
                    <a:pt x="10975" y="1518"/>
                  </a:cubicBezTo>
                  <a:cubicBezTo>
                    <a:pt x="11008" y="1485"/>
                    <a:pt x="11042" y="1418"/>
                    <a:pt x="11042" y="1352"/>
                  </a:cubicBezTo>
                  <a:cubicBezTo>
                    <a:pt x="11075" y="751"/>
                    <a:pt x="8607" y="151"/>
                    <a:pt x="5571" y="17"/>
                  </a:cubicBezTo>
                  <a:cubicBezTo>
                    <a:pt x="5233" y="6"/>
                    <a:pt x="4902" y="1"/>
                    <a:pt x="4581"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8"/>
            <p:cNvSpPr/>
            <p:nvPr/>
          </p:nvSpPr>
          <p:spPr>
            <a:xfrm flipH="1">
              <a:off x="6729322" y="4179848"/>
              <a:ext cx="306141" cy="41985"/>
            </a:xfrm>
            <a:custGeom>
              <a:avLst/>
              <a:gdLst/>
              <a:ahLst/>
              <a:cxnLst/>
              <a:rect l="l" t="t" r="r" b="b"/>
              <a:pathLst>
                <a:path w="11076" h="1519" extrusionOk="0">
                  <a:moveTo>
                    <a:pt x="4581" y="1"/>
                  </a:moveTo>
                  <a:cubicBezTo>
                    <a:pt x="1988" y="1"/>
                    <a:pt x="30" y="350"/>
                    <a:pt x="1" y="885"/>
                  </a:cubicBezTo>
                  <a:cubicBezTo>
                    <a:pt x="1" y="951"/>
                    <a:pt x="1" y="1018"/>
                    <a:pt x="34" y="1051"/>
                  </a:cubicBezTo>
                  <a:cubicBezTo>
                    <a:pt x="398" y="603"/>
                    <a:pt x="2105" y="319"/>
                    <a:pt x="4284" y="319"/>
                  </a:cubicBezTo>
                  <a:cubicBezTo>
                    <a:pt x="4698" y="319"/>
                    <a:pt x="5129" y="330"/>
                    <a:pt x="5571" y="351"/>
                  </a:cubicBezTo>
                  <a:cubicBezTo>
                    <a:pt x="8340" y="484"/>
                    <a:pt x="10608" y="951"/>
                    <a:pt x="10975" y="1518"/>
                  </a:cubicBezTo>
                  <a:cubicBezTo>
                    <a:pt x="11008" y="1485"/>
                    <a:pt x="11042" y="1418"/>
                    <a:pt x="11042" y="1352"/>
                  </a:cubicBezTo>
                  <a:cubicBezTo>
                    <a:pt x="11075" y="751"/>
                    <a:pt x="8607" y="151"/>
                    <a:pt x="5571" y="17"/>
                  </a:cubicBezTo>
                  <a:cubicBezTo>
                    <a:pt x="5233" y="6"/>
                    <a:pt x="4902" y="1"/>
                    <a:pt x="45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8"/>
            <p:cNvSpPr/>
            <p:nvPr/>
          </p:nvSpPr>
          <p:spPr>
            <a:xfrm flipH="1">
              <a:off x="6652814" y="4154916"/>
              <a:ext cx="352217" cy="90466"/>
            </a:xfrm>
            <a:custGeom>
              <a:avLst/>
              <a:gdLst/>
              <a:ahLst/>
              <a:cxnLst/>
              <a:rect l="l" t="t" r="r" b="b"/>
              <a:pathLst>
                <a:path w="12743" h="3273" extrusionOk="0">
                  <a:moveTo>
                    <a:pt x="5481" y="0"/>
                  </a:moveTo>
                  <a:cubicBezTo>
                    <a:pt x="2456" y="0"/>
                    <a:pt x="94" y="567"/>
                    <a:pt x="34" y="1353"/>
                  </a:cubicBezTo>
                  <a:cubicBezTo>
                    <a:pt x="0" y="2254"/>
                    <a:pt x="2802" y="3087"/>
                    <a:pt x="6305" y="3254"/>
                  </a:cubicBezTo>
                  <a:cubicBezTo>
                    <a:pt x="6630" y="3267"/>
                    <a:pt x="6950" y="3273"/>
                    <a:pt x="7263" y="3273"/>
                  </a:cubicBezTo>
                  <a:cubicBezTo>
                    <a:pt x="10293" y="3273"/>
                    <a:pt x="12679" y="2706"/>
                    <a:pt x="12709" y="1920"/>
                  </a:cubicBezTo>
                  <a:cubicBezTo>
                    <a:pt x="12743" y="1019"/>
                    <a:pt x="9941" y="185"/>
                    <a:pt x="6438" y="19"/>
                  </a:cubicBezTo>
                  <a:cubicBezTo>
                    <a:pt x="6113" y="6"/>
                    <a:pt x="5793" y="0"/>
                    <a:pt x="54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8"/>
            <p:cNvSpPr/>
            <p:nvPr/>
          </p:nvSpPr>
          <p:spPr>
            <a:xfrm flipH="1">
              <a:off x="6651875" y="4148033"/>
              <a:ext cx="352244" cy="59951"/>
            </a:xfrm>
            <a:custGeom>
              <a:avLst/>
              <a:gdLst/>
              <a:ahLst/>
              <a:cxnLst/>
              <a:rect l="l" t="t" r="r" b="b"/>
              <a:pathLst>
                <a:path w="12744" h="2169" extrusionOk="0">
                  <a:moveTo>
                    <a:pt x="67" y="1"/>
                  </a:moveTo>
                  <a:lnTo>
                    <a:pt x="1" y="1602"/>
                  </a:lnTo>
                  <a:lnTo>
                    <a:pt x="12676" y="2169"/>
                  </a:lnTo>
                  <a:lnTo>
                    <a:pt x="12743" y="534"/>
                  </a:lnTo>
                  <a:lnTo>
                    <a:pt x="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8"/>
            <p:cNvSpPr/>
            <p:nvPr/>
          </p:nvSpPr>
          <p:spPr>
            <a:xfrm flipH="1">
              <a:off x="6650963" y="4110636"/>
              <a:ext cx="352217" cy="90493"/>
            </a:xfrm>
            <a:custGeom>
              <a:avLst/>
              <a:gdLst/>
              <a:ahLst/>
              <a:cxnLst/>
              <a:rect l="l" t="t" r="r" b="b"/>
              <a:pathLst>
                <a:path w="12743" h="3274" extrusionOk="0">
                  <a:moveTo>
                    <a:pt x="5480" y="1"/>
                  </a:moveTo>
                  <a:cubicBezTo>
                    <a:pt x="2456" y="1"/>
                    <a:pt x="94" y="568"/>
                    <a:pt x="33" y="1354"/>
                  </a:cubicBezTo>
                  <a:cubicBezTo>
                    <a:pt x="0" y="2254"/>
                    <a:pt x="2802" y="3088"/>
                    <a:pt x="6305" y="3255"/>
                  </a:cubicBezTo>
                  <a:cubicBezTo>
                    <a:pt x="6629" y="3268"/>
                    <a:pt x="6948" y="3274"/>
                    <a:pt x="7260" y="3274"/>
                  </a:cubicBezTo>
                  <a:cubicBezTo>
                    <a:pt x="10286" y="3274"/>
                    <a:pt x="12649" y="2704"/>
                    <a:pt x="12709" y="1887"/>
                  </a:cubicBezTo>
                  <a:cubicBezTo>
                    <a:pt x="12742" y="1020"/>
                    <a:pt x="9940" y="186"/>
                    <a:pt x="6438" y="19"/>
                  </a:cubicBezTo>
                  <a:cubicBezTo>
                    <a:pt x="6113" y="7"/>
                    <a:pt x="5793" y="1"/>
                    <a:pt x="54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8"/>
            <p:cNvSpPr/>
            <p:nvPr/>
          </p:nvSpPr>
          <p:spPr>
            <a:xfrm flipH="1">
              <a:off x="6673102" y="4123350"/>
              <a:ext cx="306113" cy="41322"/>
            </a:xfrm>
            <a:custGeom>
              <a:avLst/>
              <a:gdLst/>
              <a:ahLst/>
              <a:cxnLst/>
              <a:rect l="l" t="t" r="r" b="b"/>
              <a:pathLst>
                <a:path w="11075" h="1495" extrusionOk="0">
                  <a:moveTo>
                    <a:pt x="4404" y="1"/>
                  </a:moveTo>
                  <a:cubicBezTo>
                    <a:pt x="1893" y="1"/>
                    <a:pt x="0" y="372"/>
                    <a:pt x="0" y="894"/>
                  </a:cubicBezTo>
                  <a:cubicBezTo>
                    <a:pt x="0" y="927"/>
                    <a:pt x="34" y="994"/>
                    <a:pt x="67" y="1027"/>
                  </a:cubicBezTo>
                  <a:cubicBezTo>
                    <a:pt x="407" y="602"/>
                    <a:pt x="2145" y="297"/>
                    <a:pt x="4359" y="297"/>
                  </a:cubicBezTo>
                  <a:cubicBezTo>
                    <a:pt x="4750" y="297"/>
                    <a:pt x="5155" y="307"/>
                    <a:pt x="5571" y="327"/>
                  </a:cubicBezTo>
                  <a:cubicBezTo>
                    <a:pt x="8340" y="460"/>
                    <a:pt x="10608" y="960"/>
                    <a:pt x="10975" y="1494"/>
                  </a:cubicBezTo>
                  <a:cubicBezTo>
                    <a:pt x="11042" y="1461"/>
                    <a:pt x="11042" y="1394"/>
                    <a:pt x="11042" y="1361"/>
                  </a:cubicBezTo>
                  <a:cubicBezTo>
                    <a:pt x="11075" y="760"/>
                    <a:pt x="8640" y="160"/>
                    <a:pt x="5571" y="26"/>
                  </a:cubicBezTo>
                  <a:cubicBezTo>
                    <a:pt x="5171" y="9"/>
                    <a:pt x="4781" y="1"/>
                    <a:pt x="4404"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8"/>
            <p:cNvSpPr/>
            <p:nvPr/>
          </p:nvSpPr>
          <p:spPr>
            <a:xfrm flipH="1">
              <a:off x="6673102" y="4123350"/>
              <a:ext cx="306113" cy="41322"/>
            </a:xfrm>
            <a:custGeom>
              <a:avLst/>
              <a:gdLst/>
              <a:ahLst/>
              <a:cxnLst/>
              <a:rect l="l" t="t" r="r" b="b"/>
              <a:pathLst>
                <a:path w="11075" h="1495" extrusionOk="0">
                  <a:moveTo>
                    <a:pt x="4404" y="1"/>
                  </a:moveTo>
                  <a:cubicBezTo>
                    <a:pt x="1893" y="1"/>
                    <a:pt x="0" y="372"/>
                    <a:pt x="0" y="894"/>
                  </a:cubicBezTo>
                  <a:cubicBezTo>
                    <a:pt x="0" y="927"/>
                    <a:pt x="34" y="994"/>
                    <a:pt x="67" y="1027"/>
                  </a:cubicBezTo>
                  <a:cubicBezTo>
                    <a:pt x="407" y="602"/>
                    <a:pt x="2145" y="297"/>
                    <a:pt x="4359" y="297"/>
                  </a:cubicBezTo>
                  <a:cubicBezTo>
                    <a:pt x="4750" y="297"/>
                    <a:pt x="5155" y="307"/>
                    <a:pt x="5571" y="327"/>
                  </a:cubicBezTo>
                  <a:cubicBezTo>
                    <a:pt x="8340" y="460"/>
                    <a:pt x="10608" y="960"/>
                    <a:pt x="10975" y="1494"/>
                  </a:cubicBezTo>
                  <a:cubicBezTo>
                    <a:pt x="11042" y="1461"/>
                    <a:pt x="11042" y="1394"/>
                    <a:pt x="11042" y="1361"/>
                  </a:cubicBezTo>
                  <a:cubicBezTo>
                    <a:pt x="11075" y="760"/>
                    <a:pt x="8640" y="160"/>
                    <a:pt x="5571" y="26"/>
                  </a:cubicBezTo>
                  <a:cubicBezTo>
                    <a:pt x="5171" y="9"/>
                    <a:pt x="4781" y="1"/>
                    <a:pt x="44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8"/>
            <p:cNvSpPr/>
            <p:nvPr/>
          </p:nvSpPr>
          <p:spPr>
            <a:xfrm flipH="1">
              <a:off x="6689687" y="4088275"/>
              <a:ext cx="352217" cy="89802"/>
            </a:xfrm>
            <a:custGeom>
              <a:avLst/>
              <a:gdLst/>
              <a:ahLst/>
              <a:cxnLst/>
              <a:rect l="l" t="t" r="r" b="b"/>
              <a:pathLst>
                <a:path w="12743" h="3249" extrusionOk="0">
                  <a:moveTo>
                    <a:pt x="5316" y="0"/>
                  </a:moveTo>
                  <a:cubicBezTo>
                    <a:pt x="2359" y="0"/>
                    <a:pt x="96" y="563"/>
                    <a:pt x="67" y="1362"/>
                  </a:cubicBezTo>
                  <a:cubicBezTo>
                    <a:pt x="0" y="2229"/>
                    <a:pt x="2835" y="3063"/>
                    <a:pt x="6305" y="3230"/>
                  </a:cubicBezTo>
                  <a:cubicBezTo>
                    <a:pt x="6633" y="3243"/>
                    <a:pt x="6955" y="3249"/>
                    <a:pt x="7271" y="3249"/>
                  </a:cubicBezTo>
                  <a:cubicBezTo>
                    <a:pt x="10320" y="3249"/>
                    <a:pt x="12679" y="2682"/>
                    <a:pt x="12709" y="1896"/>
                  </a:cubicBezTo>
                  <a:cubicBezTo>
                    <a:pt x="12742" y="995"/>
                    <a:pt x="9940" y="161"/>
                    <a:pt x="6471" y="28"/>
                  </a:cubicBezTo>
                  <a:cubicBezTo>
                    <a:pt x="6077" y="9"/>
                    <a:pt x="5691" y="0"/>
                    <a:pt x="53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8"/>
            <p:cNvSpPr/>
            <p:nvPr/>
          </p:nvSpPr>
          <p:spPr>
            <a:xfrm flipH="1">
              <a:off x="6688775" y="4080729"/>
              <a:ext cx="352217" cy="59951"/>
            </a:xfrm>
            <a:custGeom>
              <a:avLst/>
              <a:gdLst/>
              <a:ahLst/>
              <a:cxnLst/>
              <a:rect l="l" t="t" r="r" b="b"/>
              <a:pathLst>
                <a:path w="12743" h="2169" extrusionOk="0">
                  <a:moveTo>
                    <a:pt x="67" y="1"/>
                  </a:moveTo>
                  <a:lnTo>
                    <a:pt x="0" y="1602"/>
                  </a:lnTo>
                  <a:lnTo>
                    <a:pt x="12676" y="2169"/>
                  </a:lnTo>
                  <a:lnTo>
                    <a:pt x="12743" y="534"/>
                  </a:lnTo>
                  <a:lnTo>
                    <a:pt x="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8"/>
            <p:cNvSpPr/>
            <p:nvPr/>
          </p:nvSpPr>
          <p:spPr>
            <a:xfrm flipH="1">
              <a:off x="6687835" y="4043331"/>
              <a:ext cx="352244" cy="90493"/>
            </a:xfrm>
            <a:custGeom>
              <a:avLst/>
              <a:gdLst/>
              <a:ahLst/>
              <a:cxnLst/>
              <a:rect l="l" t="t" r="r" b="b"/>
              <a:pathLst>
                <a:path w="12744" h="3274" extrusionOk="0">
                  <a:moveTo>
                    <a:pt x="5508" y="1"/>
                  </a:moveTo>
                  <a:cubicBezTo>
                    <a:pt x="2458" y="1"/>
                    <a:pt x="98" y="571"/>
                    <a:pt x="67" y="1387"/>
                  </a:cubicBezTo>
                  <a:cubicBezTo>
                    <a:pt x="1" y="2254"/>
                    <a:pt x="2836" y="3088"/>
                    <a:pt x="6305" y="3255"/>
                  </a:cubicBezTo>
                  <a:cubicBezTo>
                    <a:pt x="6633" y="3268"/>
                    <a:pt x="6956" y="3274"/>
                    <a:pt x="7271" y="3274"/>
                  </a:cubicBezTo>
                  <a:cubicBezTo>
                    <a:pt x="10320" y="3274"/>
                    <a:pt x="12680" y="2707"/>
                    <a:pt x="12710" y="1921"/>
                  </a:cubicBezTo>
                  <a:cubicBezTo>
                    <a:pt x="12743" y="1020"/>
                    <a:pt x="9941" y="186"/>
                    <a:pt x="6472" y="19"/>
                  </a:cubicBezTo>
                  <a:cubicBezTo>
                    <a:pt x="6145" y="7"/>
                    <a:pt x="5823" y="1"/>
                    <a:pt x="55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8"/>
            <p:cNvSpPr/>
            <p:nvPr/>
          </p:nvSpPr>
          <p:spPr>
            <a:xfrm flipH="1">
              <a:off x="6709974" y="4056046"/>
              <a:ext cx="306113" cy="41322"/>
            </a:xfrm>
            <a:custGeom>
              <a:avLst/>
              <a:gdLst/>
              <a:ahLst/>
              <a:cxnLst/>
              <a:rect l="l" t="t" r="r" b="b"/>
              <a:pathLst>
                <a:path w="11075" h="1495" extrusionOk="0">
                  <a:moveTo>
                    <a:pt x="4406" y="1"/>
                  </a:moveTo>
                  <a:cubicBezTo>
                    <a:pt x="1900" y="1"/>
                    <a:pt x="29" y="371"/>
                    <a:pt x="0" y="894"/>
                  </a:cubicBezTo>
                  <a:cubicBezTo>
                    <a:pt x="0" y="927"/>
                    <a:pt x="0" y="994"/>
                    <a:pt x="33" y="1027"/>
                  </a:cubicBezTo>
                  <a:cubicBezTo>
                    <a:pt x="402" y="602"/>
                    <a:pt x="2144" y="297"/>
                    <a:pt x="4358" y="297"/>
                  </a:cubicBezTo>
                  <a:cubicBezTo>
                    <a:pt x="4749" y="297"/>
                    <a:pt x="5155" y="307"/>
                    <a:pt x="5571" y="327"/>
                  </a:cubicBezTo>
                  <a:cubicBezTo>
                    <a:pt x="8339" y="460"/>
                    <a:pt x="10608" y="960"/>
                    <a:pt x="10975" y="1494"/>
                  </a:cubicBezTo>
                  <a:cubicBezTo>
                    <a:pt x="11008" y="1461"/>
                    <a:pt x="11041" y="1394"/>
                    <a:pt x="11041" y="1361"/>
                  </a:cubicBezTo>
                  <a:cubicBezTo>
                    <a:pt x="11075" y="760"/>
                    <a:pt x="8606" y="160"/>
                    <a:pt x="5571" y="26"/>
                  </a:cubicBezTo>
                  <a:cubicBezTo>
                    <a:pt x="5171" y="9"/>
                    <a:pt x="4781" y="1"/>
                    <a:pt x="4406"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8"/>
            <p:cNvSpPr/>
            <p:nvPr/>
          </p:nvSpPr>
          <p:spPr>
            <a:xfrm flipH="1">
              <a:off x="6709974" y="4056046"/>
              <a:ext cx="306113" cy="41322"/>
            </a:xfrm>
            <a:custGeom>
              <a:avLst/>
              <a:gdLst/>
              <a:ahLst/>
              <a:cxnLst/>
              <a:rect l="l" t="t" r="r" b="b"/>
              <a:pathLst>
                <a:path w="11075" h="1495" extrusionOk="0">
                  <a:moveTo>
                    <a:pt x="4406" y="1"/>
                  </a:moveTo>
                  <a:cubicBezTo>
                    <a:pt x="1900" y="1"/>
                    <a:pt x="29" y="371"/>
                    <a:pt x="0" y="894"/>
                  </a:cubicBezTo>
                  <a:cubicBezTo>
                    <a:pt x="0" y="927"/>
                    <a:pt x="0" y="994"/>
                    <a:pt x="33" y="1027"/>
                  </a:cubicBezTo>
                  <a:cubicBezTo>
                    <a:pt x="402" y="602"/>
                    <a:pt x="2144" y="297"/>
                    <a:pt x="4358" y="297"/>
                  </a:cubicBezTo>
                  <a:cubicBezTo>
                    <a:pt x="4749" y="297"/>
                    <a:pt x="5155" y="307"/>
                    <a:pt x="5571" y="327"/>
                  </a:cubicBezTo>
                  <a:cubicBezTo>
                    <a:pt x="8339" y="460"/>
                    <a:pt x="10608" y="960"/>
                    <a:pt x="10975" y="1494"/>
                  </a:cubicBezTo>
                  <a:cubicBezTo>
                    <a:pt x="11008" y="1461"/>
                    <a:pt x="11041" y="1394"/>
                    <a:pt x="11041" y="1361"/>
                  </a:cubicBezTo>
                  <a:cubicBezTo>
                    <a:pt x="11075" y="760"/>
                    <a:pt x="8606" y="160"/>
                    <a:pt x="5571" y="26"/>
                  </a:cubicBezTo>
                  <a:cubicBezTo>
                    <a:pt x="5171" y="9"/>
                    <a:pt x="4781" y="1"/>
                    <a:pt x="44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8"/>
            <p:cNvSpPr/>
            <p:nvPr/>
          </p:nvSpPr>
          <p:spPr>
            <a:xfrm flipH="1">
              <a:off x="6652814" y="4040319"/>
              <a:ext cx="352217" cy="89830"/>
            </a:xfrm>
            <a:custGeom>
              <a:avLst/>
              <a:gdLst/>
              <a:ahLst/>
              <a:cxnLst/>
              <a:rect l="l" t="t" r="r" b="b"/>
              <a:pathLst>
                <a:path w="12743" h="3250" extrusionOk="0">
                  <a:moveTo>
                    <a:pt x="7451" y="1"/>
                  </a:moveTo>
                  <a:cubicBezTo>
                    <a:pt x="7079" y="1"/>
                    <a:pt x="6695" y="10"/>
                    <a:pt x="6305" y="28"/>
                  </a:cubicBezTo>
                  <a:cubicBezTo>
                    <a:pt x="2802" y="162"/>
                    <a:pt x="0" y="1029"/>
                    <a:pt x="34" y="1896"/>
                  </a:cubicBezTo>
                  <a:cubicBezTo>
                    <a:pt x="94" y="2682"/>
                    <a:pt x="2456" y="3249"/>
                    <a:pt x="5506" y="3249"/>
                  </a:cubicBezTo>
                  <a:cubicBezTo>
                    <a:pt x="5821" y="3249"/>
                    <a:pt x="6143" y="3243"/>
                    <a:pt x="6472" y="3231"/>
                  </a:cubicBezTo>
                  <a:cubicBezTo>
                    <a:pt x="9941" y="3097"/>
                    <a:pt x="12743" y="2230"/>
                    <a:pt x="12709" y="1363"/>
                  </a:cubicBezTo>
                  <a:cubicBezTo>
                    <a:pt x="12680" y="563"/>
                    <a:pt x="10391" y="1"/>
                    <a:pt x="74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8"/>
            <p:cNvSpPr/>
            <p:nvPr/>
          </p:nvSpPr>
          <p:spPr>
            <a:xfrm flipH="1">
              <a:off x="6654639" y="3996066"/>
              <a:ext cx="352244" cy="89830"/>
            </a:xfrm>
            <a:custGeom>
              <a:avLst/>
              <a:gdLst/>
              <a:ahLst/>
              <a:cxnLst/>
              <a:rect l="l" t="t" r="r" b="b"/>
              <a:pathLst>
                <a:path w="12744" h="3250" extrusionOk="0">
                  <a:moveTo>
                    <a:pt x="7461" y="0"/>
                  </a:moveTo>
                  <a:cubicBezTo>
                    <a:pt x="7086" y="0"/>
                    <a:pt x="6699" y="9"/>
                    <a:pt x="6305" y="28"/>
                  </a:cubicBezTo>
                  <a:cubicBezTo>
                    <a:pt x="2803" y="162"/>
                    <a:pt x="1" y="996"/>
                    <a:pt x="34" y="1896"/>
                  </a:cubicBezTo>
                  <a:cubicBezTo>
                    <a:pt x="94" y="2709"/>
                    <a:pt x="2435" y="3250"/>
                    <a:pt x="5465" y="3250"/>
                  </a:cubicBezTo>
                  <a:cubicBezTo>
                    <a:pt x="5793" y="3250"/>
                    <a:pt x="6130" y="3244"/>
                    <a:pt x="6472" y="3230"/>
                  </a:cubicBezTo>
                  <a:cubicBezTo>
                    <a:pt x="9941" y="3064"/>
                    <a:pt x="12743" y="2230"/>
                    <a:pt x="12710" y="1362"/>
                  </a:cubicBezTo>
                  <a:cubicBezTo>
                    <a:pt x="12680" y="563"/>
                    <a:pt x="10417" y="0"/>
                    <a:pt x="74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8"/>
            <p:cNvSpPr/>
            <p:nvPr/>
          </p:nvSpPr>
          <p:spPr>
            <a:xfrm flipH="1">
              <a:off x="6677690" y="4008117"/>
              <a:ext cx="306141" cy="42206"/>
            </a:xfrm>
            <a:custGeom>
              <a:avLst/>
              <a:gdLst/>
              <a:ahLst/>
              <a:cxnLst/>
              <a:rect l="l" t="t" r="r" b="b"/>
              <a:pathLst>
                <a:path w="11076" h="1527" extrusionOk="0">
                  <a:moveTo>
                    <a:pt x="6670" y="0"/>
                  </a:moveTo>
                  <a:cubicBezTo>
                    <a:pt x="6294" y="0"/>
                    <a:pt x="5904" y="8"/>
                    <a:pt x="5504" y="26"/>
                  </a:cubicBezTo>
                  <a:cubicBezTo>
                    <a:pt x="2436" y="159"/>
                    <a:pt x="1" y="760"/>
                    <a:pt x="34" y="1360"/>
                  </a:cubicBezTo>
                  <a:cubicBezTo>
                    <a:pt x="34" y="1427"/>
                    <a:pt x="34" y="1460"/>
                    <a:pt x="101" y="1527"/>
                  </a:cubicBezTo>
                  <a:cubicBezTo>
                    <a:pt x="434" y="960"/>
                    <a:pt x="2736" y="459"/>
                    <a:pt x="5504" y="326"/>
                  </a:cubicBezTo>
                  <a:cubicBezTo>
                    <a:pt x="5860" y="313"/>
                    <a:pt x="6209" y="307"/>
                    <a:pt x="6547" y="307"/>
                  </a:cubicBezTo>
                  <a:cubicBezTo>
                    <a:pt x="8841" y="307"/>
                    <a:pt x="10660" y="595"/>
                    <a:pt x="11008" y="1060"/>
                  </a:cubicBezTo>
                  <a:cubicBezTo>
                    <a:pt x="11042" y="993"/>
                    <a:pt x="11075" y="960"/>
                    <a:pt x="11075" y="893"/>
                  </a:cubicBezTo>
                  <a:cubicBezTo>
                    <a:pt x="11046" y="371"/>
                    <a:pt x="9175" y="0"/>
                    <a:pt x="6670"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8"/>
            <p:cNvSpPr/>
            <p:nvPr/>
          </p:nvSpPr>
          <p:spPr>
            <a:xfrm flipH="1">
              <a:off x="6677690" y="4008117"/>
              <a:ext cx="306141" cy="42206"/>
            </a:xfrm>
            <a:custGeom>
              <a:avLst/>
              <a:gdLst/>
              <a:ahLst/>
              <a:cxnLst/>
              <a:rect l="l" t="t" r="r" b="b"/>
              <a:pathLst>
                <a:path w="11076" h="1527" extrusionOk="0">
                  <a:moveTo>
                    <a:pt x="6670" y="0"/>
                  </a:moveTo>
                  <a:cubicBezTo>
                    <a:pt x="6294" y="0"/>
                    <a:pt x="5904" y="8"/>
                    <a:pt x="5504" y="26"/>
                  </a:cubicBezTo>
                  <a:cubicBezTo>
                    <a:pt x="2436" y="159"/>
                    <a:pt x="1" y="760"/>
                    <a:pt x="34" y="1360"/>
                  </a:cubicBezTo>
                  <a:cubicBezTo>
                    <a:pt x="34" y="1427"/>
                    <a:pt x="34" y="1460"/>
                    <a:pt x="101" y="1527"/>
                  </a:cubicBezTo>
                  <a:cubicBezTo>
                    <a:pt x="434" y="960"/>
                    <a:pt x="2736" y="459"/>
                    <a:pt x="5504" y="326"/>
                  </a:cubicBezTo>
                  <a:cubicBezTo>
                    <a:pt x="5860" y="313"/>
                    <a:pt x="6209" y="307"/>
                    <a:pt x="6547" y="307"/>
                  </a:cubicBezTo>
                  <a:cubicBezTo>
                    <a:pt x="8841" y="307"/>
                    <a:pt x="10660" y="595"/>
                    <a:pt x="11008" y="1060"/>
                  </a:cubicBezTo>
                  <a:cubicBezTo>
                    <a:pt x="11042" y="993"/>
                    <a:pt x="11075" y="960"/>
                    <a:pt x="11075" y="893"/>
                  </a:cubicBezTo>
                  <a:cubicBezTo>
                    <a:pt x="11046" y="371"/>
                    <a:pt x="9175" y="0"/>
                    <a:pt x="66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8"/>
            <p:cNvSpPr/>
            <p:nvPr/>
          </p:nvSpPr>
          <p:spPr>
            <a:xfrm flipH="1">
              <a:off x="6615915" y="3973235"/>
              <a:ext cx="352244" cy="89858"/>
            </a:xfrm>
            <a:custGeom>
              <a:avLst/>
              <a:gdLst/>
              <a:ahLst/>
              <a:cxnLst/>
              <a:rect l="l" t="t" r="r" b="b"/>
              <a:pathLst>
                <a:path w="12744" h="3251" extrusionOk="0">
                  <a:moveTo>
                    <a:pt x="7312" y="1"/>
                  </a:moveTo>
                  <a:cubicBezTo>
                    <a:pt x="6984" y="1"/>
                    <a:pt x="6647" y="7"/>
                    <a:pt x="6305" y="20"/>
                  </a:cubicBezTo>
                  <a:cubicBezTo>
                    <a:pt x="2803" y="154"/>
                    <a:pt x="1" y="1021"/>
                    <a:pt x="67" y="1888"/>
                  </a:cubicBezTo>
                  <a:cubicBezTo>
                    <a:pt x="97" y="2688"/>
                    <a:pt x="2360" y="3250"/>
                    <a:pt x="5316" y="3250"/>
                  </a:cubicBezTo>
                  <a:cubicBezTo>
                    <a:pt x="5692" y="3250"/>
                    <a:pt x="6078" y="3241"/>
                    <a:pt x="6472" y="3223"/>
                  </a:cubicBezTo>
                  <a:cubicBezTo>
                    <a:pt x="9941" y="3089"/>
                    <a:pt x="12743" y="2255"/>
                    <a:pt x="12710" y="1355"/>
                  </a:cubicBezTo>
                  <a:cubicBezTo>
                    <a:pt x="12680" y="542"/>
                    <a:pt x="10341" y="1"/>
                    <a:pt x="7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8"/>
            <p:cNvSpPr/>
            <p:nvPr/>
          </p:nvSpPr>
          <p:spPr>
            <a:xfrm flipH="1">
              <a:off x="6616854" y="3966408"/>
              <a:ext cx="352217" cy="59039"/>
            </a:xfrm>
            <a:custGeom>
              <a:avLst/>
              <a:gdLst/>
              <a:ahLst/>
              <a:cxnLst/>
              <a:rect l="l" t="t" r="r" b="b"/>
              <a:pathLst>
                <a:path w="12743" h="2136" extrusionOk="0">
                  <a:moveTo>
                    <a:pt x="12676" y="0"/>
                  </a:moveTo>
                  <a:lnTo>
                    <a:pt x="0" y="534"/>
                  </a:lnTo>
                  <a:lnTo>
                    <a:pt x="67" y="2135"/>
                  </a:lnTo>
                  <a:lnTo>
                    <a:pt x="12743" y="1602"/>
                  </a:lnTo>
                  <a:lnTo>
                    <a:pt x="12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8"/>
            <p:cNvSpPr/>
            <p:nvPr/>
          </p:nvSpPr>
          <p:spPr>
            <a:xfrm flipH="1">
              <a:off x="6617766" y="3929646"/>
              <a:ext cx="352244" cy="89858"/>
            </a:xfrm>
            <a:custGeom>
              <a:avLst/>
              <a:gdLst/>
              <a:ahLst/>
              <a:cxnLst/>
              <a:rect l="l" t="t" r="r" b="b"/>
              <a:pathLst>
                <a:path w="12744" h="3251" extrusionOk="0">
                  <a:moveTo>
                    <a:pt x="7506" y="0"/>
                  </a:moveTo>
                  <a:cubicBezTo>
                    <a:pt x="7117" y="0"/>
                    <a:pt x="6715" y="10"/>
                    <a:pt x="6305" y="29"/>
                  </a:cubicBezTo>
                  <a:cubicBezTo>
                    <a:pt x="2803" y="163"/>
                    <a:pt x="1" y="997"/>
                    <a:pt x="68" y="1897"/>
                  </a:cubicBezTo>
                  <a:cubicBezTo>
                    <a:pt x="98" y="2683"/>
                    <a:pt x="2457" y="3250"/>
                    <a:pt x="5481" y="3250"/>
                  </a:cubicBezTo>
                  <a:cubicBezTo>
                    <a:pt x="5794" y="3250"/>
                    <a:pt x="6114" y="3244"/>
                    <a:pt x="6439" y="3232"/>
                  </a:cubicBezTo>
                  <a:cubicBezTo>
                    <a:pt x="9941" y="3065"/>
                    <a:pt x="12743" y="2231"/>
                    <a:pt x="12710" y="1364"/>
                  </a:cubicBezTo>
                  <a:cubicBezTo>
                    <a:pt x="12681" y="539"/>
                    <a:pt x="10441" y="0"/>
                    <a:pt x="7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8"/>
            <p:cNvSpPr/>
            <p:nvPr/>
          </p:nvSpPr>
          <p:spPr>
            <a:xfrm flipH="1">
              <a:off x="6640818" y="3940813"/>
              <a:ext cx="306141" cy="42206"/>
            </a:xfrm>
            <a:custGeom>
              <a:avLst/>
              <a:gdLst/>
              <a:ahLst/>
              <a:cxnLst/>
              <a:rect l="l" t="t" r="r" b="b"/>
              <a:pathLst>
                <a:path w="11076" h="1527" extrusionOk="0">
                  <a:moveTo>
                    <a:pt x="6660" y="0"/>
                  </a:moveTo>
                  <a:cubicBezTo>
                    <a:pt x="6287" y="0"/>
                    <a:pt x="5900" y="8"/>
                    <a:pt x="5505" y="26"/>
                  </a:cubicBezTo>
                  <a:cubicBezTo>
                    <a:pt x="2436" y="159"/>
                    <a:pt x="1" y="760"/>
                    <a:pt x="34" y="1360"/>
                  </a:cubicBezTo>
                  <a:cubicBezTo>
                    <a:pt x="34" y="1427"/>
                    <a:pt x="34" y="1493"/>
                    <a:pt x="101" y="1527"/>
                  </a:cubicBezTo>
                  <a:cubicBezTo>
                    <a:pt x="434" y="960"/>
                    <a:pt x="2736" y="459"/>
                    <a:pt x="5505" y="359"/>
                  </a:cubicBezTo>
                  <a:cubicBezTo>
                    <a:pt x="5947" y="338"/>
                    <a:pt x="6378" y="328"/>
                    <a:pt x="6792" y="328"/>
                  </a:cubicBezTo>
                  <a:cubicBezTo>
                    <a:pt x="8970" y="328"/>
                    <a:pt x="10672" y="611"/>
                    <a:pt x="11009" y="1060"/>
                  </a:cubicBezTo>
                  <a:cubicBezTo>
                    <a:pt x="11042" y="993"/>
                    <a:pt x="11075" y="960"/>
                    <a:pt x="11075" y="893"/>
                  </a:cubicBezTo>
                  <a:cubicBezTo>
                    <a:pt x="11046" y="371"/>
                    <a:pt x="9150" y="0"/>
                    <a:pt x="6660"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8"/>
            <p:cNvSpPr/>
            <p:nvPr/>
          </p:nvSpPr>
          <p:spPr>
            <a:xfrm flipH="1">
              <a:off x="6640818" y="3940813"/>
              <a:ext cx="306141" cy="42206"/>
            </a:xfrm>
            <a:custGeom>
              <a:avLst/>
              <a:gdLst/>
              <a:ahLst/>
              <a:cxnLst/>
              <a:rect l="l" t="t" r="r" b="b"/>
              <a:pathLst>
                <a:path w="11076" h="1527" extrusionOk="0">
                  <a:moveTo>
                    <a:pt x="6660" y="0"/>
                  </a:moveTo>
                  <a:cubicBezTo>
                    <a:pt x="6287" y="0"/>
                    <a:pt x="5900" y="8"/>
                    <a:pt x="5505" y="26"/>
                  </a:cubicBezTo>
                  <a:cubicBezTo>
                    <a:pt x="2436" y="159"/>
                    <a:pt x="1" y="760"/>
                    <a:pt x="34" y="1360"/>
                  </a:cubicBezTo>
                  <a:cubicBezTo>
                    <a:pt x="34" y="1427"/>
                    <a:pt x="34" y="1493"/>
                    <a:pt x="101" y="1527"/>
                  </a:cubicBezTo>
                  <a:cubicBezTo>
                    <a:pt x="434" y="960"/>
                    <a:pt x="2736" y="459"/>
                    <a:pt x="5505" y="359"/>
                  </a:cubicBezTo>
                  <a:cubicBezTo>
                    <a:pt x="5947" y="338"/>
                    <a:pt x="6378" y="328"/>
                    <a:pt x="6792" y="328"/>
                  </a:cubicBezTo>
                  <a:cubicBezTo>
                    <a:pt x="8970" y="328"/>
                    <a:pt x="10672" y="611"/>
                    <a:pt x="11009" y="1060"/>
                  </a:cubicBezTo>
                  <a:cubicBezTo>
                    <a:pt x="11042" y="993"/>
                    <a:pt x="11075" y="960"/>
                    <a:pt x="11075" y="893"/>
                  </a:cubicBezTo>
                  <a:cubicBezTo>
                    <a:pt x="11046" y="371"/>
                    <a:pt x="9150" y="0"/>
                    <a:pt x="66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8"/>
            <p:cNvSpPr/>
            <p:nvPr/>
          </p:nvSpPr>
          <p:spPr>
            <a:xfrm flipH="1">
              <a:off x="6620530" y="3892138"/>
              <a:ext cx="352244" cy="89802"/>
            </a:xfrm>
            <a:custGeom>
              <a:avLst/>
              <a:gdLst/>
              <a:ahLst/>
              <a:cxnLst/>
              <a:rect l="l" t="t" r="r" b="b"/>
              <a:pathLst>
                <a:path w="12744" h="3249" extrusionOk="0">
                  <a:moveTo>
                    <a:pt x="7264" y="0"/>
                  </a:moveTo>
                  <a:cubicBezTo>
                    <a:pt x="6950" y="0"/>
                    <a:pt x="6630" y="6"/>
                    <a:pt x="6305" y="19"/>
                  </a:cubicBezTo>
                  <a:cubicBezTo>
                    <a:pt x="2803" y="186"/>
                    <a:pt x="1" y="1020"/>
                    <a:pt x="34" y="1887"/>
                  </a:cubicBezTo>
                  <a:cubicBezTo>
                    <a:pt x="64" y="2686"/>
                    <a:pt x="2326" y="3249"/>
                    <a:pt x="5283" y="3249"/>
                  </a:cubicBezTo>
                  <a:cubicBezTo>
                    <a:pt x="5658" y="3249"/>
                    <a:pt x="6045" y="3240"/>
                    <a:pt x="6439" y="3221"/>
                  </a:cubicBezTo>
                  <a:cubicBezTo>
                    <a:pt x="9941" y="3088"/>
                    <a:pt x="12743" y="2254"/>
                    <a:pt x="12710" y="1353"/>
                  </a:cubicBezTo>
                  <a:cubicBezTo>
                    <a:pt x="12680" y="567"/>
                    <a:pt x="10293" y="0"/>
                    <a:pt x="72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8"/>
            <p:cNvSpPr/>
            <p:nvPr/>
          </p:nvSpPr>
          <p:spPr>
            <a:xfrm flipH="1">
              <a:off x="6621470" y="3885256"/>
              <a:ext cx="352217" cy="59039"/>
            </a:xfrm>
            <a:custGeom>
              <a:avLst/>
              <a:gdLst/>
              <a:ahLst/>
              <a:cxnLst/>
              <a:rect l="l" t="t" r="r" b="b"/>
              <a:pathLst>
                <a:path w="12743" h="2136" extrusionOk="0">
                  <a:moveTo>
                    <a:pt x="12676" y="1"/>
                  </a:moveTo>
                  <a:lnTo>
                    <a:pt x="0" y="535"/>
                  </a:lnTo>
                  <a:lnTo>
                    <a:pt x="67" y="2136"/>
                  </a:lnTo>
                  <a:lnTo>
                    <a:pt x="12743" y="1602"/>
                  </a:lnTo>
                  <a:lnTo>
                    <a:pt x="126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8"/>
            <p:cNvSpPr/>
            <p:nvPr/>
          </p:nvSpPr>
          <p:spPr>
            <a:xfrm flipH="1">
              <a:off x="6622382" y="3847886"/>
              <a:ext cx="352217" cy="89802"/>
            </a:xfrm>
            <a:custGeom>
              <a:avLst/>
              <a:gdLst/>
              <a:ahLst/>
              <a:cxnLst/>
              <a:rect l="l" t="t" r="r" b="b"/>
              <a:pathLst>
                <a:path w="12743" h="3249" extrusionOk="0">
                  <a:moveTo>
                    <a:pt x="7263" y="0"/>
                  </a:moveTo>
                  <a:cubicBezTo>
                    <a:pt x="6950" y="0"/>
                    <a:pt x="6630" y="6"/>
                    <a:pt x="6305" y="19"/>
                  </a:cubicBezTo>
                  <a:cubicBezTo>
                    <a:pt x="2802" y="185"/>
                    <a:pt x="0" y="1019"/>
                    <a:pt x="33" y="1887"/>
                  </a:cubicBezTo>
                  <a:cubicBezTo>
                    <a:pt x="63" y="2686"/>
                    <a:pt x="2352" y="3249"/>
                    <a:pt x="5292" y="3249"/>
                  </a:cubicBezTo>
                  <a:cubicBezTo>
                    <a:pt x="5664" y="3249"/>
                    <a:pt x="6048" y="3240"/>
                    <a:pt x="6438" y="3221"/>
                  </a:cubicBezTo>
                  <a:cubicBezTo>
                    <a:pt x="9941" y="3088"/>
                    <a:pt x="12743" y="2254"/>
                    <a:pt x="12709" y="1353"/>
                  </a:cubicBezTo>
                  <a:cubicBezTo>
                    <a:pt x="12679" y="567"/>
                    <a:pt x="10292" y="0"/>
                    <a:pt x="72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8"/>
            <p:cNvSpPr/>
            <p:nvPr/>
          </p:nvSpPr>
          <p:spPr>
            <a:xfrm flipH="1">
              <a:off x="6645434" y="3860545"/>
              <a:ext cx="306113" cy="41349"/>
            </a:xfrm>
            <a:custGeom>
              <a:avLst/>
              <a:gdLst/>
              <a:ahLst/>
              <a:cxnLst/>
              <a:rect l="l" t="t" r="r" b="b"/>
              <a:pathLst>
                <a:path w="11075" h="1496" extrusionOk="0">
                  <a:moveTo>
                    <a:pt x="6729" y="0"/>
                  </a:moveTo>
                  <a:cubicBezTo>
                    <a:pt x="6334" y="0"/>
                    <a:pt x="5924" y="9"/>
                    <a:pt x="5504" y="28"/>
                  </a:cubicBezTo>
                  <a:cubicBezTo>
                    <a:pt x="2435" y="128"/>
                    <a:pt x="0" y="728"/>
                    <a:pt x="0" y="1329"/>
                  </a:cubicBezTo>
                  <a:cubicBezTo>
                    <a:pt x="0" y="1395"/>
                    <a:pt x="33" y="1462"/>
                    <a:pt x="67" y="1495"/>
                  </a:cubicBezTo>
                  <a:cubicBezTo>
                    <a:pt x="434" y="928"/>
                    <a:pt x="2735" y="461"/>
                    <a:pt x="5504" y="328"/>
                  </a:cubicBezTo>
                  <a:cubicBezTo>
                    <a:pt x="5946" y="307"/>
                    <a:pt x="6377" y="296"/>
                    <a:pt x="6789" y="296"/>
                  </a:cubicBezTo>
                  <a:cubicBezTo>
                    <a:pt x="8960" y="296"/>
                    <a:pt x="10644" y="580"/>
                    <a:pt x="11008" y="1028"/>
                  </a:cubicBezTo>
                  <a:cubicBezTo>
                    <a:pt x="11041" y="995"/>
                    <a:pt x="11075" y="928"/>
                    <a:pt x="11075" y="862"/>
                  </a:cubicBezTo>
                  <a:cubicBezTo>
                    <a:pt x="11046" y="344"/>
                    <a:pt x="9185" y="0"/>
                    <a:pt x="672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8"/>
            <p:cNvSpPr/>
            <p:nvPr/>
          </p:nvSpPr>
          <p:spPr>
            <a:xfrm flipH="1">
              <a:off x="6645434" y="3860545"/>
              <a:ext cx="306113" cy="41349"/>
            </a:xfrm>
            <a:custGeom>
              <a:avLst/>
              <a:gdLst/>
              <a:ahLst/>
              <a:cxnLst/>
              <a:rect l="l" t="t" r="r" b="b"/>
              <a:pathLst>
                <a:path w="11075" h="1496" extrusionOk="0">
                  <a:moveTo>
                    <a:pt x="6729" y="0"/>
                  </a:moveTo>
                  <a:cubicBezTo>
                    <a:pt x="6334" y="0"/>
                    <a:pt x="5924" y="9"/>
                    <a:pt x="5504" y="28"/>
                  </a:cubicBezTo>
                  <a:cubicBezTo>
                    <a:pt x="2435" y="128"/>
                    <a:pt x="0" y="728"/>
                    <a:pt x="0" y="1329"/>
                  </a:cubicBezTo>
                  <a:cubicBezTo>
                    <a:pt x="0" y="1395"/>
                    <a:pt x="33" y="1462"/>
                    <a:pt x="67" y="1495"/>
                  </a:cubicBezTo>
                  <a:cubicBezTo>
                    <a:pt x="434" y="928"/>
                    <a:pt x="2735" y="461"/>
                    <a:pt x="5504" y="328"/>
                  </a:cubicBezTo>
                  <a:cubicBezTo>
                    <a:pt x="5946" y="307"/>
                    <a:pt x="6377" y="296"/>
                    <a:pt x="6789" y="296"/>
                  </a:cubicBezTo>
                  <a:cubicBezTo>
                    <a:pt x="8960" y="296"/>
                    <a:pt x="10644" y="580"/>
                    <a:pt x="11008" y="1028"/>
                  </a:cubicBezTo>
                  <a:cubicBezTo>
                    <a:pt x="11041" y="995"/>
                    <a:pt x="11075" y="928"/>
                    <a:pt x="11075" y="862"/>
                  </a:cubicBezTo>
                  <a:cubicBezTo>
                    <a:pt x="11046" y="344"/>
                    <a:pt x="9185" y="0"/>
                    <a:pt x="6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8"/>
            <p:cNvSpPr/>
            <p:nvPr/>
          </p:nvSpPr>
          <p:spPr>
            <a:xfrm flipH="1">
              <a:off x="6583658" y="3825718"/>
              <a:ext cx="352217" cy="89858"/>
            </a:xfrm>
            <a:custGeom>
              <a:avLst/>
              <a:gdLst/>
              <a:ahLst/>
              <a:cxnLst/>
              <a:rect l="l" t="t" r="r" b="b"/>
              <a:pathLst>
                <a:path w="12743" h="3251" extrusionOk="0">
                  <a:moveTo>
                    <a:pt x="7303" y="1"/>
                  </a:moveTo>
                  <a:cubicBezTo>
                    <a:pt x="6977" y="1"/>
                    <a:pt x="6644" y="7"/>
                    <a:pt x="6305" y="20"/>
                  </a:cubicBezTo>
                  <a:cubicBezTo>
                    <a:pt x="2802" y="154"/>
                    <a:pt x="0" y="1021"/>
                    <a:pt x="33" y="1888"/>
                  </a:cubicBezTo>
                  <a:cubicBezTo>
                    <a:pt x="63" y="2687"/>
                    <a:pt x="2352" y="3250"/>
                    <a:pt x="5292" y="3250"/>
                  </a:cubicBezTo>
                  <a:cubicBezTo>
                    <a:pt x="5664" y="3250"/>
                    <a:pt x="6048" y="3241"/>
                    <a:pt x="6438" y="3222"/>
                  </a:cubicBezTo>
                  <a:cubicBezTo>
                    <a:pt x="9941" y="3089"/>
                    <a:pt x="12743" y="2255"/>
                    <a:pt x="12709" y="1354"/>
                  </a:cubicBezTo>
                  <a:cubicBezTo>
                    <a:pt x="12679" y="542"/>
                    <a:pt x="10314" y="1"/>
                    <a:pt x="73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8"/>
            <p:cNvSpPr/>
            <p:nvPr/>
          </p:nvSpPr>
          <p:spPr>
            <a:xfrm flipH="1">
              <a:off x="6585510" y="3817951"/>
              <a:ext cx="352217" cy="59979"/>
            </a:xfrm>
            <a:custGeom>
              <a:avLst/>
              <a:gdLst/>
              <a:ahLst/>
              <a:cxnLst/>
              <a:rect l="l" t="t" r="r" b="b"/>
              <a:pathLst>
                <a:path w="12743" h="2170" extrusionOk="0">
                  <a:moveTo>
                    <a:pt x="12676" y="1"/>
                  </a:moveTo>
                  <a:lnTo>
                    <a:pt x="0" y="568"/>
                  </a:lnTo>
                  <a:lnTo>
                    <a:pt x="100" y="2169"/>
                  </a:lnTo>
                  <a:lnTo>
                    <a:pt x="12743" y="1635"/>
                  </a:lnTo>
                  <a:lnTo>
                    <a:pt x="126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8"/>
            <p:cNvSpPr/>
            <p:nvPr/>
          </p:nvSpPr>
          <p:spPr>
            <a:xfrm flipH="1">
              <a:off x="6585510" y="3780581"/>
              <a:ext cx="352217" cy="90466"/>
            </a:xfrm>
            <a:custGeom>
              <a:avLst/>
              <a:gdLst/>
              <a:ahLst/>
              <a:cxnLst/>
              <a:rect l="l" t="t" r="r" b="b"/>
              <a:pathLst>
                <a:path w="12743" h="3273" extrusionOk="0">
                  <a:moveTo>
                    <a:pt x="7263" y="0"/>
                  </a:moveTo>
                  <a:cubicBezTo>
                    <a:pt x="6950" y="0"/>
                    <a:pt x="6630" y="6"/>
                    <a:pt x="6305" y="19"/>
                  </a:cubicBezTo>
                  <a:cubicBezTo>
                    <a:pt x="2802" y="185"/>
                    <a:pt x="0" y="1019"/>
                    <a:pt x="34" y="1887"/>
                  </a:cubicBezTo>
                  <a:cubicBezTo>
                    <a:pt x="64" y="2703"/>
                    <a:pt x="2452" y="3273"/>
                    <a:pt x="5482" y="3273"/>
                  </a:cubicBezTo>
                  <a:cubicBezTo>
                    <a:pt x="5795" y="3273"/>
                    <a:pt x="6114" y="3267"/>
                    <a:pt x="6438" y="3254"/>
                  </a:cubicBezTo>
                  <a:cubicBezTo>
                    <a:pt x="9941" y="3087"/>
                    <a:pt x="12743" y="2254"/>
                    <a:pt x="12709" y="1353"/>
                  </a:cubicBezTo>
                  <a:cubicBezTo>
                    <a:pt x="12679" y="567"/>
                    <a:pt x="10293" y="0"/>
                    <a:pt x="72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8"/>
            <p:cNvSpPr/>
            <p:nvPr/>
          </p:nvSpPr>
          <p:spPr>
            <a:xfrm flipH="1">
              <a:off x="6608562" y="3792384"/>
              <a:ext cx="307053" cy="42206"/>
            </a:xfrm>
            <a:custGeom>
              <a:avLst/>
              <a:gdLst/>
              <a:ahLst/>
              <a:cxnLst/>
              <a:rect l="l" t="t" r="r" b="b"/>
              <a:pathLst>
                <a:path w="11109" h="1527" extrusionOk="0">
                  <a:moveTo>
                    <a:pt x="6635" y="1"/>
                  </a:moveTo>
                  <a:cubicBezTo>
                    <a:pt x="6280" y="1"/>
                    <a:pt x="5913" y="9"/>
                    <a:pt x="5538" y="25"/>
                  </a:cubicBezTo>
                  <a:cubicBezTo>
                    <a:pt x="2469" y="159"/>
                    <a:pt x="1" y="759"/>
                    <a:pt x="34" y="1360"/>
                  </a:cubicBezTo>
                  <a:cubicBezTo>
                    <a:pt x="34" y="1426"/>
                    <a:pt x="68" y="1460"/>
                    <a:pt x="101" y="1526"/>
                  </a:cubicBezTo>
                  <a:cubicBezTo>
                    <a:pt x="468" y="959"/>
                    <a:pt x="2770" y="459"/>
                    <a:pt x="5538" y="325"/>
                  </a:cubicBezTo>
                  <a:cubicBezTo>
                    <a:pt x="5894" y="313"/>
                    <a:pt x="6242" y="306"/>
                    <a:pt x="6579" y="306"/>
                  </a:cubicBezTo>
                  <a:cubicBezTo>
                    <a:pt x="8867" y="306"/>
                    <a:pt x="10664" y="594"/>
                    <a:pt x="11042" y="1059"/>
                  </a:cubicBezTo>
                  <a:cubicBezTo>
                    <a:pt x="11076" y="993"/>
                    <a:pt x="11076" y="959"/>
                    <a:pt x="11109" y="893"/>
                  </a:cubicBezTo>
                  <a:cubicBezTo>
                    <a:pt x="11080" y="395"/>
                    <a:pt x="9154" y="1"/>
                    <a:pt x="663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8"/>
            <p:cNvSpPr/>
            <p:nvPr/>
          </p:nvSpPr>
          <p:spPr>
            <a:xfrm flipH="1">
              <a:off x="6608562" y="3792384"/>
              <a:ext cx="307053" cy="42206"/>
            </a:xfrm>
            <a:custGeom>
              <a:avLst/>
              <a:gdLst/>
              <a:ahLst/>
              <a:cxnLst/>
              <a:rect l="l" t="t" r="r" b="b"/>
              <a:pathLst>
                <a:path w="11109" h="1527" extrusionOk="0">
                  <a:moveTo>
                    <a:pt x="6635" y="1"/>
                  </a:moveTo>
                  <a:cubicBezTo>
                    <a:pt x="6280" y="1"/>
                    <a:pt x="5913" y="9"/>
                    <a:pt x="5538" y="25"/>
                  </a:cubicBezTo>
                  <a:cubicBezTo>
                    <a:pt x="2469" y="159"/>
                    <a:pt x="1" y="759"/>
                    <a:pt x="34" y="1360"/>
                  </a:cubicBezTo>
                  <a:cubicBezTo>
                    <a:pt x="34" y="1426"/>
                    <a:pt x="68" y="1460"/>
                    <a:pt x="101" y="1526"/>
                  </a:cubicBezTo>
                  <a:cubicBezTo>
                    <a:pt x="468" y="959"/>
                    <a:pt x="2770" y="459"/>
                    <a:pt x="5538" y="325"/>
                  </a:cubicBezTo>
                  <a:cubicBezTo>
                    <a:pt x="5894" y="313"/>
                    <a:pt x="6242" y="306"/>
                    <a:pt x="6579" y="306"/>
                  </a:cubicBezTo>
                  <a:cubicBezTo>
                    <a:pt x="8867" y="306"/>
                    <a:pt x="10664" y="594"/>
                    <a:pt x="11042" y="1059"/>
                  </a:cubicBezTo>
                  <a:cubicBezTo>
                    <a:pt x="11076" y="993"/>
                    <a:pt x="11076" y="959"/>
                    <a:pt x="11109" y="893"/>
                  </a:cubicBezTo>
                  <a:cubicBezTo>
                    <a:pt x="11080" y="395"/>
                    <a:pt x="9154" y="1"/>
                    <a:pt x="66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8"/>
            <p:cNvSpPr/>
            <p:nvPr/>
          </p:nvSpPr>
          <p:spPr>
            <a:xfrm flipH="1">
              <a:off x="6639906" y="3768337"/>
              <a:ext cx="350365" cy="89802"/>
            </a:xfrm>
            <a:custGeom>
              <a:avLst/>
              <a:gdLst/>
              <a:ahLst/>
              <a:cxnLst/>
              <a:rect l="l" t="t" r="r" b="b"/>
              <a:pathLst>
                <a:path w="12676" h="3249" extrusionOk="0">
                  <a:moveTo>
                    <a:pt x="7393" y="0"/>
                  </a:moveTo>
                  <a:cubicBezTo>
                    <a:pt x="7018" y="0"/>
                    <a:pt x="6632" y="9"/>
                    <a:pt x="6238" y="28"/>
                  </a:cubicBezTo>
                  <a:cubicBezTo>
                    <a:pt x="2769" y="161"/>
                    <a:pt x="0" y="995"/>
                    <a:pt x="0" y="1896"/>
                  </a:cubicBezTo>
                  <a:cubicBezTo>
                    <a:pt x="0" y="2682"/>
                    <a:pt x="2384" y="3249"/>
                    <a:pt x="5413" y="3249"/>
                  </a:cubicBezTo>
                  <a:cubicBezTo>
                    <a:pt x="5726" y="3249"/>
                    <a:pt x="6046" y="3243"/>
                    <a:pt x="6371" y="3230"/>
                  </a:cubicBezTo>
                  <a:cubicBezTo>
                    <a:pt x="9874" y="3063"/>
                    <a:pt x="12676" y="2230"/>
                    <a:pt x="12642" y="1362"/>
                  </a:cubicBezTo>
                  <a:cubicBezTo>
                    <a:pt x="12613" y="563"/>
                    <a:pt x="10350" y="0"/>
                    <a:pt x="73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8"/>
            <p:cNvSpPr/>
            <p:nvPr/>
          </p:nvSpPr>
          <p:spPr>
            <a:xfrm flipH="1">
              <a:off x="6640818" y="3760791"/>
              <a:ext cx="352244" cy="59951"/>
            </a:xfrm>
            <a:custGeom>
              <a:avLst/>
              <a:gdLst/>
              <a:ahLst/>
              <a:cxnLst/>
              <a:rect l="l" t="t" r="r" b="b"/>
              <a:pathLst>
                <a:path w="12744" h="2169" extrusionOk="0">
                  <a:moveTo>
                    <a:pt x="12677" y="1"/>
                  </a:moveTo>
                  <a:lnTo>
                    <a:pt x="1" y="568"/>
                  </a:lnTo>
                  <a:lnTo>
                    <a:pt x="68" y="2169"/>
                  </a:lnTo>
                  <a:lnTo>
                    <a:pt x="12743" y="1635"/>
                  </a:lnTo>
                  <a:lnTo>
                    <a:pt x="126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8"/>
            <p:cNvSpPr/>
            <p:nvPr/>
          </p:nvSpPr>
          <p:spPr>
            <a:xfrm flipH="1">
              <a:off x="6641731" y="3724057"/>
              <a:ext cx="352244" cy="89830"/>
            </a:xfrm>
            <a:custGeom>
              <a:avLst/>
              <a:gdLst/>
              <a:ahLst/>
              <a:cxnLst/>
              <a:rect l="l" t="t" r="r" b="b"/>
              <a:pathLst>
                <a:path w="12744" h="3250" extrusionOk="0">
                  <a:moveTo>
                    <a:pt x="7452" y="1"/>
                  </a:moveTo>
                  <a:cubicBezTo>
                    <a:pt x="7079" y="1"/>
                    <a:pt x="6696" y="10"/>
                    <a:pt x="6305" y="29"/>
                  </a:cubicBezTo>
                  <a:cubicBezTo>
                    <a:pt x="2803" y="162"/>
                    <a:pt x="1" y="996"/>
                    <a:pt x="34" y="1897"/>
                  </a:cubicBezTo>
                  <a:cubicBezTo>
                    <a:pt x="64" y="2683"/>
                    <a:pt x="2451" y="3250"/>
                    <a:pt x="5480" y="3250"/>
                  </a:cubicBezTo>
                  <a:cubicBezTo>
                    <a:pt x="5793" y="3250"/>
                    <a:pt x="6113" y="3244"/>
                    <a:pt x="6439" y="3231"/>
                  </a:cubicBezTo>
                  <a:cubicBezTo>
                    <a:pt x="9941" y="3064"/>
                    <a:pt x="12743" y="2230"/>
                    <a:pt x="12710" y="1363"/>
                  </a:cubicBezTo>
                  <a:cubicBezTo>
                    <a:pt x="12680" y="564"/>
                    <a:pt x="10391" y="1"/>
                    <a:pt x="74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8"/>
            <p:cNvSpPr/>
            <p:nvPr/>
          </p:nvSpPr>
          <p:spPr>
            <a:xfrm flipH="1">
              <a:off x="6664782" y="3736108"/>
              <a:ext cx="306141" cy="41322"/>
            </a:xfrm>
            <a:custGeom>
              <a:avLst/>
              <a:gdLst/>
              <a:ahLst/>
              <a:cxnLst/>
              <a:rect l="l" t="t" r="r" b="b"/>
              <a:pathLst>
                <a:path w="11076" h="1495" extrusionOk="0">
                  <a:moveTo>
                    <a:pt x="6660" y="1"/>
                  </a:moveTo>
                  <a:cubicBezTo>
                    <a:pt x="6286" y="1"/>
                    <a:pt x="5900" y="9"/>
                    <a:pt x="5504" y="26"/>
                  </a:cubicBezTo>
                  <a:cubicBezTo>
                    <a:pt x="2436" y="160"/>
                    <a:pt x="1" y="760"/>
                    <a:pt x="1" y="1361"/>
                  </a:cubicBezTo>
                  <a:cubicBezTo>
                    <a:pt x="1" y="1394"/>
                    <a:pt x="34" y="1461"/>
                    <a:pt x="67" y="1494"/>
                  </a:cubicBezTo>
                  <a:cubicBezTo>
                    <a:pt x="434" y="960"/>
                    <a:pt x="2736" y="460"/>
                    <a:pt x="5504" y="327"/>
                  </a:cubicBezTo>
                  <a:cubicBezTo>
                    <a:pt x="5920" y="307"/>
                    <a:pt x="6325" y="297"/>
                    <a:pt x="6715" y="297"/>
                  </a:cubicBezTo>
                  <a:cubicBezTo>
                    <a:pt x="8922" y="297"/>
                    <a:pt x="10640" y="602"/>
                    <a:pt x="11008" y="1027"/>
                  </a:cubicBezTo>
                  <a:cubicBezTo>
                    <a:pt x="11042" y="994"/>
                    <a:pt x="11075" y="927"/>
                    <a:pt x="11075" y="894"/>
                  </a:cubicBezTo>
                  <a:cubicBezTo>
                    <a:pt x="11046" y="372"/>
                    <a:pt x="9150" y="1"/>
                    <a:pt x="6660"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8"/>
            <p:cNvSpPr/>
            <p:nvPr/>
          </p:nvSpPr>
          <p:spPr>
            <a:xfrm flipH="1">
              <a:off x="6664782" y="3736108"/>
              <a:ext cx="306141" cy="41322"/>
            </a:xfrm>
            <a:custGeom>
              <a:avLst/>
              <a:gdLst/>
              <a:ahLst/>
              <a:cxnLst/>
              <a:rect l="l" t="t" r="r" b="b"/>
              <a:pathLst>
                <a:path w="11076" h="1495" extrusionOk="0">
                  <a:moveTo>
                    <a:pt x="6660" y="1"/>
                  </a:moveTo>
                  <a:cubicBezTo>
                    <a:pt x="6286" y="1"/>
                    <a:pt x="5900" y="9"/>
                    <a:pt x="5504" y="26"/>
                  </a:cubicBezTo>
                  <a:cubicBezTo>
                    <a:pt x="2436" y="160"/>
                    <a:pt x="1" y="760"/>
                    <a:pt x="1" y="1361"/>
                  </a:cubicBezTo>
                  <a:cubicBezTo>
                    <a:pt x="1" y="1394"/>
                    <a:pt x="34" y="1461"/>
                    <a:pt x="67" y="1494"/>
                  </a:cubicBezTo>
                  <a:cubicBezTo>
                    <a:pt x="434" y="960"/>
                    <a:pt x="2736" y="460"/>
                    <a:pt x="5504" y="327"/>
                  </a:cubicBezTo>
                  <a:cubicBezTo>
                    <a:pt x="5920" y="307"/>
                    <a:pt x="6325" y="297"/>
                    <a:pt x="6715" y="297"/>
                  </a:cubicBezTo>
                  <a:cubicBezTo>
                    <a:pt x="8922" y="297"/>
                    <a:pt x="10640" y="602"/>
                    <a:pt x="11008" y="1027"/>
                  </a:cubicBezTo>
                  <a:cubicBezTo>
                    <a:pt x="11042" y="994"/>
                    <a:pt x="11075" y="927"/>
                    <a:pt x="11075" y="894"/>
                  </a:cubicBezTo>
                  <a:cubicBezTo>
                    <a:pt x="11046" y="372"/>
                    <a:pt x="9150" y="1"/>
                    <a:pt x="66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8"/>
            <p:cNvSpPr/>
            <p:nvPr/>
          </p:nvSpPr>
          <p:spPr>
            <a:xfrm flipH="1">
              <a:off x="6666634" y="3744593"/>
              <a:ext cx="302437" cy="53649"/>
            </a:xfrm>
            <a:custGeom>
              <a:avLst/>
              <a:gdLst/>
              <a:ahLst/>
              <a:cxnLst/>
              <a:rect l="l" t="t" r="r" b="b"/>
              <a:pathLst>
                <a:path w="10942" h="1941" extrusionOk="0">
                  <a:moveTo>
                    <a:pt x="6484" y="0"/>
                  </a:moveTo>
                  <a:cubicBezTo>
                    <a:pt x="6145" y="0"/>
                    <a:pt x="5795" y="7"/>
                    <a:pt x="5437" y="20"/>
                  </a:cubicBezTo>
                  <a:cubicBezTo>
                    <a:pt x="2669" y="153"/>
                    <a:pt x="367" y="653"/>
                    <a:pt x="0" y="1187"/>
                  </a:cubicBezTo>
                  <a:cubicBezTo>
                    <a:pt x="378" y="1652"/>
                    <a:pt x="2200" y="1940"/>
                    <a:pt x="4473" y="1940"/>
                  </a:cubicBezTo>
                  <a:cubicBezTo>
                    <a:pt x="4808" y="1940"/>
                    <a:pt x="5153" y="1934"/>
                    <a:pt x="5504" y="1921"/>
                  </a:cubicBezTo>
                  <a:cubicBezTo>
                    <a:pt x="8273" y="1788"/>
                    <a:pt x="10574" y="1287"/>
                    <a:pt x="10941" y="720"/>
                  </a:cubicBezTo>
                  <a:cubicBezTo>
                    <a:pt x="10564" y="284"/>
                    <a:pt x="8770" y="0"/>
                    <a:pt x="64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8"/>
            <p:cNvSpPr/>
            <p:nvPr/>
          </p:nvSpPr>
          <p:spPr>
            <a:xfrm flipH="1">
              <a:off x="6603006" y="3701032"/>
              <a:ext cx="352244" cy="90051"/>
            </a:xfrm>
            <a:custGeom>
              <a:avLst/>
              <a:gdLst/>
              <a:ahLst/>
              <a:cxnLst/>
              <a:rect l="l" t="t" r="r" b="b"/>
              <a:pathLst>
                <a:path w="12744" h="3258" extrusionOk="0">
                  <a:moveTo>
                    <a:pt x="7461" y="0"/>
                  </a:moveTo>
                  <a:cubicBezTo>
                    <a:pt x="7086" y="0"/>
                    <a:pt x="6699" y="9"/>
                    <a:pt x="6305" y="28"/>
                  </a:cubicBezTo>
                  <a:cubicBezTo>
                    <a:pt x="2803" y="161"/>
                    <a:pt x="1" y="995"/>
                    <a:pt x="34" y="1896"/>
                  </a:cubicBezTo>
                  <a:cubicBezTo>
                    <a:pt x="93" y="2695"/>
                    <a:pt x="2359" y="3258"/>
                    <a:pt x="5293" y="3258"/>
                  </a:cubicBezTo>
                  <a:cubicBezTo>
                    <a:pt x="5665" y="3258"/>
                    <a:pt x="6048" y="3249"/>
                    <a:pt x="6439" y="3230"/>
                  </a:cubicBezTo>
                  <a:cubicBezTo>
                    <a:pt x="9941" y="3097"/>
                    <a:pt x="12743" y="2229"/>
                    <a:pt x="12710" y="1362"/>
                  </a:cubicBezTo>
                  <a:cubicBezTo>
                    <a:pt x="12680" y="563"/>
                    <a:pt x="10417" y="0"/>
                    <a:pt x="7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8"/>
            <p:cNvSpPr/>
            <p:nvPr/>
          </p:nvSpPr>
          <p:spPr>
            <a:xfrm flipH="1">
              <a:off x="6603946" y="3694426"/>
              <a:ext cx="352217" cy="59011"/>
            </a:xfrm>
            <a:custGeom>
              <a:avLst/>
              <a:gdLst/>
              <a:ahLst/>
              <a:cxnLst/>
              <a:rect l="l" t="t" r="r" b="b"/>
              <a:pathLst>
                <a:path w="12743" h="2135" extrusionOk="0">
                  <a:moveTo>
                    <a:pt x="12676" y="0"/>
                  </a:moveTo>
                  <a:lnTo>
                    <a:pt x="0" y="534"/>
                  </a:lnTo>
                  <a:lnTo>
                    <a:pt x="67" y="2135"/>
                  </a:lnTo>
                  <a:lnTo>
                    <a:pt x="12743" y="1601"/>
                  </a:lnTo>
                  <a:lnTo>
                    <a:pt x="12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8"/>
            <p:cNvSpPr/>
            <p:nvPr/>
          </p:nvSpPr>
          <p:spPr>
            <a:xfrm flipH="1">
              <a:off x="6604858" y="3656752"/>
              <a:ext cx="352244" cy="89830"/>
            </a:xfrm>
            <a:custGeom>
              <a:avLst/>
              <a:gdLst/>
              <a:ahLst/>
              <a:cxnLst/>
              <a:rect l="l" t="t" r="r" b="b"/>
              <a:pathLst>
                <a:path w="12744" h="3250" extrusionOk="0">
                  <a:moveTo>
                    <a:pt x="7451" y="1"/>
                  </a:moveTo>
                  <a:cubicBezTo>
                    <a:pt x="7079" y="1"/>
                    <a:pt x="6696" y="10"/>
                    <a:pt x="6305" y="29"/>
                  </a:cubicBezTo>
                  <a:cubicBezTo>
                    <a:pt x="2803" y="162"/>
                    <a:pt x="1" y="996"/>
                    <a:pt x="34" y="1897"/>
                  </a:cubicBezTo>
                  <a:cubicBezTo>
                    <a:pt x="64" y="2683"/>
                    <a:pt x="2451" y="3250"/>
                    <a:pt x="5480" y="3250"/>
                  </a:cubicBezTo>
                  <a:cubicBezTo>
                    <a:pt x="5794" y="3250"/>
                    <a:pt x="6114" y="3244"/>
                    <a:pt x="6439" y="3231"/>
                  </a:cubicBezTo>
                  <a:cubicBezTo>
                    <a:pt x="9941" y="3064"/>
                    <a:pt x="12743" y="2230"/>
                    <a:pt x="12710" y="1363"/>
                  </a:cubicBezTo>
                  <a:cubicBezTo>
                    <a:pt x="12651" y="564"/>
                    <a:pt x="10385" y="1"/>
                    <a:pt x="74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8"/>
            <p:cNvSpPr/>
            <p:nvPr/>
          </p:nvSpPr>
          <p:spPr>
            <a:xfrm flipH="1">
              <a:off x="6628822" y="3668803"/>
              <a:ext cx="306141" cy="42234"/>
            </a:xfrm>
            <a:custGeom>
              <a:avLst/>
              <a:gdLst/>
              <a:ahLst/>
              <a:cxnLst/>
              <a:rect l="l" t="t" r="r" b="b"/>
              <a:pathLst>
                <a:path w="11076" h="1528" extrusionOk="0">
                  <a:moveTo>
                    <a:pt x="6693" y="1"/>
                  </a:moveTo>
                  <a:cubicBezTo>
                    <a:pt x="6320" y="1"/>
                    <a:pt x="5933" y="9"/>
                    <a:pt x="5538" y="26"/>
                  </a:cubicBezTo>
                  <a:cubicBezTo>
                    <a:pt x="2469" y="160"/>
                    <a:pt x="0" y="760"/>
                    <a:pt x="34" y="1361"/>
                  </a:cubicBezTo>
                  <a:cubicBezTo>
                    <a:pt x="34" y="1427"/>
                    <a:pt x="67" y="1461"/>
                    <a:pt x="101" y="1527"/>
                  </a:cubicBezTo>
                  <a:cubicBezTo>
                    <a:pt x="467" y="960"/>
                    <a:pt x="2769" y="460"/>
                    <a:pt x="5538" y="327"/>
                  </a:cubicBezTo>
                  <a:cubicBezTo>
                    <a:pt x="5893" y="314"/>
                    <a:pt x="6241" y="307"/>
                    <a:pt x="6578" y="307"/>
                  </a:cubicBezTo>
                  <a:cubicBezTo>
                    <a:pt x="8867" y="307"/>
                    <a:pt x="10664" y="595"/>
                    <a:pt x="11042" y="1060"/>
                  </a:cubicBezTo>
                  <a:cubicBezTo>
                    <a:pt x="11075" y="994"/>
                    <a:pt x="11075" y="960"/>
                    <a:pt x="11075" y="894"/>
                  </a:cubicBezTo>
                  <a:cubicBezTo>
                    <a:pt x="11075" y="371"/>
                    <a:pt x="9183" y="1"/>
                    <a:pt x="66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8"/>
            <p:cNvSpPr/>
            <p:nvPr/>
          </p:nvSpPr>
          <p:spPr>
            <a:xfrm flipH="1">
              <a:off x="6626998" y="3382448"/>
              <a:ext cx="356832" cy="315621"/>
            </a:xfrm>
            <a:custGeom>
              <a:avLst/>
              <a:gdLst/>
              <a:ahLst/>
              <a:cxnLst/>
              <a:rect l="l" t="t" r="r" b="b"/>
              <a:pathLst>
                <a:path w="12910" h="11419" extrusionOk="0">
                  <a:moveTo>
                    <a:pt x="6473" y="1"/>
                  </a:moveTo>
                  <a:cubicBezTo>
                    <a:pt x="5798" y="1"/>
                    <a:pt x="5110" y="122"/>
                    <a:pt x="4437" y="379"/>
                  </a:cubicBezTo>
                  <a:cubicBezTo>
                    <a:pt x="1502" y="1480"/>
                    <a:pt x="1" y="4749"/>
                    <a:pt x="1101" y="7718"/>
                  </a:cubicBezTo>
                  <a:cubicBezTo>
                    <a:pt x="1955" y="10019"/>
                    <a:pt x="4131" y="11419"/>
                    <a:pt x="6434" y="11419"/>
                  </a:cubicBezTo>
                  <a:cubicBezTo>
                    <a:pt x="7102" y="11419"/>
                    <a:pt x="7780" y="11301"/>
                    <a:pt x="8440" y="11054"/>
                  </a:cubicBezTo>
                  <a:cubicBezTo>
                    <a:pt x="11409" y="9953"/>
                    <a:pt x="12910" y="6650"/>
                    <a:pt x="11809" y="3715"/>
                  </a:cubicBezTo>
                  <a:cubicBezTo>
                    <a:pt x="10932" y="1419"/>
                    <a:pt x="8778" y="1"/>
                    <a:pt x="64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8"/>
            <p:cNvSpPr/>
            <p:nvPr/>
          </p:nvSpPr>
          <p:spPr>
            <a:xfrm flipH="1">
              <a:off x="6611326" y="3390243"/>
              <a:ext cx="354068" cy="315676"/>
            </a:xfrm>
            <a:custGeom>
              <a:avLst/>
              <a:gdLst/>
              <a:ahLst/>
              <a:cxnLst/>
              <a:rect l="l" t="t" r="r" b="b"/>
              <a:pathLst>
                <a:path w="12810" h="11421" extrusionOk="0">
                  <a:moveTo>
                    <a:pt x="6394" y="1"/>
                  </a:moveTo>
                  <a:cubicBezTo>
                    <a:pt x="4785" y="1"/>
                    <a:pt x="3189" y="676"/>
                    <a:pt x="2069" y="1999"/>
                  </a:cubicBezTo>
                  <a:cubicBezTo>
                    <a:pt x="1" y="4400"/>
                    <a:pt x="301" y="8036"/>
                    <a:pt x="2703" y="10071"/>
                  </a:cubicBezTo>
                  <a:cubicBezTo>
                    <a:pt x="3773" y="10978"/>
                    <a:pt x="5082" y="11421"/>
                    <a:pt x="6387" y="11421"/>
                  </a:cubicBezTo>
                  <a:cubicBezTo>
                    <a:pt x="8011" y="11421"/>
                    <a:pt x="9629" y="10735"/>
                    <a:pt x="10775" y="9404"/>
                  </a:cubicBezTo>
                  <a:cubicBezTo>
                    <a:pt x="12810" y="7002"/>
                    <a:pt x="12510" y="3400"/>
                    <a:pt x="10108" y="1365"/>
                  </a:cubicBezTo>
                  <a:cubicBezTo>
                    <a:pt x="9029" y="450"/>
                    <a:pt x="7707" y="1"/>
                    <a:pt x="63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8"/>
            <p:cNvSpPr/>
            <p:nvPr/>
          </p:nvSpPr>
          <p:spPr>
            <a:xfrm flipH="1">
              <a:off x="6711824" y="3464844"/>
              <a:ext cx="151218" cy="163214"/>
            </a:xfrm>
            <a:custGeom>
              <a:avLst/>
              <a:gdLst/>
              <a:ahLst/>
              <a:cxnLst/>
              <a:rect l="l" t="t" r="r" b="b"/>
              <a:pathLst>
                <a:path w="5471" h="5905" extrusionOk="0">
                  <a:moveTo>
                    <a:pt x="2669" y="1234"/>
                  </a:moveTo>
                  <a:lnTo>
                    <a:pt x="3703" y="1701"/>
                  </a:lnTo>
                  <a:cubicBezTo>
                    <a:pt x="3903" y="1801"/>
                    <a:pt x="4070" y="1935"/>
                    <a:pt x="4203" y="2102"/>
                  </a:cubicBezTo>
                  <a:cubicBezTo>
                    <a:pt x="4270" y="2235"/>
                    <a:pt x="4270" y="2435"/>
                    <a:pt x="4203" y="2569"/>
                  </a:cubicBezTo>
                  <a:cubicBezTo>
                    <a:pt x="4137" y="2735"/>
                    <a:pt x="4003" y="2835"/>
                    <a:pt x="3836" y="2869"/>
                  </a:cubicBezTo>
                  <a:cubicBezTo>
                    <a:pt x="3795" y="2875"/>
                    <a:pt x="3755" y="2877"/>
                    <a:pt x="3715" y="2877"/>
                  </a:cubicBezTo>
                  <a:cubicBezTo>
                    <a:pt x="3532" y="2877"/>
                    <a:pt x="3367" y="2818"/>
                    <a:pt x="3203" y="2735"/>
                  </a:cubicBezTo>
                  <a:lnTo>
                    <a:pt x="2169" y="2302"/>
                  </a:lnTo>
                  <a:lnTo>
                    <a:pt x="2669" y="1234"/>
                  </a:lnTo>
                  <a:close/>
                  <a:moveTo>
                    <a:pt x="1868" y="3036"/>
                  </a:moveTo>
                  <a:lnTo>
                    <a:pt x="3036" y="3569"/>
                  </a:lnTo>
                  <a:cubicBezTo>
                    <a:pt x="3603" y="3803"/>
                    <a:pt x="3770" y="4136"/>
                    <a:pt x="3603" y="4470"/>
                  </a:cubicBezTo>
                  <a:cubicBezTo>
                    <a:pt x="3570" y="4670"/>
                    <a:pt x="3403" y="4804"/>
                    <a:pt x="3236" y="4837"/>
                  </a:cubicBezTo>
                  <a:lnTo>
                    <a:pt x="3236" y="4804"/>
                  </a:lnTo>
                  <a:cubicBezTo>
                    <a:pt x="3002" y="4804"/>
                    <a:pt x="2769" y="4770"/>
                    <a:pt x="2569" y="4670"/>
                  </a:cubicBezTo>
                  <a:lnTo>
                    <a:pt x="1368" y="4103"/>
                  </a:lnTo>
                  <a:lnTo>
                    <a:pt x="1868" y="3036"/>
                  </a:lnTo>
                  <a:close/>
                  <a:moveTo>
                    <a:pt x="2002" y="0"/>
                  </a:moveTo>
                  <a:lnTo>
                    <a:pt x="0" y="4437"/>
                  </a:lnTo>
                  <a:lnTo>
                    <a:pt x="1068" y="4904"/>
                  </a:lnTo>
                  <a:lnTo>
                    <a:pt x="901" y="5237"/>
                  </a:lnTo>
                  <a:lnTo>
                    <a:pt x="1401" y="5437"/>
                  </a:lnTo>
                  <a:lnTo>
                    <a:pt x="1535" y="5137"/>
                  </a:lnTo>
                  <a:lnTo>
                    <a:pt x="2035" y="5371"/>
                  </a:lnTo>
                  <a:lnTo>
                    <a:pt x="1902" y="5671"/>
                  </a:lnTo>
                  <a:lnTo>
                    <a:pt x="2402" y="5904"/>
                  </a:lnTo>
                  <a:lnTo>
                    <a:pt x="2535" y="5571"/>
                  </a:lnTo>
                  <a:cubicBezTo>
                    <a:pt x="2808" y="5694"/>
                    <a:pt x="3116" y="5763"/>
                    <a:pt x="3421" y="5763"/>
                  </a:cubicBezTo>
                  <a:cubicBezTo>
                    <a:pt x="3527" y="5763"/>
                    <a:pt x="3633" y="5755"/>
                    <a:pt x="3736" y="5738"/>
                  </a:cubicBezTo>
                  <a:cubicBezTo>
                    <a:pt x="4103" y="5671"/>
                    <a:pt x="4403" y="5404"/>
                    <a:pt x="4570" y="5070"/>
                  </a:cubicBezTo>
                  <a:cubicBezTo>
                    <a:pt x="4704" y="4837"/>
                    <a:pt x="4737" y="4537"/>
                    <a:pt x="4704" y="4270"/>
                  </a:cubicBezTo>
                  <a:cubicBezTo>
                    <a:pt x="4637" y="4003"/>
                    <a:pt x="4470" y="3769"/>
                    <a:pt x="4270" y="3603"/>
                  </a:cubicBezTo>
                  <a:cubicBezTo>
                    <a:pt x="4504" y="3603"/>
                    <a:pt x="4704" y="3536"/>
                    <a:pt x="4870" y="3403"/>
                  </a:cubicBezTo>
                  <a:cubicBezTo>
                    <a:pt x="5071" y="3269"/>
                    <a:pt x="5204" y="3102"/>
                    <a:pt x="5304" y="2902"/>
                  </a:cubicBezTo>
                  <a:cubicBezTo>
                    <a:pt x="5471" y="2569"/>
                    <a:pt x="5438" y="2168"/>
                    <a:pt x="5237" y="1868"/>
                  </a:cubicBezTo>
                  <a:cubicBezTo>
                    <a:pt x="5071" y="1601"/>
                    <a:pt x="4837" y="1368"/>
                    <a:pt x="4537" y="1201"/>
                  </a:cubicBezTo>
                  <a:lnTo>
                    <a:pt x="4670" y="867"/>
                  </a:lnTo>
                  <a:lnTo>
                    <a:pt x="4170" y="667"/>
                  </a:lnTo>
                  <a:lnTo>
                    <a:pt x="4037" y="967"/>
                  </a:lnTo>
                  <a:lnTo>
                    <a:pt x="3570" y="734"/>
                  </a:lnTo>
                  <a:lnTo>
                    <a:pt x="3703" y="434"/>
                  </a:lnTo>
                  <a:lnTo>
                    <a:pt x="3203" y="200"/>
                  </a:lnTo>
                  <a:lnTo>
                    <a:pt x="3069" y="500"/>
                  </a:lnTo>
                  <a:lnTo>
                    <a:pt x="20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8"/>
            <p:cNvSpPr/>
            <p:nvPr/>
          </p:nvSpPr>
          <p:spPr>
            <a:xfrm flipH="1">
              <a:off x="5296527" y="4379467"/>
              <a:ext cx="212109" cy="73439"/>
            </a:xfrm>
            <a:custGeom>
              <a:avLst/>
              <a:gdLst/>
              <a:ahLst/>
              <a:cxnLst/>
              <a:rect l="l" t="t" r="r" b="b"/>
              <a:pathLst>
                <a:path w="7674" h="2657" extrusionOk="0">
                  <a:moveTo>
                    <a:pt x="1360" y="0"/>
                  </a:moveTo>
                  <a:cubicBezTo>
                    <a:pt x="643" y="0"/>
                    <a:pt x="168" y="134"/>
                    <a:pt x="101" y="401"/>
                  </a:cubicBezTo>
                  <a:cubicBezTo>
                    <a:pt x="1" y="901"/>
                    <a:pt x="1535" y="1735"/>
                    <a:pt x="3604" y="2269"/>
                  </a:cubicBezTo>
                  <a:cubicBezTo>
                    <a:pt x="4605" y="2531"/>
                    <a:pt x="5541" y="2657"/>
                    <a:pt x="6250" y="2657"/>
                  </a:cubicBezTo>
                  <a:cubicBezTo>
                    <a:pt x="6982" y="2657"/>
                    <a:pt x="7472" y="2523"/>
                    <a:pt x="7540" y="2269"/>
                  </a:cubicBezTo>
                  <a:cubicBezTo>
                    <a:pt x="7673" y="1768"/>
                    <a:pt x="6139" y="901"/>
                    <a:pt x="4071" y="401"/>
                  </a:cubicBezTo>
                  <a:cubicBezTo>
                    <a:pt x="3036" y="134"/>
                    <a:pt x="2077" y="0"/>
                    <a:pt x="1360"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8"/>
            <p:cNvSpPr/>
            <p:nvPr/>
          </p:nvSpPr>
          <p:spPr>
            <a:xfrm flipH="1">
              <a:off x="5293763" y="4364707"/>
              <a:ext cx="211170" cy="77475"/>
            </a:xfrm>
            <a:custGeom>
              <a:avLst/>
              <a:gdLst/>
              <a:ahLst/>
              <a:cxnLst/>
              <a:rect l="l" t="t" r="r" b="b"/>
              <a:pathLst>
                <a:path w="7640" h="2803" extrusionOk="0">
                  <a:moveTo>
                    <a:pt x="234" y="1"/>
                  </a:moveTo>
                  <a:lnTo>
                    <a:pt x="0" y="935"/>
                  </a:lnTo>
                  <a:lnTo>
                    <a:pt x="7406" y="2803"/>
                  </a:lnTo>
                  <a:lnTo>
                    <a:pt x="7639" y="1869"/>
                  </a:lnTo>
                  <a:lnTo>
                    <a:pt x="234"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8"/>
            <p:cNvSpPr/>
            <p:nvPr/>
          </p:nvSpPr>
          <p:spPr>
            <a:xfrm flipH="1">
              <a:off x="5290087" y="4353651"/>
              <a:ext cx="212082" cy="73771"/>
            </a:xfrm>
            <a:custGeom>
              <a:avLst/>
              <a:gdLst/>
              <a:ahLst/>
              <a:cxnLst/>
              <a:rect l="l" t="t" r="r" b="b"/>
              <a:pathLst>
                <a:path w="7673" h="2669" extrusionOk="0">
                  <a:moveTo>
                    <a:pt x="1389" y="0"/>
                  </a:moveTo>
                  <a:cubicBezTo>
                    <a:pt x="676" y="0"/>
                    <a:pt x="201" y="134"/>
                    <a:pt x="134" y="401"/>
                  </a:cubicBezTo>
                  <a:cubicBezTo>
                    <a:pt x="0" y="934"/>
                    <a:pt x="1535" y="1735"/>
                    <a:pt x="3603" y="2269"/>
                  </a:cubicBezTo>
                  <a:cubicBezTo>
                    <a:pt x="4620" y="2536"/>
                    <a:pt x="5571" y="2669"/>
                    <a:pt x="6284" y="2669"/>
                  </a:cubicBezTo>
                  <a:cubicBezTo>
                    <a:pt x="6997" y="2669"/>
                    <a:pt x="7472" y="2536"/>
                    <a:pt x="7539" y="2269"/>
                  </a:cubicBezTo>
                  <a:cubicBezTo>
                    <a:pt x="7673" y="1735"/>
                    <a:pt x="6138" y="934"/>
                    <a:pt x="4070" y="401"/>
                  </a:cubicBezTo>
                  <a:cubicBezTo>
                    <a:pt x="3053" y="134"/>
                    <a:pt x="2102" y="0"/>
                    <a:pt x="138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8"/>
            <p:cNvSpPr/>
            <p:nvPr/>
          </p:nvSpPr>
          <p:spPr>
            <a:xfrm flipH="1">
              <a:off x="5290087" y="4353651"/>
              <a:ext cx="212082" cy="73771"/>
            </a:xfrm>
            <a:custGeom>
              <a:avLst/>
              <a:gdLst/>
              <a:ahLst/>
              <a:cxnLst/>
              <a:rect l="l" t="t" r="r" b="b"/>
              <a:pathLst>
                <a:path w="7673" h="2669" extrusionOk="0">
                  <a:moveTo>
                    <a:pt x="1389" y="0"/>
                  </a:moveTo>
                  <a:cubicBezTo>
                    <a:pt x="676" y="0"/>
                    <a:pt x="201" y="134"/>
                    <a:pt x="134" y="401"/>
                  </a:cubicBezTo>
                  <a:cubicBezTo>
                    <a:pt x="0" y="934"/>
                    <a:pt x="1535" y="1735"/>
                    <a:pt x="3603" y="2269"/>
                  </a:cubicBezTo>
                  <a:cubicBezTo>
                    <a:pt x="4620" y="2536"/>
                    <a:pt x="5571" y="2669"/>
                    <a:pt x="6284" y="2669"/>
                  </a:cubicBezTo>
                  <a:cubicBezTo>
                    <a:pt x="6997" y="2669"/>
                    <a:pt x="7472" y="2536"/>
                    <a:pt x="7539" y="2269"/>
                  </a:cubicBezTo>
                  <a:cubicBezTo>
                    <a:pt x="7673" y="1735"/>
                    <a:pt x="6138" y="934"/>
                    <a:pt x="4070" y="401"/>
                  </a:cubicBezTo>
                  <a:cubicBezTo>
                    <a:pt x="3053" y="134"/>
                    <a:pt x="2102" y="0"/>
                    <a:pt x="13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8"/>
            <p:cNvSpPr/>
            <p:nvPr/>
          </p:nvSpPr>
          <p:spPr>
            <a:xfrm flipH="1">
              <a:off x="5303907" y="4360727"/>
              <a:ext cx="180738" cy="52875"/>
            </a:xfrm>
            <a:custGeom>
              <a:avLst/>
              <a:gdLst/>
              <a:ahLst/>
              <a:cxnLst/>
              <a:rect l="l" t="t" r="r" b="b"/>
              <a:pathLst>
                <a:path w="6539" h="1913" extrusionOk="0">
                  <a:moveTo>
                    <a:pt x="800" y="0"/>
                  </a:moveTo>
                  <a:cubicBezTo>
                    <a:pt x="337" y="0"/>
                    <a:pt x="43" y="70"/>
                    <a:pt x="0" y="211"/>
                  </a:cubicBezTo>
                  <a:cubicBezTo>
                    <a:pt x="0" y="245"/>
                    <a:pt x="0" y="278"/>
                    <a:pt x="0" y="311"/>
                  </a:cubicBezTo>
                  <a:cubicBezTo>
                    <a:pt x="107" y="217"/>
                    <a:pt x="351" y="173"/>
                    <a:pt x="695" y="173"/>
                  </a:cubicBezTo>
                  <a:cubicBezTo>
                    <a:pt x="1322" y="173"/>
                    <a:pt x="2281" y="320"/>
                    <a:pt x="3336" y="578"/>
                  </a:cubicBezTo>
                  <a:cubicBezTo>
                    <a:pt x="4937" y="979"/>
                    <a:pt x="6238" y="1546"/>
                    <a:pt x="6405" y="1913"/>
                  </a:cubicBezTo>
                  <a:cubicBezTo>
                    <a:pt x="6438" y="1913"/>
                    <a:pt x="6438" y="1879"/>
                    <a:pt x="6438" y="1846"/>
                  </a:cubicBezTo>
                  <a:cubicBezTo>
                    <a:pt x="6538" y="1479"/>
                    <a:pt x="5204" y="845"/>
                    <a:pt x="3403" y="378"/>
                  </a:cubicBezTo>
                  <a:cubicBezTo>
                    <a:pt x="2365" y="129"/>
                    <a:pt x="1428" y="0"/>
                    <a:pt x="800"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8"/>
            <p:cNvSpPr/>
            <p:nvPr/>
          </p:nvSpPr>
          <p:spPr>
            <a:xfrm flipH="1">
              <a:off x="5303907" y="4360727"/>
              <a:ext cx="180738" cy="52875"/>
            </a:xfrm>
            <a:custGeom>
              <a:avLst/>
              <a:gdLst/>
              <a:ahLst/>
              <a:cxnLst/>
              <a:rect l="l" t="t" r="r" b="b"/>
              <a:pathLst>
                <a:path w="6539" h="1913" extrusionOk="0">
                  <a:moveTo>
                    <a:pt x="800" y="0"/>
                  </a:moveTo>
                  <a:cubicBezTo>
                    <a:pt x="337" y="0"/>
                    <a:pt x="43" y="70"/>
                    <a:pt x="0" y="211"/>
                  </a:cubicBezTo>
                  <a:cubicBezTo>
                    <a:pt x="0" y="245"/>
                    <a:pt x="0" y="278"/>
                    <a:pt x="0" y="311"/>
                  </a:cubicBezTo>
                  <a:cubicBezTo>
                    <a:pt x="107" y="217"/>
                    <a:pt x="351" y="173"/>
                    <a:pt x="695" y="173"/>
                  </a:cubicBezTo>
                  <a:cubicBezTo>
                    <a:pt x="1322" y="173"/>
                    <a:pt x="2281" y="320"/>
                    <a:pt x="3336" y="578"/>
                  </a:cubicBezTo>
                  <a:cubicBezTo>
                    <a:pt x="4937" y="979"/>
                    <a:pt x="6238" y="1546"/>
                    <a:pt x="6405" y="1913"/>
                  </a:cubicBezTo>
                  <a:cubicBezTo>
                    <a:pt x="6438" y="1913"/>
                    <a:pt x="6438" y="1879"/>
                    <a:pt x="6438" y="1846"/>
                  </a:cubicBezTo>
                  <a:cubicBezTo>
                    <a:pt x="6538" y="1479"/>
                    <a:pt x="5204" y="845"/>
                    <a:pt x="3403" y="378"/>
                  </a:cubicBezTo>
                  <a:cubicBezTo>
                    <a:pt x="2365" y="129"/>
                    <a:pt x="1428" y="0"/>
                    <a:pt x="800"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8"/>
            <p:cNvSpPr/>
            <p:nvPr/>
          </p:nvSpPr>
          <p:spPr>
            <a:xfrm flipH="1">
              <a:off x="5307610" y="4365895"/>
              <a:ext cx="177034" cy="51825"/>
            </a:xfrm>
            <a:custGeom>
              <a:avLst/>
              <a:gdLst/>
              <a:ahLst/>
              <a:cxnLst/>
              <a:rect l="l" t="t" r="r" b="b"/>
              <a:pathLst>
                <a:path w="6405" h="1875" extrusionOk="0">
                  <a:moveTo>
                    <a:pt x="701" y="0"/>
                  </a:moveTo>
                  <a:cubicBezTo>
                    <a:pt x="354" y="0"/>
                    <a:pt x="107" y="41"/>
                    <a:pt x="0" y="124"/>
                  </a:cubicBezTo>
                  <a:cubicBezTo>
                    <a:pt x="134" y="491"/>
                    <a:pt x="1435" y="1092"/>
                    <a:pt x="3069" y="1492"/>
                  </a:cubicBezTo>
                  <a:cubicBezTo>
                    <a:pt x="4067" y="1742"/>
                    <a:pt x="4988" y="1875"/>
                    <a:pt x="5620" y="1875"/>
                  </a:cubicBezTo>
                  <a:cubicBezTo>
                    <a:pt x="6002" y="1875"/>
                    <a:pt x="6279" y="1826"/>
                    <a:pt x="6405" y="1726"/>
                  </a:cubicBezTo>
                  <a:cubicBezTo>
                    <a:pt x="6238" y="1359"/>
                    <a:pt x="4937" y="792"/>
                    <a:pt x="3336" y="391"/>
                  </a:cubicBezTo>
                  <a:cubicBezTo>
                    <a:pt x="2284" y="134"/>
                    <a:pt x="1329" y="0"/>
                    <a:pt x="701"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8"/>
            <p:cNvSpPr/>
            <p:nvPr/>
          </p:nvSpPr>
          <p:spPr>
            <a:xfrm flipH="1">
              <a:off x="5200643" y="4466590"/>
              <a:ext cx="213021" cy="54202"/>
            </a:xfrm>
            <a:custGeom>
              <a:avLst/>
              <a:gdLst/>
              <a:ahLst/>
              <a:cxnLst/>
              <a:rect l="l" t="t" r="r" b="b"/>
              <a:pathLst>
                <a:path w="7707" h="1961" extrusionOk="0">
                  <a:moveTo>
                    <a:pt x="4498" y="1"/>
                  </a:moveTo>
                  <a:cubicBezTo>
                    <a:pt x="4273" y="1"/>
                    <a:pt x="4041" y="6"/>
                    <a:pt x="3803" y="17"/>
                  </a:cubicBezTo>
                  <a:cubicBezTo>
                    <a:pt x="1702" y="117"/>
                    <a:pt x="1" y="618"/>
                    <a:pt x="34" y="1152"/>
                  </a:cubicBezTo>
                  <a:cubicBezTo>
                    <a:pt x="65" y="1640"/>
                    <a:pt x="1491" y="1961"/>
                    <a:pt x="3368" y="1961"/>
                  </a:cubicBezTo>
                  <a:cubicBezTo>
                    <a:pt x="3543" y="1961"/>
                    <a:pt x="3722" y="1958"/>
                    <a:pt x="3904" y="1952"/>
                  </a:cubicBezTo>
                  <a:cubicBezTo>
                    <a:pt x="6005" y="1852"/>
                    <a:pt x="7706" y="1352"/>
                    <a:pt x="7673" y="818"/>
                  </a:cubicBezTo>
                  <a:cubicBezTo>
                    <a:pt x="7673" y="344"/>
                    <a:pt x="6302" y="1"/>
                    <a:pt x="44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8"/>
            <p:cNvSpPr/>
            <p:nvPr/>
          </p:nvSpPr>
          <p:spPr>
            <a:xfrm flipH="1">
              <a:off x="5201582" y="4462443"/>
              <a:ext cx="212994" cy="35987"/>
            </a:xfrm>
            <a:custGeom>
              <a:avLst/>
              <a:gdLst/>
              <a:ahLst/>
              <a:cxnLst/>
              <a:rect l="l" t="t" r="r" b="b"/>
              <a:pathLst>
                <a:path w="7706" h="1302" extrusionOk="0">
                  <a:moveTo>
                    <a:pt x="7673" y="1"/>
                  </a:moveTo>
                  <a:lnTo>
                    <a:pt x="0" y="334"/>
                  </a:lnTo>
                  <a:lnTo>
                    <a:pt x="67" y="1302"/>
                  </a:lnTo>
                  <a:lnTo>
                    <a:pt x="7706" y="968"/>
                  </a:lnTo>
                  <a:lnTo>
                    <a:pt x="76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8"/>
            <p:cNvSpPr/>
            <p:nvPr/>
          </p:nvSpPr>
          <p:spPr>
            <a:xfrm flipH="1">
              <a:off x="5201582" y="4439861"/>
              <a:ext cx="212994" cy="54423"/>
            </a:xfrm>
            <a:custGeom>
              <a:avLst/>
              <a:gdLst/>
              <a:ahLst/>
              <a:cxnLst/>
              <a:rect l="l" t="t" r="r" b="b"/>
              <a:pathLst>
                <a:path w="7706" h="1969" extrusionOk="0">
                  <a:moveTo>
                    <a:pt x="4497" y="1"/>
                  </a:moveTo>
                  <a:cubicBezTo>
                    <a:pt x="4272" y="1"/>
                    <a:pt x="4040" y="6"/>
                    <a:pt x="3803" y="17"/>
                  </a:cubicBezTo>
                  <a:cubicBezTo>
                    <a:pt x="1702" y="117"/>
                    <a:pt x="0" y="617"/>
                    <a:pt x="34" y="1151"/>
                  </a:cubicBezTo>
                  <a:cubicBezTo>
                    <a:pt x="34" y="1626"/>
                    <a:pt x="1404" y="1968"/>
                    <a:pt x="3208" y="1968"/>
                  </a:cubicBezTo>
                  <a:cubicBezTo>
                    <a:pt x="3434" y="1968"/>
                    <a:pt x="3666" y="1963"/>
                    <a:pt x="3903" y="1952"/>
                  </a:cubicBezTo>
                  <a:cubicBezTo>
                    <a:pt x="6005" y="1852"/>
                    <a:pt x="7706" y="1351"/>
                    <a:pt x="7673" y="818"/>
                  </a:cubicBezTo>
                  <a:cubicBezTo>
                    <a:pt x="7643" y="343"/>
                    <a:pt x="6295" y="1"/>
                    <a:pt x="44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8"/>
            <p:cNvSpPr/>
            <p:nvPr/>
          </p:nvSpPr>
          <p:spPr>
            <a:xfrm flipH="1">
              <a:off x="5215402" y="4447960"/>
              <a:ext cx="185354" cy="25567"/>
            </a:xfrm>
            <a:custGeom>
              <a:avLst/>
              <a:gdLst/>
              <a:ahLst/>
              <a:cxnLst/>
              <a:rect l="l" t="t" r="r" b="b"/>
              <a:pathLst>
                <a:path w="6706" h="925" extrusionOk="0">
                  <a:moveTo>
                    <a:pt x="4156" y="1"/>
                  </a:moveTo>
                  <a:cubicBezTo>
                    <a:pt x="3883" y="1"/>
                    <a:pt x="3597" y="8"/>
                    <a:pt x="3303" y="24"/>
                  </a:cubicBezTo>
                  <a:cubicBezTo>
                    <a:pt x="1468" y="91"/>
                    <a:pt x="1" y="458"/>
                    <a:pt x="1" y="825"/>
                  </a:cubicBezTo>
                  <a:cubicBezTo>
                    <a:pt x="1" y="858"/>
                    <a:pt x="1" y="892"/>
                    <a:pt x="34" y="925"/>
                  </a:cubicBezTo>
                  <a:cubicBezTo>
                    <a:pt x="268" y="591"/>
                    <a:pt x="1669" y="291"/>
                    <a:pt x="3336" y="191"/>
                  </a:cubicBezTo>
                  <a:cubicBezTo>
                    <a:pt x="3554" y="182"/>
                    <a:pt x="3767" y="178"/>
                    <a:pt x="3973" y="178"/>
                  </a:cubicBezTo>
                  <a:cubicBezTo>
                    <a:pt x="5350" y="178"/>
                    <a:pt x="6440" y="364"/>
                    <a:pt x="6672" y="625"/>
                  </a:cubicBezTo>
                  <a:cubicBezTo>
                    <a:pt x="6672" y="591"/>
                    <a:pt x="6706" y="558"/>
                    <a:pt x="6706" y="525"/>
                  </a:cubicBezTo>
                  <a:cubicBezTo>
                    <a:pt x="6706" y="215"/>
                    <a:pt x="5616" y="1"/>
                    <a:pt x="41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8"/>
            <p:cNvSpPr/>
            <p:nvPr/>
          </p:nvSpPr>
          <p:spPr>
            <a:xfrm flipH="1">
              <a:off x="5265185" y="4192120"/>
              <a:ext cx="359624" cy="315704"/>
            </a:xfrm>
            <a:custGeom>
              <a:avLst/>
              <a:gdLst/>
              <a:ahLst/>
              <a:cxnLst/>
              <a:rect l="l" t="t" r="r" b="b"/>
              <a:pathLst>
                <a:path w="13011" h="11422" extrusionOk="0">
                  <a:moveTo>
                    <a:pt x="6511" y="1"/>
                  </a:moveTo>
                  <a:cubicBezTo>
                    <a:pt x="4654" y="1"/>
                    <a:pt x="2834" y="907"/>
                    <a:pt x="1736" y="2575"/>
                  </a:cubicBezTo>
                  <a:cubicBezTo>
                    <a:pt x="1" y="5211"/>
                    <a:pt x="735" y="8747"/>
                    <a:pt x="3370" y="10481"/>
                  </a:cubicBezTo>
                  <a:cubicBezTo>
                    <a:pt x="4337" y="11117"/>
                    <a:pt x="5429" y="11421"/>
                    <a:pt x="6510" y="11421"/>
                  </a:cubicBezTo>
                  <a:cubicBezTo>
                    <a:pt x="8377" y="11421"/>
                    <a:pt x="10211" y="10515"/>
                    <a:pt x="11309" y="8847"/>
                  </a:cubicBezTo>
                  <a:cubicBezTo>
                    <a:pt x="13010" y="6211"/>
                    <a:pt x="12276" y="2642"/>
                    <a:pt x="9641" y="941"/>
                  </a:cubicBezTo>
                  <a:cubicBezTo>
                    <a:pt x="8675" y="305"/>
                    <a:pt x="7587" y="1"/>
                    <a:pt x="65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8"/>
            <p:cNvSpPr/>
            <p:nvPr/>
          </p:nvSpPr>
          <p:spPr>
            <a:xfrm flipH="1">
              <a:off x="5254128" y="4204779"/>
              <a:ext cx="339613" cy="316312"/>
            </a:xfrm>
            <a:custGeom>
              <a:avLst/>
              <a:gdLst/>
              <a:ahLst/>
              <a:cxnLst/>
              <a:rect l="l" t="t" r="r" b="b"/>
              <a:pathLst>
                <a:path w="12287" h="11444" extrusionOk="0">
                  <a:moveTo>
                    <a:pt x="5962" y="0"/>
                  </a:moveTo>
                  <a:cubicBezTo>
                    <a:pt x="2900" y="0"/>
                    <a:pt x="0" y="2492"/>
                    <a:pt x="211" y="6054"/>
                  </a:cubicBezTo>
                  <a:cubicBezTo>
                    <a:pt x="407" y="9358"/>
                    <a:pt x="3138" y="11443"/>
                    <a:pt x="5959" y="11443"/>
                  </a:cubicBezTo>
                  <a:cubicBezTo>
                    <a:pt x="7466" y="11443"/>
                    <a:pt x="9000" y="10847"/>
                    <a:pt x="10185" y="9523"/>
                  </a:cubicBezTo>
                  <a:cubicBezTo>
                    <a:pt x="12287" y="7154"/>
                    <a:pt x="12053" y="3552"/>
                    <a:pt x="9718" y="1450"/>
                  </a:cubicBezTo>
                  <a:cubicBezTo>
                    <a:pt x="8586" y="448"/>
                    <a:pt x="7260" y="0"/>
                    <a:pt x="59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8"/>
            <p:cNvSpPr/>
            <p:nvPr/>
          </p:nvSpPr>
          <p:spPr>
            <a:xfrm flipH="1">
              <a:off x="5355538" y="4288198"/>
              <a:ext cx="157686" cy="148454"/>
            </a:xfrm>
            <a:custGeom>
              <a:avLst/>
              <a:gdLst/>
              <a:ahLst/>
              <a:cxnLst/>
              <a:rect l="l" t="t" r="r" b="b"/>
              <a:pathLst>
                <a:path w="5705" h="5371" extrusionOk="0">
                  <a:moveTo>
                    <a:pt x="3341" y="1136"/>
                  </a:moveTo>
                  <a:cubicBezTo>
                    <a:pt x="3464" y="1136"/>
                    <a:pt x="3607" y="1179"/>
                    <a:pt x="3770" y="1268"/>
                  </a:cubicBezTo>
                  <a:lnTo>
                    <a:pt x="3069" y="2035"/>
                  </a:lnTo>
                  <a:cubicBezTo>
                    <a:pt x="2902" y="1835"/>
                    <a:pt x="2869" y="1568"/>
                    <a:pt x="2969" y="1334"/>
                  </a:cubicBezTo>
                  <a:cubicBezTo>
                    <a:pt x="3062" y="1204"/>
                    <a:pt x="3186" y="1136"/>
                    <a:pt x="3341" y="1136"/>
                  </a:cubicBezTo>
                  <a:close/>
                  <a:moveTo>
                    <a:pt x="2769" y="3402"/>
                  </a:moveTo>
                  <a:cubicBezTo>
                    <a:pt x="2902" y="3569"/>
                    <a:pt x="2936" y="3836"/>
                    <a:pt x="2836" y="4036"/>
                  </a:cubicBezTo>
                  <a:cubicBezTo>
                    <a:pt x="2763" y="4163"/>
                    <a:pt x="2652" y="4221"/>
                    <a:pt x="2512" y="4221"/>
                  </a:cubicBezTo>
                  <a:cubicBezTo>
                    <a:pt x="2393" y="4221"/>
                    <a:pt x="2254" y="4179"/>
                    <a:pt x="2102" y="4103"/>
                  </a:cubicBezTo>
                  <a:lnTo>
                    <a:pt x="2769" y="3402"/>
                  </a:lnTo>
                  <a:close/>
                  <a:moveTo>
                    <a:pt x="4970" y="0"/>
                  </a:moveTo>
                  <a:lnTo>
                    <a:pt x="4437" y="567"/>
                  </a:lnTo>
                  <a:cubicBezTo>
                    <a:pt x="3980" y="236"/>
                    <a:pt x="3538" y="69"/>
                    <a:pt x="3146" y="69"/>
                  </a:cubicBezTo>
                  <a:cubicBezTo>
                    <a:pt x="2708" y="69"/>
                    <a:pt x="2332" y="278"/>
                    <a:pt x="2068" y="701"/>
                  </a:cubicBezTo>
                  <a:cubicBezTo>
                    <a:pt x="1601" y="1434"/>
                    <a:pt x="2002" y="2168"/>
                    <a:pt x="2402" y="2769"/>
                  </a:cubicBezTo>
                  <a:lnTo>
                    <a:pt x="1568" y="3636"/>
                  </a:lnTo>
                  <a:cubicBezTo>
                    <a:pt x="1201" y="3269"/>
                    <a:pt x="968" y="2802"/>
                    <a:pt x="834" y="2302"/>
                  </a:cubicBezTo>
                  <a:lnTo>
                    <a:pt x="0" y="2769"/>
                  </a:lnTo>
                  <a:cubicBezTo>
                    <a:pt x="167" y="3336"/>
                    <a:pt x="501" y="3869"/>
                    <a:pt x="901" y="4303"/>
                  </a:cubicBezTo>
                  <a:lnTo>
                    <a:pt x="367" y="4904"/>
                  </a:lnTo>
                  <a:lnTo>
                    <a:pt x="901" y="5371"/>
                  </a:lnTo>
                  <a:lnTo>
                    <a:pt x="1435" y="4804"/>
                  </a:lnTo>
                  <a:cubicBezTo>
                    <a:pt x="1871" y="5131"/>
                    <a:pt x="2308" y="5298"/>
                    <a:pt x="2700" y="5298"/>
                  </a:cubicBezTo>
                  <a:cubicBezTo>
                    <a:pt x="3147" y="5298"/>
                    <a:pt x="3536" y="5081"/>
                    <a:pt x="3803" y="4637"/>
                  </a:cubicBezTo>
                  <a:cubicBezTo>
                    <a:pt x="4237" y="3936"/>
                    <a:pt x="3836" y="3236"/>
                    <a:pt x="3469" y="2635"/>
                  </a:cubicBezTo>
                  <a:lnTo>
                    <a:pt x="4337" y="1735"/>
                  </a:lnTo>
                  <a:cubicBezTo>
                    <a:pt x="4603" y="2001"/>
                    <a:pt x="4804" y="2368"/>
                    <a:pt x="4937" y="2735"/>
                  </a:cubicBezTo>
                  <a:lnTo>
                    <a:pt x="5704" y="2268"/>
                  </a:lnTo>
                  <a:cubicBezTo>
                    <a:pt x="5537" y="1835"/>
                    <a:pt x="5304" y="1401"/>
                    <a:pt x="4970" y="1067"/>
                  </a:cubicBezTo>
                  <a:lnTo>
                    <a:pt x="5504" y="500"/>
                  </a:lnTo>
                  <a:lnTo>
                    <a:pt x="49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8"/>
            <p:cNvSpPr/>
            <p:nvPr/>
          </p:nvSpPr>
          <p:spPr>
            <a:xfrm flipH="1">
              <a:off x="7172811" y="4481350"/>
              <a:ext cx="213021" cy="54202"/>
            </a:xfrm>
            <a:custGeom>
              <a:avLst/>
              <a:gdLst/>
              <a:ahLst/>
              <a:cxnLst/>
              <a:rect l="l" t="t" r="r" b="b"/>
              <a:pathLst>
                <a:path w="7707" h="1961" extrusionOk="0">
                  <a:moveTo>
                    <a:pt x="3210" y="1"/>
                  </a:moveTo>
                  <a:cubicBezTo>
                    <a:pt x="1411" y="1"/>
                    <a:pt x="64" y="343"/>
                    <a:pt x="34" y="818"/>
                  </a:cubicBezTo>
                  <a:cubicBezTo>
                    <a:pt x="1" y="1351"/>
                    <a:pt x="1702" y="1852"/>
                    <a:pt x="3804" y="1952"/>
                  </a:cubicBezTo>
                  <a:cubicBezTo>
                    <a:pt x="3985" y="1957"/>
                    <a:pt x="4164" y="1960"/>
                    <a:pt x="4339" y="1960"/>
                  </a:cubicBezTo>
                  <a:cubicBezTo>
                    <a:pt x="6221" y="1960"/>
                    <a:pt x="7673" y="1639"/>
                    <a:pt x="7673" y="1151"/>
                  </a:cubicBezTo>
                  <a:cubicBezTo>
                    <a:pt x="7706" y="618"/>
                    <a:pt x="6005" y="84"/>
                    <a:pt x="3904" y="17"/>
                  </a:cubicBezTo>
                  <a:cubicBezTo>
                    <a:pt x="3666" y="6"/>
                    <a:pt x="3435" y="1"/>
                    <a:pt x="32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8"/>
            <p:cNvSpPr/>
            <p:nvPr/>
          </p:nvSpPr>
          <p:spPr>
            <a:xfrm flipH="1">
              <a:off x="7172811" y="4477203"/>
              <a:ext cx="212082" cy="35987"/>
            </a:xfrm>
            <a:custGeom>
              <a:avLst/>
              <a:gdLst/>
              <a:ahLst/>
              <a:cxnLst/>
              <a:rect l="l" t="t" r="r" b="b"/>
              <a:pathLst>
                <a:path w="7673" h="1302" extrusionOk="0">
                  <a:moveTo>
                    <a:pt x="34" y="0"/>
                  </a:moveTo>
                  <a:lnTo>
                    <a:pt x="0" y="968"/>
                  </a:lnTo>
                  <a:lnTo>
                    <a:pt x="7639" y="1301"/>
                  </a:lnTo>
                  <a:lnTo>
                    <a:pt x="7672" y="334"/>
                  </a:lnTo>
                  <a:lnTo>
                    <a:pt x="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8"/>
            <p:cNvSpPr/>
            <p:nvPr/>
          </p:nvSpPr>
          <p:spPr>
            <a:xfrm flipH="1">
              <a:off x="7171899" y="4454621"/>
              <a:ext cx="212994" cy="54396"/>
            </a:xfrm>
            <a:custGeom>
              <a:avLst/>
              <a:gdLst/>
              <a:ahLst/>
              <a:cxnLst/>
              <a:rect l="l" t="t" r="r" b="b"/>
              <a:pathLst>
                <a:path w="7706" h="1968" extrusionOk="0">
                  <a:moveTo>
                    <a:pt x="3209" y="0"/>
                  </a:moveTo>
                  <a:cubicBezTo>
                    <a:pt x="1411" y="0"/>
                    <a:pt x="63" y="343"/>
                    <a:pt x="34" y="817"/>
                  </a:cubicBezTo>
                  <a:cubicBezTo>
                    <a:pt x="0" y="1351"/>
                    <a:pt x="1701" y="1851"/>
                    <a:pt x="3836" y="1951"/>
                  </a:cubicBezTo>
                  <a:cubicBezTo>
                    <a:pt x="4070" y="1963"/>
                    <a:pt x="4299" y="1968"/>
                    <a:pt x="4521" y="1968"/>
                  </a:cubicBezTo>
                  <a:cubicBezTo>
                    <a:pt x="6302" y="1968"/>
                    <a:pt x="7672" y="1625"/>
                    <a:pt x="7672" y="1151"/>
                  </a:cubicBezTo>
                  <a:cubicBezTo>
                    <a:pt x="7706" y="584"/>
                    <a:pt x="6004" y="83"/>
                    <a:pt x="3903" y="17"/>
                  </a:cubicBezTo>
                  <a:cubicBezTo>
                    <a:pt x="3666" y="6"/>
                    <a:pt x="3434" y="0"/>
                    <a:pt x="3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8"/>
            <p:cNvSpPr/>
            <p:nvPr/>
          </p:nvSpPr>
          <p:spPr>
            <a:xfrm flipH="1">
              <a:off x="7185719" y="4462084"/>
              <a:ext cx="184442" cy="25291"/>
            </a:xfrm>
            <a:custGeom>
              <a:avLst/>
              <a:gdLst/>
              <a:ahLst/>
              <a:cxnLst/>
              <a:rect l="l" t="t" r="r" b="b"/>
              <a:pathLst>
                <a:path w="6673" h="915" extrusionOk="0">
                  <a:moveTo>
                    <a:pt x="2682" y="1"/>
                  </a:moveTo>
                  <a:cubicBezTo>
                    <a:pt x="1167" y="1"/>
                    <a:pt x="1" y="194"/>
                    <a:pt x="1" y="514"/>
                  </a:cubicBezTo>
                  <a:cubicBezTo>
                    <a:pt x="1" y="547"/>
                    <a:pt x="1" y="581"/>
                    <a:pt x="34" y="614"/>
                  </a:cubicBezTo>
                  <a:cubicBezTo>
                    <a:pt x="226" y="367"/>
                    <a:pt x="1232" y="188"/>
                    <a:pt x="2511" y="188"/>
                  </a:cubicBezTo>
                  <a:cubicBezTo>
                    <a:pt x="2786" y="188"/>
                    <a:pt x="3075" y="196"/>
                    <a:pt x="3370" y="214"/>
                  </a:cubicBezTo>
                  <a:cubicBezTo>
                    <a:pt x="5038" y="280"/>
                    <a:pt x="6405" y="581"/>
                    <a:pt x="6639" y="914"/>
                  </a:cubicBezTo>
                  <a:cubicBezTo>
                    <a:pt x="6672" y="881"/>
                    <a:pt x="6672" y="848"/>
                    <a:pt x="6672" y="814"/>
                  </a:cubicBezTo>
                  <a:cubicBezTo>
                    <a:pt x="6672" y="447"/>
                    <a:pt x="5205" y="80"/>
                    <a:pt x="3370" y="14"/>
                  </a:cubicBezTo>
                  <a:cubicBezTo>
                    <a:pt x="3135" y="5"/>
                    <a:pt x="2905" y="1"/>
                    <a:pt x="26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8"/>
            <p:cNvSpPr/>
            <p:nvPr/>
          </p:nvSpPr>
          <p:spPr>
            <a:xfrm flipH="1">
              <a:off x="7194951" y="4440773"/>
              <a:ext cx="212082" cy="54202"/>
            </a:xfrm>
            <a:custGeom>
              <a:avLst/>
              <a:gdLst/>
              <a:ahLst/>
              <a:cxnLst/>
              <a:rect l="l" t="t" r="r" b="b"/>
              <a:pathLst>
                <a:path w="7673" h="1961" extrusionOk="0">
                  <a:moveTo>
                    <a:pt x="3175" y="1"/>
                  </a:moveTo>
                  <a:cubicBezTo>
                    <a:pt x="1371" y="1"/>
                    <a:pt x="1" y="344"/>
                    <a:pt x="1" y="818"/>
                  </a:cubicBezTo>
                  <a:cubicBezTo>
                    <a:pt x="1" y="1352"/>
                    <a:pt x="1668" y="1852"/>
                    <a:pt x="3770" y="1952"/>
                  </a:cubicBezTo>
                  <a:cubicBezTo>
                    <a:pt x="3952" y="1958"/>
                    <a:pt x="4130" y="1961"/>
                    <a:pt x="4305" y="1961"/>
                  </a:cubicBezTo>
                  <a:cubicBezTo>
                    <a:pt x="6182" y="1961"/>
                    <a:pt x="7609" y="1640"/>
                    <a:pt x="7639" y="1152"/>
                  </a:cubicBezTo>
                  <a:cubicBezTo>
                    <a:pt x="7673" y="618"/>
                    <a:pt x="5972" y="84"/>
                    <a:pt x="3870" y="17"/>
                  </a:cubicBezTo>
                  <a:cubicBezTo>
                    <a:pt x="3633" y="6"/>
                    <a:pt x="3401" y="1"/>
                    <a:pt x="31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8"/>
            <p:cNvSpPr/>
            <p:nvPr/>
          </p:nvSpPr>
          <p:spPr>
            <a:xfrm flipH="1">
              <a:off x="7194951" y="4435715"/>
              <a:ext cx="212994" cy="35987"/>
            </a:xfrm>
            <a:custGeom>
              <a:avLst/>
              <a:gdLst/>
              <a:ahLst/>
              <a:cxnLst/>
              <a:rect l="l" t="t" r="r" b="b"/>
              <a:pathLst>
                <a:path w="7706" h="1302" extrusionOk="0">
                  <a:moveTo>
                    <a:pt x="67" y="0"/>
                  </a:moveTo>
                  <a:lnTo>
                    <a:pt x="0" y="1001"/>
                  </a:lnTo>
                  <a:lnTo>
                    <a:pt x="7672" y="1301"/>
                  </a:lnTo>
                  <a:lnTo>
                    <a:pt x="7706" y="334"/>
                  </a:lnTo>
                  <a:lnTo>
                    <a:pt x="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8"/>
            <p:cNvSpPr/>
            <p:nvPr/>
          </p:nvSpPr>
          <p:spPr>
            <a:xfrm flipH="1">
              <a:off x="7193099" y="4414045"/>
              <a:ext cx="212082" cy="54423"/>
            </a:xfrm>
            <a:custGeom>
              <a:avLst/>
              <a:gdLst/>
              <a:ahLst/>
              <a:cxnLst/>
              <a:rect l="l" t="t" r="r" b="b"/>
              <a:pathLst>
                <a:path w="7673" h="1969" extrusionOk="0">
                  <a:moveTo>
                    <a:pt x="3175" y="1"/>
                  </a:moveTo>
                  <a:cubicBezTo>
                    <a:pt x="1371" y="1"/>
                    <a:pt x="0" y="343"/>
                    <a:pt x="0" y="818"/>
                  </a:cubicBezTo>
                  <a:cubicBezTo>
                    <a:pt x="0" y="1351"/>
                    <a:pt x="1668" y="1852"/>
                    <a:pt x="3770" y="1952"/>
                  </a:cubicBezTo>
                  <a:cubicBezTo>
                    <a:pt x="4007" y="1963"/>
                    <a:pt x="4239" y="1968"/>
                    <a:pt x="4464" y="1968"/>
                  </a:cubicBezTo>
                  <a:cubicBezTo>
                    <a:pt x="6262" y="1968"/>
                    <a:pt x="7609" y="1626"/>
                    <a:pt x="7639" y="1151"/>
                  </a:cubicBezTo>
                  <a:cubicBezTo>
                    <a:pt x="7672" y="584"/>
                    <a:pt x="5971" y="84"/>
                    <a:pt x="3870" y="17"/>
                  </a:cubicBezTo>
                  <a:cubicBezTo>
                    <a:pt x="3633" y="6"/>
                    <a:pt x="3400" y="1"/>
                    <a:pt x="3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8"/>
            <p:cNvSpPr/>
            <p:nvPr/>
          </p:nvSpPr>
          <p:spPr>
            <a:xfrm flipH="1">
              <a:off x="7207859" y="4421536"/>
              <a:ext cx="184414" cy="25263"/>
            </a:xfrm>
            <a:custGeom>
              <a:avLst/>
              <a:gdLst/>
              <a:ahLst/>
              <a:cxnLst/>
              <a:rect l="l" t="t" r="r" b="b"/>
              <a:pathLst>
                <a:path w="6672" h="914" extrusionOk="0">
                  <a:moveTo>
                    <a:pt x="2682" y="0"/>
                  </a:moveTo>
                  <a:cubicBezTo>
                    <a:pt x="1167" y="0"/>
                    <a:pt x="0" y="193"/>
                    <a:pt x="0" y="513"/>
                  </a:cubicBezTo>
                  <a:cubicBezTo>
                    <a:pt x="0" y="547"/>
                    <a:pt x="0" y="580"/>
                    <a:pt x="34" y="613"/>
                  </a:cubicBezTo>
                  <a:cubicBezTo>
                    <a:pt x="226" y="366"/>
                    <a:pt x="1231" y="187"/>
                    <a:pt x="2510" y="187"/>
                  </a:cubicBezTo>
                  <a:cubicBezTo>
                    <a:pt x="2786" y="187"/>
                    <a:pt x="3074" y="195"/>
                    <a:pt x="3369" y="213"/>
                  </a:cubicBezTo>
                  <a:cubicBezTo>
                    <a:pt x="5037" y="280"/>
                    <a:pt x="6405" y="580"/>
                    <a:pt x="6638" y="914"/>
                  </a:cubicBezTo>
                  <a:cubicBezTo>
                    <a:pt x="6638" y="880"/>
                    <a:pt x="6672" y="847"/>
                    <a:pt x="6672" y="813"/>
                  </a:cubicBezTo>
                  <a:cubicBezTo>
                    <a:pt x="6672" y="447"/>
                    <a:pt x="5204" y="80"/>
                    <a:pt x="3369" y="13"/>
                  </a:cubicBezTo>
                  <a:cubicBezTo>
                    <a:pt x="3134" y="4"/>
                    <a:pt x="2904" y="0"/>
                    <a:pt x="26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8"/>
            <p:cNvSpPr/>
            <p:nvPr/>
          </p:nvSpPr>
          <p:spPr>
            <a:xfrm flipH="1">
              <a:off x="7192187" y="4391343"/>
              <a:ext cx="212082" cy="54202"/>
            </a:xfrm>
            <a:custGeom>
              <a:avLst/>
              <a:gdLst/>
              <a:ahLst/>
              <a:cxnLst/>
              <a:rect l="l" t="t" r="r" b="b"/>
              <a:pathLst>
                <a:path w="7673" h="1961" extrusionOk="0">
                  <a:moveTo>
                    <a:pt x="3176" y="1"/>
                  </a:moveTo>
                  <a:cubicBezTo>
                    <a:pt x="1378" y="1"/>
                    <a:pt x="30" y="344"/>
                    <a:pt x="1" y="818"/>
                  </a:cubicBezTo>
                  <a:cubicBezTo>
                    <a:pt x="1" y="1352"/>
                    <a:pt x="1669" y="1852"/>
                    <a:pt x="3770" y="1952"/>
                  </a:cubicBezTo>
                  <a:cubicBezTo>
                    <a:pt x="3952" y="1958"/>
                    <a:pt x="4131" y="1961"/>
                    <a:pt x="4306" y="1961"/>
                  </a:cubicBezTo>
                  <a:cubicBezTo>
                    <a:pt x="6188" y="1961"/>
                    <a:pt x="7639" y="1640"/>
                    <a:pt x="7639" y="1152"/>
                  </a:cubicBezTo>
                  <a:cubicBezTo>
                    <a:pt x="7673" y="618"/>
                    <a:pt x="5972" y="84"/>
                    <a:pt x="3870" y="17"/>
                  </a:cubicBezTo>
                  <a:cubicBezTo>
                    <a:pt x="3633" y="6"/>
                    <a:pt x="3401" y="1"/>
                    <a:pt x="3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8"/>
            <p:cNvSpPr/>
            <p:nvPr/>
          </p:nvSpPr>
          <p:spPr>
            <a:xfrm flipH="1">
              <a:off x="7192187" y="4386847"/>
              <a:ext cx="212082" cy="35987"/>
            </a:xfrm>
            <a:custGeom>
              <a:avLst/>
              <a:gdLst/>
              <a:ahLst/>
              <a:cxnLst/>
              <a:rect l="l" t="t" r="r" b="b"/>
              <a:pathLst>
                <a:path w="7673" h="1302" extrusionOk="0">
                  <a:moveTo>
                    <a:pt x="34" y="0"/>
                  </a:moveTo>
                  <a:lnTo>
                    <a:pt x="1" y="1001"/>
                  </a:lnTo>
                  <a:lnTo>
                    <a:pt x="7639" y="1301"/>
                  </a:lnTo>
                  <a:lnTo>
                    <a:pt x="7673" y="334"/>
                  </a:lnTo>
                  <a:lnTo>
                    <a:pt x="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8"/>
            <p:cNvSpPr/>
            <p:nvPr/>
          </p:nvSpPr>
          <p:spPr>
            <a:xfrm flipH="1">
              <a:off x="7191247" y="4365177"/>
              <a:ext cx="212082" cy="54423"/>
            </a:xfrm>
            <a:custGeom>
              <a:avLst/>
              <a:gdLst/>
              <a:ahLst/>
              <a:cxnLst/>
              <a:rect l="l" t="t" r="r" b="b"/>
              <a:pathLst>
                <a:path w="7673" h="1969" extrusionOk="0">
                  <a:moveTo>
                    <a:pt x="3184" y="1"/>
                  </a:moveTo>
                  <a:cubicBezTo>
                    <a:pt x="1404" y="1"/>
                    <a:pt x="30" y="343"/>
                    <a:pt x="0" y="818"/>
                  </a:cubicBezTo>
                  <a:cubicBezTo>
                    <a:pt x="0" y="1351"/>
                    <a:pt x="1668" y="1852"/>
                    <a:pt x="3803" y="1952"/>
                  </a:cubicBezTo>
                  <a:cubicBezTo>
                    <a:pt x="4036" y="1963"/>
                    <a:pt x="4265" y="1968"/>
                    <a:pt x="4488" y="1968"/>
                  </a:cubicBezTo>
                  <a:cubicBezTo>
                    <a:pt x="6268" y="1968"/>
                    <a:pt x="7639" y="1626"/>
                    <a:pt x="7639" y="1151"/>
                  </a:cubicBezTo>
                  <a:cubicBezTo>
                    <a:pt x="7672" y="584"/>
                    <a:pt x="5971" y="84"/>
                    <a:pt x="3869" y="17"/>
                  </a:cubicBezTo>
                  <a:cubicBezTo>
                    <a:pt x="3636" y="6"/>
                    <a:pt x="3407" y="1"/>
                    <a:pt x="31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8"/>
            <p:cNvSpPr/>
            <p:nvPr/>
          </p:nvSpPr>
          <p:spPr>
            <a:xfrm flipH="1">
              <a:off x="7205094" y="4372695"/>
              <a:ext cx="184414" cy="25235"/>
            </a:xfrm>
            <a:custGeom>
              <a:avLst/>
              <a:gdLst/>
              <a:ahLst/>
              <a:cxnLst/>
              <a:rect l="l" t="t" r="r" b="b"/>
              <a:pathLst>
                <a:path w="6672" h="913" extrusionOk="0">
                  <a:moveTo>
                    <a:pt x="2747" y="1"/>
                  </a:moveTo>
                  <a:cubicBezTo>
                    <a:pt x="1201" y="1"/>
                    <a:pt x="0" y="217"/>
                    <a:pt x="0" y="512"/>
                  </a:cubicBezTo>
                  <a:cubicBezTo>
                    <a:pt x="0" y="546"/>
                    <a:pt x="0" y="579"/>
                    <a:pt x="34" y="612"/>
                  </a:cubicBezTo>
                  <a:cubicBezTo>
                    <a:pt x="226" y="365"/>
                    <a:pt x="1231" y="186"/>
                    <a:pt x="2511" y="186"/>
                  </a:cubicBezTo>
                  <a:cubicBezTo>
                    <a:pt x="2786" y="186"/>
                    <a:pt x="3074" y="194"/>
                    <a:pt x="3369" y="212"/>
                  </a:cubicBezTo>
                  <a:cubicBezTo>
                    <a:pt x="5037" y="279"/>
                    <a:pt x="6405" y="579"/>
                    <a:pt x="6638" y="913"/>
                  </a:cubicBezTo>
                  <a:cubicBezTo>
                    <a:pt x="6672" y="879"/>
                    <a:pt x="6672" y="846"/>
                    <a:pt x="6672" y="812"/>
                  </a:cubicBezTo>
                  <a:cubicBezTo>
                    <a:pt x="6672" y="446"/>
                    <a:pt x="5204" y="79"/>
                    <a:pt x="3369" y="12"/>
                  </a:cubicBezTo>
                  <a:cubicBezTo>
                    <a:pt x="3157" y="4"/>
                    <a:pt x="2949" y="1"/>
                    <a:pt x="27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8"/>
            <p:cNvSpPr/>
            <p:nvPr/>
          </p:nvSpPr>
          <p:spPr>
            <a:xfrm flipH="1">
              <a:off x="7214299" y="4351357"/>
              <a:ext cx="212082" cy="54174"/>
            </a:xfrm>
            <a:custGeom>
              <a:avLst/>
              <a:gdLst/>
              <a:ahLst/>
              <a:cxnLst/>
              <a:rect l="l" t="t" r="r" b="b"/>
              <a:pathLst>
                <a:path w="7673" h="1960" extrusionOk="0">
                  <a:moveTo>
                    <a:pt x="3175" y="0"/>
                  </a:moveTo>
                  <a:cubicBezTo>
                    <a:pt x="1371" y="0"/>
                    <a:pt x="0" y="343"/>
                    <a:pt x="0" y="817"/>
                  </a:cubicBezTo>
                  <a:cubicBezTo>
                    <a:pt x="0" y="1351"/>
                    <a:pt x="1668" y="1851"/>
                    <a:pt x="3769" y="1951"/>
                  </a:cubicBezTo>
                  <a:cubicBezTo>
                    <a:pt x="3951" y="1957"/>
                    <a:pt x="4130" y="1960"/>
                    <a:pt x="4305" y="1960"/>
                  </a:cubicBezTo>
                  <a:cubicBezTo>
                    <a:pt x="6182" y="1960"/>
                    <a:pt x="7608" y="1639"/>
                    <a:pt x="7639" y="1151"/>
                  </a:cubicBezTo>
                  <a:cubicBezTo>
                    <a:pt x="7672" y="617"/>
                    <a:pt x="5971" y="83"/>
                    <a:pt x="3870" y="17"/>
                  </a:cubicBezTo>
                  <a:cubicBezTo>
                    <a:pt x="3632" y="6"/>
                    <a:pt x="3400" y="0"/>
                    <a:pt x="31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8"/>
            <p:cNvSpPr/>
            <p:nvPr/>
          </p:nvSpPr>
          <p:spPr>
            <a:xfrm flipH="1">
              <a:off x="7214299" y="4347183"/>
              <a:ext cx="212082" cy="35075"/>
            </a:xfrm>
            <a:custGeom>
              <a:avLst/>
              <a:gdLst/>
              <a:ahLst/>
              <a:cxnLst/>
              <a:rect l="l" t="t" r="r" b="b"/>
              <a:pathLst>
                <a:path w="7673" h="1269" extrusionOk="0">
                  <a:moveTo>
                    <a:pt x="33" y="1"/>
                  </a:moveTo>
                  <a:lnTo>
                    <a:pt x="0" y="968"/>
                  </a:lnTo>
                  <a:lnTo>
                    <a:pt x="7639" y="1268"/>
                  </a:lnTo>
                  <a:lnTo>
                    <a:pt x="7672" y="301"/>
                  </a:lnTo>
                  <a:lnTo>
                    <a:pt x="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8"/>
            <p:cNvSpPr/>
            <p:nvPr/>
          </p:nvSpPr>
          <p:spPr>
            <a:xfrm flipH="1">
              <a:off x="7213387" y="4324601"/>
              <a:ext cx="212994" cy="54423"/>
            </a:xfrm>
            <a:custGeom>
              <a:avLst/>
              <a:gdLst/>
              <a:ahLst/>
              <a:cxnLst/>
              <a:rect l="l" t="t" r="r" b="b"/>
              <a:pathLst>
                <a:path w="7706" h="1969" extrusionOk="0">
                  <a:moveTo>
                    <a:pt x="3218" y="1"/>
                  </a:moveTo>
                  <a:cubicBezTo>
                    <a:pt x="1437" y="1"/>
                    <a:pt x="63" y="344"/>
                    <a:pt x="33" y="818"/>
                  </a:cubicBezTo>
                  <a:cubicBezTo>
                    <a:pt x="0" y="1352"/>
                    <a:pt x="1701" y="1852"/>
                    <a:pt x="3803" y="1952"/>
                  </a:cubicBezTo>
                  <a:cubicBezTo>
                    <a:pt x="4040" y="1963"/>
                    <a:pt x="4272" y="1969"/>
                    <a:pt x="4498" y="1969"/>
                  </a:cubicBezTo>
                  <a:cubicBezTo>
                    <a:pt x="6302" y="1969"/>
                    <a:pt x="7672" y="1626"/>
                    <a:pt x="7672" y="1151"/>
                  </a:cubicBezTo>
                  <a:cubicBezTo>
                    <a:pt x="7706" y="618"/>
                    <a:pt x="6004" y="117"/>
                    <a:pt x="3903" y="17"/>
                  </a:cubicBezTo>
                  <a:cubicBezTo>
                    <a:pt x="3669" y="6"/>
                    <a:pt x="3440" y="1"/>
                    <a:pt x="32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8"/>
            <p:cNvSpPr/>
            <p:nvPr/>
          </p:nvSpPr>
          <p:spPr>
            <a:xfrm flipH="1">
              <a:off x="7227207" y="4332119"/>
              <a:ext cx="184442" cy="25235"/>
            </a:xfrm>
            <a:custGeom>
              <a:avLst/>
              <a:gdLst/>
              <a:ahLst/>
              <a:cxnLst/>
              <a:rect l="l" t="t" r="r" b="b"/>
              <a:pathLst>
                <a:path w="6673" h="913" extrusionOk="0">
                  <a:moveTo>
                    <a:pt x="2748" y="1"/>
                  </a:moveTo>
                  <a:cubicBezTo>
                    <a:pt x="1201" y="1"/>
                    <a:pt x="1" y="218"/>
                    <a:pt x="1" y="513"/>
                  </a:cubicBezTo>
                  <a:cubicBezTo>
                    <a:pt x="1" y="546"/>
                    <a:pt x="1" y="579"/>
                    <a:pt x="34" y="613"/>
                  </a:cubicBezTo>
                  <a:cubicBezTo>
                    <a:pt x="226" y="366"/>
                    <a:pt x="1232" y="186"/>
                    <a:pt x="2511" y="186"/>
                  </a:cubicBezTo>
                  <a:cubicBezTo>
                    <a:pt x="2786" y="186"/>
                    <a:pt x="3074" y="195"/>
                    <a:pt x="3370" y="212"/>
                  </a:cubicBezTo>
                  <a:cubicBezTo>
                    <a:pt x="5038" y="279"/>
                    <a:pt x="6405" y="579"/>
                    <a:pt x="6639" y="913"/>
                  </a:cubicBezTo>
                  <a:cubicBezTo>
                    <a:pt x="6639" y="879"/>
                    <a:pt x="6672" y="846"/>
                    <a:pt x="6672" y="813"/>
                  </a:cubicBezTo>
                  <a:cubicBezTo>
                    <a:pt x="6672" y="446"/>
                    <a:pt x="5205" y="79"/>
                    <a:pt x="3370" y="12"/>
                  </a:cubicBezTo>
                  <a:cubicBezTo>
                    <a:pt x="3158" y="4"/>
                    <a:pt x="2950" y="1"/>
                    <a:pt x="27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8"/>
            <p:cNvSpPr/>
            <p:nvPr/>
          </p:nvSpPr>
          <p:spPr>
            <a:xfrm flipH="1">
              <a:off x="7180191" y="4316530"/>
              <a:ext cx="213021" cy="54893"/>
            </a:xfrm>
            <a:custGeom>
              <a:avLst/>
              <a:gdLst/>
              <a:ahLst/>
              <a:cxnLst/>
              <a:rect l="l" t="t" r="r" b="b"/>
              <a:pathLst>
                <a:path w="7707" h="1986" extrusionOk="0">
                  <a:moveTo>
                    <a:pt x="3344" y="1"/>
                  </a:moveTo>
                  <a:cubicBezTo>
                    <a:pt x="1487" y="1"/>
                    <a:pt x="34" y="324"/>
                    <a:pt x="34" y="843"/>
                  </a:cubicBezTo>
                  <a:cubicBezTo>
                    <a:pt x="1" y="1377"/>
                    <a:pt x="1702" y="1877"/>
                    <a:pt x="3804" y="1977"/>
                  </a:cubicBezTo>
                  <a:cubicBezTo>
                    <a:pt x="3972" y="1982"/>
                    <a:pt x="4138" y="1985"/>
                    <a:pt x="4300" y="1985"/>
                  </a:cubicBezTo>
                  <a:cubicBezTo>
                    <a:pt x="6196" y="1985"/>
                    <a:pt x="7642" y="1635"/>
                    <a:pt x="7673" y="1143"/>
                  </a:cubicBezTo>
                  <a:cubicBezTo>
                    <a:pt x="7706" y="610"/>
                    <a:pt x="6005" y="109"/>
                    <a:pt x="3870" y="9"/>
                  </a:cubicBezTo>
                  <a:cubicBezTo>
                    <a:pt x="3692" y="3"/>
                    <a:pt x="3516" y="1"/>
                    <a:pt x="33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8"/>
            <p:cNvSpPr/>
            <p:nvPr/>
          </p:nvSpPr>
          <p:spPr>
            <a:xfrm flipH="1">
              <a:off x="7180191" y="4312162"/>
              <a:ext cx="213021" cy="35987"/>
            </a:xfrm>
            <a:custGeom>
              <a:avLst/>
              <a:gdLst/>
              <a:ahLst/>
              <a:cxnLst/>
              <a:rect l="l" t="t" r="r" b="b"/>
              <a:pathLst>
                <a:path w="7707" h="1302" extrusionOk="0">
                  <a:moveTo>
                    <a:pt x="68" y="0"/>
                  </a:moveTo>
                  <a:lnTo>
                    <a:pt x="1" y="968"/>
                  </a:lnTo>
                  <a:lnTo>
                    <a:pt x="7673" y="1301"/>
                  </a:lnTo>
                  <a:lnTo>
                    <a:pt x="7706" y="334"/>
                  </a:lnTo>
                  <a:lnTo>
                    <a:pt x="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8"/>
            <p:cNvSpPr/>
            <p:nvPr/>
          </p:nvSpPr>
          <p:spPr>
            <a:xfrm flipH="1">
              <a:off x="7179279" y="4289801"/>
              <a:ext cx="212994" cy="54865"/>
            </a:xfrm>
            <a:custGeom>
              <a:avLst/>
              <a:gdLst/>
              <a:ahLst/>
              <a:cxnLst/>
              <a:rect l="l" t="t" r="r" b="b"/>
              <a:pathLst>
                <a:path w="7706" h="1985" extrusionOk="0">
                  <a:moveTo>
                    <a:pt x="3406" y="1"/>
                  </a:moveTo>
                  <a:cubicBezTo>
                    <a:pt x="1506" y="1"/>
                    <a:pt x="34" y="351"/>
                    <a:pt x="34" y="843"/>
                  </a:cubicBezTo>
                  <a:cubicBezTo>
                    <a:pt x="0" y="1376"/>
                    <a:pt x="1702" y="1877"/>
                    <a:pt x="3803" y="1977"/>
                  </a:cubicBezTo>
                  <a:cubicBezTo>
                    <a:pt x="3971" y="1982"/>
                    <a:pt x="4137" y="1985"/>
                    <a:pt x="4299" y="1985"/>
                  </a:cubicBezTo>
                  <a:cubicBezTo>
                    <a:pt x="6196" y="1985"/>
                    <a:pt x="7642" y="1635"/>
                    <a:pt x="7672" y="1143"/>
                  </a:cubicBezTo>
                  <a:cubicBezTo>
                    <a:pt x="7706" y="609"/>
                    <a:pt x="6005" y="109"/>
                    <a:pt x="3903" y="9"/>
                  </a:cubicBezTo>
                  <a:cubicBezTo>
                    <a:pt x="3735" y="4"/>
                    <a:pt x="3569" y="1"/>
                    <a:pt x="34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8"/>
            <p:cNvSpPr/>
            <p:nvPr/>
          </p:nvSpPr>
          <p:spPr>
            <a:xfrm flipH="1">
              <a:off x="7193099" y="4297983"/>
              <a:ext cx="185354" cy="25263"/>
            </a:xfrm>
            <a:custGeom>
              <a:avLst/>
              <a:gdLst/>
              <a:ahLst/>
              <a:cxnLst/>
              <a:rect l="l" t="t" r="r" b="b"/>
              <a:pathLst>
                <a:path w="6706" h="914" extrusionOk="0">
                  <a:moveTo>
                    <a:pt x="2711" y="0"/>
                  </a:moveTo>
                  <a:cubicBezTo>
                    <a:pt x="1177" y="0"/>
                    <a:pt x="30" y="197"/>
                    <a:pt x="1" y="547"/>
                  </a:cubicBezTo>
                  <a:cubicBezTo>
                    <a:pt x="1" y="580"/>
                    <a:pt x="34" y="613"/>
                    <a:pt x="34" y="613"/>
                  </a:cubicBezTo>
                  <a:cubicBezTo>
                    <a:pt x="254" y="366"/>
                    <a:pt x="1241" y="187"/>
                    <a:pt x="2513" y="187"/>
                  </a:cubicBezTo>
                  <a:cubicBezTo>
                    <a:pt x="2787" y="187"/>
                    <a:pt x="3074" y="195"/>
                    <a:pt x="3370" y="213"/>
                  </a:cubicBezTo>
                  <a:cubicBezTo>
                    <a:pt x="5038" y="280"/>
                    <a:pt x="6439" y="580"/>
                    <a:pt x="6672" y="914"/>
                  </a:cubicBezTo>
                  <a:cubicBezTo>
                    <a:pt x="6672" y="880"/>
                    <a:pt x="6705" y="847"/>
                    <a:pt x="6705" y="814"/>
                  </a:cubicBezTo>
                  <a:cubicBezTo>
                    <a:pt x="6705" y="480"/>
                    <a:pt x="5238" y="113"/>
                    <a:pt x="3403" y="13"/>
                  </a:cubicBezTo>
                  <a:cubicBezTo>
                    <a:pt x="3166" y="5"/>
                    <a:pt x="2934" y="0"/>
                    <a:pt x="27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8"/>
            <p:cNvSpPr/>
            <p:nvPr/>
          </p:nvSpPr>
          <p:spPr>
            <a:xfrm flipH="1">
              <a:off x="7333236" y="4438811"/>
              <a:ext cx="212082" cy="73439"/>
            </a:xfrm>
            <a:custGeom>
              <a:avLst/>
              <a:gdLst/>
              <a:ahLst/>
              <a:cxnLst/>
              <a:rect l="l" t="t" r="r" b="b"/>
              <a:pathLst>
                <a:path w="7673" h="2657" extrusionOk="0">
                  <a:moveTo>
                    <a:pt x="6278" y="1"/>
                  </a:moveTo>
                  <a:cubicBezTo>
                    <a:pt x="5565" y="1"/>
                    <a:pt x="4620" y="126"/>
                    <a:pt x="3603" y="389"/>
                  </a:cubicBezTo>
                  <a:cubicBezTo>
                    <a:pt x="1568" y="922"/>
                    <a:pt x="0" y="1756"/>
                    <a:pt x="133" y="2257"/>
                  </a:cubicBezTo>
                  <a:cubicBezTo>
                    <a:pt x="200" y="2523"/>
                    <a:pt x="676" y="2657"/>
                    <a:pt x="1389" y="2657"/>
                  </a:cubicBezTo>
                  <a:cubicBezTo>
                    <a:pt x="2102" y="2657"/>
                    <a:pt x="3052" y="2523"/>
                    <a:pt x="4070" y="2257"/>
                  </a:cubicBezTo>
                  <a:cubicBezTo>
                    <a:pt x="6138" y="1756"/>
                    <a:pt x="7672" y="922"/>
                    <a:pt x="7572" y="389"/>
                  </a:cubicBezTo>
                  <a:cubicBezTo>
                    <a:pt x="7504" y="134"/>
                    <a:pt x="7015" y="1"/>
                    <a:pt x="6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8"/>
            <p:cNvSpPr/>
            <p:nvPr/>
          </p:nvSpPr>
          <p:spPr>
            <a:xfrm flipH="1">
              <a:off x="7336000" y="4423719"/>
              <a:ext cx="212109" cy="77475"/>
            </a:xfrm>
            <a:custGeom>
              <a:avLst/>
              <a:gdLst/>
              <a:ahLst/>
              <a:cxnLst/>
              <a:rect l="l" t="t" r="r" b="b"/>
              <a:pathLst>
                <a:path w="7674" h="2803" extrusionOk="0">
                  <a:moveTo>
                    <a:pt x="7406" y="1"/>
                  </a:moveTo>
                  <a:lnTo>
                    <a:pt x="1" y="1869"/>
                  </a:lnTo>
                  <a:lnTo>
                    <a:pt x="234" y="2803"/>
                  </a:lnTo>
                  <a:lnTo>
                    <a:pt x="7673" y="935"/>
                  </a:lnTo>
                  <a:lnTo>
                    <a:pt x="740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8"/>
            <p:cNvSpPr/>
            <p:nvPr/>
          </p:nvSpPr>
          <p:spPr>
            <a:xfrm flipH="1">
              <a:off x="7339703" y="4412995"/>
              <a:ext cx="212082" cy="73439"/>
            </a:xfrm>
            <a:custGeom>
              <a:avLst/>
              <a:gdLst/>
              <a:ahLst/>
              <a:cxnLst/>
              <a:rect l="l" t="t" r="r" b="b"/>
              <a:pathLst>
                <a:path w="7673" h="2657" extrusionOk="0">
                  <a:moveTo>
                    <a:pt x="6262" y="1"/>
                  </a:moveTo>
                  <a:cubicBezTo>
                    <a:pt x="5557" y="1"/>
                    <a:pt x="4621" y="126"/>
                    <a:pt x="3603" y="389"/>
                  </a:cubicBezTo>
                  <a:cubicBezTo>
                    <a:pt x="1568" y="922"/>
                    <a:pt x="1" y="1756"/>
                    <a:pt x="134" y="2257"/>
                  </a:cubicBezTo>
                  <a:cubicBezTo>
                    <a:pt x="201" y="2523"/>
                    <a:pt x="676" y="2657"/>
                    <a:pt x="1389" y="2657"/>
                  </a:cubicBezTo>
                  <a:cubicBezTo>
                    <a:pt x="2102" y="2657"/>
                    <a:pt x="3053" y="2523"/>
                    <a:pt x="4070" y="2257"/>
                  </a:cubicBezTo>
                  <a:cubicBezTo>
                    <a:pt x="6138" y="1723"/>
                    <a:pt x="7673" y="922"/>
                    <a:pt x="7539" y="389"/>
                  </a:cubicBezTo>
                  <a:cubicBezTo>
                    <a:pt x="7471" y="134"/>
                    <a:pt x="6990" y="1"/>
                    <a:pt x="62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8"/>
            <p:cNvSpPr/>
            <p:nvPr/>
          </p:nvSpPr>
          <p:spPr>
            <a:xfrm flipH="1">
              <a:off x="7356287" y="4419988"/>
              <a:ext cx="181678" cy="53539"/>
            </a:xfrm>
            <a:custGeom>
              <a:avLst/>
              <a:gdLst/>
              <a:ahLst/>
              <a:cxnLst/>
              <a:rect l="l" t="t" r="r" b="b"/>
              <a:pathLst>
                <a:path w="6573" h="1937" extrusionOk="0">
                  <a:moveTo>
                    <a:pt x="5734" y="0"/>
                  </a:moveTo>
                  <a:cubicBezTo>
                    <a:pt x="5103" y="0"/>
                    <a:pt x="4163" y="136"/>
                    <a:pt x="3136" y="402"/>
                  </a:cubicBezTo>
                  <a:cubicBezTo>
                    <a:pt x="1369" y="836"/>
                    <a:pt x="1" y="1503"/>
                    <a:pt x="101" y="1870"/>
                  </a:cubicBezTo>
                  <a:cubicBezTo>
                    <a:pt x="101" y="1870"/>
                    <a:pt x="134" y="1904"/>
                    <a:pt x="134" y="1937"/>
                  </a:cubicBezTo>
                  <a:cubicBezTo>
                    <a:pt x="301" y="1570"/>
                    <a:pt x="1602" y="1003"/>
                    <a:pt x="3203" y="569"/>
                  </a:cubicBezTo>
                  <a:cubicBezTo>
                    <a:pt x="4222" y="320"/>
                    <a:pt x="5151" y="187"/>
                    <a:pt x="5778" y="187"/>
                  </a:cubicBezTo>
                  <a:cubicBezTo>
                    <a:pt x="6157" y="187"/>
                    <a:pt x="6426" y="235"/>
                    <a:pt x="6539" y="336"/>
                  </a:cubicBezTo>
                  <a:cubicBezTo>
                    <a:pt x="6572" y="302"/>
                    <a:pt x="6572" y="269"/>
                    <a:pt x="6539" y="236"/>
                  </a:cubicBezTo>
                  <a:cubicBezTo>
                    <a:pt x="6510" y="78"/>
                    <a:pt x="6210" y="0"/>
                    <a:pt x="5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8"/>
            <p:cNvSpPr/>
            <p:nvPr/>
          </p:nvSpPr>
          <p:spPr>
            <a:xfrm flipH="1">
              <a:off x="7428208" y="4481350"/>
              <a:ext cx="212082" cy="54202"/>
            </a:xfrm>
            <a:custGeom>
              <a:avLst/>
              <a:gdLst/>
              <a:ahLst/>
              <a:cxnLst/>
              <a:rect l="l" t="t" r="r" b="b"/>
              <a:pathLst>
                <a:path w="7673" h="1961" extrusionOk="0">
                  <a:moveTo>
                    <a:pt x="3185" y="1"/>
                  </a:moveTo>
                  <a:cubicBezTo>
                    <a:pt x="1404" y="1"/>
                    <a:pt x="30" y="343"/>
                    <a:pt x="0" y="818"/>
                  </a:cubicBezTo>
                  <a:cubicBezTo>
                    <a:pt x="0" y="1351"/>
                    <a:pt x="1668" y="1852"/>
                    <a:pt x="3803" y="1952"/>
                  </a:cubicBezTo>
                  <a:cubicBezTo>
                    <a:pt x="3982" y="1957"/>
                    <a:pt x="4158" y="1960"/>
                    <a:pt x="4331" y="1960"/>
                  </a:cubicBezTo>
                  <a:cubicBezTo>
                    <a:pt x="6188" y="1960"/>
                    <a:pt x="7642" y="1639"/>
                    <a:pt x="7672" y="1151"/>
                  </a:cubicBezTo>
                  <a:cubicBezTo>
                    <a:pt x="7672" y="618"/>
                    <a:pt x="6005" y="84"/>
                    <a:pt x="3870" y="17"/>
                  </a:cubicBezTo>
                  <a:cubicBezTo>
                    <a:pt x="3636" y="6"/>
                    <a:pt x="3407" y="1"/>
                    <a:pt x="31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8"/>
            <p:cNvSpPr/>
            <p:nvPr/>
          </p:nvSpPr>
          <p:spPr>
            <a:xfrm flipH="1">
              <a:off x="7427296" y="4477203"/>
              <a:ext cx="212994" cy="35048"/>
            </a:xfrm>
            <a:custGeom>
              <a:avLst/>
              <a:gdLst/>
              <a:ahLst/>
              <a:cxnLst/>
              <a:rect l="l" t="t" r="r" b="b"/>
              <a:pathLst>
                <a:path w="7706" h="1268" extrusionOk="0">
                  <a:moveTo>
                    <a:pt x="34" y="0"/>
                  </a:moveTo>
                  <a:lnTo>
                    <a:pt x="0" y="968"/>
                  </a:lnTo>
                  <a:lnTo>
                    <a:pt x="7672" y="1268"/>
                  </a:lnTo>
                  <a:lnTo>
                    <a:pt x="7706" y="301"/>
                  </a:lnTo>
                  <a:lnTo>
                    <a:pt x="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8"/>
            <p:cNvSpPr/>
            <p:nvPr/>
          </p:nvSpPr>
          <p:spPr>
            <a:xfrm flipH="1">
              <a:off x="7426356" y="4454621"/>
              <a:ext cx="213021" cy="54396"/>
            </a:xfrm>
            <a:custGeom>
              <a:avLst/>
              <a:gdLst/>
              <a:ahLst/>
              <a:cxnLst/>
              <a:rect l="l" t="t" r="r" b="b"/>
              <a:pathLst>
                <a:path w="7707" h="1968" extrusionOk="0">
                  <a:moveTo>
                    <a:pt x="3208" y="0"/>
                  </a:moveTo>
                  <a:cubicBezTo>
                    <a:pt x="1404" y="0"/>
                    <a:pt x="34" y="343"/>
                    <a:pt x="34" y="817"/>
                  </a:cubicBezTo>
                  <a:cubicBezTo>
                    <a:pt x="1" y="1351"/>
                    <a:pt x="1702" y="1851"/>
                    <a:pt x="3803" y="1951"/>
                  </a:cubicBezTo>
                  <a:cubicBezTo>
                    <a:pt x="4041" y="1963"/>
                    <a:pt x="4272" y="1968"/>
                    <a:pt x="4497" y="1968"/>
                  </a:cubicBezTo>
                  <a:cubicBezTo>
                    <a:pt x="6296" y="1968"/>
                    <a:pt x="7643" y="1625"/>
                    <a:pt x="7673" y="1151"/>
                  </a:cubicBezTo>
                  <a:cubicBezTo>
                    <a:pt x="7706" y="584"/>
                    <a:pt x="6005" y="83"/>
                    <a:pt x="3903" y="17"/>
                  </a:cubicBezTo>
                  <a:cubicBezTo>
                    <a:pt x="3666" y="6"/>
                    <a:pt x="3434" y="0"/>
                    <a:pt x="3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8"/>
            <p:cNvSpPr/>
            <p:nvPr/>
          </p:nvSpPr>
          <p:spPr>
            <a:xfrm flipH="1">
              <a:off x="7440204" y="4462084"/>
              <a:ext cx="185354" cy="25291"/>
            </a:xfrm>
            <a:custGeom>
              <a:avLst/>
              <a:gdLst/>
              <a:ahLst/>
              <a:cxnLst/>
              <a:rect l="l" t="t" r="r" b="b"/>
              <a:pathLst>
                <a:path w="6706" h="915" extrusionOk="0">
                  <a:moveTo>
                    <a:pt x="2706" y="1"/>
                  </a:moveTo>
                  <a:cubicBezTo>
                    <a:pt x="1175" y="1"/>
                    <a:pt x="30" y="194"/>
                    <a:pt x="1" y="514"/>
                  </a:cubicBezTo>
                  <a:cubicBezTo>
                    <a:pt x="1" y="547"/>
                    <a:pt x="34" y="581"/>
                    <a:pt x="34" y="614"/>
                  </a:cubicBezTo>
                  <a:cubicBezTo>
                    <a:pt x="254" y="367"/>
                    <a:pt x="1241" y="188"/>
                    <a:pt x="2514" y="188"/>
                  </a:cubicBezTo>
                  <a:cubicBezTo>
                    <a:pt x="2788" y="188"/>
                    <a:pt x="3075" y="196"/>
                    <a:pt x="3370" y="214"/>
                  </a:cubicBezTo>
                  <a:cubicBezTo>
                    <a:pt x="5038" y="280"/>
                    <a:pt x="6439" y="581"/>
                    <a:pt x="6672" y="914"/>
                  </a:cubicBezTo>
                  <a:cubicBezTo>
                    <a:pt x="6672" y="881"/>
                    <a:pt x="6706" y="848"/>
                    <a:pt x="6706" y="814"/>
                  </a:cubicBezTo>
                  <a:cubicBezTo>
                    <a:pt x="6706" y="447"/>
                    <a:pt x="5238" y="80"/>
                    <a:pt x="3403" y="14"/>
                  </a:cubicBezTo>
                  <a:cubicBezTo>
                    <a:pt x="3164" y="5"/>
                    <a:pt x="2931" y="1"/>
                    <a:pt x="27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8"/>
            <p:cNvSpPr/>
            <p:nvPr/>
          </p:nvSpPr>
          <p:spPr>
            <a:xfrm flipH="1">
              <a:off x="6329171" y="4479498"/>
              <a:ext cx="219462" cy="55335"/>
            </a:xfrm>
            <a:custGeom>
              <a:avLst/>
              <a:gdLst/>
              <a:ahLst/>
              <a:cxnLst/>
              <a:rect l="l" t="t" r="r" b="b"/>
              <a:pathLst>
                <a:path w="7940" h="2002" extrusionOk="0">
                  <a:moveTo>
                    <a:pt x="3300" y="1"/>
                  </a:moveTo>
                  <a:cubicBezTo>
                    <a:pt x="1465" y="1"/>
                    <a:pt x="63" y="347"/>
                    <a:pt x="33" y="851"/>
                  </a:cubicBezTo>
                  <a:cubicBezTo>
                    <a:pt x="0" y="1385"/>
                    <a:pt x="1768" y="1919"/>
                    <a:pt x="3936" y="1985"/>
                  </a:cubicBezTo>
                  <a:cubicBezTo>
                    <a:pt x="4176" y="1997"/>
                    <a:pt x="4411" y="2002"/>
                    <a:pt x="4639" y="2002"/>
                  </a:cubicBezTo>
                  <a:cubicBezTo>
                    <a:pt x="6474" y="2002"/>
                    <a:pt x="7876" y="1656"/>
                    <a:pt x="7906" y="1152"/>
                  </a:cubicBezTo>
                  <a:cubicBezTo>
                    <a:pt x="7939" y="618"/>
                    <a:pt x="6205" y="84"/>
                    <a:pt x="4003" y="17"/>
                  </a:cubicBezTo>
                  <a:cubicBezTo>
                    <a:pt x="3763" y="6"/>
                    <a:pt x="3528" y="1"/>
                    <a:pt x="33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8"/>
            <p:cNvSpPr/>
            <p:nvPr/>
          </p:nvSpPr>
          <p:spPr>
            <a:xfrm flipH="1">
              <a:off x="6329171" y="4474439"/>
              <a:ext cx="218549" cy="36899"/>
            </a:xfrm>
            <a:custGeom>
              <a:avLst/>
              <a:gdLst/>
              <a:ahLst/>
              <a:cxnLst/>
              <a:rect l="l" t="t" r="r" b="b"/>
              <a:pathLst>
                <a:path w="7907" h="1335" extrusionOk="0">
                  <a:moveTo>
                    <a:pt x="34" y="0"/>
                  </a:moveTo>
                  <a:lnTo>
                    <a:pt x="0" y="1001"/>
                  </a:lnTo>
                  <a:lnTo>
                    <a:pt x="7873" y="1335"/>
                  </a:lnTo>
                  <a:lnTo>
                    <a:pt x="7906" y="334"/>
                  </a:lnTo>
                  <a:lnTo>
                    <a:pt x="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8"/>
            <p:cNvSpPr/>
            <p:nvPr/>
          </p:nvSpPr>
          <p:spPr>
            <a:xfrm flipH="1">
              <a:off x="6328259" y="4451857"/>
              <a:ext cx="218549" cy="55999"/>
            </a:xfrm>
            <a:custGeom>
              <a:avLst/>
              <a:gdLst/>
              <a:ahLst/>
              <a:cxnLst/>
              <a:rect l="l" t="t" r="r" b="b"/>
              <a:pathLst>
                <a:path w="7907" h="2026" extrusionOk="0">
                  <a:moveTo>
                    <a:pt x="3291" y="0"/>
                  </a:moveTo>
                  <a:cubicBezTo>
                    <a:pt x="1433" y="0"/>
                    <a:pt x="34" y="346"/>
                    <a:pt x="34" y="851"/>
                  </a:cubicBezTo>
                  <a:cubicBezTo>
                    <a:pt x="1" y="1384"/>
                    <a:pt x="1735" y="1918"/>
                    <a:pt x="3904" y="2018"/>
                  </a:cubicBezTo>
                  <a:cubicBezTo>
                    <a:pt x="4075" y="2023"/>
                    <a:pt x="4243" y="2026"/>
                    <a:pt x="4409" y="2026"/>
                  </a:cubicBezTo>
                  <a:cubicBezTo>
                    <a:pt x="6345" y="2026"/>
                    <a:pt x="7873" y="1676"/>
                    <a:pt x="7873" y="1184"/>
                  </a:cubicBezTo>
                  <a:cubicBezTo>
                    <a:pt x="7906" y="617"/>
                    <a:pt x="6172" y="117"/>
                    <a:pt x="4004" y="17"/>
                  </a:cubicBezTo>
                  <a:cubicBezTo>
                    <a:pt x="3760" y="6"/>
                    <a:pt x="3522" y="0"/>
                    <a:pt x="3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8"/>
            <p:cNvSpPr/>
            <p:nvPr/>
          </p:nvSpPr>
          <p:spPr>
            <a:xfrm flipH="1">
              <a:off x="6343019" y="4459099"/>
              <a:ext cx="189030" cy="26424"/>
            </a:xfrm>
            <a:custGeom>
              <a:avLst/>
              <a:gdLst/>
              <a:ahLst/>
              <a:cxnLst/>
              <a:rect l="l" t="t" r="r" b="b"/>
              <a:pathLst>
                <a:path w="6839" h="956" extrusionOk="0">
                  <a:moveTo>
                    <a:pt x="2642" y="0"/>
                  </a:moveTo>
                  <a:cubicBezTo>
                    <a:pt x="1125" y="0"/>
                    <a:pt x="1" y="241"/>
                    <a:pt x="1" y="555"/>
                  </a:cubicBezTo>
                  <a:cubicBezTo>
                    <a:pt x="1" y="589"/>
                    <a:pt x="1" y="622"/>
                    <a:pt x="1" y="655"/>
                  </a:cubicBezTo>
                  <a:cubicBezTo>
                    <a:pt x="228" y="370"/>
                    <a:pt x="1308" y="207"/>
                    <a:pt x="2699" y="207"/>
                  </a:cubicBezTo>
                  <a:cubicBezTo>
                    <a:pt x="2937" y="207"/>
                    <a:pt x="3183" y="212"/>
                    <a:pt x="3436" y="222"/>
                  </a:cubicBezTo>
                  <a:cubicBezTo>
                    <a:pt x="5171" y="288"/>
                    <a:pt x="6572" y="589"/>
                    <a:pt x="6805" y="956"/>
                  </a:cubicBezTo>
                  <a:cubicBezTo>
                    <a:pt x="6839" y="922"/>
                    <a:pt x="6839" y="889"/>
                    <a:pt x="6839" y="855"/>
                  </a:cubicBezTo>
                  <a:cubicBezTo>
                    <a:pt x="6839" y="489"/>
                    <a:pt x="5338" y="122"/>
                    <a:pt x="3436" y="22"/>
                  </a:cubicBezTo>
                  <a:cubicBezTo>
                    <a:pt x="3163" y="7"/>
                    <a:pt x="2897" y="0"/>
                    <a:pt x="2642"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8"/>
            <p:cNvSpPr/>
            <p:nvPr/>
          </p:nvSpPr>
          <p:spPr>
            <a:xfrm flipH="1">
              <a:off x="6343019" y="4459099"/>
              <a:ext cx="189030" cy="26424"/>
            </a:xfrm>
            <a:custGeom>
              <a:avLst/>
              <a:gdLst/>
              <a:ahLst/>
              <a:cxnLst/>
              <a:rect l="l" t="t" r="r" b="b"/>
              <a:pathLst>
                <a:path w="6839" h="956" extrusionOk="0">
                  <a:moveTo>
                    <a:pt x="2642" y="0"/>
                  </a:moveTo>
                  <a:cubicBezTo>
                    <a:pt x="1125" y="0"/>
                    <a:pt x="1" y="241"/>
                    <a:pt x="1" y="555"/>
                  </a:cubicBezTo>
                  <a:cubicBezTo>
                    <a:pt x="1" y="589"/>
                    <a:pt x="1" y="622"/>
                    <a:pt x="1" y="655"/>
                  </a:cubicBezTo>
                  <a:cubicBezTo>
                    <a:pt x="228" y="370"/>
                    <a:pt x="1308" y="207"/>
                    <a:pt x="2699" y="207"/>
                  </a:cubicBezTo>
                  <a:cubicBezTo>
                    <a:pt x="2937" y="207"/>
                    <a:pt x="3183" y="212"/>
                    <a:pt x="3436" y="222"/>
                  </a:cubicBezTo>
                  <a:cubicBezTo>
                    <a:pt x="5171" y="288"/>
                    <a:pt x="6572" y="589"/>
                    <a:pt x="6805" y="956"/>
                  </a:cubicBezTo>
                  <a:cubicBezTo>
                    <a:pt x="6839" y="922"/>
                    <a:pt x="6839" y="889"/>
                    <a:pt x="6839" y="855"/>
                  </a:cubicBezTo>
                  <a:cubicBezTo>
                    <a:pt x="6839" y="489"/>
                    <a:pt x="5338" y="122"/>
                    <a:pt x="3436" y="22"/>
                  </a:cubicBezTo>
                  <a:cubicBezTo>
                    <a:pt x="3163" y="7"/>
                    <a:pt x="2897" y="0"/>
                    <a:pt x="2642"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8"/>
            <p:cNvSpPr/>
            <p:nvPr/>
          </p:nvSpPr>
          <p:spPr>
            <a:xfrm flipH="1">
              <a:off x="6343931" y="4464821"/>
              <a:ext cx="188118" cy="33085"/>
            </a:xfrm>
            <a:custGeom>
              <a:avLst/>
              <a:gdLst/>
              <a:ahLst/>
              <a:cxnLst/>
              <a:rect l="l" t="t" r="r" b="b"/>
              <a:pathLst>
                <a:path w="6806" h="1197" extrusionOk="0">
                  <a:moveTo>
                    <a:pt x="2699" y="0"/>
                  </a:moveTo>
                  <a:cubicBezTo>
                    <a:pt x="1308" y="0"/>
                    <a:pt x="228" y="163"/>
                    <a:pt x="1" y="448"/>
                  </a:cubicBezTo>
                  <a:cubicBezTo>
                    <a:pt x="267" y="782"/>
                    <a:pt x="1668" y="1115"/>
                    <a:pt x="3403" y="1182"/>
                  </a:cubicBezTo>
                  <a:cubicBezTo>
                    <a:pt x="3651" y="1192"/>
                    <a:pt x="3894" y="1197"/>
                    <a:pt x="4128" y="1197"/>
                  </a:cubicBezTo>
                  <a:cubicBezTo>
                    <a:pt x="5498" y="1197"/>
                    <a:pt x="6577" y="1033"/>
                    <a:pt x="6805" y="749"/>
                  </a:cubicBezTo>
                  <a:cubicBezTo>
                    <a:pt x="6572" y="382"/>
                    <a:pt x="5171" y="81"/>
                    <a:pt x="3436" y="15"/>
                  </a:cubicBezTo>
                  <a:cubicBezTo>
                    <a:pt x="3183" y="5"/>
                    <a:pt x="2937" y="0"/>
                    <a:pt x="26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8"/>
            <p:cNvSpPr/>
            <p:nvPr/>
          </p:nvSpPr>
          <p:spPr>
            <a:xfrm flipH="1">
              <a:off x="6352224" y="4437125"/>
              <a:ext cx="218549" cy="56220"/>
            </a:xfrm>
            <a:custGeom>
              <a:avLst/>
              <a:gdLst/>
              <a:ahLst/>
              <a:cxnLst/>
              <a:rect l="l" t="t" r="r" b="b"/>
              <a:pathLst>
                <a:path w="7907" h="2034" extrusionOk="0">
                  <a:moveTo>
                    <a:pt x="3341" y="1"/>
                  </a:moveTo>
                  <a:cubicBezTo>
                    <a:pt x="1480" y="1"/>
                    <a:pt x="30" y="372"/>
                    <a:pt x="1" y="850"/>
                  </a:cubicBezTo>
                  <a:cubicBezTo>
                    <a:pt x="1" y="1417"/>
                    <a:pt x="1735" y="1917"/>
                    <a:pt x="3903" y="2017"/>
                  </a:cubicBezTo>
                  <a:cubicBezTo>
                    <a:pt x="4143" y="2028"/>
                    <a:pt x="4379" y="2034"/>
                    <a:pt x="4608" y="2034"/>
                  </a:cubicBezTo>
                  <a:cubicBezTo>
                    <a:pt x="6448" y="2034"/>
                    <a:pt x="7873" y="1688"/>
                    <a:pt x="7873" y="1183"/>
                  </a:cubicBezTo>
                  <a:cubicBezTo>
                    <a:pt x="7906" y="650"/>
                    <a:pt x="6172" y="116"/>
                    <a:pt x="4003" y="16"/>
                  </a:cubicBezTo>
                  <a:cubicBezTo>
                    <a:pt x="3778" y="6"/>
                    <a:pt x="3557" y="1"/>
                    <a:pt x="33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8"/>
            <p:cNvSpPr/>
            <p:nvPr/>
          </p:nvSpPr>
          <p:spPr>
            <a:xfrm flipH="1">
              <a:off x="6351311" y="4432951"/>
              <a:ext cx="219462" cy="36899"/>
            </a:xfrm>
            <a:custGeom>
              <a:avLst/>
              <a:gdLst/>
              <a:ahLst/>
              <a:cxnLst/>
              <a:rect l="l" t="t" r="r" b="b"/>
              <a:pathLst>
                <a:path w="7940" h="1335" extrusionOk="0">
                  <a:moveTo>
                    <a:pt x="67" y="0"/>
                  </a:moveTo>
                  <a:lnTo>
                    <a:pt x="1" y="1001"/>
                  </a:lnTo>
                  <a:lnTo>
                    <a:pt x="7873" y="1334"/>
                  </a:lnTo>
                  <a:lnTo>
                    <a:pt x="7940" y="334"/>
                  </a:lnTo>
                  <a:lnTo>
                    <a:pt x="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8"/>
            <p:cNvSpPr/>
            <p:nvPr/>
          </p:nvSpPr>
          <p:spPr>
            <a:xfrm flipH="1">
              <a:off x="6351311" y="4409678"/>
              <a:ext cx="218549" cy="56026"/>
            </a:xfrm>
            <a:custGeom>
              <a:avLst/>
              <a:gdLst/>
              <a:ahLst/>
              <a:cxnLst/>
              <a:rect l="l" t="t" r="r" b="b"/>
              <a:pathLst>
                <a:path w="7907" h="2027" extrusionOk="0">
                  <a:moveTo>
                    <a:pt x="3499" y="0"/>
                  </a:moveTo>
                  <a:cubicBezTo>
                    <a:pt x="1563" y="0"/>
                    <a:pt x="34" y="351"/>
                    <a:pt x="34" y="842"/>
                  </a:cubicBezTo>
                  <a:cubicBezTo>
                    <a:pt x="1" y="1409"/>
                    <a:pt x="1735" y="1943"/>
                    <a:pt x="3904" y="2010"/>
                  </a:cubicBezTo>
                  <a:cubicBezTo>
                    <a:pt x="4144" y="2021"/>
                    <a:pt x="4379" y="2026"/>
                    <a:pt x="4608" y="2026"/>
                  </a:cubicBezTo>
                  <a:cubicBezTo>
                    <a:pt x="6449" y="2026"/>
                    <a:pt x="7877" y="1680"/>
                    <a:pt x="7907" y="1176"/>
                  </a:cubicBezTo>
                  <a:cubicBezTo>
                    <a:pt x="7907" y="642"/>
                    <a:pt x="6172" y="108"/>
                    <a:pt x="4004" y="8"/>
                  </a:cubicBezTo>
                  <a:cubicBezTo>
                    <a:pt x="3833" y="3"/>
                    <a:pt x="3664" y="0"/>
                    <a:pt x="34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8"/>
            <p:cNvSpPr/>
            <p:nvPr/>
          </p:nvSpPr>
          <p:spPr>
            <a:xfrm flipH="1">
              <a:off x="6365131" y="4417611"/>
              <a:ext cx="189970" cy="26424"/>
            </a:xfrm>
            <a:custGeom>
              <a:avLst/>
              <a:gdLst/>
              <a:ahLst/>
              <a:cxnLst/>
              <a:rect l="l" t="t" r="r" b="b"/>
              <a:pathLst>
                <a:path w="6873" h="956" extrusionOk="0">
                  <a:moveTo>
                    <a:pt x="2652" y="0"/>
                  </a:moveTo>
                  <a:cubicBezTo>
                    <a:pt x="1150" y="0"/>
                    <a:pt x="1" y="241"/>
                    <a:pt x="1" y="555"/>
                  </a:cubicBezTo>
                  <a:cubicBezTo>
                    <a:pt x="1" y="589"/>
                    <a:pt x="1" y="622"/>
                    <a:pt x="34" y="655"/>
                  </a:cubicBezTo>
                  <a:cubicBezTo>
                    <a:pt x="262" y="370"/>
                    <a:pt x="1342" y="207"/>
                    <a:pt x="2712" y="207"/>
                  </a:cubicBezTo>
                  <a:cubicBezTo>
                    <a:pt x="2946" y="207"/>
                    <a:pt x="3188" y="212"/>
                    <a:pt x="3436" y="222"/>
                  </a:cubicBezTo>
                  <a:cubicBezTo>
                    <a:pt x="5171" y="288"/>
                    <a:pt x="6572" y="589"/>
                    <a:pt x="6805" y="955"/>
                  </a:cubicBezTo>
                  <a:cubicBezTo>
                    <a:pt x="6839" y="922"/>
                    <a:pt x="6872" y="889"/>
                    <a:pt x="6872" y="855"/>
                  </a:cubicBezTo>
                  <a:cubicBezTo>
                    <a:pt x="6872" y="488"/>
                    <a:pt x="5338" y="88"/>
                    <a:pt x="3436" y="21"/>
                  </a:cubicBezTo>
                  <a:cubicBezTo>
                    <a:pt x="3168" y="7"/>
                    <a:pt x="2905" y="0"/>
                    <a:pt x="26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8"/>
            <p:cNvSpPr/>
            <p:nvPr/>
          </p:nvSpPr>
          <p:spPr>
            <a:xfrm flipH="1">
              <a:off x="6302443" y="4402519"/>
              <a:ext cx="219462" cy="36899"/>
            </a:xfrm>
            <a:custGeom>
              <a:avLst/>
              <a:gdLst/>
              <a:ahLst/>
              <a:cxnLst/>
              <a:rect l="l" t="t" r="r" b="b"/>
              <a:pathLst>
                <a:path w="7940" h="1335" extrusionOk="0">
                  <a:moveTo>
                    <a:pt x="67" y="0"/>
                  </a:moveTo>
                  <a:lnTo>
                    <a:pt x="0" y="1001"/>
                  </a:lnTo>
                  <a:lnTo>
                    <a:pt x="7873" y="1335"/>
                  </a:lnTo>
                  <a:lnTo>
                    <a:pt x="7939" y="334"/>
                  </a:lnTo>
                  <a:lnTo>
                    <a:pt x="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8"/>
            <p:cNvSpPr/>
            <p:nvPr/>
          </p:nvSpPr>
          <p:spPr>
            <a:xfrm flipH="1">
              <a:off x="6301531" y="4379052"/>
              <a:ext cx="219462" cy="56220"/>
            </a:xfrm>
            <a:custGeom>
              <a:avLst/>
              <a:gdLst/>
              <a:ahLst/>
              <a:cxnLst/>
              <a:rect l="l" t="t" r="r" b="b"/>
              <a:pathLst>
                <a:path w="7940" h="2034" extrusionOk="0">
                  <a:moveTo>
                    <a:pt x="3342" y="0"/>
                  </a:moveTo>
                  <a:cubicBezTo>
                    <a:pt x="1487" y="0"/>
                    <a:pt x="64" y="371"/>
                    <a:pt x="34" y="849"/>
                  </a:cubicBezTo>
                  <a:cubicBezTo>
                    <a:pt x="1" y="1383"/>
                    <a:pt x="1735" y="1917"/>
                    <a:pt x="3904" y="2017"/>
                  </a:cubicBezTo>
                  <a:cubicBezTo>
                    <a:pt x="4147" y="2028"/>
                    <a:pt x="4385" y="2033"/>
                    <a:pt x="4617" y="2033"/>
                  </a:cubicBezTo>
                  <a:cubicBezTo>
                    <a:pt x="6475" y="2033"/>
                    <a:pt x="7877" y="1687"/>
                    <a:pt x="7906" y="1183"/>
                  </a:cubicBezTo>
                  <a:cubicBezTo>
                    <a:pt x="7940" y="616"/>
                    <a:pt x="6172" y="115"/>
                    <a:pt x="4004" y="15"/>
                  </a:cubicBezTo>
                  <a:cubicBezTo>
                    <a:pt x="3778" y="5"/>
                    <a:pt x="3557" y="0"/>
                    <a:pt x="3342"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8"/>
            <p:cNvSpPr/>
            <p:nvPr/>
          </p:nvSpPr>
          <p:spPr>
            <a:xfrm flipH="1">
              <a:off x="6301531" y="4379052"/>
              <a:ext cx="219462" cy="56220"/>
            </a:xfrm>
            <a:custGeom>
              <a:avLst/>
              <a:gdLst/>
              <a:ahLst/>
              <a:cxnLst/>
              <a:rect l="l" t="t" r="r" b="b"/>
              <a:pathLst>
                <a:path w="7940" h="2034" extrusionOk="0">
                  <a:moveTo>
                    <a:pt x="3342" y="0"/>
                  </a:moveTo>
                  <a:cubicBezTo>
                    <a:pt x="1487" y="0"/>
                    <a:pt x="64" y="371"/>
                    <a:pt x="34" y="849"/>
                  </a:cubicBezTo>
                  <a:cubicBezTo>
                    <a:pt x="1" y="1383"/>
                    <a:pt x="1735" y="1917"/>
                    <a:pt x="3904" y="2017"/>
                  </a:cubicBezTo>
                  <a:cubicBezTo>
                    <a:pt x="4147" y="2028"/>
                    <a:pt x="4385" y="2033"/>
                    <a:pt x="4617" y="2033"/>
                  </a:cubicBezTo>
                  <a:cubicBezTo>
                    <a:pt x="6475" y="2033"/>
                    <a:pt x="7877" y="1687"/>
                    <a:pt x="7906" y="1183"/>
                  </a:cubicBezTo>
                  <a:cubicBezTo>
                    <a:pt x="7940" y="616"/>
                    <a:pt x="6172" y="115"/>
                    <a:pt x="4004" y="15"/>
                  </a:cubicBezTo>
                  <a:cubicBezTo>
                    <a:pt x="3778" y="5"/>
                    <a:pt x="3557" y="0"/>
                    <a:pt x="33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8"/>
            <p:cNvSpPr/>
            <p:nvPr/>
          </p:nvSpPr>
          <p:spPr>
            <a:xfrm flipH="1">
              <a:off x="6317203" y="4386515"/>
              <a:ext cx="189030" cy="26175"/>
            </a:xfrm>
            <a:custGeom>
              <a:avLst/>
              <a:gdLst/>
              <a:ahLst/>
              <a:cxnLst/>
              <a:rect l="l" t="t" r="r" b="b"/>
              <a:pathLst>
                <a:path w="6839" h="947" extrusionOk="0">
                  <a:moveTo>
                    <a:pt x="2798" y="1"/>
                  </a:moveTo>
                  <a:cubicBezTo>
                    <a:pt x="1203" y="1"/>
                    <a:pt x="1" y="221"/>
                    <a:pt x="1" y="546"/>
                  </a:cubicBezTo>
                  <a:cubicBezTo>
                    <a:pt x="1" y="579"/>
                    <a:pt x="1" y="613"/>
                    <a:pt x="34" y="646"/>
                  </a:cubicBezTo>
                  <a:cubicBezTo>
                    <a:pt x="237" y="385"/>
                    <a:pt x="1348" y="200"/>
                    <a:pt x="2776" y="200"/>
                  </a:cubicBezTo>
                  <a:cubicBezTo>
                    <a:pt x="2989" y="200"/>
                    <a:pt x="3210" y="204"/>
                    <a:pt x="3436" y="212"/>
                  </a:cubicBezTo>
                  <a:cubicBezTo>
                    <a:pt x="5138" y="279"/>
                    <a:pt x="6572" y="613"/>
                    <a:pt x="6805" y="946"/>
                  </a:cubicBezTo>
                  <a:cubicBezTo>
                    <a:pt x="6839" y="913"/>
                    <a:pt x="6839" y="880"/>
                    <a:pt x="6839" y="846"/>
                  </a:cubicBezTo>
                  <a:cubicBezTo>
                    <a:pt x="6839" y="479"/>
                    <a:pt x="5338" y="112"/>
                    <a:pt x="3436" y="12"/>
                  </a:cubicBezTo>
                  <a:cubicBezTo>
                    <a:pt x="3218" y="5"/>
                    <a:pt x="3005" y="1"/>
                    <a:pt x="2798"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8"/>
            <p:cNvSpPr/>
            <p:nvPr/>
          </p:nvSpPr>
          <p:spPr>
            <a:xfrm flipH="1">
              <a:off x="6317203" y="4386515"/>
              <a:ext cx="189030" cy="26175"/>
            </a:xfrm>
            <a:custGeom>
              <a:avLst/>
              <a:gdLst/>
              <a:ahLst/>
              <a:cxnLst/>
              <a:rect l="l" t="t" r="r" b="b"/>
              <a:pathLst>
                <a:path w="6839" h="947" extrusionOk="0">
                  <a:moveTo>
                    <a:pt x="2798" y="1"/>
                  </a:moveTo>
                  <a:cubicBezTo>
                    <a:pt x="1203" y="1"/>
                    <a:pt x="1" y="221"/>
                    <a:pt x="1" y="546"/>
                  </a:cubicBezTo>
                  <a:cubicBezTo>
                    <a:pt x="1" y="579"/>
                    <a:pt x="1" y="613"/>
                    <a:pt x="34" y="646"/>
                  </a:cubicBezTo>
                  <a:cubicBezTo>
                    <a:pt x="237" y="385"/>
                    <a:pt x="1348" y="200"/>
                    <a:pt x="2776" y="200"/>
                  </a:cubicBezTo>
                  <a:cubicBezTo>
                    <a:pt x="2989" y="200"/>
                    <a:pt x="3210" y="204"/>
                    <a:pt x="3436" y="212"/>
                  </a:cubicBezTo>
                  <a:cubicBezTo>
                    <a:pt x="5138" y="279"/>
                    <a:pt x="6572" y="613"/>
                    <a:pt x="6805" y="946"/>
                  </a:cubicBezTo>
                  <a:cubicBezTo>
                    <a:pt x="6839" y="913"/>
                    <a:pt x="6839" y="880"/>
                    <a:pt x="6839" y="846"/>
                  </a:cubicBezTo>
                  <a:cubicBezTo>
                    <a:pt x="6839" y="479"/>
                    <a:pt x="5338" y="112"/>
                    <a:pt x="3436" y="12"/>
                  </a:cubicBezTo>
                  <a:cubicBezTo>
                    <a:pt x="3218" y="5"/>
                    <a:pt x="3005" y="1"/>
                    <a:pt x="2798"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8"/>
            <p:cNvSpPr/>
            <p:nvPr/>
          </p:nvSpPr>
          <p:spPr>
            <a:xfrm flipH="1">
              <a:off x="6318115" y="4392016"/>
              <a:ext cx="187206" cy="33361"/>
            </a:xfrm>
            <a:custGeom>
              <a:avLst/>
              <a:gdLst/>
              <a:ahLst/>
              <a:cxnLst/>
              <a:rect l="l" t="t" r="r" b="b"/>
              <a:pathLst>
                <a:path w="6773" h="1207" extrusionOk="0">
                  <a:moveTo>
                    <a:pt x="2759" y="1"/>
                  </a:moveTo>
                  <a:cubicBezTo>
                    <a:pt x="1351" y="1"/>
                    <a:pt x="233" y="190"/>
                    <a:pt x="1" y="480"/>
                  </a:cubicBezTo>
                  <a:cubicBezTo>
                    <a:pt x="234" y="814"/>
                    <a:pt x="1669" y="1114"/>
                    <a:pt x="3370" y="1181"/>
                  </a:cubicBezTo>
                  <a:cubicBezTo>
                    <a:pt x="3668" y="1198"/>
                    <a:pt x="3959" y="1207"/>
                    <a:pt x="4237" y="1207"/>
                  </a:cubicBezTo>
                  <a:cubicBezTo>
                    <a:pt x="5548" y="1207"/>
                    <a:pt x="6580" y="1022"/>
                    <a:pt x="6772" y="747"/>
                  </a:cubicBezTo>
                  <a:cubicBezTo>
                    <a:pt x="6572" y="414"/>
                    <a:pt x="5138" y="113"/>
                    <a:pt x="3403" y="13"/>
                  </a:cubicBezTo>
                  <a:cubicBezTo>
                    <a:pt x="3184" y="5"/>
                    <a:pt x="2968" y="1"/>
                    <a:pt x="27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8"/>
            <p:cNvSpPr/>
            <p:nvPr/>
          </p:nvSpPr>
          <p:spPr>
            <a:xfrm flipH="1">
              <a:off x="6302443" y="4365177"/>
              <a:ext cx="219462" cy="56026"/>
            </a:xfrm>
            <a:custGeom>
              <a:avLst/>
              <a:gdLst/>
              <a:ahLst/>
              <a:cxnLst/>
              <a:rect l="l" t="t" r="r" b="b"/>
              <a:pathLst>
                <a:path w="7940" h="2027" extrusionOk="0">
                  <a:moveTo>
                    <a:pt x="3300" y="1"/>
                  </a:moveTo>
                  <a:cubicBezTo>
                    <a:pt x="1465" y="1"/>
                    <a:pt x="64" y="347"/>
                    <a:pt x="34" y="851"/>
                  </a:cubicBezTo>
                  <a:cubicBezTo>
                    <a:pt x="0" y="1385"/>
                    <a:pt x="1768" y="1918"/>
                    <a:pt x="3937" y="2019"/>
                  </a:cubicBezTo>
                  <a:cubicBezTo>
                    <a:pt x="4108" y="2024"/>
                    <a:pt x="4276" y="2026"/>
                    <a:pt x="4441" y="2026"/>
                  </a:cubicBezTo>
                  <a:cubicBezTo>
                    <a:pt x="6373" y="2026"/>
                    <a:pt x="7875" y="1676"/>
                    <a:pt x="7906" y="1185"/>
                  </a:cubicBezTo>
                  <a:cubicBezTo>
                    <a:pt x="7939" y="617"/>
                    <a:pt x="6205" y="84"/>
                    <a:pt x="4003" y="17"/>
                  </a:cubicBezTo>
                  <a:cubicBezTo>
                    <a:pt x="3763" y="6"/>
                    <a:pt x="3528" y="1"/>
                    <a:pt x="33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8"/>
            <p:cNvSpPr/>
            <p:nvPr/>
          </p:nvSpPr>
          <p:spPr>
            <a:xfrm flipH="1">
              <a:off x="6301531" y="4337509"/>
              <a:ext cx="218522" cy="56026"/>
            </a:xfrm>
            <a:custGeom>
              <a:avLst/>
              <a:gdLst/>
              <a:ahLst/>
              <a:cxnLst/>
              <a:rect l="l" t="t" r="r" b="b"/>
              <a:pathLst>
                <a:path w="7906" h="2027" extrusionOk="0">
                  <a:moveTo>
                    <a:pt x="3299" y="1"/>
                  </a:moveTo>
                  <a:cubicBezTo>
                    <a:pt x="1458" y="1"/>
                    <a:pt x="34" y="347"/>
                    <a:pt x="34" y="851"/>
                  </a:cubicBezTo>
                  <a:cubicBezTo>
                    <a:pt x="0" y="1385"/>
                    <a:pt x="1735" y="1919"/>
                    <a:pt x="3903" y="2019"/>
                  </a:cubicBezTo>
                  <a:cubicBezTo>
                    <a:pt x="4074" y="2024"/>
                    <a:pt x="4243" y="2027"/>
                    <a:pt x="4408" y="2027"/>
                  </a:cubicBezTo>
                  <a:cubicBezTo>
                    <a:pt x="6344" y="2027"/>
                    <a:pt x="7872" y="1676"/>
                    <a:pt x="7872" y="1185"/>
                  </a:cubicBezTo>
                  <a:cubicBezTo>
                    <a:pt x="7906" y="618"/>
                    <a:pt x="6171" y="117"/>
                    <a:pt x="4003" y="17"/>
                  </a:cubicBezTo>
                  <a:cubicBezTo>
                    <a:pt x="3763" y="6"/>
                    <a:pt x="3528" y="1"/>
                    <a:pt x="32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8"/>
            <p:cNvSpPr/>
            <p:nvPr/>
          </p:nvSpPr>
          <p:spPr>
            <a:xfrm flipH="1">
              <a:off x="6316263" y="4344778"/>
              <a:ext cx="189058" cy="26424"/>
            </a:xfrm>
            <a:custGeom>
              <a:avLst/>
              <a:gdLst/>
              <a:ahLst/>
              <a:cxnLst/>
              <a:rect l="l" t="t" r="r" b="b"/>
              <a:pathLst>
                <a:path w="6840" h="956" extrusionOk="0">
                  <a:moveTo>
                    <a:pt x="2642" y="0"/>
                  </a:moveTo>
                  <a:cubicBezTo>
                    <a:pt x="1126" y="0"/>
                    <a:pt x="1" y="241"/>
                    <a:pt x="1" y="555"/>
                  </a:cubicBezTo>
                  <a:cubicBezTo>
                    <a:pt x="1" y="588"/>
                    <a:pt x="1" y="622"/>
                    <a:pt x="1" y="655"/>
                  </a:cubicBezTo>
                  <a:cubicBezTo>
                    <a:pt x="229" y="370"/>
                    <a:pt x="1308" y="207"/>
                    <a:pt x="2699" y="207"/>
                  </a:cubicBezTo>
                  <a:cubicBezTo>
                    <a:pt x="2937" y="207"/>
                    <a:pt x="3184" y="212"/>
                    <a:pt x="3437" y="221"/>
                  </a:cubicBezTo>
                  <a:cubicBezTo>
                    <a:pt x="5138" y="288"/>
                    <a:pt x="6572" y="622"/>
                    <a:pt x="6806" y="955"/>
                  </a:cubicBezTo>
                  <a:cubicBezTo>
                    <a:pt x="6839" y="922"/>
                    <a:pt x="6839" y="888"/>
                    <a:pt x="6839" y="855"/>
                  </a:cubicBezTo>
                  <a:cubicBezTo>
                    <a:pt x="6839" y="488"/>
                    <a:pt x="5338" y="121"/>
                    <a:pt x="3437" y="21"/>
                  </a:cubicBezTo>
                  <a:cubicBezTo>
                    <a:pt x="3163" y="7"/>
                    <a:pt x="2897" y="0"/>
                    <a:pt x="2642"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8"/>
            <p:cNvSpPr/>
            <p:nvPr/>
          </p:nvSpPr>
          <p:spPr>
            <a:xfrm flipH="1">
              <a:off x="6316263" y="4344778"/>
              <a:ext cx="189058" cy="26424"/>
            </a:xfrm>
            <a:custGeom>
              <a:avLst/>
              <a:gdLst/>
              <a:ahLst/>
              <a:cxnLst/>
              <a:rect l="l" t="t" r="r" b="b"/>
              <a:pathLst>
                <a:path w="6840" h="956" extrusionOk="0">
                  <a:moveTo>
                    <a:pt x="2642" y="0"/>
                  </a:moveTo>
                  <a:cubicBezTo>
                    <a:pt x="1126" y="0"/>
                    <a:pt x="1" y="241"/>
                    <a:pt x="1" y="555"/>
                  </a:cubicBezTo>
                  <a:cubicBezTo>
                    <a:pt x="1" y="588"/>
                    <a:pt x="1" y="622"/>
                    <a:pt x="1" y="655"/>
                  </a:cubicBezTo>
                  <a:cubicBezTo>
                    <a:pt x="229" y="370"/>
                    <a:pt x="1308" y="207"/>
                    <a:pt x="2699" y="207"/>
                  </a:cubicBezTo>
                  <a:cubicBezTo>
                    <a:pt x="2937" y="207"/>
                    <a:pt x="3184" y="212"/>
                    <a:pt x="3437" y="221"/>
                  </a:cubicBezTo>
                  <a:cubicBezTo>
                    <a:pt x="5138" y="288"/>
                    <a:pt x="6572" y="622"/>
                    <a:pt x="6806" y="955"/>
                  </a:cubicBezTo>
                  <a:cubicBezTo>
                    <a:pt x="6839" y="922"/>
                    <a:pt x="6839" y="888"/>
                    <a:pt x="6839" y="855"/>
                  </a:cubicBezTo>
                  <a:cubicBezTo>
                    <a:pt x="6839" y="488"/>
                    <a:pt x="5338" y="121"/>
                    <a:pt x="3437" y="21"/>
                  </a:cubicBezTo>
                  <a:cubicBezTo>
                    <a:pt x="3163" y="7"/>
                    <a:pt x="2897" y="0"/>
                    <a:pt x="26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8"/>
            <p:cNvSpPr/>
            <p:nvPr/>
          </p:nvSpPr>
          <p:spPr>
            <a:xfrm flipH="1">
              <a:off x="6317203" y="4350472"/>
              <a:ext cx="187178" cy="33113"/>
            </a:xfrm>
            <a:custGeom>
              <a:avLst/>
              <a:gdLst/>
              <a:ahLst/>
              <a:cxnLst/>
              <a:rect l="l" t="t" r="r" b="b"/>
              <a:pathLst>
                <a:path w="6772" h="1198" extrusionOk="0">
                  <a:moveTo>
                    <a:pt x="2665" y="1"/>
                  </a:moveTo>
                  <a:cubicBezTo>
                    <a:pt x="1275" y="1"/>
                    <a:pt x="200" y="164"/>
                    <a:pt x="0" y="449"/>
                  </a:cubicBezTo>
                  <a:cubicBezTo>
                    <a:pt x="234" y="816"/>
                    <a:pt x="1668" y="1116"/>
                    <a:pt x="3369" y="1183"/>
                  </a:cubicBezTo>
                  <a:cubicBezTo>
                    <a:pt x="3618" y="1193"/>
                    <a:pt x="3860" y="1197"/>
                    <a:pt x="4094" y="1197"/>
                  </a:cubicBezTo>
                  <a:cubicBezTo>
                    <a:pt x="5464" y="1197"/>
                    <a:pt x="6544" y="1034"/>
                    <a:pt x="6772" y="749"/>
                  </a:cubicBezTo>
                  <a:cubicBezTo>
                    <a:pt x="6538" y="416"/>
                    <a:pt x="5137" y="82"/>
                    <a:pt x="3403" y="15"/>
                  </a:cubicBezTo>
                  <a:cubicBezTo>
                    <a:pt x="3150" y="6"/>
                    <a:pt x="2903" y="1"/>
                    <a:pt x="26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8"/>
            <p:cNvSpPr/>
            <p:nvPr/>
          </p:nvSpPr>
          <p:spPr>
            <a:xfrm flipH="1">
              <a:off x="6086682" y="4431099"/>
              <a:ext cx="204729" cy="102157"/>
            </a:xfrm>
            <a:custGeom>
              <a:avLst/>
              <a:gdLst/>
              <a:ahLst/>
              <a:cxnLst/>
              <a:rect l="l" t="t" r="r" b="b"/>
              <a:pathLst>
                <a:path w="7407" h="3696" extrusionOk="0">
                  <a:moveTo>
                    <a:pt x="864" y="1"/>
                  </a:moveTo>
                  <a:cubicBezTo>
                    <a:pt x="532" y="1"/>
                    <a:pt x="308" y="76"/>
                    <a:pt x="234" y="234"/>
                  </a:cubicBezTo>
                  <a:cubicBezTo>
                    <a:pt x="1" y="701"/>
                    <a:pt x="1368" y="1835"/>
                    <a:pt x="3303" y="2736"/>
                  </a:cubicBezTo>
                  <a:cubicBezTo>
                    <a:pt x="4618" y="3335"/>
                    <a:pt x="5853" y="3696"/>
                    <a:pt x="6567" y="3696"/>
                  </a:cubicBezTo>
                  <a:cubicBezTo>
                    <a:pt x="6885" y="3696"/>
                    <a:pt x="7100" y="3624"/>
                    <a:pt x="7173" y="3470"/>
                  </a:cubicBezTo>
                  <a:cubicBezTo>
                    <a:pt x="7406" y="2969"/>
                    <a:pt x="6038" y="1868"/>
                    <a:pt x="4137" y="968"/>
                  </a:cubicBezTo>
                  <a:cubicBezTo>
                    <a:pt x="2814" y="352"/>
                    <a:pt x="1584" y="1"/>
                    <a:pt x="8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8"/>
            <p:cNvSpPr/>
            <p:nvPr/>
          </p:nvSpPr>
          <p:spPr>
            <a:xfrm flipH="1">
              <a:off x="6082094" y="4413575"/>
              <a:ext cx="202850" cy="114347"/>
            </a:xfrm>
            <a:custGeom>
              <a:avLst/>
              <a:gdLst/>
              <a:ahLst/>
              <a:cxnLst/>
              <a:rect l="l" t="t" r="r" b="b"/>
              <a:pathLst>
                <a:path w="7339" h="4137" extrusionOk="0">
                  <a:moveTo>
                    <a:pt x="434" y="1"/>
                  </a:moveTo>
                  <a:lnTo>
                    <a:pt x="0" y="868"/>
                  </a:lnTo>
                  <a:lnTo>
                    <a:pt x="6939" y="4137"/>
                  </a:lnTo>
                  <a:lnTo>
                    <a:pt x="7339" y="3236"/>
                  </a:lnTo>
                  <a:lnTo>
                    <a:pt x="4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8"/>
            <p:cNvSpPr/>
            <p:nvPr/>
          </p:nvSpPr>
          <p:spPr>
            <a:xfrm flipH="1">
              <a:off x="6075626" y="4406831"/>
              <a:ext cx="203790" cy="102434"/>
            </a:xfrm>
            <a:custGeom>
              <a:avLst/>
              <a:gdLst/>
              <a:ahLst/>
              <a:cxnLst/>
              <a:rect l="l" t="t" r="r" b="b"/>
              <a:pathLst>
                <a:path w="7373" h="3706" extrusionOk="0">
                  <a:moveTo>
                    <a:pt x="815" y="1"/>
                  </a:moveTo>
                  <a:cubicBezTo>
                    <a:pt x="502" y="1"/>
                    <a:pt x="295" y="69"/>
                    <a:pt x="234" y="211"/>
                  </a:cubicBezTo>
                  <a:cubicBezTo>
                    <a:pt x="0" y="712"/>
                    <a:pt x="1368" y="1846"/>
                    <a:pt x="3269" y="2713"/>
                  </a:cubicBezTo>
                  <a:cubicBezTo>
                    <a:pt x="4588" y="3338"/>
                    <a:pt x="5842" y="3706"/>
                    <a:pt x="6554" y="3706"/>
                  </a:cubicBezTo>
                  <a:cubicBezTo>
                    <a:pt x="6869" y="3706"/>
                    <a:pt x="7077" y="3634"/>
                    <a:pt x="7139" y="3480"/>
                  </a:cubicBezTo>
                  <a:cubicBezTo>
                    <a:pt x="7372" y="2980"/>
                    <a:pt x="6005" y="1879"/>
                    <a:pt x="4103" y="979"/>
                  </a:cubicBezTo>
                  <a:cubicBezTo>
                    <a:pt x="2782" y="353"/>
                    <a:pt x="1526" y="1"/>
                    <a:pt x="81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8"/>
            <p:cNvSpPr/>
            <p:nvPr/>
          </p:nvSpPr>
          <p:spPr>
            <a:xfrm flipH="1">
              <a:off x="6075626" y="4406831"/>
              <a:ext cx="203790" cy="102434"/>
            </a:xfrm>
            <a:custGeom>
              <a:avLst/>
              <a:gdLst/>
              <a:ahLst/>
              <a:cxnLst/>
              <a:rect l="l" t="t" r="r" b="b"/>
              <a:pathLst>
                <a:path w="7373" h="3706" extrusionOk="0">
                  <a:moveTo>
                    <a:pt x="815" y="1"/>
                  </a:moveTo>
                  <a:cubicBezTo>
                    <a:pt x="502" y="1"/>
                    <a:pt x="295" y="69"/>
                    <a:pt x="234" y="211"/>
                  </a:cubicBezTo>
                  <a:cubicBezTo>
                    <a:pt x="0" y="712"/>
                    <a:pt x="1368" y="1846"/>
                    <a:pt x="3269" y="2713"/>
                  </a:cubicBezTo>
                  <a:cubicBezTo>
                    <a:pt x="4588" y="3338"/>
                    <a:pt x="5842" y="3706"/>
                    <a:pt x="6554" y="3706"/>
                  </a:cubicBezTo>
                  <a:cubicBezTo>
                    <a:pt x="6869" y="3706"/>
                    <a:pt x="7077" y="3634"/>
                    <a:pt x="7139" y="3480"/>
                  </a:cubicBezTo>
                  <a:cubicBezTo>
                    <a:pt x="7372" y="2980"/>
                    <a:pt x="6005" y="1879"/>
                    <a:pt x="4103" y="979"/>
                  </a:cubicBezTo>
                  <a:cubicBezTo>
                    <a:pt x="2782" y="353"/>
                    <a:pt x="1526" y="1"/>
                    <a:pt x="8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8"/>
            <p:cNvSpPr/>
            <p:nvPr/>
          </p:nvSpPr>
          <p:spPr>
            <a:xfrm flipH="1">
              <a:off x="6089473" y="4414764"/>
              <a:ext cx="171506" cy="83666"/>
            </a:xfrm>
            <a:custGeom>
              <a:avLst/>
              <a:gdLst/>
              <a:ahLst/>
              <a:cxnLst/>
              <a:rect l="l" t="t" r="r" b="b"/>
              <a:pathLst>
                <a:path w="6205" h="3027" extrusionOk="0">
                  <a:moveTo>
                    <a:pt x="357" y="1"/>
                  </a:moveTo>
                  <a:cubicBezTo>
                    <a:pt x="167" y="1"/>
                    <a:pt x="43" y="40"/>
                    <a:pt x="1" y="124"/>
                  </a:cubicBezTo>
                  <a:cubicBezTo>
                    <a:pt x="1" y="124"/>
                    <a:pt x="1" y="191"/>
                    <a:pt x="1" y="225"/>
                  </a:cubicBezTo>
                  <a:cubicBezTo>
                    <a:pt x="68" y="188"/>
                    <a:pt x="169" y="170"/>
                    <a:pt x="298" y="170"/>
                  </a:cubicBezTo>
                  <a:cubicBezTo>
                    <a:pt x="874" y="170"/>
                    <a:pt x="2010" y="520"/>
                    <a:pt x="3236" y="1092"/>
                  </a:cubicBezTo>
                  <a:cubicBezTo>
                    <a:pt x="4737" y="1826"/>
                    <a:pt x="5905" y="2626"/>
                    <a:pt x="6005" y="3027"/>
                  </a:cubicBezTo>
                  <a:cubicBezTo>
                    <a:pt x="6038" y="2993"/>
                    <a:pt x="6038" y="2993"/>
                    <a:pt x="6072" y="2960"/>
                  </a:cubicBezTo>
                  <a:cubicBezTo>
                    <a:pt x="6205" y="2626"/>
                    <a:pt x="5004" y="1692"/>
                    <a:pt x="3336" y="925"/>
                  </a:cubicBezTo>
                  <a:cubicBezTo>
                    <a:pt x="2063" y="351"/>
                    <a:pt x="921" y="1"/>
                    <a:pt x="3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8"/>
            <p:cNvSpPr/>
            <p:nvPr/>
          </p:nvSpPr>
          <p:spPr>
            <a:xfrm flipH="1">
              <a:off x="6183507" y="4462001"/>
              <a:ext cx="212994" cy="54396"/>
            </a:xfrm>
            <a:custGeom>
              <a:avLst/>
              <a:gdLst/>
              <a:ahLst/>
              <a:cxnLst/>
              <a:rect l="l" t="t" r="r" b="b"/>
              <a:pathLst>
                <a:path w="7706" h="1968" extrusionOk="0">
                  <a:moveTo>
                    <a:pt x="3208" y="0"/>
                  </a:moveTo>
                  <a:cubicBezTo>
                    <a:pt x="1404" y="0"/>
                    <a:pt x="33" y="343"/>
                    <a:pt x="33" y="817"/>
                  </a:cubicBezTo>
                  <a:cubicBezTo>
                    <a:pt x="0" y="1351"/>
                    <a:pt x="1701" y="1851"/>
                    <a:pt x="3803" y="1951"/>
                  </a:cubicBezTo>
                  <a:cubicBezTo>
                    <a:pt x="4040" y="1962"/>
                    <a:pt x="4272" y="1968"/>
                    <a:pt x="4497" y="1968"/>
                  </a:cubicBezTo>
                  <a:cubicBezTo>
                    <a:pt x="6295" y="1968"/>
                    <a:pt x="7643" y="1625"/>
                    <a:pt x="7672" y="1151"/>
                  </a:cubicBezTo>
                  <a:cubicBezTo>
                    <a:pt x="7706" y="617"/>
                    <a:pt x="6004" y="117"/>
                    <a:pt x="3903" y="17"/>
                  </a:cubicBezTo>
                  <a:cubicBezTo>
                    <a:pt x="3666" y="5"/>
                    <a:pt x="3433" y="0"/>
                    <a:pt x="32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8"/>
            <p:cNvSpPr/>
            <p:nvPr/>
          </p:nvSpPr>
          <p:spPr>
            <a:xfrm flipH="1">
              <a:off x="6183507" y="4457828"/>
              <a:ext cx="212994" cy="35987"/>
            </a:xfrm>
            <a:custGeom>
              <a:avLst/>
              <a:gdLst/>
              <a:ahLst/>
              <a:cxnLst/>
              <a:rect l="l" t="t" r="r" b="b"/>
              <a:pathLst>
                <a:path w="7706" h="1302" extrusionOk="0">
                  <a:moveTo>
                    <a:pt x="67" y="1"/>
                  </a:moveTo>
                  <a:lnTo>
                    <a:pt x="0" y="968"/>
                  </a:lnTo>
                  <a:lnTo>
                    <a:pt x="7672" y="1302"/>
                  </a:lnTo>
                  <a:lnTo>
                    <a:pt x="7706" y="301"/>
                  </a:lnTo>
                  <a:lnTo>
                    <a:pt x="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8"/>
            <p:cNvSpPr/>
            <p:nvPr/>
          </p:nvSpPr>
          <p:spPr>
            <a:xfrm flipH="1">
              <a:off x="6182594" y="4435245"/>
              <a:ext cx="212082" cy="54423"/>
            </a:xfrm>
            <a:custGeom>
              <a:avLst/>
              <a:gdLst/>
              <a:ahLst/>
              <a:cxnLst/>
              <a:rect l="l" t="t" r="r" b="b"/>
              <a:pathLst>
                <a:path w="7673" h="1969" extrusionOk="0">
                  <a:moveTo>
                    <a:pt x="3176" y="1"/>
                  </a:moveTo>
                  <a:cubicBezTo>
                    <a:pt x="1378" y="1"/>
                    <a:pt x="30" y="343"/>
                    <a:pt x="1" y="818"/>
                  </a:cubicBezTo>
                  <a:cubicBezTo>
                    <a:pt x="1" y="1352"/>
                    <a:pt x="1669" y="1852"/>
                    <a:pt x="3770" y="1952"/>
                  </a:cubicBezTo>
                  <a:cubicBezTo>
                    <a:pt x="4007" y="1963"/>
                    <a:pt x="4240" y="1968"/>
                    <a:pt x="4465" y="1968"/>
                  </a:cubicBezTo>
                  <a:cubicBezTo>
                    <a:pt x="6269" y="1968"/>
                    <a:pt x="7640" y="1626"/>
                    <a:pt x="7640" y="1151"/>
                  </a:cubicBezTo>
                  <a:cubicBezTo>
                    <a:pt x="7673" y="618"/>
                    <a:pt x="5972" y="117"/>
                    <a:pt x="3870" y="17"/>
                  </a:cubicBezTo>
                  <a:cubicBezTo>
                    <a:pt x="3633" y="6"/>
                    <a:pt x="3401" y="1"/>
                    <a:pt x="3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8"/>
            <p:cNvSpPr/>
            <p:nvPr/>
          </p:nvSpPr>
          <p:spPr>
            <a:xfrm flipH="1">
              <a:off x="6196414" y="4442763"/>
              <a:ext cx="184414" cy="25235"/>
            </a:xfrm>
            <a:custGeom>
              <a:avLst/>
              <a:gdLst/>
              <a:ahLst/>
              <a:cxnLst/>
              <a:rect l="l" t="t" r="r" b="b"/>
              <a:pathLst>
                <a:path w="6672" h="913" extrusionOk="0">
                  <a:moveTo>
                    <a:pt x="2751" y="1"/>
                  </a:moveTo>
                  <a:cubicBezTo>
                    <a:pt x="1203" y="1"/>
                    <a:pt x="0" y="221"/>
                    <a:pt x="0" y="546"/>
                  </a:cubicBezTo>
                  <a:cubicBezTo>
                    <a:pt x="0" y="579"/>
                    <a:pt x="0" y="613"/>
                    <a:pt x="0" y="646"/>
                  </a:cubicBezTo>
                  <a:cubicBezTo>
                    <a:pt x="228" y="361"/>
                    <a:pt x="1283" y="198"/>
                    <a:pt x="2626" y="198"/>
                  </a:cubicBezTo>
                  <a:cubicBezTo>
                    <a:pt x="2855" y="198"/>
                    <a:pt x="3092" y="202"/>
                    <a:pt x="3336" y="212"/>
                  </a:cubicBezTo>
                  <a:cubicBezTo>
                    <a:pt x="5004" y="312"/>
                    <a:pt x="6405" y="579"/>
                    <a:pt x="6638" y="913"/>
                  </a:cubicBezTo>
                  <a:cubicBezTo>
                    <a:pt x="6672" y="913"/>
                    <a:pt x="6672" y="879"/>
                    <a:pt x="6672" y="846"/>
                  </a:cubicBezTo>
                  <a:cubicBezTo>
                    <a:pt x="6672" y="479"/>
                    <a:pt x="5204" y="112"/>
                    <a:pt x="3369" y="12"/>
                  </a:cubicBezTo>
                  <a:cubicBezTo>
                    <a:pt x="3159" y="4"/>
                    <a:pt x="2952" y="1"/>
                    <a:pt x="2751"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8"/>
            <p:cNvSpPr/>
            <p:nvPr/>
          </p:nvSpPr>
          <p:spPr>
            <a:xfrm flipH="1">
              <a:off x="6196414" y="4442763"/>
              <a:ext cx="184414" cy="25235"/>
            </a:xfrm>
            <a:custGeom>
              <a:avLst/>
              <a:gdLst/>
              <a:ahLst/>
              <a:cxnLst/>
              <a:rect l="l" t="t" r="r" b="b"/>
              <a:pathLst>
                <a:path w="6672" h="913" extrusionOk="0">
                  <a:moveTo>
                    <a:pt x="2751" y="1"/>
                  </a:moveTo>
                  <a:cubicBezTo>
                    <a:pt x="1203" y="1"/>
                    <a:pt x="0" y="221"/>
                    <a:pt x="0" y="546"/>
                  </a:cubicBezTo>
                  <a:cubicBezTo>
                    <a:pt x="0" y="579"/>
                    <a:pt x="0" y="613"/>
                    <a:pt x="0" y="646"/>
                  </a:cubicBezTo>
                  <a:cubicBezTo>
                    <a:pt x="228" y="361"/>
                    <a:pt x="1283" y="198"/>
                    <a:pt x="2626" y="198"/>
                  </a:cubicBezTo>
                  <a:cubicBezTo>
                    <a:pt x="2855" y="198"/>
                    <a:pt x="3092" y="202"/>
                    <a:pt x="3336" y="212"/>
                  </a:cubicBezTo>
                  <a:cubicBezTo>
                    <a:pt x="5004" y="312"/>
                    <a:pt x="6405" y="579"/>
                    <a:pt x="6638" y="913"/>
                  </a:cubicBezTo>
                  <a:cubicBezTo>
                    <a:pt x="6672" y="913"/>
                    <a:pt x="6672" y="879"/>
                    <a:pt x="6672" y="846"/>
                  </a:cubicBezTo>
                  <a:cubicBezTo>
                    <a:pt x="6672" y="479"/>
                    <a:pt x="5204" y="112"/>
                    <a:pt x="3369" y="12"/>
                  </a:cubicBezTo>
                  <a:cubicBezTo>
                    <a:pt x="3159" y="4"/>
                    <a:pt x="2952" y="1"/>
                    <a:pt x="27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83"/>
        <p:cNvGrpSpPr/>
        <p:nvPr/>
      </p:nvGrpSpPr>
      <p:grpSpPr>
        <a:xfrm>
          <a:off x="0" y="0"/>
          <a:ext cx="0" cy="0"/>
          <a:chOff x="0" y="0"/>
          <a:chExt cx="0" cy="0"/>
        </a:xfrm>
      </p:grpSpPr>
      <p:sp>
        <p:nvSpPr>
          <p:cNvPr id="1584" name="Google Shape;1584;p61"/>
          <p:cNvSpPr txBox="1">
            <a:spLocks noGrp="1"/>
          </p:cNvSpPr>
          <p:nvPr>
            <p:ph type="title"/>
          </p:nvPr>
        </p:nvSpPr>
        <p:spPr>
          <a:xfrm>
            <a:off x="345926" y="532925"/>
            <a:ext cx="7997973" cy="484800"/>
          </a:xfrm>
          <a:prstGeom prst="rect">
            <a:avLst/>
          </a:prstGeom>
        </p:spPr>
        <p:txBody>
          <a:bodyPr spcFirstLastPara="1" wrap="square" lIns="91425" tIns="91425" rIns="91425" bIns="91425" anchor="ctr" anchorCtr="0">
            <a:noAutofit/>
          </a:bodyPr>
          <a:lstStyle/>
          <a:p>
            <a:pPr lvl="0"/>
            <a:r>
              <a:rPr lang="en-GB" dirty="0"/>
              <a:t>Counts of categorical variables</a:t>
            </a:r>
            <a:endParaRPr sz="3600" dirty="0">
              <a:solidFill>
                <a:schemeClr val="dk2"/>
              </a:solidFill>
              <a:latin typeface="Montserrat ExtraBold"/>
              <a:ea typeface="Montserrat ExtraBold"/>
              <a:cs typeface="Montserrat ExtraBold"/>
              <a:sym typeface="Montserrat ExtraBold"/>
            </a:endParaRPr>
          </a:p>
        </p:txBody>
      </p:sp>
      <p:pic>
        <p:nvPicPr>
          <p:cNvPr id="2" name="صورة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272" y="1449273"/>
            <a:ext cx="7304809" cy="3333681"/>
          </a:xfrm>
          <a:prstGeom prst="rect">
            <a:avLst/>
          </a:prstGeom>
        </p:spPr>
      </p:pic>
    </p:spTree>
    <p:extLst>
      <p:ext uri="{BB962C8B-B14F-4D97-AF65-F5344CB8AC3E}">
        <p14:creationId xmlns:p14="http://schemas.microsoft.com/office/powerpoint/2010/main" val="3079341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583"/>
        <p:cNvGrpSpPr/>
        <p:nvPr/>
      </p:nvGrpSpPr>
      <p:grpSpPr>
        <a:xfrm>
          <a:off x="0" y="0"/>
          <a:ext cx="0" cy="0"/>
          <a:chOff x="0" y="0"/>
          <a:chExt cx="0" cy="0"/>
        </a:xfrm>
      </p:grpSpPr>
      <p:sp>
        <p:nvSpPr>
          <p:cNvPr id="1584" name="Google Shape;1584;p61"/>
          <p:cNvSpPr txBox="1">
            <a:spLocks noGrp="1"/>
          </p:cNvSpPr>
          <p:nvPr>
            <p:ph type="title"/>
          </p:nvPr>
        </p:nvSpPr>
        <p:spPr>
          <a:xfrm>
            <a:off x="345926" y="532925"/>
            <a:ext cx="7997973" cy="484800"/>
          </a:xfrm>
          <a:prstGeom prst="rect">
            <a:avLst/>
          </a:prstGeom>
        </p:spPr>
        <p:txBody>
          <a:bodyPr spcFirstLastPara="1" wrap="square" lIns="91425" tIns="91425" rIns="91425" bIns="91425" anchor="ctr" anchorCtr="0">
            <a:noAutofit/>
          </a:bodyPr>
          <a:lstStyle/>
          <a:p>
            <a:pPr lvl="0"/>
            <a:r>
              <a:rPr lang="en-GB" dirty="0"/>
              <a:t>Counts of categorical variables</a:t>
            </a:r>
            <a:endParaRPr sz="3600" dirty="0">
              <a:solidFill>
                <a:schemeClr val="dk2"/>
              </a:solidFill>
              <a:latin typeface="Montserrat ExtraBold"/>
              <a:ea typeface="Montserrat ExtraBold"/>
              <a:cs typeface="Montserrat ExtraBold"/>
              <a:sym typeface="Montserrat ExtraBold"/>
            </a:endParaRPr>
          </a:p>
        </p:txBody>
      </p:sp>
      <p:pic>
        <p:nvPicPr>
          <p:cNvPr id="3" name="صورة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9773" y="1267691"/>
            <a:ext cx="6958882" cy="3678382"/>
          </a:xfrm>
          <a:prstGeom prst="rect">
            <a:avLst/>
          </a:prstGeom>
        </p:spPr>
      </p:pic>
    </p:spTree>
    <p:extLst>
      <p:ext uri="{BB962C8B-B14F-4D97-AF65-F5344CB8AC3E}">
        <p14:creationId xmlns:p14="http://schemas.microsoft.com/office/powerpoint/2010/main" val="1766965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583"/>
        <p:cNvGrpSpPr/>
        <p:nvPr/>
      </p:nvGrpSpPr>
      <p:grpSpPr>
        <a:xfrm>
          <a:off x="0" y="0"/>
          <a:ext cx="0" cy="0"/>
          <a:chOff x="0" y="0"/>
          <a:chExt cx="0" cy="0"/>
        </a:xfrm>
      </p:grpSpPr>
      <p:sp>
        <p:nvSpPr>
          <p:cNvPr id="1584" name="Google Shape;1584;p61"/>
          <p:cNvSpPr txBox="1">
            <a:spLocks noGrp="1"/>
          </p:cNvSpPr>
          <p:nvPr>
            <p:ph type="title"/>
          </p:nvPr>
        </p:nvSpPr>
        <p:spPr>
          <a:xfrm>
            <a:off x="345926" y="532925"/>
            <a:ext cx="7997973" cy="484800"/>
          </a:xfrm>
          <a:prstGeom prst="rect">
            <a:avLst/>
          </a:prstGeom>
        </p:spPr>
        <p:txBody>
          <a:bodyPr spcFirstLastPara="1" wrap="square" lIns="91425" tIns="91425" rIns="91425" bIns="91425" anchor="ctr" anchorCtr="0">
            <a:noAutofit/>
          </a:bodyPr>
          <a:lstStyle/>
          <a:p>
            <a:pPr lvl="0"/>
            <a:r>
              <a:rPr lang="en-GB" dirty="0"/>
              <a:t>Counts of categorical variables</a:t>
            </a:r>
            <a:endParaRPr sz="3600" dirty="0">
              <a:solidFill>
                <a:schemeClr val="dk2"/>
              </a:solidFill>
              <a:latin typeface="Montserrat ExtraBold"/>
              <a:ea typeface="Montserrat ExtraBold"/>
              <a:cs typeface="Montserrat ExtraBold"/>
              <a:sym typeface="Montserrat ExtraBold"/>
            </a:endParaRPr>
          </a:p>
        </p:txBody>
      </p:sp>
      <p:pic>
        <p:nvPicPr>
          <p:cNvPr id="2" name="صورة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914" y="1600200"/>
            <a:ext cx="6996866" cy="3193146"/>
          </a:xfrm>
          <a:prstGeom prst="rect">
            <a:avLst/>
          </a:prstGeom>
        </p:spPr>
      </p:pic>
    </p:spTree>
    <p:extLst>
      <p:ext uri="{BB962C8B-B14F-4D97-AF65-F5344CB8AC3E}">
        <p14:creationId xmlns:p14="http://schemas.microsoft.com/office/powerpoint/2010/main" val="23821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83"/>
        <p:cNvGrpSpPr/>
        <p:nvPr/>
      </p:nvGrpSpPr>
      <p:grpSpPr>
        <a:xfrm>
          <a:off x="0" y="0"/>
          <a:ext cx="0" cy="0"/>
          <a:chOff x="0" y="0"/>
          <a:chExt cx="0" cy="0"/>
        </a:xfrm>
      </p:grpSpPr>
      <p:sp>
        <p:nvSpPr>
          <p:cNvPr id="1584" name="Google Shape;1584;p61"/>
          <p:cNvSpPr txBox="1">
            <a:spLocks noGrp="1"/>
          </p:cNvSpPr>
          <p:nvPr>
            <p:ph type="title"/>
          </p:nvPr>
        </p:nvSpPr>
        <p:spPr>
          <a:xfrm>
            <a:off x="345926" y="532925"/>
            <a:ext cx="7997973" cy="484800"/>
          </a:xfrm>
          <a:prstGeom prst="rect">
            <a:avLst/>
          </a:prstGeom>
        </p:spPr>
        <p:txBody>
          <a:bodyPr spcFirstLastPara="1" wrap="square" lIns="91425" tIns="91425" rIns="91425" bIns="91425" anchor="ctr" anchorCtr="0">
            <a:noAutofit/>
          </a:bodyPr>
          <a:lstStyle/>
          <a:p>
            <a:pPr lvl="0"/>
            <a:r>
              <a:rPr lang="en-GB" dirty="0"/>
              <a:t>Counts of categorical variables</a:t>
            </a:r>
            <a:endParaRPr sz="3600" dirty="0">
              <a:solidFill>
                <a:schemeClr val="dk2"/>
              </a:solidFill>
              <a:latin typeface="Montserrat ExtraBold"/>
              <a:ea typeface="Montserrat ExtraBold"/>
              <a:cs typeface="Montserrat ExtraBold"/>
              <a:sym typeface="Montserrat ExtraBold"/>
            </a:endParaRPr>
          </a:p>
        </p:txBody>
      </p:sp>
      <p:pic>
        <p:nvPicPr>
          <p:cNvPr id="2" name="صورة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329" y="1309255"/>
            <a:ext cx="7361165" cy="3359400"/>
          </a:xfrm>
          <a:prstGeom prst="rect">
            <a:avLst/>
          </a:prstGeom>
        </p:spPr>
      </p:pic>
    </p:spTree>
    <p:extLst>
      <p:ext uri="{BB962C8B-B14F-4D97-AF65-F5344CB8AC3E}">
        <p14:creationId xmlns:p14="http://schemas.microsoft.com/office/powerpoint/2010/main" val="2186810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83"/>
        <p:cNvGrpSpPr/>
        <p:nvPr/>
      </p:nvGrpSpPr>
      <p:grpSpPr>
        <a:xfrm>
          <a:off x="0" y="0"/>
          <a:ext cx="0" cy="0"/>
          <a:chOff x="0" y="0"/>
          <a:chExt cx="0" cy="0"/>
        </a:xfrm>
      </p:grpSpPr>
      <p:sp>
        <p:nvSpPr>
          <p:cNvPr id="1584" name="Google Shape;1584;p61"/>
          <p:cNvSpPr txBox="1">
            <a:spLocks noGrp="1"/>
          </p:cNvSpPr>
          <p:nvPr>
            <p:ph type="title"/>
          </p:nvPr>
        </p:nvSpPr>
        <p:spPr>
          <a:xfrm>
            <a:off x="345926" y="532925"/>
            <a:ext cx="7997973" cy="484800"/>
          </a:xfrm>
          <a:prstGeom prst="rect">
            <a:avLst/>
          </a:prstGeom>
        </p:spPr>
        <p:txBody>
          <a:bodyPr spcFirstLastPara="1" wrap="square" lIns="91425" tIns="91425" rIns="91425" bIns="91425" anchor="ctr" anchorCtr="0">
            <a:noAutofit/>
          </a:bodyPr>
          <a:lstStyle/>
          <a:p>
            <a:pPr lvl="0"/>
            <a:r>
              <a:rPr lang="en-GB" dirty="0"/>
              <a:t>Counts of categorical variables</a:t>
            </a:r>
            <a:endParaRPr sz="3600" dirty="0">
              <a:solidFill>
                <a:schemeClr val="dk2"/>
              </a:solidFill>
              <a:latin typeface="Montserrat ExtraBold"/>
              <a:ea typeface="Montserrat ExtraBold"/>
              <a:cs typeface="Montserrat ExtraBold"/>
              <a:sym typeface="Montserrat ExtraBold"/>
            </a:endParaRPr>
          </a:p>
        </p:txBody>
      </p:sp>
      <p:pic>
        <p:nvPicPr>
          <p:cNvPr id="2" name="صورة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262" y="1256576"/>
            <a:ext cx="7367155" cy="3466385"/>
          </a:xfrm>
          <a:prstGeom prst="rect">
            <a:avLst/>
          </a:prstGeom>
        </p:spPr>
      </p:pic>
    </p:spTree>
    <p:extLst>
      <p:ext uri="{BB962C8B-B14F-4D97-AF65-F5344CB8AC3E}">
        <p14:creationId xmlns:p14="http://schemas.microsoft.com/office/powerpoint/2010/main" val="2940881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83"/>
        <p:cNvGrpSpPr/>
        <p:nvPr/>
      </p:nvGrpSpPr>
      <p:grpSpPr>
        <a:xfrm>
          <a:off x="0" y="0"/>
          <a:ext cx="0" cy="0"/>
          <a:chOff x="0" y="0"/>
          <a:chExt cx="0" cy="0"/>
        </a:xfrm>
      </p:grpSpPr>
      <p:sp>
        <p:nvSpPr>
          <p:cNvPr id="1584" name="Google Shape;1584;p61"/>
          <p:cNvSpPr txBox="1">
            <a:spLocks noGrp="1"/>
          </p:cNvSpPr>
          <p:nvPr>
            <p:ph type="title"/>
          </p:nvPr>
        </p:nvSpPr>
        <p:spPr>
          <a:xfrm>
            <a:off x="117571" y="511409"/>
            <a:ext cx="9504656" cy="484800"/>
          </a:xfrm>
          <a:prstGeom prst="rect">
            <a:avLst/>
          </a:prstGeom>
        </p:spPr>
        <p:txBody>
          <a:bodyPr spcFirstLastPara="1" wrap="square" lIns="91425" tIns="91425" rIns="91425" bIns="91425" anchor="ctr" anchorCtr="0">
            <a:noAutofit/>
          </a:bodyPr>
          <a:lstStyle/>
          <a:p>
            <a:pPr lvl="0"/>
            <a:r>
              <a:rPr lang="en-GB" sz="3200" dirty="0"/>
              <a:t>Distributions of continuous variables</a:t>
            </a:r>
            <a:endParaRPr sz="3200" dirty="0">
              <a:solidFill>
                <a:schemeClr val="dk2"/>
              </a:solidFill>
              <a:sym typeface="Montserrat ExtraBold"/>
            </a:endParaRPr>
          </a:p>
        </p:txBody>
      </p:sp>
      <p:pic>
        <p:nvPicPr>
          <p:cNvPr id="2" name="صورة 1">
            <a:extLst>
              <a:ext uri="{FF2B5EF4-FFF2-40B4-BE49-F238E27FC236}">
                <a16:creationId xmlns:a16="http://schemas.microsoft.com/office/drawing/2014/main" id="{F99FE472-9778-C846-82DF-8120D670299F}"/>
              </a:ext>
            </a:extLst>
          </p:cNvPr>
          <p:cNvPicPr>
            <a:picLocks noChangeAspect="1"/>
          </p:cNvPicPr>
          <p:nvPr/>
        </p:nvPicPr>
        <p:blipFill rotWithShape="1">
          <a:blip r:embed="rId3"/>
          <a:srcRect r="50000"/>
          <a:stretch/>
        </p:blipFill>
        <p:spPr>
          <a:xfrm>
            <a:off x="2218290" y="1094764"/>
            <a:ext cx="4679274" cy="3920342"/>
          </a:xfrm>
          <a:prstGeom prst="rect">
            <a:avLst/>
          </a:prstGeom>
        </p:spPr>
      </p:pic>
    </p:spTree>
    <p:extLst>
      <p:ext uri="{BB962C8B-B14F-4D97-AF65-F5344CB8AC3E}">
        <p14:creationId xmlns:p14="http://schemas.microsoft.com/office/powerpoint/2010/main" val="976749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15"/>
        <p:cNvGrpSpPr/>
        <p:nvPr/>
      </p:nvGrpSpPr>
      <p:grpSpPr>
        <a:xfrm>
          <a:off x="0" y="0"/>
          <a:ext cx="0" cy="0"/>
          <a:chOff x="0" y="0"/>
          <a:chExt cx="0" cy="0"/>
        </a:xfrm>
      </p:grpSpPr>
      <p:sp>
        <p:nvSpPr>
          <p:cNvPr id="1116" name="Google Shape;1116;p48"/>
          <p:cNvSpPr txBox="1">
            <a:spLocks noGrp="1"/>
          </p:cNvSpPr>
          <p:nvPr>
            <p:ph type="title"/>
          </p:nvPr>
        </p:nvSpPr>
        <p:spPr>
          <a:xfrm flipH="1">
            <a:off x="2002500" y="1877563"/>
            <a:ext cx="5397760" cy="722700"/>
          </a:xfrm>
          <a:prstGeom prst="rect">
            <a:avLst/>
          </a:prstGeom>
        </p:spPr>
        <p:txBody>
          <a:bodyPr spcFirstLastPara="1" wrap="square" lIns="91425" tIns="91425" rIns="91425" bIns="91425" anchor="ctr" anchorCtr="0">
            <a:noAutofit/>
          </a:bodyPr>
          <a:lstStyle/>
          <a:p>
            <a:r>
              <a:rPr lang="en-US" dirty="0">
                <a:solidFill>
                  <a:schemeClr val="bg1"/>
                </a:solidFill>
              </a:rPr>
              <a:t>Algorithms</a:t>
            </a:r>
          </a:p>
        </p:txBody>
      </p:sp>
      <p:sp>
        <p:nvSpPr>
          <p:cNvPr id="1118" name="Google Shape;1118;p48"/>
          <p:cNvSpPr/>
          <p:nvPr/>
        </p:nvSpPr>
        <p:spPr>
          <a:xfrm>
            <a:off x="3888300" y="564638"/>
            <a:ext cx="1367400" cy="964800"/>
          </a:xfrm>
          <a:prstGeom prst="roundRect">
            <a:avLst>
              <a:gd name="adj" fmla="val 16667"/>
            </a:avLst>
          </a:prstGeom>
          <a:solidFill>
            <a:srgbClr val="F3A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8"/>
          <p:cNvSpPr txBox="1">
            <a:spLocks noGrp="1"/>
          </p:cNvSpPr>
          <p:nvPr>
            <p:ph type="title" idx="2"/>
          </p:nvPr>
        </p:nvSpPr>
        <p:spPr>
          <a:xfrm flipH="1">
            <a:off x="3848854" y="626138"/>
            <a:ext cx="14463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Tree>
    <p:extLst>
      <p:ext uri="{BB962C8B-B14F-4D97-AF65-F5344CB8AC3E}">
        <p14:creationId xmlns:p14="http://schemas.microsoft.com/office/powerpoint/2010/main" val="34928943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1082"/>
        <p:cNvGrpSpPr/>
        <p:nvPr/>
      </p:nvGrpSpPr>
      <p:grpSpPr>
        <a:xfrm>
          <a:off x="0" y="0"/>
          <a:ext cx="0" cy="0"/>
          <a:chOff x="0" y="0"/>
          <a:chExt cx="0" cy="0"/>
        </a:xfrm>
      </p:grpSpPr>
      <p:sp>
        <p:nvSpPr>
          <p:cNvPr id="1083" name="Google Shape;1083;p47"/>
          <p:cNvSpPr/>
          <p:nvPr/>
        </p:nvSpPr>
        <p:spPr>
          <a:xfrm>
            <a:off x="4590710" y="1575072"/>
            <a:ext cx="720900" cy="683700"/>
          </a:xfrm>
          <a:prstGeom prst="roundRect">
            <a:avLst>
              <a:gd name="adj" fmla="val 16667"/>
            </a:avLst>
          </a:prstGeom>
          <a:solidFill>
            <a:srgbClr val="F3A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4" name="Google Shape;1084;p47"/>
          <p:cNvSpPr/>
          <p:nvPr/>
        </p:nvSpPr>
        <p:spPr>
          <a:xfrm>
            <a:off x="688050" y="2771272"/>
            <a:ext cx="720900" cy="683700"/>
          </a:xfrm>
          <a:prstGeom prst="roundRect">
            <a:avLst>
              <a:gd name="adj" fmla="val 16667"/>
            </a:avLst>
          </a:prstGeom>
          <a:solidFill>
            <a:srgbClr val="F3A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7"/>
          <p:cNvSpPr/>
          <p:nvPr/>
        </p:nvSpPr>
        <p:spPr>
          <a:xfrm>
            <a:off x="4668763" y="2839227"/>
            <a:ext cx="720900" cy="683700"/>
          </a:xfrm>
          <a:prstGeom prst="roundRect">
            <a:avLst>
              <a:gd name="adj" fmla="val 16667"/>
            </a:avLst>
          </a:prstGeom>
          <a:solidFill>
            <a:srgbClr val="F3A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7"/>
          <p:cNvSpPr txBox="1">
            <a:spLocks noGrp="1"/>
          </p:cNvSpPr>
          <p:nvPr>
            <p:ph type="title" idx="8"/>
          </p:nvPr>
        </p:nvSpPr>
        <p:spPr>
          <a:xfrm>
            <a:off x="720000" y="532925"/>
            <a:ext cx="7704000" cy="484800"/>
          </a:xfrm>
          <a:prstGeom prst="rect">
            <a:avLst/>
          </a:prstGeom>
        </p:spPr>
        <p:txBody>
          <a:bodyPr spcFirstLastPara="1" wrap="square" lIns="91425" tIns="91425" rIns="91425" bIns="91425" anchor="ctr" anchorCtr="0">
            <a:noAutofit/>
          </a:bodyPr>
          <a:lstStyle/>
          <a:p>
            <a:pPr lvl="0"/>
            <a:r>
              <a:rPr lang="en-US" dirty="0">
                <a:solidFill>
                  <a:schemeClr val="bg2"/>
                </a:solidFill>
              </a:rPr>
              <a:t>Algorithms</a:t>
            </a:r>
            <a:endParaRPr dirty="0">
              <a:solidFill>
                <a:schemeClr val="bg2"/>
              </a:solidFill>
            </a:endParaRPr>
          </a:p>
        </p:txBody>
      </p:sp>
      <p:sp>
        <p:nvSpPr>
          <p:cNvPr id="1087" name="Google Shape;1087;p47"/>
          <p:cNvSpPr txBox="1">
            <a:spLocks noGrp="1"/>
          </p:cNvSpPr>
          <p:nvPr>
            <p:ph type="title" idx="4"/>
          </p:nvPr>
        </p:nvSpPr>
        <p:spPr>
          <a:xfrm>
            <a:off x="1653075" y="2800677"/>
            <a:ext cx="2867100" cy="760800"/>
          </a:xfrm>
          <a:prstGeom prst="rect">
            <a:avLst/>
          </a:prstGeom>
        </p:spPr>
        <p:txBody>
          <a:bodyPr spcFirstLastPara="1" wrap="square" lIns="91425" tIns="91425" rIns="91425" bIns="91425" anchor="ctr" anchorCtr="0">
            <a:noAutofit/>
          </a:bodyPr>
          <a:lstStyle/>
          <a:p>
            <a:r>
              <a:rPr lang="en-US" dirty="0"/>
              <a:t>Decision Tree </a:t>
            </a:r>
            <a:endParaRPr lang="en-US" b="0" dirty="0"/>
          </a:p>
        </p:txBody>
      </p:sp>
      <p:sp>
        <p:nvSpPr>
          <p:cNvPr id="1089" name="Google Shape;1089;p47"/>
          <p:cNvSpPr txBox="1">
            <a:spLocks noGrp="1"/>
          </p:cNvSpPr>
          <p:nvPr>
            <p:ph type="title" idx="6"/>
          </p:nvPr>
        </p:nvSpPr>
        <p:spPr>
          <a:xfrm>
            <a:off x="5567513" y="2775599"/>
            <a:ext cx="2867100" cy="760800"/>
          </a:xfrm>
          <a:prstGeom prst="rect">
            <a:avLst/>
          </a:prstGeom>
        </p:spPr>
        <p:txBody>
          <a:bodyPr spcFirstLastPara="1" wrap="square" lIns="91425" tIns="91425" rIns="91425" bIns="91425" anchor="ctr" anchorCtr="0">
            <a:noAutofit/>
          </a:bodyPr>
          <a:lstStyle/>
          <a:p>
            <a:r>
              <a:rPr lang="en-US" dirty="0"/>
              <a:t>Random Forest</a:t>
            </a:r>
            <a:endParaRPr lang="en-US" b="0" dirty="0"/>
          </a:p>
        </p:txBody>
      </p:sp>
      <p:sp>
        <p:nvSpPr>
          <p:cNvPr id="1090" name="Google Shape;1090;p47"/>
          <p:cNvSpPr txBox="1">
            <a:spLocks noGrp="1"/>
          </p:cNvSpPr>
          <p:nvPr>
            <p:ph type="title"/>
          </p:nvPr>
        </p:nvSpPr>
        <p:spPr>
          <a:xfrm>
            <a:off x="1653075" y="1449700"/>
            <a:ext cx="2867100" cy="760800"/>
          </a:xfrm>
          <a:prstGeom prst="rect">
            <a:avLst/>
          </a:prstGeom>
        </p:spPr>
        <p:txBody>
          <a:bodyPr spcFirstLastPara="1" wrap="square" lIns="91425" tIns="91425" rIns="91425" bIns="91425" anchor="ctr" anchorCtr="0">
            <a:noAutofit/>
          </a:bodyPr>
          <a:lstStyle/>
          <a:p>
            <a:r>
              <a:rPr lang="en-US" dirty="0"/>
              <a:t>Logistic Regression</a:t>
            </a:r>
            <a:endParaRPr lang="en-US" b="0" dirty="0"/>
          </a:p>
        </p:txBody>
      </p:sp>
      <p:sp>
        <p:nvSpPr>
          <p:cNvPr id="1092" name="Google Shape;1092;p47"/>
          <p:cNvSpPr txBox="1">
            <a:spLocks noGrp="1"/>
          </p:cNvSpPr>
          <p:nvPr>
            <p:ph type="title" idx="2"/>
          </p:nvPr>
        </p:nvSpPr>
        <p:spPr>
          <a:xfrm>
            <a:off x="5567513" y="1609500"/>
            <a:ext cx="2867100" cy="760800"/>
          </a:xfrm>
          <a:prstGeom prst="rect">
            <a:avLst/>
          </a:prstGeom>
        </p:spPr>
        <p:txBody>
          <a:bodyPr spcFirstLastPara="1" wrap="square" lIns="91425" tIns="91425" rIns="91425" bIns="91425" anchor="ctr" anchorCtr="0">
            <a:noAutofit/>
          </a:bodyPr>
          <a:lstStyle/>
          <a:p>
            <a:r>
              <a:rPr lang="en-US" dirty="0"/>
              <a:t>k-Nearest </a:t>
            </a:r>
            <a:r>
              <a:rPr lang="en-US" dirty="0" err="1"/>
              <a:t>Neighbours</a:t>
            </a:r>
            <a:br>
              <a:rPr lang="en-US" u="sng" dirty="0">
                <a:solidFill>
                  <a:schemeClr val="bg2"/>
                </a:solidFill>
                <a:hlinkClick r:id="rId3">
                  <a:extLst>
                    <a:ext uri="{A12FA001-AC4F-418D-AE19-62706E023703}">
                      <ahyp:hlinkClr xmlns:ahyp="http://schemas.microsoft.com/office/drawing/2018/hyperlinkcolor" val="tx"/>
                    </a:ext>
                  </a:extLst>
                </a:hlinkClick>
              </a:rPr>
            </a:br>
            <a:endParaRPr lang="en-US" u="sng" dirty="0">
              <a:solidFill>
                <a:schemeClr val="bg2"/>
              </a:solidFill>
              <a:hlinkClick r:id="rId3">
                <a:extLst>
                  <a:ext uri="{A12FA001-AC4F-418D-AE19-62706E023703}">
                    <ahyp:hlinkClr xmlns:ahyp="http://schemas.microsoft.com/office/drawing/2018/hyperlinkcolor" val="tx"/>
                  </a:ext>
                </a:extLst>
              </a:hlinkClick>
            </a:endParaRPr>
          </a:p>
        </p:txBody>
      </p:sp>
      <p:sp>
        <p:nvSpPr>
          <p:cNvPr id="1105" name="Google Shape;1105;p47"/>
          <p:cNvSpPr/>
          <p:nvPr/>
        </p:nvSpPr>
        <p:spPr>
          <a:xfrm>
            <a:off x="688050" y="1488263"/>
            <a:ext cx="720900" cy="683700"/>
          </a:xfrm>
          <a:prstGeom prst="roundRect">
            <a:avLst>
              <a:gd name="adj" fmla="val 16667"/>
            </a:avLst>
          </a:prstGeom>
          <a:solidFill>
            <a:srgbClr val="F3A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 name="صورة 9">
            <a:extLst>
              <a:ext uri="{FF2B5EF4-FFF2-40B4-BE49-F238E27FC236}">
                <a16:creationId xmlns:a16="http://schemas.microsoft.com/office/drawing/2014/main" id="{51FC0844-1DA3-EA41-BCFF-F524E31F45BB}"/>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Lst>
          </a:blip>
          <a:stretch>
            <a:fillRect/>
          </a:stretch>
        </p:blipFill>
        <p:spPr>
          <a:xfrm>
            <a:off x="720000" y="1499649"/>
            <a:ext cx="635075" cy="635075"/>
          </a:xfrm>
          <a:prstGeom prst="rect">
            <a:avLst/>
          </a:prstGeom>
          <a:solidFill>
            <a:schemeClr val="accent3"/>
          </a:solidFill>
        </p:spPr>
      </p:pic>
      <p:pic>
        <p:nvPicPr>
          <p:cNvPr id="12" name="صورة 11">
            <a:extLst>
              <a:ext uri="{FF2B5EF4-FFF2-40B4-BE49-F238E27FC236}">
                <a16:creationId xmlns:a16="http://schemas.microsoft.com/office/drawing/2014/main" id="{638E1BC7-9F75-564C-BFCE-855871ED1852}"/>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Lst>
          </a:blip>
          <a:stretch>
            <a:fillRect/>
          </a:stretch>
        </p:blipFill>
        <p:spPr>
          <a:xfrm>
            <a:off x="598017" y="2857027"/>
            <a:ext cx="964866" cy="597945"/>
          </a:xfrm>
          <a:prstGeom prst="rect">
            <a:avLst/>
          </a:prstGeom>
        </p:spPr>
      </p:pic>
      <p:pic>
        <p:nvPicPr>
          <p:cNvPr id="18" name="صورة 17">
            <a:extLst>
              <a:ext uri="{FF2B5EF4-FFF2-40B4-BE49-F238E27FC236}">
                <a16:creationId xmlns:a16="http://schemas.microsoft.com/office/drawing/2014/main" id="{AA4DAA07-249C-BF45-9086-F4B089DC29E0}"/>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imgEffect>
                  </a14:imgLayer>
                </a14:imgProps>
              </a:ext>
            </a:extLst>
          </a:blip>
          <a:stretch>
            <a:fillRect/>
          </a:stretch>
        </p:blipFill>
        <p:spPr>
          <a:xfrm>
            <a:off x="4668763" y="2890212"/>
            <a:ext cx="815576" cy="640810"/>
          </a:xfrm>
          <a:prstGeom prst="rect">
            <a:avLst/>
          </a:prstGeom>
        </p:spPr>
      </p:pic>
      <p:pic>
        <p:nvPicPr>
          <p:cNvPr id="19" name="صورة 18">
            <a:extLst>
              <a:ext uri="{FF2B5EF4-FFF2-40B4-BE49-F238E27FC236}">
                <a16:creationId xmlns:a16="http://schemas.microsoft.com/office/drawing/2014/main" id="{E2A85021-1775-B44D-BDA3-9C57805D3163}"/>
              </a:ext>
            </a:extLst>
          </p:cNvPr>
          <p:cNvPicPr>
            <a:picLocks noChangeAspect="1"/>
          </p:cNvPicPr>
          <p:nvPr/>
        </p:nvPicPr>
        <p:blipFill>
          <a:blip r:embed="rId10">
            <a:extLst>
              <a:ext uri="{BEBA8EAE-BF5A-486C-A8C5-ECC9F3942E4B}">
                <a14:imgProps xmlns:a14="http://schemas.microsoft.com/office/drawing/2010/main">
                  <a14:imgLayer r:embed="rId11">
                    <a14:imgEffect>
                      <a14:backgroundRemoval t="10000" b="90000" l="10000" r="90000"/>
                    </a14:imgEffect>
                  </a14:imgLayer>
                </a14:imgProps>
              </a:ext>
            </a:extLst>
          </a:blip>
          <a:stretch>
            <a:fillRect/>
          </a:stretch>
        </p:blipFill>
        <p:spPr>
          <a:xfrm>
            <a:off x="4221731" y="1321178"/>
            <a:ext cx="1270000" cy="1270000"/>
          </a:xfrm>
          <a:prstGeom prst="rect">
            <a:avLst/>
          </a:prstGeom>
        </p:spPr>
      </p:pic>
      <p:sp>
        <p:nvSpPr>
          <p:cNvPr id="49" name="Google Shape;1084;p47">
            <a:extLst>
              <a:ext uri="{FF2B5EF4-FFF2-40B4-BE49-F238E27FC236}">
                <a16:creationId xmlns:a16="http://schemas.microsoft.com/office/drawing/2014/main" id="{26ACD93D-367E-C649-83F3-2DC4B998D705}"/>
              </a:ext>
            </a:extLst>
          </p:cNvPr>
          <p:cNvSpPr/>
          <p:nvPr/>
        </p:nvSpPr>
        <p:spPr>
          <a:xfrm>
            <a:off x="688050" y="4011265"/>
            <a:ext cx="720900" cy="683700"/>
          </a:xfrm>
          <a:prstGeom prst="roundRect">
            <a:avLst>
              <a:gd name="adj" fmla="val 16667"/>
            </a:avLst>
          </a:prstGeom>
          <a:solidFill>
            <a:srgbClr val="F3A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مربع نص 19">
            <a:extLst>
              <a:ext uri="{FF2B5EF4-FFF2-40B4-BE49-F238E27FC236}">
                <a16:creationId xmlns:a16="http://schemas.microsoft.com/office/drawing/2014/main" id="{27A3F504-F0A0-184F-B398-937E08CC18BA}"/>
              </a:ext>
            </a:extLst>
          </p:cNvPr>
          <p:cNvSpPr txBox="1"/>
          <p:nvPr/>
        </p:nvSpPr>
        <p:spPr>
          <a:xfrm>
            <a:off x="1653075" y="4011265"/>
            <a:ext cx="1721946" cy="738664"/>
          </a:xfrm>
          <a:prstGeom prst="rect">
            <a:avLst/>
          </a:prstGeom>
          <a:noFill/>
        </p:spPr>
        <p:txBody>
          <a:bodyPr wrap="none" rtlCol="1">
            <a:spAutoFit/>
          </a:bodyPr>
          <a:lstStyle/>
          <a:p>
            <a:r>
              <a:rPr lang="en-US" sz="2800" b="1" dirty="0" err="1">
                <a:solidFill>
                  <a:schemeClr val="bg2"/>
                </a:solidFill>
              </a:rPr>
              <a:t>XGBoost</a:t>
            </a:r>
            <a:endParaRPr lang="en-US" sz="2800" dirty="0">
              <a:solidFill>
                <a:schemeClr val="bg2"/>
              </a:solidFill>
            </a:endParaRPr>
          </a:p>
          <a:p>
            <a:endParaRPr lang="ar-SA" dirty="0"/>
          </a:p>
        </p:txBody>
      </p:sp>
      <p:pic>
        <p:nvPicPr>
          <p:cNvPr id="21" name="صورة 20">
            <a:extLst>
              <a:ext uri="{FF2B5EF4-FFF2-40B4-BE49-F238E27FC236}">
                <a16:creationId xmlns:a16="http://schemas.microsoft.com/office/drawing/2014/main" id="{E9DA5BCC-9270-AE45-9018-2D8B7E29FB35}"/>
              </a:ext>
            </a:extLst>
          </p:cNvPr>
          <p:cNvPicPr>
            <a:picLocks noChangeAspect="1"/>
          </p:cNvPicPr>
          <p:nvPr/>
        </p:nvPicPr>
        <p:blipFill>
          <a:blip r:embed="rId12">
            <a:extLst>
              <a:ext uri="{BEBA8EAE-BF5A-486C-A8C5-ECC9F3942E4B}">
                <a14:imgProps xmlns:a14="http://schemas.microsoft.com/office/drawing/2010/main">
                  <a14:imgLayer r:embed="rId13">
                    <a14:imgEffect>
                      <a14:backgroundRemoval t="10000" b="90000" l="10000" r="90000"/>
                    </a14:imgEffect>
                  </a14:imgLayer>
                </a14:imgProps>
              </a:ext>
            </a:extLst>
          </a:blip>
          <a:stretch>
            <a:fillRect/>
          </a:stretch>
        </p:blipFill>
        <p:spPr>
          <a:xfrm>
            <a:off x="688050" y="4051741"/>
            <a:ext cx="738664" cy="73866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15"/>
        <p:cNvGrpSpPr/>
        <p:nvPr/>
      </p:nvGrpSpPr>
      <p:grpSpPr>
        <a:xfrm>
          <a:off x="0" y="0"/>
          <a:ext cx="0" cy="0"/>
          <a:chOff x="0" y="0"/>
          <a:chExt cx="0" cy="0"/>
        </a:xfrm>
      </p:grpSpPr>
      <p:sp>
        <p:nvSpPr>
          <p:cNvPr id="1116" name="Google Shape;1116;p48"/>
          <p:cNvSpPr txBox="1">
            <a:spLocks noGrp="1"/>
          </p:cNvSpPr>
          <p:nvPr>
            <p:ph type="title"/>
          </p:nvPr>
        </p:nvSpPr>
        <p:spPr>
          <a:xfrm flipH="1">
            <a:off x="2002500" y="1877563"/>
            <a:ext cx="5397760" cy="722700"/>
          </a:xfrm>
          <a:prstGeom prst="rect">
            <a:avLst/>
          </a:prstGeom>
        </p:spPr>
        <p:txBody>
          <a:bodyPr spcFirstLastPara="1" wrap="square" lIns="91425" tIns="91425" rIns="91425" bIns="91425" anchor="ctr" anchorCtr="0">
            <a:noAutofit/>
          </a:bodyPr>
          <a:lstStyle/>
          <a:p>
            <a:r>
              <a:rPr lang="en-GB" sz="4800" b="1" dirty="0">
                <a:solidFill>
                  <a:schemeClr val="bg1"/>
                </a:solidFill>
                <a:latin typeface="Fira Sans Extra Condensed"/>
                <a:ea typeface="Fira Sans Extra Condensed"/>
                <a:cs typeface="Fira Sans Extra Condensed"/>
                <a:sym typeface="Fira Sans Extra Condensed"/>
              </a:rPr>
              <a:t>Models</a:t>
            </a:r>
            <a:endParaRPr lang="en-US" dirty="0">
              <a:solidFill>
                <a:schemeClr val="bg1"/>
              </a:solidFill>
            </a:endParaRPr>
          </a:p>
        </p:txBody>
      </p:sp>
      <p:sp>
        <p:nvSpPr>
          <p:cNvPr id="1118" name="Google Shape;1118;p48"/>
          <p:cNvSpPr/>
          <p:nvPr/>
        </p:nvSpPr>
        <p:spPr>
          <a:xfrm>
            <a:off x="3888300" y="564638"/>
            <a:ext cx="1367400" cy="964800"/>
          </a:xfrm>
          <a:prstGeom prst="roundRect">
            <a:avLst>
              <a:gd name="adj" fmla="val 16667"/>
            </a:avLst>
          </a:prstGeom>
          <a:solidFill>
            <a:srgbClr val="F3A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8"/>
          <p:cNvSpPr txBox="1">
            <a:spLocks noGrp="1"/>
          </p:cNvSpPr>
          <p:nvPr>
            <p:ph type="title" idx="2"/>
          </p:nvPr>
        </p:nvSpPr>
        <p:spPr>
          <a:xfrm flipH="1">
            <a:off x="3848854" y="626138"/>
            <a:ext cx="14463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Tree>
    <p:extLst>
      <p:ext uri="{BB962C8B-B14F-4D97-AF65-F5344CB8AC3E}">
        <p14:creationId xmlns:p14="http://schemas.microsoft.com/office/powerpoint/2010/main" val="6019449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83"/>
        <p:cNvGrpSpPr/>
        <p:nvPr/>
      </p:nvGrpSpPr>
      <p:grpSpPr>
        <a:xfrm>
          <a:off x="0" y="0"/>
          <a:ext cx="0" cy="0"/>
          <a:chOff x="0" y="0"/>
          <a:chExt cx="0" cy="0"/>
        </a:xfrm>
      </p:grpSpPr>
      <p:pic>
        <p:nvPicPr>
          <p:cNvPr id="10" name="صورة 9" descr="صورة تحتوي على نص&#10;&#10;تم إنشاء الوصف تلقائياً">
            <a:extLst>
              <a:ext uri="{FF2B5EF4-FFF2-40B4-BE49-F238E27FC236}">
                <a16:creationId xmlns:a16="http://schemas.microsoft.com/office/drawing/2014/main" id="{111F86D8-B8D4-AD48-B8AA-B5304452545E}"/>
              </a:ext>
            </a:extLst>
          </p:cNvPr>
          <p:cNvPicPr>
            <a:picLocks noChangeAspect="1"/>
          </p:cNvPicPr>
          <p:nvPr/>
        </p:nvPicPr>
        <p:blipFill rotWithShape="1">
          <a:blip r:embed="rId3"/>
          <a:srcRect b="21934"/>
          <a:stretch/>
        </p:blipFill>
        <p:spPr>
          <a:xfrm>
            <a:off x="1517721" y="834259"/>
            <a:ext cx="6108555" cy="2971496"/>
          </a:xfrm>
          <a:prstGeom prst="rect">
            <a:avLst/>
          </a:prstGeom>
        </p:spPr>
      </p:pic>
      <p:pic>
        <p:nvPicPr>
          <p:cNvPr id="12" name="صورة 11" descr="صورة تحتوي على نص, طريق, لقطة شاشة&#10;&#10;تم إنشاء الوصف تلقائياً">
            <a:extLst>
              <a:ext uri="{FF2B5EF4-FFF2-40B4-BE49-F238E27FC236}">
                <a16:creationId xmlns:a16="http://schemas.microsoft.com/office/drawing/2014/main" id="{CA5B2388-C13C-7E41-8C70-D8158A2050F4}"/>
              </a:ext>
            </a:extLst>
          </p:cNvPr>
          <p:cNvPicPr>
            <a:picLocks noChangeAspect="1"/>
          </p:cNvPicPr>
          <p:nvPr/>
        </p:nvPicPr>
        <p:blipFill rotWithShape="1">
          <a:blip r:embed="rId4"/>
          <a:srcRect t="14952"/>
          <a:stretch/>
        </p:blipFill>
        <p:spPr>
          <a:xfrm>
            <a:off x="1517722" y="3805755"/>
            <a:ext cx="6108555" cy="1079423"/>
          </a:xfrm>
          <a:prstGeom prst="rect">
            <a:avLst/>
          </a:prstGeom>
        </p:spPr>
      </p:pic>
      <p:sp>
        <p:nvSpPr>
          <p:cNvPr id="4" name="Google Shape;1086;p47">
            <a:extLst>
              <a:ext uri="{FF2B5EF4-FFF2-40B4-BE49-F238E27FC236}">
                <a16:creationId xmlns:a16="http://schemas.microsoft.com/office/drawing/2014/main" id="{6A28BABE-7CD4-BF4A-A1F0-2965A580A16D}"/>
              </a:ext>
            </a:extLst>
          </p:cNvPr>
          <p:cNvSpPr txBox="1">
            <a:spLocks/>
          </p:cNvSpPr>
          <p:nvPr/>
        </p:nvSpPr>
        <p:spPr>
          <a:xfrm>
            <a:off x="719999" y="258322"/>
            <a:ext cx="7704000" cy="484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R="0" rtl="1">
              <a:lnSpc>
                <a:spcPct val="100000"/>
              </a:lnSpc>
              <a:spcBef>
                <a:spcPts val="0"/>
              </a:spcBef>
              <a:spcAft>
                <a:spcPts val="0"/>
              </a:spcAft>
              <a:buClr>
                <a:srgbClr val="000000"/>
              </a:buClr>
              <a:buFont typeface="Arial"/>
            </a:pPr>
            <a:r>
              <a:rPr lang="en-US" sz="3200" b="1" dirty="0">
                <a:solidFill>
                  <a:schemeClr val="bg2"/>
                </a:solidFill>
              </a:rPr>
              <a:t>Models</a:t>
            </a:r>
          </a:p>
        </p:txBody>
      </p:sp>
    </p:spTree>
    <p:extLst>
      <p:ext uri="{BB962C8B-B14F-4D97-AF65-F5344CB8AC3E}">
        <p14:creationId xmlns:p14="http://schemas.microsoft.com/office/powerpoint/2010/main" val="2859615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817"/>
        <p:cNvGrpSpPr/>
        <p:nvPr/>
      </p:nvGrpSpPr>
      <p:grpSpPr>
        <a:xfrm>
          <a:off x="0" y="0"/>
          <a:ext cx="0" cy="0"/>
          <a:chOff x="0" y="0"/>
          <a:chExt cx="0" cy="0"/>
        </a:xfrm>
      </p:grpSpPr>
      <p:sp>
        <p:nvSpPr>
          <p:cNvPr id="818" name="Google Shape;818;p42"/>
          <p:cNvSpPr/>
          <p:nvPr/>
        </p:nvSpPr>
        <p:spPr>
          <a:xfrm>
            <a:off x="4393925" y="2943848"/>
            <a:ext cx="720900" cy="683700"/>
          </a:xfrm>
          <a:prstGeom prst="roundRect">
            <a:avLst>
              <a:gd name="adj" fmla="val 16667"/>
            </a:avLst>
          </a:prstGeom>
          <a:solidFill>
            <a:srgbClr val="F3A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2"/>
          <p:cNvSpPr/>
          <p:nvPr/>
        </p:nvSpPr>
        <p:spPr>
          <a:xfrm>
            <a:off x="4393925" y="1664773"/>
            <a:ext cx="720900" cy="683700"/>
          </a:xfrm>
          <a:prstGeom prst="roundRect">
            <a:avLst>
              <a:gd name="adj" fmla="val 16667"/>
            </a:avLst>
          </a:prstGeom>
          <a:solidFill>
            <a:srgbClr val="F3A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2"/>
          <p:cNvSpPr/>
          <p:nvPr/>
        </p:nvSpPr>
        <p:spPr>
          <a:xfrm>
            <a:off x="752925" y="2891743"/>
            <a:ext cx="720900" cy="683700"/>
          </a:xfrm>
          <a:prstGeom prst="roundRect">
            <a:avLst>
              <a:gd name="adj" fmla="val 16667"/>
            </a:avLst>
          </a:prstGeom>
          <a:solidFill>
            <a:srgbClr val="F3A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2"/>
          <p:cNvSpPr txBox="1">
            <a:spLocks noGrp="1"/>
          </p:cNvSpPr>
          <p:nvPr>
            <p:ph type="title"/>
          </p:nvPr>
        </p:nvSpPr>
        <p:spPr>
          <a:xfrm>
            <a:off x="1558200" y="1742775"/>
            <a:ext cx="2690100" cy="527700"/>
          </a:xfrm>
          <a:prstGeom prst="rect">
            <a:avLst/>
          </a:prstGeom>
        </p:spPr>
        <p:txBody>
          <a:bodyPr spcFirstLastPara="1" wrap="square" lIns="91425" tIns="91425" rIns="91425" bIns="91425" anchor="ctr" anchorCtr="0">
            <a:noAutofit/>
          </a:bodyPr>
          <a:lstStyle/>
          <a:p>
            <a:pPr lvl="0"/>
            <a:r>
              <a:rPr lang="en" dirty="0"/>
              <a:t>Introduction</a:t>
            </a:r>
            <a:endParaRPr dirty="0"/>
          </a:p>
        </p:txBody>
      </p:sp>
      <p:sp>
        <p:nvSpPr>
          <p:cNvPr id="823" name="Google Shape;823;p42"/>
          <p:cNvSpPr txBox="1">
            <a:spLocks noGrp="1"/>
          </p:cNvSpPr>
          <p:nvPr>
            <p:ph type="title" idx="3"/>
          </p:nvPr>
        </p:nvSpPr>
        <p:spPr>
          <a:xfrm>
            <a:off x="5232600" y="1742775"/>
            <a:ext cx="2690100" cy="527700"/>
          </a:xfrm>
          <a:prstGeom prst="rect">
            <a:avLst/>
          </a:prstGeom>
        </p:spPr>
        <p:txBody>
          <a:bodyPr spcFirstLastPara="1" wrap="square" lIns="91425" tIns="91425" rIns="91425" bIns="91425" anchor="ctr" anchorCtr="0">
            <a:noAutofit/>
          </a:bodyPr>
          <a:lstStyle/>
          <a:p>
            <a:pPr lvl="0"/>
            <a:r>
              <a:rPr lang="en-GB" dirty="0"/>
              <a:t>Design</a:t>
            </a:r>
            <a:endParaRPr dirty="0"/>
          </a:p>
        </p:txBody>
      </p:sp>
      <p:sp>
        <p:nvSpPr>
          <p:cNvPr id="824" name="Google Shape;824;p42"/>
          <p:cNvSpPr txBox="1">
            <a:spLocks noGrp="1"/>
          </p:cNvSpPr>
          <p:nvPr>
            <p:ph type="title" idx="4"/>
          </p:nvPr>
        </p:nvSpPr>
        <p:spPr>
          <a:xfrm>
            <a:off x="4380425" y="1742775"/>
            <a:ext cx="7479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826" name="Google Shape;826;p42"/>
          <p:cNvSpPr txBox="1">
            <a:spLocks noGrp="1"/>
          </p:cNvSpPr>
          <p:nvPr>
            <p:ph type="title" idx="6"/>
          </p:nvPr>
        </p:nvSpPr>
        <p:spPr>
          <a:xfrm>
            <a:off x="5248524" y="3021850"/>
            <a:ext cx="2690100" cy="527700"/>
          </a:xfrm>
          <a:prstGeom prst="rect">
            <a:avLst/>
          </a:prstGeom>
        </p:spPr>
        <p:txBody>
          <a:bodyPr spcFirstLastPara="1" wrap="square" lIns="91425" tIns="91425" rIns="91425" bIns="91425" anchor="ctr" anchorCtr="0">
            <a:noAutofit/>
          </a:bodyPr>
          <a:lstStyle/>
          <a:p>
            <a:pPr lvl="0"/>
            <a:r>
              <a:rPr lang="en-GB" dirty="0"/>
              <a:t>Algorithms</a:t>
            </a:r>
            <a:endParaRPr dirty="0"/>
          </a:p>
        </p:txBody>
      </p:sp>
      <p:sp>
        <p:nvSpPr>
          <p:cNvPr id="827" name="Google Shape;827;p42"/>
          <p:cNvSpPr txBox="1">
            <a:spLocks noGrp="1"/>
          </p:cNvSpPr>
          <p:nvPr>
            <p:ph type="title" idx="7"/>
          </p:nvPr>
        </p:nvSpPr>
        <p:spPr>
          <a:xfrm>
            <a:off x="4380425" y="3021850"/>
            <a:ext cx="7479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829" name="Google Shape;829;p42"/>
          <p:cNvSpPr txBox="1">
            <a:spLocks noGrp="1"/>
          </p:cNvSpPr>
          <p:nvPr>
            <p:ph type="title" idx="9"/>
          </p:nvPr>
        </p:nvSpPr>
        <p:spPr>
          <a:xfrm>
            <a:off x="1558200" y="2969745"/>
            <a:ext cx="2690100" cy="527700"/>
          </a:xfrm>
          <a:prstGeom prst="rect">
            <a:avLst/>
          </a:prstGeom>
        </p:spPr>
        <p:txBody>
          <a:bodyPr spcFirstLastPara="1" wrap="square" lIns="91425" tIns="91425" rIns="91425" bIns="91425" anchor="ctr" anchorCtr="0">
            <a:noAutofit/>
          </a:bodyPr>
          <a:lstStyle/>
          <a:p>
            <a:pPr lvl="0"/>
            <a:r>
              <a:rPr lang="en-US" dirty="0"/>
              <a:t>Exploratory Data Analysis</a:t>
            </a:r>
            <a:endParaRPr dirty="0"/>
          </a:p>
        </p:txBody>
      </p:sp>
      <p:sp>
        <p:nvSpPr>
          <p:cNvPr id="830" name="Google Shape;830;p42"/>
          <p:cNvSpPr txBox="1">
            <a:spLocks noGrp="1"/>
          </p:cNvSpPr>
          <p:nvPr>
            <p:ph type="title" idx="13"/>
          </p:nvPr>
        </p:nvSpPr>
        <p:spPr>
          <a:xfrm>
            <a:off x="739674" y="2969745"/>
            <a:ext cx="7209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832" name="Google Shape;832;p42"/>
          <p:cNvSpPr txBox="1">
            <a:spLocks noGrp="1"/>
          </p:cNvSpPr>
          <p:nvPr>
            <p:ph type="title" idx="15"/>
          </p:nvPr>
        </p:nvSpPr>
        <p:spPr>
          <a:xfrm>
            <a:off x="720000" y="532925"/>
            <a:ext cx="77040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Table of contents</a:t>
            </a:r>
            <a:endParaRPr/>
          </a:p>
        </p:txBody>
      </p:sp>
      <p:sp>
        <p:nvSpPr>
          <p:cNvPr id="833" name="Google Shape;833;p42"/>
          <p:cNvSpPr/>
          <p:nvPr/>
        </p:nvSpPr>
        <p:spPr>
          <a:xfrm>
            <a:off x="752925" y="1663048"/>
            <a:ext cx="720900" cy="683700"/>
          </a:xfrm>
          <a:prstGeom prst="roundRect">
            <a:avLst>
              <a:gd name="adj" fmla="val 16667"/>
            </a:avLst>
          </a:prstGeom>
          <a:solidFill>
            <a:srgbClr val="F3A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2"/>
          <p:cNvSpPr txBox="1">
            <a:spLocks noGrp="1"/>
          </p:cNvSpPr>
          <p:nvPr>
            <p:ph type="title" idx="2"/>
          </p:nvPr>
        </p:nvSpPr>
        <p:spPr>
          <a:xfrm>
            <a:off x="739425" y="1742775"/>
            <a:ext cx="7479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3" name="Google Shape;818;p42">
            <a:extLst>
              <a:ext uri="{FF2B5EF4-FFF2-40B4-BE49-F238E27FC236}">
                <a16:creationId xmlns:a16="http://schemas.microsoft.com/office/drawing/2014/main" id="{33CAE995-7A1C-7A44-A20A-D40AB766E8CC}"/>
              </a:ext>
            </a:extLst>
          </p:cNvPr>
          <p:cNvSpPr/>
          <p:nvPr/>
        </p:nvSpPr>
        <p:spPr>
          <a:xfrm>
            <a:off x="4393925" y="4134153"/>
            <a:ext cx="720900" cy="683700"/>
          </a:xfrm>
          <a:prstGeom prst="roundRect">
            <a:avLst>
              <a:gd name="adj" fmla="val 16667"/>
            </a:avLst>
          </a:prstGeom>
          <a:solidFill>
            <a:srgbClr val="F3A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26;p42">
            <a:extLst>
              <a:ext uri="{FF2B5EF4-FFF2-40B4-BE49-F238E27FC236}">
                <a16:creationId xmlns:a16="http://schemas.microsoft.com/office/drawing/2014/main" id="{81E79FC6-4788-BB4E-AC96-65374A2D6C36}"/>
              </a:ext>
            </a:extLst>
          </p:cNvPr>
          <p:cNvSpPr txBox="1">
            <a:spLocks/>
          </p:cNvSpPr>
          <p:nvPr/>
        </p:nvSpPr>
        <p:spPr>
          <a:xfrm>
            <a:off x="5248524" y="4212155"/>
            <a:ext cx="26901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Montserrat ExtraBold"/>
              <a:buNone/>
              <a:defRPr sz="2700" b="1" i="0" u="none" strike="noStrike" cap="none">
                <a:solidFill>
                  <a:schemeClr val="dk2"/>
                </a:solidFill>
                <a:latin typeface="Poppins"/>
                <a:ea typeface="Poppins"/>
                <a:cs typeface="Poppins"/>
                <a:sym typeface="Poppins"/>
              </a:defRPr>
            </a:lvl1pPr>
            <a:lvl2pPr marR="0" lvl="1"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r>
              <a:rPr lang="en-US" dirty="0"/>
              <a:t>Tools</a:t>
            </a:r>
          </a:p>
        </p:txBody>
      </p:sp>
      <p:sp>
        <p:nvSpPr>
          <p:cNvPr id="25" name="Google Shape;827;p42">
            <a:extLst>
              <a:ext uri="{FF2B5EF4-FFF2-40B4-BE49-F238E27FC236}">
                <a16:creationId xmlns:a16="http://schemas.microsoft.com/office/drawing/2014/main" id="{EB90DAAF-D6D1-DD40-A98E-B1D8930E23E3}"/>
              </a:ext>
            </a:extLst>
          </p:cNvPr>
          <p:cNvSpPr txBox="1">
            <a:spLocks/>
          </p:cNvSpPr>
          <p:nvPr/>
        </p:nvSpPr>
        <p:spPr>
          <a:xfrm>
            <a:off x="4380425" y="4212155"/>
            <a:ext cx="7479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Montserrat ExtraBold"/>
              <a:buNone/>
              <a:defRPr sz="3000" b="1" i="0" u="none" strike="noStrike" cap="none">
                <a:solidFill>
                  <a:schemeClr val="lt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en" dirty="0"/>
              <a:t>06</a:t>
            </a:r>
          </a:p>
        </p:txBody>
      </p:sp>
      <p:sp>
        <p:nvSpPr>
          <p:cNvPr id="27" name="Google Shape;818;p42">
            <a:extLst>
              <a:ext uri="{FF2B5EF4-FFF2-40B4-BE49-F238E27FC236}">
                <a16:creationId xmlns:a16="http://schemas.microsoft.com/office/drawing/2014/main" id="{65C30F59-9208-AF43-ACA3-4F8E2139DA2A}"/>
              </a:ext>
            </a:extLst>
          </p:cNvPr>
          <p:cNvSpPr/>
          <p:nvPr/>
        </p:nvSpPr>
        <p:spPr>
          <a:xfrm>
            <a:off x="752925" y="4139198"/>
            <a:ext cx="720900" cy="683700"/>
          </a:xfrm>
          <a:prstGeom prst="roundRect">
            <a:avLst>
              <a:gd name="adj" fmla="val 16667"/>
            </a:avLst>
          </a:prstGeom>
          <a:solidFill>
            <a:srgbClr val="F3A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26;p42">
            <a:extLst>
              <a:ext uri="{FF2B5EF4-FFF2-40B4-BE49-F238E27FC236}">
                <a16:creationId xmlns:a16="http://schemas.microsoft.com/office/drawing/2014/main" id="{8ECBC3B3-AF2B-BA4F-9680-5E2067169829}"/>
              </a:ext>
            </a:extLst>
          </p:cNvPr>
          <p:cNvSpPr txBox="1">
            <a:spLocks/>
          </p:cNvSpPr>
          <p:nvPr/>
        </p:nvSpPr>
        <p:spPr>
          <a:xfrm>
            <a:off x="1607524" y="4217200"/>
            <a:ext cx="26901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Montserrat ExtraBold"/>
              <a:buNone/>
              <a:defRPr sz="2700" b="1" i="0" u="none" strike="noStrike" cap="none">
                <a:solidFill>
                  <a:schemeClr val="dk2"/>
                </a:solidFill>
                <a:latin typeface="Poppins"/>
                <a:ea typeface="Poppins"/>
                <a:cs typeface="Poppins"/>
                <a:sym typeface="Poppins"/>
              </a:defRPr>
            </a:lvl1pPr>
            <a:lvl2pPr marR="0" lvl="1"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r>
              <a:rPr lang="en-US" dirty="0"/>
              <a:t>Models</a:t>
            </a:r>
          </a:p>
        </p:txBody>
      </p:sp>
      <p:sp>
        <p:nvSpPr>
          <p:cNvPr id="29" name="Google Shape;827;p42">
            <a:extLst>
              <a:ext uri="{FF2B5EF4-FFF2-40B4-BE49-F238E27FC236}">
                <a16:creationId xmlns:a16="http://schemas.microsoft.com/office/drawing/2014/main" id="{C825CDE9-5B5B-204B-B715-64EBE0EDC3BA}"/>
              </a:ext>
            </a:extLst>
          </p:cNvPr>
          <p:cNvSpPr txBox="1">
            <a:spLocks/>
          </p:cNvSpPr>
          <p:nvPr/>
        </p:nvSpPr>
        <p:spPr>
          <a:xfrm>
            <a:off x="739425" y="4217200"/>
            <a:ext cx="7479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Montserrat ExtraBold"/>
              <a:buNone/>
              <a:defRPr sz="3000" b="1" i="0" u="none" strike="noStrike" cap="none">
                <a:solidFill>
                  <a:schemeClr val="lt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en" dirty="0"/>
              <a:t>05</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83"/>
        <p:cNvGrpSpPr/>
        <p:nvPr/>
      </p:nvGrpSpPr>
      <p:grpSpPr>
        <a:xfrm>
          <a:off x="0" y="0"/>
          <a:ext cx="0" cy="0"/>
          <a:chOff x="0" y="0"/>
          <a:chExt cx="0" cy="0"/>
        </a:xfrm>
      </p:grpSpPr>
      <p:pic>
        <p:nvPicPr>
          <p:cNvPr id="3" name="صورة 2">
            <a:extLst>
              <a:ext uri="{FF2B5EF4-FFF2-40B4-BE49-F238E27FC236}">
                <a16:creationId xmlns:a16="http://schemas.microsoft.com/office/drawing/2014/main" id="{285D23E0-24EC-BF4C-85EA-14ADDA58A3ED}"/>
              </a:ext>
            </a:extLst>
          </p:cNvPr>
          <p:cNvPicPr>
            <a:picLocks noChangeAspect="1"/>
          </p:cNvPicPr>
          <p:nvPr/>
        </p:nvPicPr>
        <p:blipFill>
          <a:blip r:embed="rId3"/>
          <a:stretch>
            <a:fillRect/>
          </a:stretch>
        </p:blipFill>
        <p:spPr>
          <a:xfrm>
            <a:off x="202311" y="655144"/>
            <a:ext cx="4206546" cy="2663059"/>
          </a:xfrm>
          <a:prstGeom prst="rect">
            <a:avLst/>
          </a:prstGeom>
        </p:spPr>
      </p:pic>
      <p:pic>
        <p:nvPicPr>
          <p:cNvPr id="6" name="صورة 5">
            <a:extLst>
              <a:ext uri="{FF2B5EF4-FFF2-40B4-BE49-F238E27FC236}">
                <a16:creationId xmlns:a16="http://schemas.microsoft.com/office/drawing/2014/main" id="{120C9D45-7141-AE47-B67B-1E6F37484E3B}"/>
              </a:ext>
            </a:extLst>
          </p:cNvPr>
          <p:cNvPicPr>
            <a:picLocks noChangeAspect="1"/>
          </p:cNvPicPr>
          <p:nvPr/>
        </p:nvPicPr>
        <p:blipFill>
          <a:blip r:embed="rId4"/>
          <a:stretch>
            <a:fillRect/>
          </a:stretch>
        </p:blipFill>
        <p:spPr>
          <a:xfrm>
            <a:off x="4572000" y="1758730"/>
            <a:ext cx="4317228" cy="2733129"/>
          </a:xfrm>
          <a:prstGeom prst="rect">
            <a:avLst/>
          </a:prstGeom>
        </p:spPr>
      </p:pic>
      <p:sp>
        <p:nvSpPr>
          <p:cNvPr id="7" name="Google Shape;1086;p47">
            <a:extLst>
              <a:ext uri="{FF2B5EF4-FFF2-40B4-BE49-F238E27FC236}">
                <a16:creationId xmlns:a16="http://schemas.microsoft.com/office/drawing/2014/main" id="{2836BE4D-110E-FC4B-AF84-E487CD65B85D}"/>
              </a:ext>
            </a:extLst>
          </p:cNvPr>
          <p:cNvSpPr txBox="1">
            <a:spLocks/>
          </p:cNvSpPr>
          <p:nvPr/>
        </p:nvSpPr>
        <p:spPr>
          <a:xfrm>
            <a:off x="373158" y="166841"/>
            <a:ext cx="7704000" cy="484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R="0" rtl="1">
              <a:lnSpc>
                <a:spcPct val="100000"/>
              </a:lnSpc>
              <a:spcBef>
                <a:spcPts val="0"/>
              </a:spcBef>
              <a:spcAft>
                <a:spcPts val="0"/>
              </a:spcAft>
              <a:buClr>
                <a:srgbClr val="000000"/>
              </a:buClr>
              <a:buFont typeface="Arial"/>
            </a:pPr>
            <a:r>
              <a:rPr lang="en-US" sz="3200" dirty="0" err="1">
                <a:solidFill>
                  <a:schemeClr val="bg2"/>
                </a:solidFill>
              </a:rPr>
              <a:t>XGBoost</a:t>
            </a:r>
            <a:endParaRPr lang="en-US" sz="3200" dirty="0">
              <a:solidFill>
                <a:schemeClr val="bg2"/>
              </a:solidFill>
            </a:endParaRPr>
          </a:p>
        </p:txBody>
      </p:sp>
      <p:sp>
        <p:nvSpPr>
          <p:cNvPr id="8" name="Google Shape;1086;p47">
            <a:extLst>
              <a:ext uri="{FF2B5EF4-FFF2-40B4-BE49-F238E27FC236}">
                <a16:creationId xmlns:a16="http://schemas.microsoft.com/office/drawing/2014/main" id="{0297DAE9-3C0A-EA4D-A9BD-612F397613AE}"/>
              </a:ext>
            </a:extLst>
          </p:cNvPr>
          <p:cNvSpPr txBox="1">
            <a:spLocks/>
          </p:cNvSpPr>
          <p:nvPr/>
        </p:nvSpPr>
        <p:spPr>
          <a:xfrm>
            <a:off x="4735145" y="1187849"/>
            <a:ext cx="7704000" cy="484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R="0" rtl="1">
              <a:lnSpc>
                <a:spcPct val="100000"/>
              </a:lnSpc>
              <a:spcBef>
                <a:spcPts val="0"/>
              </a:spcBef>
              <a:spcAft>
                <a:spcPts val="0"/>
              </a:spcAft>
              <a:buClr>
                <a:srgbClr val="000000"/>
              </a:buClr>
              <a:buFont typeface="Arial"/>
            </a:pPr>
            <a:r>
              <a:rPr lang="en-US" sz="3200" dirty="0">
                <a:solidFill>
                  <a:schemeClr val="bg2"/>
                </a:solidFill>
              </a:rPr>
              <a:t>LR</a:t>
            </a:r>
          </a:p>
        </p:txBody>
      </p:sp>
    </p:spTree>
    <p:extLst>
      <p:ext uri="{BB962C8B-B14F-4D97-AF65-F5344CB8AC3E}">
        <p14:creationId xmlns:p14="http://schemas.microsoft.com/office/powerpoint/2010/main" val="29396684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Google Shape;839;p43"/>
          <p:cNvSpPr/>
          <p:nvPr/>
        </p:nvSpPr>
        <p:spPr>
          <a:xfrm>
            <a:off x="715100" y="2226900"/>
            <a:ext cx="1367400" cy="964800"/>
          </a:xfrm>
          <a:prstGeom prst="roundRect">
            <a:avLst>
              <a:gd name="adj" fmla="val 16667"/>
            </a:avLst>
          </a:prstGeom>
          <a:solidFill>
            <a:srgbClr val="F3A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3"/>
          <p:cNvSpPr txBox="1">
            <a:spLocks noGrp="1"/>
          </p:cNvSpPr>
          <p:nvPr>
            <p:ph type="title"/>
          </p:nvPr>
        </p:nvSpPr>
        <p:spPr>
          <a:xfrm>
            <a:off x="715100" y="3316350"/>
            <a:ext cx="4449000" cy="841800"/>
          </a:xfrm>
          <a:prstGeom prst="rect">
            <a:avLst/>
          </a:prstGeom>
        </p:spPr>
        <p:txBody>
          <a:bodyPr spcFirstLastPara="1" wrap="square" lIns="91425" tIns="91425" rIns="91425" bIns="91425" anchor="ctr" anchorCtr="0">
            <a:noAutofit/>
          </a:bodyPr>
          <a:lstStyle/>
          <a:p>
            <a:pPr lvl="0"/>
            <a:r>
              <a:rPr lang="en-GB" sz="4800" b="1" dirty="0">
                <a:solidFill>
                  <a:schemeClr val="bg1"/>
                </a:solidFill>
                <a:latin typeface="Fira Sans Extra Condensed"/>
                <a:ea typeface="Fira Sans Extra Condensed"/>
                <a:cs typeface="Fira Sans Extra Condensed"/>
                <a:sym typeface="Fira Sans Extra Condensed"/>
              </a:rPr>
              <a:t>Tools</a:t>
            </a:r>
            <a:endParaRPr dirty="0"/>
          </a:p>
        </p:txBody>
      </p:sp>
      <p:sp>
        <p:nvSpPr>
          <p:cNvPr id="841" name="Google Shape;841;p43"/>
          <p:cNvSpPr txBox="1">
            <a:spLocks noGrp="1"/>
          </p:cNvSpPr>
          <p:nvPr>
            <p:ph type="title" idx="2"/>
          </p:nvPr>
        </p:nvSpPr>
        <p:spPr>
          <a:xfrm>
            <a:off x="715100" y="2303100"/>
            <a:ext cx="1367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grpSp>
        <p:nvGrpSpPr>
          <p:cNvPr id="168" name="Google Shape;6191;p83">
            <a:extLst>
              <a:ext uri="{FF2B5EF4-FFF2-40B4-BE49-F238E27FC236}">
                <a16:creationId xmlns:a16="http://schemas.microsoft.com/office/drawing/2014/main" id="{6CBD9370-DEB9-9F4B-AE8E-8A942E196B3C}"/>
              </a:ext>
            </a:extLst>
          </p:cNvPr>
          <p:cNvGrpSpPr/>
          <p:nvPr/>
        </p:nvGrpSpPr>
        <p:grpSpPr>
          <a:xfrm>
            <a:off x="3881840" y="510613"/>
            <a:ext cx="5129048" cy="2440425"/>
            <a:chOff x="312486" y="2743922"/>
            <a:chExt cx="3737711" cy="1563126"/>
          </a:xfrm>
        </p:grpSpPr>
        <p:cxnSp>
          <p:nvCxnSpPr>
            <p:cNvPr id="169" name="Google Shape;6192;p83">
              <a:extLst>
                <a:ext uri="{FF2B5EF4-FFF2-40B4-BE49-F238E27FC236}">
                  <a16:creationId xmlns:a16="http://schemas.microsoft.com/office/drawing/2014/main" id="{788255D8-D477-AC4D-9655-C0B30EF5FD8B}"/>
                </a:ext>
              </a:extLst>
            </p:cNvPr>
            <p:cNvCxnSpPr>
              <a:cxnSpLocks/>
              <a:stCxn id="175" idx="4"/>
              <a:endCxn id="177" idx="0"/>
            </p:cNvCxnSpPr>
            <p:nvPr/>
          </p:nvCxnSpPr>
          <p:spPr>
            <a:xfrm>
              <a:off x="856292" y="3348986"/>
              <a:ext cx="532318" cy="366462"/>
            </a:xfrm>
            <a:prstGeom prst="straightConnector1">
              <a:avLst/>
            </a:prstGeom>
            <a:noFill/>
            <a:ln w="19050" cap="flat" cmpd="sng">
              <a:solidFill>
                <a:srgbClr val="435D74"/>
              </a:solidFill>
              <a:prstDash val="solid"/>
              <a:round/>
              <a:headEnd type="none" w="med" len="med"/>
              <a:tailEnd type="none" w="med" len="med"/>
            </a:ln>
          </p:spPr>
        </p:cxnSp>
        <p:cxnSp>
          <p:nvCxnSpPr>
            <p:cNvPr id="170" name="Google Shape;6195;p83">
              <a:extLst>
                <a:ext uri="{FF2B5EF4-FFF2-40B4-BE49-F238E27FC236}">
                  <a16:creationId xmlns:a16="http://schemas.microsoft.com/office/drawing/2014/main" id="{72F0D405-C3D9-394D-8FDA-64566A85CA2F}"/>
                </a:ext>
              </a:extLst>
            </p:cNvPr>
            <p:cNvCxnSpPr>
              <a:cxnSpLocks/>
              <a:stCxn id="177" idx="0"/>
              <a:endCxn id="174" idx="4"/>
            </p:cNvCxnSpPr>
            <p:nvPr/>
          </p:nvCxnSpPr>
          <p:spPr>
            <a:xfrm flipV="1">
              <a:off x="1388610" y="3335522"/>
              <a:ext cx="726892" cy="379927"/>
            </a:xfrm>
            <a:prstGeom prst="straightConnector1">
              <a:avLst/>
            </a:prstGeom>
            <a:noFill/>
            <a:ln w="19050" cap="flat" cmpd="sng">
              <a:solidFill>
                <a:srgbClr val="435D74"/>
              </a:solidFill>
              <a:prstDash val="solid"/>
              <a:round/>
              <a:headEnd type="none" w="med" len="med"/>
              <a:tailEnd type="none" w="med" len="med"/>
            </a:ln>
          </p:spPr>
        </p:cxnSp>
        <p:cxnSp>
          <p:nvCxnSpPr>
            <p:cNvPr id="171" name="Google Shape;6197;p83">
              <a:extLst>
                <a:ext uri="{FF2B5EF4-FFF2-40B4-BE49-F238E27FC236}">
                  <a16:creationId xmlns:a16="http://schemas.microsoft.com/office/drawing/2014/main" id="{B9EFB165-3ABA-2447-A981-69C17AA2E614}"/>
                </a:ext>
              </a:extLst>
            </p:cNvPr>
            <p:cNvCxnSpPr>
              <a:cxnSpLocks/>
              <a:stCxn id="174" idx="4"/>
              <a:endCxn id="176" idx="0"/>
            </p:cNvCxnSpPr>
            <p:nvPr/>
          </p:nvCxnSpPr>
          <p:spPr>
            <a:xfrm>
              <a:off x="2115502" y="3335522"/>
              <a:ext cx="735745" cy="379927"/>
            </a:xfrm>
            <a:prstGeom prst="straightConnector1">
              <a:avLst/>
            </a:prstGeom>
            <a:noFill/>
            <a:ln w="19050" cap="flat" cmpd="sng">
              <a:solidFill>
                <a:srgbClr val="435D74"/>
              </a:solidFill>
              <a:prstDash val="solid"/>
              <a:round/>
              <a:headEnd type="none" w="med" len="med"/>
              <a:tailEnd type="none" w="med" len="med"/>
            </a:ln>
          </p:spPr>
        </p:cxnSp>
        <p:cxnSp>
          <p:nvCxnSpPr>
            <p:cNvPr id="172" name="Google Shape;6199;p83">
              <a:extLst>
                <a:ext uri="{FF2B5EF4-FFF2-40B4-BE49-F238E27FC236}">
                  <a16:creationId xmlns:a16="http://schemas.microsoft.com/office/drawing/2014/main" id="{B026FA12-DE9B-7946-B572-5E54C86F4089}"/>
                </a:ext>
              </a:extLst>
            </p:cNvPr>
            <p:cNvCxnSpPr>
              <a:cxnSpLocks/>
              <a:stCxn id="176" idx="0"/>
              <a:endCxn id="173" idx="4"/>
            </p:cNvCxnSpPr>
            <p:nvPr/>
          </p:nvCxnSpPr>
          <p:spPr>
            <a:xfrm flipV="1">
              <a:off x="2851247" y="3335522"/>
              <a:ext cx="643656" cy="379927"/>
            </a:xfrm>
            <a:prstGeom prst="straightConnector1">
              <a:avLst/>
            </a:prstGeom>
            <a:noFill/>
            <a:ln w="19050" cap="flat" cmpd="sng">
              <a:solidFill>
                <a:srgbClr val="435D74"/>
              </a:solidFill>
              <a:prstDash val="solid"/>
              <a:round/>
              <a:headEnd type="none" w="med" len="med"/>
              <a:tailEnd type="none" w="med" len="med"/>
            </a:ln>
          </p:spPr>
        </p:cxnSp>
        <p:sp>
          <p:nvSpPr>
            <p:cNvPr id="173" name="Google Shape;6200;p83">
              <a:extLst>
                <a:ext uri="{FF2B5EF4-FFF2-40B4-BE49-F238E27FC236}">
                  <a16:creationId xmlns:a16="http://schemas.microsoft.com/office/drawing/2014/main" id="{C7CCCB57-BB66-4A42-BAB2-22FC127EC316}"/>
                </a:ext>
              </a:extLst>
            </p:cNvPr>
            <p:cNvSpPr/>
            <p:nvPr/>
          </p:nvSpPr>
          <p:spPr>
            <a:xfrm>
              <a:off x="2939607" y="2743922"/>
              <a:ext cx="1110590" cy="591600"/>
            </a:xfrm>
            <a:prstGeom prst="ellipse">
              <a:avLst/>
            </a:prstGeom>
            <a:solidFill>
              <a:srgbClr val="A5B7C6"/>
            </a:solidFill>
            <a:ln w="19050"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lvl="0" algn="ctr"/>
              <a:r>
                <a:rPr lang="en-GB" b="1" dirty="0">
                  <a:solidFill>
                    <a:schemeClr val="tx1"/>
                  </a:solidFill>
                  <a:latin typeface="Fira Sans Extra Condensed"/>
                  <a:ea typeface="Fira Sans Extra Condensed"/>
                  <a:cs typeface="Fira Sans Extra Condensed"/>
                  <a:sym typeface="Fira Sans Extra Condensed"/>
                </a:rPr>
                <a:t>Python</a:t>
              </a:r>
              <a:endParaRPr sz="1400" b="0" i="0" u="none" strike="noStrike" cap="none" dirty="0">
                <a:solidFill>
                  <a:schemeClr val="tx1"/>
                </a:solidFill>
                <a:latin typeface="Calibri"/>
                <a:ea typeface="Calibri"/>
                <a:cs typeface="Calibri"/>
                <a:sym typeface="Calibri"/>
              </a:endParaRPr>
            </a:p>
          </p:txBody>
        </p:sp>
        <p:sp>
          <p:nvSpPr>
            <p:cNvPr id="174" name="Google Shape;6196;p83">
              <a:extLst>
                <a:ext uri="{FF2B5EF4-FFF2-40B4-BE49-F238E27FC236}">
                  <a16:creationId xmlns:a16="http://schemas.microsoft.com/office/drawing/2014/main" id="{B07855C4-6FA9-DC4C-AD23-56C407F940D7}"/>
                </a:ext>
              </a:extLst>
            </p:cNvPr>
            <p:cNvSpPr/>
            <p:nvPr/>
          </p:nvSpPr>
          <p:spPr>
            <a:xfrm>
              <a:off x="1563579" y="2743922"/>
              <a:ext cx="1103847" cy="591600"/>
            </a:xfrm>
            <a:prstGeom prst="ellipse">
              <a:avLst/>
            </a:prstGeom>
            <a:solidFill>
              <a:srgbClr val="A5B7C6"/>
            </a:solidFill>
            <a:ln w="19050"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lvl="0" algn="ctr"/>
              <a:r>
                <a:rPr lang="en-GB" sz="1600" b="1" dirty="0">
                  <a:solidFill>
                    <a:schemeClr val="tx1"/>
                  </a:solidFill>
                  <a:latin typeface="Fira Sans Extra Condensed"/>
                  <a:ea typeface="Fira Sans Extra Condensed"/>
                  <a:cs typeface="Fira Sans Extra Condensed"/>
                  <a:sym typeface="Fira Sans Extra Condensed"/>
                </a:rPr>
                <a:t>PowerPoint</a:t>
              </a:r>
              <a:endParaRPr sz="1600" b="0" i="0" u="none" strike="noStrike" cap="none" dirty="0">
                <a:solidFill>
                  <a:schemeClr val="tx1"/>
                </a:solidFill>
                <a:latin typeface="Calibri"/>
                <a:ea typeface="Calibri"/>
                <a:cs typeface="Calibri"/>
                <a:sym typeface="Calibri"/>
              </a:endParaRPr>
            </a:p>
          </p:txBody>
        </p:sp>
        <p:sp>
          <p:nvSpPr>
            <p:cNvPr id="175" name="Google Shape;6193;p83">
              <a:extLst>
                <a:ext uri="{FF2B5EF4-FFF2-40B4-BE49-F238E27FC236}">
                  <a16:creationId xmlns:a16="http://schemas.microsoft.com/office/drawing/2014/main" id="{7981CFCC-3068-B540-A667-BF2C5709BFB3}"/>
                </a:ext>
              </a:extLst>
            </p:cNvPr>
            <p:cNvSpPr/>
            <p:nvPr/>
          </p:nvSpPr>
          <p:spPr>
            <a:xfrm>
              <a:off x="312486" y="2757386"/>
              <a:ext cx="1087612" cy="591600"/>
            </a:xfrm>
            <a:prstGeom prst="ellipse">
              <a:avLst/>
            </a:prstGeom>
            <a:solidFill>
              <a:srgbClr val="A5B7C6"/>
            </a:solidFill>
            <a:ln w="19050"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algn="ctr"/>
              <a:r>
                <a:rPr lang="en-GB" sz="1600" b="1" dirty="0" err="1">
                  <a:solidFill>
                    <a:schemeClr val="tx1"/>
                  </a:solidFill>
                  <a:latin typeface="Fira Sans Extra Condensed"/>
                  <a:ea typeface="Fira Sans Extra Condensed"/>
                  <a:cs typeface="Fira Sans Extra Condensed"/>
                  <a:sym typeface="Fira Sans Extra Condensed"/>
                </a:rPr>
                <a:t>VScode</a:t>
              </a:r>
              <a:endParaRPr lang="en-GB" sz="1600" b="1" dirty="0">
                <a:solidFill>
                  <a:schemeClr val="tx1"/>
                </a:solidFill>
                <a:latin typeface="Fira Sans Extra Condensed"/>
                <a:ea typeface="Fira Sans Extra Condensed"/>
                <a:cs typeface="Fira Sans Extra Condensed"/>
                <a:sym typeface="Fira Sans Extra Condensed"/>
              </a:endParaRPr>
            </a:p>
          </p:txBody>
        </p:sp>
        <p:sp>
          <p:nvSpPr>
            <p:cNvPr id="176" name="Google Shape;6198;p83">
              <a:extLst>
                <a:ext uri="{FF2B5EF4-FFF2-40B4-BE49-F238E27FC236}">
                  <a16:creationId xmlns:a16="http://schemas.microsoft.com/office/drawing/2014/main" id="{E13823F8-63BD-B54E-A2B3-3993820B838E}"/>
                </a:ext>
              </a:extLst>
            </p:cNvPr>
            <p:cNvSpPr/>
            <p:nvPr/>
          </p:nvSpPr>
          <p:spPr>
            <a:xfrm>
              <a:off x="2303332" y="3715448"/>
              <a:ext cx="1095828" cy="591600"/>
            </a:xfrm>
            <a:prstGeom prst="ellipse">
              <a:avLst/>
            </a:prstGeom>
            <a:solidFill>
              <a:srgbClr val="A5B7C6"/>
            </a:solidFill>
            <a:ln w="19050"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lvl="0" algn="ctr"/>
              <a:r>
                <a:rPr lang="en-GB" sz="1600" b="1" dirty="0">
                  <a:solidFill>
                    <a:schemeClr val="tx1"/>
                  </a:solidFill>
                  <a:latin typeface="Fira Sans Extra Condensed"/>
                  <a:ea typeface="Fira Sans Extra Condensed"/>
                  <a:cs typeface="Fira Sans Extra Condensed"/>
                  <a:sym typeface="Fira Sans Extra Condensed"/>
                </a:rPr>
                <a:t>Zoom</a:t>
              </a:r>
              <a:endParaRPr sz="1600" b="0" i="0" u="none" strike="noStrike" cap="none" dirty="0">
                <a:solidFill>
                  <a:schemeClr val="tx1"/>
                </a:solidFill>
                <a:latin typeface="Calibri"/>
                <a:ea typeface="Calibri"/>
                <a:cs typeface="Calibri"/>
                <a:sym typeface="Calibri"/>
              </a:endParaRPr>
            </a:p>
          </p:txBody>
        </p:sp>
        <p:sp>
          <p:nvSpPr>
            <p:cNvPr id="177" name="Google Shape;6194;p83">
              <a:extLst>
                <a:ext uri="{FF2B5EF4-FFF2-40B4-BE49-F238E27FC236}">
                  <a16:creationId xmlns:a16="http://schemas.microsoft.com/office/drawing/2014/main" id="{B0B031CB-216B-2544-B9A2-363F5DC83042}"/>
                </a:ext>
              </a:extLst>
            </p:cNvPr>
            <p:cNvSpPr/>
            <p:nvPr/>
          </p:nvSpPr>
          <p:spPr>
            <a:xfrm>
              <a:off x="833314" y="3715448"/>
              <a:ext cx="1110590" cy="591600"/>
            </a:xfrm>
            <a:prstGeom prst="ellipse">
              <a:avLst/>
            </a:prstGeom>
            <a:solidFill>
              <a:srgbClr val="A5B7C6"/>
            </a:solidFill>
            <a:ln w="19050"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lvl="0" algn="ctr"/>
              <a:r>
                <a:rPr lang="en-GB" sz="1600" b="1" dirty="0">
                  <a:solidFill>
                    <a:schemeClr val="tx1"/>
                  </a:solidFill>
                  <a:latin typeface="Fira Sans Extra Condensed"/>
                  <a:ea typeface="Fira Sans Extra Condensed"/>
                  <a:cs typeface="Fira Sans Extra Condensed"/>
                  <a:sym typeface="Fira Sans Extra Condensed"/>
                </a:rPr>
                <a:t>GitHub</a:t>
              </a:r>
              <a:endParaRPr sz="1600" b="0" i="0" u="none" strike="noStrike" cap="none" dirty="0">
                <a:solidFill>
                  <a:schemeClr val="tx1"/>
                </a:solidFill>
                <a:latin typeface="Calibri"/>
                <a:ea typeface="Calibri"/>
                <a:cs typeface="Calibri"/>
                <a:sym typeface="Calibri"/>
              </a:endParaRPr>
            </a:p>
          </p:txBody>
        </p:sp>
      </p:grpSp>
    </p:spTree>
    <p:extLst>
      <p:ext uri="{BB962C8B-B14F-4D97-AF65-F5344CB8AC3E}">
        <p14:creationId xmlns:p14="http://schemas.microsoft.com/office/powerpoint/2010/main" val="10143899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67"/>
        <p:cNvGrpSpPr/>
        <p:nvPr/>
      </p:nvGrpSpPr>
      <p:grpSpPr>
        <a:xfrm>
          <a:off x="0" y="0"/>
          <a:ext cx="0" cy="0"/>
          <a:chOff x="0" y="0"/>
          <a:chExt cx="0" cy="0"/>
        </a:xfrm>
      </p:grpSpPr>
      <p:sp>
        <p:nvSpPr>
          <p:cNvPr id="1768" name="Google Shape;1768;p67"/>
          <p:cNvSpPr/>
          <p:nvPr/>
        </p:nvSpPr>
        <p:spPr>
          <a:xfrm>
            <a:off x="2772964" y="621170"/>
            <a:ext cx="633913" cy="540574"/>
          </a:xfrm>
          <a:custGeom>
            <a:avLst/>
            <a:gdLst/>
            <a:ahLst/>
            <a:cxnLst/>
            <a:rect l="l" t="t" r="r" b="b"/>
            <a:pathLst>
              <a:path w="34141" h="29114" extrusionOk="0">
                <a:moveTo>
                  <a:pt x="17561" y="1"/>
                </a:moveTo>
                <a:cubicBezTo>
                  <a:pt x="7795" y="1"/>
                  <a:pt x="0" y="10208"/>
                  <a:pt x="4285" y="20273"/>
                </a:cubicBezTo>
                <a:cubicBezTo>
                  <a:pt x="6565" y="25626"/>
                  <a:pt x="11824" y="29114"/>
                  <a:pt x="17630" y="29114"/>
                </a:cubicBezTo>
                <a:cubicBezTo>
                  <a:pt x="17685" y="29114"/>
                  <a:pt x="17740" y="29113"/>
                  <a:pt x="17795" y="29113"/>
                </a:cubicBezTo>
                <a:cubicBezTo>
                  <a:pt x="23666" y="29046"/>
                  <a:pt x="28936" y="25477"/>
                  <a:pt x="31138" y="20006"/>
                </a:cubicBezTo>
                <a:cubicBezTo>
                  <a:pt x="34140" y="12567"/>
                  <a:pt x="30537" y="4095"/>
                  <a:pt x="23065" y="1093"/>
                </a:cubicBezTo>
                <a:cubicBezTo>
                  <a:pt x="21206" y="344"/>
                  <a:pt x="19351" y="1"/>
                  <a:pt x="175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67"/>
          <p:cNvSpPr txBox="1">
            <a:spLocks noGrp="1"/>
          </p:cNvSpPr>
          <p:nvPr>
            <p:ph type="title"/>
          </p:nvPr>
        </p:nvSpPr>
        <p:spPr>
          <a:xfrm>
            <a:off x="4113543" y="2587887"/>
            <a:ext cx="4013700" cy="59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Conclusions</a:t>
            </a:r>
            <a:endParaRPr dirty="0"/>
          </a:p>
        </p:txBody>
      </p:sp>
      <p:sp>
        <p:nvSpPr>
          <p:cNvPr id="1770" name="Google Shape;1770;p67"/>
          <p:cNvSpPr txBox="1">
            <a:spLocks noGrp="1"/>
          </p:cNvSpPr>
          <p:nvPr>
            <p:ph type="subTitle" idx="1"/>
          </p:nvPr>
        </p:nvSpPr>
        <p:spPr>
          <a:xfrm>
            <a:off x="3942234" y="3546041"/>
            <a:ext cx="5201766" cy="1283100"/>
          </a:xfrm>
          <a:prstGeom prst="rect">
            <a:avLst/>
          </a:prstGeom>
        </p:spPr>
        <p:txBody>
          <a:bodyPr spcFirstLastPara="1" wrap="square" lIns="91425" tIns="91425" rIns="91425" bIns="91425" anchor="ctr" anchorCtr="0">
            <a:noAutofit/>
          </a:bodyPr>
          <a:lstStyle/>
          <a:p>
            <a:pPr marL="0" lvl="0" indent="0" algn="l"/>
            <a:r>
              <a:rPr lang="en-US" dirty="0"/>
              <a:t>in order to successfully achieve the purpose of the marketing process, the banks should: </a:t>
            </a:r>
          </a:p>
          <a:p>
            <a:pPr marL="0" lvl="0" indent="0" algn="l"/>
            <a:r>
              <a:rPr lang="en-US" dirty="0"/>
              <a:t>-perform analyses in order to know the bank customers to the highest possible extent</a:t>
            </a:r>
            <a:endParaRPr dirty="0"/>
          </a:p>
        </p:txBody>
      </p:sp>
      <p:sp>
        <p:nvSpPr>
          <p:cNvPr id="1771" name="Google Shape;1771;p67"/>
          <p:cNvSpPr/>
          <p:nvPr/>
        </p:nvSpPr>
        <p:spPr>
          <a:xfrm>
            <a:off x="3067445" y="1969356"/>
            <a:ext cx="105315" cy="50188"/>
          </a:xfrm>
          <a:custGeom>
            <a:avLst/>
            <a:gdLst/>
            <a:ahLst/>
            <a:cxnLst/>
            <a:rect l="l" t="t" r="r" b="b"/>
            <a:pathLst>
              <a:path w="5672" h="2703" extrusionOk="0">
                <a:moveTo>
                  <a:pt x="367" y="0"/>
                </a:moveTo>
                <a:lnTo>
                  <a:pt x="0" y="2702"/>
                </a:lnTo>
                <a:lnTo>
                  <a:pt x="5671" y="2702"/>
                </a:lnTo>
                <a:lnTo>
                  <a:pt x="540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67"/>
          <p:cNvSpPr/>
          <p:nvPr/>
        </p:nvSpPr>
        <p:spPr>
          <a:xfrm>
            <a:off x="3197510" y="1969356"/>
            <a:ext cx="116455" cy="50188"/>
          </a:xfrm>
          <a:custGeom>
            <a:avLst/>
            <a:gdLst/>
            <a:ahLst/>
            <a:cxnLst/>
            <a:rect l="l" t="t" r="r" b="b"/>
            <a:pathLst>
              <a:path w="6272" h="2703" extrusionOk="0">
                <a:moveTo>
                  <a:pt x="0" y="0"/>
                </a:moveTo>
                <a:lnTo>
                  <a:pt x="534" y="2702"/>
                </a:lnTo>
                <a:lnTo>
                  <a:pt x="6271" y="2169"/>
                </a:lnTo>
                <a:lnTo>
                  <a:pt x="543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67"/>
          <p:cNvSpPr/>
          <p:nvPr/>
        </p:nvSpPr>
        <p:spPr>
          <a:xfrm>
            <a:off x="3062664" y="767095"/>
            <a:ext cx="54514" cy="46642"/>
          </a:xfrm>
          <a:custGeom>
            <a:avLst/>
            <a:gdLst/>
            <a:ahLst/>
            <a:cxnLst/>
            <a:rect l="l" t="t" r="r" b="b"/>
            <a:pathLst>
              <a:path w="2936" h="2512" extrusionOk="0">
                <a:moveTo>
                  <a:pt x="1668" y="1"/>
                </a:moveTo>
                <a:cubicBezTo>
                  <a:pt x="568" y="1"/>
                  <a:pt x="0" y="1368"/>
                  <a:pt x="801" y="2135"/>
                </a:cubicBezTo>
                <a:cubicBezTo>
                  <a:pt x="1050" y="2395"/>
                  <a:pt x="1363" y="2511"/>
                  <a:pt x="1671" y="2511"/>
                </a:cubicBezTo>
                <a:cubicBezTo>
                  <a:pt x="2313" y="2511"/>
                  <a:pt x="2936" y="2011"/>
                  <a:pt x="2936" y="1268"/>
                </a:cubicBezTo>
                <a:cubicBezTo>
                  <a:pt x="2936" y="568"/>
                  <a:pt x="2369" y="1"/>
                  <a:pt x="16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67"/>
          <p:cNvSpPr/>
          <p:nvPr/>
        </p:nvSpPr>
        <p:spPr>
          <a:xfrm>
            <a:off x="736797" y="3010491"/>
            <a:ext cx="3002662" cy="175296"/>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67"/>
          <p:cNvSpPr/>
          <p:nvPr/>
        </p:nvSpPr>
        <p:spPr>
          <a:xfrm>
            <a:off x="2810415" y="1817455"/>
            <a:ext cx="111498" cy="112890"/>
          </a:xfrm>
          <a:custGeom>
            <a:avLst/>
            <a:gdLst/>
            <a:ahLst/>
            <a:cxnLst/>
            <a:rect l="l" t="t" r="r" b="b"/>
            <a:pathLst>
              <a:path w="6005" h="6080" extrusionOk="0">
                <a:moveTo>
                  <a:pt x="229" y="1"/>
                </a:moveTo>
                <a:cubicBezTo>
                  <a:pt x="175" y="1"/>
                  <a:pt x="117" y="26"/>
                  <a:pt x="67" y="76"/>
                </a:cubicBezTo>
                <a:cubicBezTo>
                  <a:pt x="0" y="142"/>
                  <a:pt x="0" y="276"/>
                  <a:pt x="67" y="376"/>
                </a:cubicBezTo>
                <a:lnTo>
                  <a:pt x="5637" y="6013"/>
                </a:lnTo>
                <a:cubicBezTo>
                  <a:pt x="5671" y="6047"/>
                  <a:pt x="5704" y="6080"/>
                  <a:pt x="5771" y="6080"/>
                </a:cubicBezTo>
                <a:cubicBezTo>
                  <a:pt x="5838" y="6080"/>
                  <a:pt x="5871" y="6047"/>
                  <a:pt x="5904" y="6013"/>
                </a:cubicBezTo>
                <a:cubicBezTo>
                  <a:pt x="6004" y="5946"/>
                  <a:pt x="6004" y="5813"/>
                  <a:pt x="5904" y="5713"/>
                </a:cubicBezTo>
                <a:lnTo>
                  <a:pt x="367" y="76"/>
                </a:lnTo>
                <a:cubicBezTo>
                  <a:pt x="334" y="26"/>
                  <a:pt x="284" y="1"/>
                  <a:pt x="2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67"/>
          <p:cNvSpPr/>
          <p:nvPr/>
        </p:nvSpPr>
        <p:spPr>
          <a:xfrm>
            <a:off x="2255470" y="1852882"/>
            <a:ext cx="180866" cy="263900"/>
          </a:xfrm>
          <a:custGeom>
            <a:avLst/>
            <a:gdLst/>
            <a:ahLst/>
            <a:cxnLst/>
            <a:rect l="l" t="t" r="r" b="b"/>
            <a:pathLst>
              <a:path w="9741" h="14213" extrusionOk="0">
                <a:moveTo>
                  <a:pt x="9493" y="1"/>
                </a:moveTo>
                <a:cubicBezTo>
                  <a:pt x="9421" y="1"/>
                  <a:pt x="9350" y="38"/>
                  <a:pt x="9307" y="102"/>
                </a:cubicBezTo>
                <a:lnTo>
                  <a:pt x="67" y="13879"/>
                </a:lnTo>
                <a:cubicBezTo>
                  <a:pt x="0" y="13979"/>
                  <a:pt x="33" y="14112"/>
                  <a:pt x="134" y="14179"/>
                </a:cubicBezTo>
                <a:cubicBezTo>
                  <a:pt x="167" y="14179"/>
                  <a:pt x="200" y="14212"/>
                  <a:pt x="234" y="14212"/>
                </a:cubicBezTo>
                <a:cubicBezTo>
                  <a:pt x="300" y="14212"/>
                  <a:pt x="367" y="14179"/>
                  <a:pt x="400" y="14112"/>
                </a:cubicBezTo>
                <a:lnTo>
                  <a:pt x="9674" y="336"/>
                </a:lnTo>
                <a:cubicBezTo>
                  <a:pt x="9740" y="236"/>
                  <a:pt x="9707" y="102"/>
                  <a:pt x="9607" y="36"/>
                </a:cubicBezTo>
                <a:cubicBezTo>
                  <a:pt x="9572" y="12"/>
                  <a:pt x="9532" y="1"/>
                  <a:pt x="94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67"/>
          <p:cNvSpPr/>
          <p:nvPr/>
        </p:nvSpPr>
        <p:spPr>
          <a:xfrm>
            <a:off x="2064707" y="1060607"/>
            <a:ext cx="327661" cy="331523"/>
          </a:xfrm>
          <a:custGeom>
            <a:avLst/>
            <a:gdLst/>
            <a:ahLst/>
            <a:cxnLst/>
            <a:rect l="l" t="t" r="r" b="b"/>
            <a:pathLst>
              <a:path w="17647" h="17855" extrusionOk="0">
                <a:moveTo>
                  <a:pt x="238" y="0"/>
                </a:moveTo>
                <a:cubicBezTo>
                  <a:pt x="184" y="0"/>
                  <a:pt x="134" y="25"/>
                  <a:pt x="100" y="75"/>
                </a:cubicBezTo>
                <a:cubicBezTo>
                  <a:pt x="0" y="142"/>
                  <a:pt x="0" y="275"/>
                  <a:pt x="100" y="375"/>
                </a:cubicBezTo>
                <a:lnTo>
                  <a:pt x="17279" y="17788"/>
                </a:lnTo>
                <a:cubicBezTo>
                  <a:pt x="17312" y="17821"/>
                  <a:pt x="17379" y="17854"/>
                  <a:pt x="17413" y="17854"/>
                </a:cubicBezTo>
                <a:cubicBezTo>
                  <a:pt x="17479" y="17854"/>
                  <a:pt x="17513" y="17821"/>
                  <a:pt x="17579" y="17788"/>
                </a:cubicBezTo>
                <a:cubicBezTo>
                  <a:pt x="17646" y="17721"/>
                  <a:pt x="17646" y="17588"/>
                  <a:pt x="17579" y="17521"/>
                </a:cubicBezTo>
                <a:lnTo>
                  <a:pt x="400" y="75"/>
                </a:lnTo>
                <a:cubicBezTo>
                  <a:pt x="350" y="25"/>
                  <a:pt x="292" y="0"/>
                  <a:pt x="2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67"/>
          <p:cNvSpPr/>
          <p:nvPr/>
        </p:nvSpPr>
        <p:spPr>
          <a:xfrm>
            <a:off x="2771999" y="1136288"/>
            <a:ext cx="159198" cy="222402"/>
          </a:xfrm>
          <a:custGeom>
            <a:avLst/>
            <a:gdLst/>
            <a:ahLst/>
            <a:cxnLst/>
            <a:rect l="l" t="t" r="r" b="b"/>
            <a:pathLst>
              <a:path w="8574" h="11978" extrusionOk="0">
                <a:moveTo>
                  <a:pt x="8359" y="1"/>
                </a:moveTo>
                <a:cubicBezTo>
                  <a:pt x="8287" y="1"/>
                  <a:pt x="8217" y="37"/>
                  <a:pt x="8173" y="102"/>
                </a:cubicBezTo>
                <a:lnTo>
                  <a:pt x="68" y="11644"/>
                </a:lnTo>
                <a:cubicBezTo>
                  <a:pt x="1" y="11744"/>
                  <a:pt x="1" y="11877"/>
                  <a:pt x="101" y="11944"/>
                </a:cubicBezTo>
                <a:cubicBezTo>
                  <a:pt x="134" y="11944"/>
                  <a:pt x="168" y="11977"/>
                  <a:pt x="234" y="11977"/>
                </a:cubicBezTo>
                <a:cubicBezTo>
                  <a:pt x="301" y="11977"/>
                  <a:pt x="368" y="11944"/>
                  <a:pt x="401" y="11877"/>
                </a:cubicBezTo>
                <a:lnTo>
                  <a:pt x="8507" y="336"/>
                </a:lnTo>
                <a:cubicBezTo>
                  <a:pt x="8574" y="235"/>
                  <a:pt x="8540" y="102"/>
                  <a:pt x="8474" y="35"/>
                </a:cubicBezTo>
                <a:cubicBezTo>
                  <a:pt x="8438" y="12"/>
                  <a:pt x="8399" y="1"/>
                  <a:pt x="83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67"/>
          <p:cNvSpPr/>
          <p:nvPr/>
        </p:nvSpPr>
        <p:spPr>
          <a:xfrm>
            <a:off x="2822800" y="1836784"/>
            <a:ext cx="616887" cy="615680"/>
          </a:xfrm>
          <a:custGeom>
            <a:avLst/>
            <a:gdLst/>
            <a:ahLst/>
            <a:cxnLst/>
            <a:rect l="l" t="t" r="r" b="b"/>
            <a:pathLst>
              <a:path w="33224" h="33159" extrusionOk="0">
                <a:moveTo>
                  <a:pt x="18118" y="0"/>
                </a:moveTo>
                <a:cubicBezTo>
                  <a:pt x="17878" y="0"/>
                  <a:pt x="17856" y="402"/>
                  <a:pt x="18113" y="402"/>
                </a:cubicBezTo>
                <a:cubicBezTo>
                  <a:pt x="18814" y="469"/>
                  <a:pt x="19481" y="602"/>
                  <a:pt x="20148" y="736"/>
                </a:cubicBezTo>
                <a:lnTo>
                  <a:pt x="20215" y="736"/>
                </a:lnTo>
                <a:cubicBezTo>
                  <a:pt x="20315" y="736"/>
                  <a:pt x="20381" y="669"/>
                  <a:pt x="20381" y="569"/>
                </a:cubicBezTo>
                <a:cubicBezTo>
                  <a:pt x="20415" y="469"/>
                  <a:pt x="20348" y="369"/>
                  <a:pt x="20248" y="336"/>
                </a:cubicBezTo>
                <a:cubicBezTo>
                  <a:pt x="19548" y="169"/>
                  <a:pt x="18847" y="69"/>
                  <a:pt x="18147" y="2"/>
                </a:cubicBezTo>
                <a:cubicBezTo>
                  <a:pt x="18137" y="1"/>
                  <a:pt x="18127" y="0"/>
                  <a:pt x="18118" y="0"/>
                </a:cubicBezTo>
                <a:close/>
                <a:moveTo>
                  <a:pt x="13061" y="296"/>
                </a:moveTo>
                <a:cubicBezTo>
                  <a:pt x="13045" y="296"/>
                  <a:pt x="13027" y="298"/>
                  <a:pt x="13010" y="302"/>
                </a:cubicBezTo>
                <a:cubicBezTo>
                  <a:pt x="12743" y="369"/>
                  <a:pt x="12442" y="436"/>
                  <a:pt x="12176" y="502"/>
                </a:cubicBezTo>
                <a:cubicBezTo>
                  <a:pt x="12076" y="536"/>
                  <a:pt x="12009" y="669"/>
                  <a:pt x="12042" y="769"/>
                </a:cubicBezTo>
                <a:cubicBezTo>
                  <a:pt x="12076" y="869"/>
                  <a:pt x="12142" y="936"/>
                  <a:pt x="12242" y="936"/>
                </a:cubicBezTo>
                <a:lnTo>
                  <a:pt x="12309" y="903"/>
                </a:lnTo>
                <a:cubicBezTo>
                  <a:pt x="12576" y="836"/>
                  <a:pt x="12843" y="769"/>
                  <a:pt x="13110" y="702"/>
                </a:cubicBezTo>
                <a:cubicBezTo>
                  <a:pt x="13210" y="702"/>
                  <a:pt x="13310" y="569"/>
                  <a:pt x="13276" y="469"/>
                </a:cubicBezTo>
                <a:cubicBezTo>
                  <a:pt x="13248" y="382"/>
                  <a:pt x="13169" y="296"/>
                  <a:pt x="13061" y="296"/>
                </a:cubicBezTo>
                <a:close/>
                <a:moveTo>
                  <a:pt x="21390" y="628"/>
                </a:moveTo>
                <a:cubicBezTo>
                  <a:pt x="21164" y="628"/>
                  <a:pt x="21072" y="977"/>
                  <a:pt x="21349" y="1069"/>
                </a:cubicBezTo>
                <a:cubicBezTo>
                  <a:pt x="23317" y="1670"/>
                  <a:pt x="25152" y="2637"/>
                  <a:pt x="26753" y="3938"/>
                </a:cubicBezTo>
                <a:cubicBezTo>
                  <a:pt x="26786" y="3971"/>
                  <a:pt x="26853" y="3971"/>
                  <a:pt x="26886" y="3971"/>
                </a:cubicBezTo>
                <a:cubicBezTo>
                  <a:pt x="26953" y="3971"/>
                  <a:pt x="27020" y="3938"/>
                  <a:pt x="27053" y="3871"/>
                </a:cubicBezTo>
                <a:cubicBezTo>
                  <a:pt x="27120" y="3805"/>
                  <a:pt x="27120" y="3671"/>
                  <a:pt x="27020" y="3605"/>
                </a:cubicBezTo>
                <a:cubicBezTo>
                  <a:pt x="25385" y="2270"/>
                  <a:pt x="23484" y="1270"/>
                  <a:pt x="21449" y="636"/>
                </a:cubicBezTo>
                <a:cubicBezTo>
                  <a:pt x="21429" y="631"/>
                  <a:pt x="21409" y="628"/>
                  <a:pt x="21390" y="628"/>
                </a:cubicBezTo>
                <a:close/>
                <a:moveTo>
                  <a:pt x="8421" y="2102"/>
                </a:moveTo>
                <a:cubicBezTo>
                  <a:pt x="8381" y="2102"/>
                  <a:pt x="8342" y="2113"/>
                  <a:pt x="8306" y="2137"/>
                </a:cubicBezTo>
                <a:cubicBezTo>
                  <a:pt x="6472" y="3204"/>
                  <a:pt x="4870" y="4572"/>
                  <a:pt x="3536" y="6240"/>
                </a:cubicBezTo>
                <a:cubicBezTo>
                  <a:pt x="3469" y="6340"/>
                  <a:pt x="3503" y="6473"/>
                  <a:pt x="3569" y="6540"/>
                </a:cubicBezTo>
                <a:cubicBezTo>
                  <a:pt x="3603" y="6573"/>
                  <a:pt x="3670" y="6573"/>
                  <a:pt x="3703" y="6573"/>
                </a:cubicBezTo>
                <a:cubicBezTo>
                  <a:pt x="3770" y="6573"/>
                  <a:pt x="3836" y="6573"/>
                  <a:pt x="3870" y="6507"/>
                </a:cubicBezTo>
                <a:cubicBezTo>
                  <a:pt x="5137" y="4872"/>
                  <a:pt x="6738" y="3538"/>
                  <a:pt x="8506" y="2504"/>
                </a:cubicBezTo>
                <a:cubicBezTo>
                  <a:pt x="8606" y="2437"/>
                  <a:pt x="8640" y="2304"/>
                  <a:pt x="8606" y="2204"/>
                </a:cubicBezTo>
                <a:cubicBezTo>
                  <a:pt x="8563" y="2139"/>
                  <a:pt x="8492" y="2102"/>
                  <a:pt x="8421" y="2102"/>
                </a:cubicBezTo>
                <a:close/>
                <a:moveTo>
                  <a:pt x="29799" y="6564"/>
                </a:moveTo>
                <a:cubicBezTo>
                  <a:pt x="29646" y="6564"/>
                  <a:pt x="29499" y="6736"/>
                  <a:pt x="29621" y="6907"/>
                </a:cubicBezTo>
                <a:cubicBezTo>
                  <a:pt x="29755" y="7107"/>
                  <a:pt x="29922" y="7341"/>
                  <a:pt x="30088" y="7574"/>
                </a:cubicBezTo>
                <a:cubicBezTo>
                  <a:pt x="30122" y="7641"/>
                  <a:pt x="30188" y="7674"/>
                  <a:pt x="30255" y="7674"/>
                </a:cubicBezTo>
                <a:cubicBezTo>
                  <a:pt x="30289" y="7674"/>
                  <a:pt x="30322" y="7641"/>
                  <a:pt x="30389" y="7641"/>
                </a:cubicBezTo>
                <a:cubicBezTo>
                  <a:pt x="30455" y="7574"/>
                  <a:pt x="30489" y="7441"/>
                  <a:pt x="30422" y="7341"/>
                </a:cubicBezTo>
                <a:cubicBezTo>
                  <a:pt x="30289" y="7107"/>
                  <a:pt x="30122" y="6874"/>
                  <a:pt x="29955" y="6640"/>
                </a:cubicBezTo>
                <a:cubicBezTo>
                  <a:pt x="29911" y="6587"/>
                  <a:pt x="29854" y="6564"/>
                  <a:pt x="29799" y="6564"/>
                </a:cubicBezTo>
                <a:close/>
                <a:moveTo>
                  <a:pt x="2988" y="7172"/>
                </a:moveTo>
                <a:cubicBezTo>
                  <a:pt x="2916" y="7172"/>
                  <a:pt x="2845" y="7209"/>
                  <a:pt x="2802" y="7274"/>
                </a:cubicBezTo>
                <a:cubicBezTo>
                  <a:pt x="2402" y="7841"/>
                  <a:pt x="2068" y="8475"/>
                  <a:pt x="1735" y="9108"/>
                </a:cubicBezTo>
                <a:cubicBezTo>
                  <a:pt x="1668" y="9209"/>
                  <a:pt x="1735" y="9309"/>
                  <a:pt x="1835" y="9375"/>
                </a:cubicBezTo>
                <a:cubicBezTo>
                  <a:pt x="1865" y="9375"/>
                  <a:pt x="1894" y="9402"/>
                  <a:pt x="1924" y="9408"/>
                </a:cubicBezTo>
                <a:lnTo>
                  <a:pt x="1924" y="9408"/>
                </a:lnTo>
                <a:cubicBezTo>
                  <a:pt x="2012" y="9399"/>
                  <a:pt x="2071" y="9337"/>
                  <a:pt x="2102" y="9275"/>
                </a:cubicBezTo>
                <a:cubicBezTo>
                  <a:pt x="2402" y="8675"/>
                  <a:pt x="2769" y="8074"/>
                  <a:pt x="3136" y="7507"/>
                </a:cubicBezTo>
                <a:cubicBezTo>
                  <a:pt x="3203" y="7407"/>
                  <a:pt x="3169" y="7274"/>
                  <a:pt x="3102" y="7207"/>
                </a:cubicBezTo>
                <a:cubicBezTo>
                  <a:pt x="3067" y="7183"/>
                  <a:pt x="3027" y="7172"/>
                  <a:pt x="2988" y="7172"/>
                </a:cubicBezTo>
                <a:close/>
                <a:moveTo>
                  <a:pt x="1924" y="9408"/>
                </a:moveTo>
                <a:lnTo>
                  <a:pt x="1924" y="9408"/>
                </a:lnTo>
                <a:cubicBezTo>
                  <a:pt x="1917" y="9408"/>
                  <a:pt x="1909" y="9409"/>
                  <a:pt x="1902" y="9409"/>
                </a:cubicBezTo>
                <a:lnTo>
                  <a:pt x="1935" y="9409"/>
                </a:lnTo>
                <a:cubicBezTo>
                  <a:pt x="1931" y="9409"/>
                  <a:pt x="1928" y="9408"/>
                  <a:pt x="1924" y="9408"/>
                </a:cubicBezTo>
                <a:close/>
                <a:moveTo>
                  <a:pt x="32664" y="12971"/>
                </a:moveTo>
                <a:cubicBezTo>
                  <a:pt x="32650" y="12971"/>
                  <a:pt x="32637" y="12973"/>
                  <a:pt x="32624" y="12978"/>
                </a:cubicBezTo>
                <a:cubicBezTo>
                  <a:pt x="32490" y="13011"/>
                  <a:pt x="32423" y="13111"/>
                  <a:pt x="32457" y="13245"/>
                </a:cubicBezTo>
                <a:cubicBezTo>
                  <a:pt x="32590" y="13912"/>
                  <a:pt x="32690" y="14579"/>
                  <a:pt x="32757" y="15280"/>
                </a:cubicBezTo>
                <a:cubicBezTo>
                  <a:pt x="32757" y="15380"/>
                  <a:pt x="32857" y="15446"/>
                  <a:pt x="32957" y="15446"/>
                </a:cubicBezTo>
                <a:cubicBezTo>
                  <a:pt x="33091" y="15446"/>
                  <a:pt x="33157" y="15346"/>
                  <a:pt x="33157" y="15246"/>
                </a:cubicBezTo>
                <a:cubicBezTo>
                  <a:pt x="33091" y="14546"/>
                  <a:pt x="32990" y="13845"/>
                  <a:pt x="32857" y="13145"/>
                </a:cubicBezTo>
                <a:cubicBezTo>
                  <a:pt x="32828" y="13058"/>
                  <a:pt x="32749" y="12971"/>
                  <a:pt x="32664" y="12971"/>
                </a:cubicBezTo>
                <a:close/>
                <a:moveTo>
                  <a:pt x="267" y="14979"/>
                </a:moveTo>
                <a:cubicBezTo>
                  <a:pt x="167" y="14979"/>
                  <a:pt x="67" y="15046"/>
                  <a:pt x="34" y="15179"/>
                </a:cubicBezTo>
                <a:cubicBezTo>
                  <a:pt x="34" y="15446"/>
                  <a:pt x="0" y="15713"/>
                  <a:pt x="0" y="16013"/>
                </a:cubicBezTo>
                <a:cubicBezTo>
                  <a:pt x="0" y="16113"/>
                  <a:pt x="100" y="16214"/>
                  <a:pt x="200" y="16214"/>
                </a:cubicBezTo>
                <a:cubicBezTo>
                  <a:pt x="300" y="16214"/>
                  <a:pt x="401" y="16147"/>
                  <a:pt x="401" y="16047"/>
                </a:cubicBezTo>
                <a:cubicBezTo>
                  <a:pt x="434" y="15747"/>
                  <a:pt x="434" y="15480"/>
                  <a:pt x="467" y="15213"/>
                </a:cubicBezTo>
                <a:cubicBezTo>
                  <a:pt x="467" y="15079"/>
                  <a:pt x="401" y="14979"/>
                  <a:pt x="267" y="14979"/>
                </a:cubicBezTo>
                <a:close/>
                <a:moveTo>
                  <a:pt x="32990" y="16314"/>
                </a:moveTo>
                <a:cubicBezTo>
                  <a:pt x="32890" y="16314"/>
                  <a:pt x="32790" y="16414"/>
                  <a:pt x="32790" y="16514"/>
                </a:cubicBezTo>
                <a:cubicBezTo>
                  <a:pt x="32790" y="17047"/>
                  <a:pt x="32757" y="17581"/>
                  <a:pt x="32724" y="18082"/>
                </a:cubicBezTo>
                <a:cubicBezTo>
                  <a:pt x="32590" y="19616"/>
                  <a:pt x="32223" y="21117"/>
                  <a:pt x="31656" y="22551"/>
                </a:cubicBezTo>
                <a:cubicBezTo>
                  <a:pt x="31623" y="22651"/>
                  <a:pt x="31656" y="22785"/>
                  <a:pt x="31756" y="22818"/>
                </a:cubicBezTo>
                <a:lnTo>
                  <a:pt x="31823" y="22818"/>
                </a:lnTo>
                <a:cubicBezTo>
                  <a:pt x="31923" y="22818"/>
                  <a:pt x="31990" y="22785"/>
                  <a:pt x="32023" y="22685"/>
                </a:cubicBezTo>
                <a:cubicBezTo>
                  <a:pt x="32624" y="21217"/>
                  <a:pt x="32990" y="19683"/>
                  <a:pt x="33124" y="18115"/>
                </a:cubicBezTo>
                <a:cubicBezTo>
                  <a:pt x="33191" y="17581"/>
                  <a:pt x="33224" y="17047"/>
                  <a:pt x="33224" y="16514"/>
                </a:cubicBezTo>
                <a:cubicBezTo>
                  <a:pt x="33224" y="16414"/>
                  <a:pt x="33124" y="16314"/>
                  <a:pt x="32990" y="16314"/>
                </a:cubicBezTo>
                <a:close/>
                <a:moveTo>
                  <a:pt x="589" y="19941"/>
                </a:moveTo>
                <a:cubicBezTo>
                  <a:pt x="570" y="19941"/>
                  <a:pt x="552" y="19944"/>
                  <a:pt x="534" y="19950"/>
                </a:cubicBezTo>
                <a:cubicBezTo>
                  <a:pt x="434" y="19950"/>
                  <a:pt x="367" y="20083"/>
                  <a:pt x="367" y="20183"/>
                </a:cubicBezTo>
                <a:cubicBezTo>
                  <a:pt x="834" y="22251"/>
                  <a:pt x="1701" y="24219"/>
                  <a:pt x="2902" y="25954"/>
                </a:cubicBezTo>
                <a:cubicBezTo>
                  <a:pt x="2936" y="26021"/>
                  <a:pt x="3002" y="26054"/>
                  <a:pt x="3069" y="26054"/>
                </a:cubicBezTo>
                <a:cubicBezTo>
                  <a:pt x="3102" y="26054"/>
                  <a:pt x="3169" y="26054"/>
                  <a:pt x="3203" y="26021"/>
                </a:cubicBezTo>
                <a:cubicBezTo>
                  <a:pt x="3303" y="25954"/>
                  <a:pt x="3303" y="25820"/>
                  <a:pt x="3236" y="25754"/>
                </a:cubicBezTo>
                <a:cubicBezTo>
                  <a:pt x="2068" y="24019"/>
                  <a:pt x="1234" y="22118"/>
                  <a:pt x="767" y="20083"/>
                </a:cubicBezTo>
                <a:cubicBezTo>
                  <a:pt x="767" y="20001"/>
                  <a:pt x="677" y="19941"/>
                  <a:pt x="589" y="19941"/>
                </a:cubicBezTo>
                <a:close/>
                <a:moveTo>
                  <a:pt x="29803" y="26041"/>
                </a:moveTo>
                <a:cubicBezTo>
                  <a:pt x="29748" y="26041"/>
                  <a:pt x="29692" y="26066"/>
                  <a:pt x="29655" y="26121"/>
                </a:cubicBezTo>
                <a:cubicBezTo>
                  <a:pt x="29488" y="26354"/>
                  <a:pt x="29321" y="26554"/>
                  <a:pt x="29154" y="26754"/>
                </a:cubicBezTo>
                <a:cubicBezTo>
                  <a:pt x="29054" y="26854"/>
                  <a:pt x="29088" y="26988"/>
                  <a:pt x="29154" y="27055"/>
                </a:cubicBezTo>
                <a:cubicBezTo>
                  <a:pt x="29221" y="27088"/>
                  <a:pt x="29254" y="27121"/>
                  <a:pt x="29288" y="27121"/>
                </a:cubicBezTo>
                <a:cubicBezTo>
                  <a:pt x="29355" y="27121"/>
                  <a:pt x="29421" y="27088"/>
                  <a:pt x="29455" y="27021"/>
                </a:cubicBezTo>
                <a:cubicBezTo>
                  <a:pt x="29655" y="26821"/>
                  <a:pt x="29822" y="26588"/>
                  <a:pt x="29988" y="26354"/>
                </a:cubicBezTo>
                <a:cubicBezTo>
                  <a:pt x="30055" y="26287"/>
                  <a:pt x="30022" y="26154"/>
                  <a:pt x="29922" y="26087"/>
                </a:cubicBezTo>
                <a:cubicBezTo>
                  <a:pt x="29892" y="26057"/>
                  <a:pt x="29848" y="26041"/>
                  <a:pt x="29803" y="26041"/>
                </a:cubicBezTo>
                <a:close/>
                <a:moveTo>
                  <a:pt x="3812" y="26627"/>
                </a:moveTo>
                <a:cubicBezTo>
                  <a:pt x="3771" y="26627"/>
                  <a:pt x="3731" y="26646"/>
                  <a:pt x="3703" y="26688"/>
                </a:cubicBezTo>
                <a:cubicBezTo>
                  <a:pt x="3603" y="26754"/>
                  <a:pt x="3569" y="26888"/>
                  <a:pt x="3670" y="26955"/>
                </a:cubicBezTo>
                <a:cubicBezTo>
                  <a:pt x="4103" y="27522"/>
                  <a:pt x="4570" y="28022"/>
                  <a:pt x="5071" y="28522"/>
                </a:cubicBezTo>
                <a:cubicBezTo>
                  <a:pt x="5137" y="28556"/>
                  <a:pt x="5171" y="28589"/>
                  <a:pt x="5237" y="28589"/>
                </a:cubicBezTo>
                <a:cubicBezTo>
                  <a:pt x="5404" y="28589"/>
                  <a:pt x="5504" y="28356"/>
                  <a:pt x="5371" y="28222"/>
                </a:cubicBezTo>
                <a:cubicBezTo>
                  <a:pt x="4870" y="27755"/>
                  <a:pt x="4403" y="27255"/>
                  <a:pt x="3970" y="26721"/>
                </a:cubicBezTo>
                <a:cubicBezTo>
                  <a:pt x="3931" y="26663"/>
                  <a:pt x="3870" y="26627"/>
                  <a:pt x="3812" y="26627"/>
                </a:cubicBezTo>
                <a:close/>
                <a:moveTo>
                  <a:pt x="24545" y="30651"/>
                </a:moveTo>
                <a:cubicBezTo>
                  <a:pt x="24505" y="30651"/>
                  <a:pt x="24462" y="30663"/>
                  <a:pt x="24418" y="30691"/>
                </a:cubicBezTo>
                <a:cubicBezTo>
                  <a:pt x="23817" y="31024"/>
                  <a:pt x="23217" y="31324"/>
                  <a:pt x="22583" y="31558"/>
                </a:cubicBezTo>
                <a:cubicBezTo>
                  <a:pt x="22295" y="31622"/>
                  <a:pt x="22376" y="31993"/>
                  <a:pt x="22619" y="31993"/>
                </a:cubicBezTo>
                <a:cubicBezTo>
                  <a:pt x="22629" y="31993"/>
                  <a:pt x="22639" y="31993"/>
                  <a:pt x="22650" y="31992"/>
                </a:cubicBezTo>
                <a:lnTo>
                  <a:pt x="22716" y="31992"/>
                </a:lnTo>
                <a:cubicBezTo>
                  <a:pt x="23384" y="31725"/>
                  <a:pt x="24017" y="31391"/>
                  <a:pt x="24651" y="31058"/>
                </a:cubicBezTo>
                <a:cubicBezTo>
                  <a:pt x="24846" y="30946"/>
                  <a:pt x="24740" y="30651"/>
                  <a:pt x="24545" y="30651"/>
                </a:cubicBezTo>
                <a:close/>
                <a:moveTo>
                  <a:pt x="10457" y="31542"/>
                </a:moveTo>
                <a:cubicBezTo>
                  <a:pt x="10243" y="31542"/>
                  <a:pt x="10137" y="31869"/>
                  <a:pt x="10374" y="31958"/>
                </a:cubicBezTo>
                <a:cubicBezTo>
                  <a:pt x="10641" y="32058"/>
                  <a:pt x="10908" y="32158"/>
                  <a:pt x="11175" y="32258"/>
                </a:cubicBezTo>
                <a:lnTo>
                  <a:pt x="11242" y="32258"/>
                </a:lnTo>
                <a:cubicBezTo>
                  <a:pt x="11308" y="32258"/>
                  <a:pt x="11408" y="32192"/>
                  <a:pt x="11442" y="32125"/>
                </a:cubicBezTo>
                <a:cubicBezTo>
                  <a:pt x="11475" y="32025"/>
                  <a:pt x="11408" y="31891"/>
                  <a:pt x="11308" y="31858"/>
                </a:cubicBezTo>
                <a:cubicBezTo>
                  <a:pt x="11041" y="31758"/>
                  <a:pt x="10775" y="31658"/>
                  <a:pt x="10541" y="31558"/>
                </a:cubicBezTo>
                <a:cubicBezTo>
                  <a:pt x="10512" y="31547"/>
                  <a:pt x="10484" y="31542"/>
                  <a:pt x="10457" y="31542"/>
                </a:cubicBezTo>
                <a:close/>
                <a:moveTo>
                  <a:pt x="21471" y="31983"/>
                </a:moveTo>
                <a:cubicBezTo>
                  <a:pt x="21452" y="31983"/>
                  <a:pt x="21433" y="31986"/>
                  <a:pt x="21416" y="31992"/>
                </a:cubicBezTo>
                <a:cubicBezTo>
                  <a:pt x="19858" y="32493"/>
                  <a:pt x="18237" y="32744"/>
                  <a:pt x="16603" y="32744"/>
                </a:cubicBezTo>
                <a:cubicBezTo>
                  <a:pt x="16173" y="32744"/>
                  <a:pt x="15742" y="32727"/>
                  <a:pt x="15311" y="32692"/>
                </a:cubicBezTo>
                <a:cubicBezTo>
                  <a:pt x="15301" y="32691"/>
                  <a:pt x="15290" y="32690"/>
                  <a:pt x="15280" y="32690"/>
                </a:cubicBezTo>
                <a:cubicBezTo>
                  <a:pt x="15042" y="32690"/>
                  <a:pt x="15022" y="33060"/>
                  <a:pt x="15278" y="33092"/>
                </a:cubicBezTo>
                <a:cubicBezTo>
                  <a:pt x="15711" y="33159"/>
                  <a:pt x="16178" y="33159"/>
                  <a:pt x="16612" y="33159"/>
                </a:cubicBezTo>
                <a:cubicBezTo>
                  <a:pt x="18280" y="33159"/>
                  <a:pt x="19948" y="32892"/>
                  <a:pt x="21549" y="32392"/>
                </a:cubicBezTo>
                <a:cubicBezTo>
                  <a:pt x="21649" y="32358"/>
                  <a:pt x="21716" y="32225"/>
                  <a:pt x="21682" y="32125"/>
                </a:cubicBezTo>
                <a:cubicBezTo>
                  <a:pt x="21655" y="32043"/>
                  <a:pt x="21560" y="31983"/>
                  <a:pt x="21471" y="319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67"/>
          <p:cNvSpPr/>
          <p:nvPr/>
        </p:nvSpPr>
        <p:spPr>
          <a:xfrm>
            <a:off x="2833940" y="1873956"/>
            <a:ext cx="593993" cy="539553"/>
          </a:xfrm>
          <a:custGeom>
            <a:avLst/>
            <a:gdLst/>
            <a:ahLst/>
            <a:cxnLst/>
            <a:rect l="l" t="t" r="r" b="b"/>
            <a:pathLst>
              <a:path w="31991" h="29059" extrusionOk="0">
                <a:moveTo>
                  <a:pt x="16004" y="1"/>
                </a:moveTo>
                <a:cubicBezTo>
                  <a:pt x="14885" y="1"/>
                  <a:pt x="13748" y="130"/>
                  <a:pt x="12610" y="402"/>
                </a:cubicBezTo>
                <a:cubicBezTo>
                  <a:pt x="4804" y="2270"/>
                  <a:pt x="1" y="10075"/>
                  <a:pt x="1835" y="17914"/>
                </a:cubicBezTo>
                <a:cubicBezTo>
                  <a:pt x="3431" y="24581"/>
                  <a:pt x="9383" y="29058"/>
                  <a:pt x="15949" y="29058"/>
                </a:cubicBezTo>
                <a:cubicBezTo>
                  <a:pt x="17070" y="29058"/>
                  <a:pt x="18209" y="28928"/>
                  <a:pt x="19348" y="28655"/>
                </a:cubicBezTo>
                <a:cubicBezTo>
                  <a:pt x="27153" y="26821"/>
                  <a:pt x="31990" y="18982"/>
                  <a:pt x="30122" y="11176"/>
                </a:cubicBezTo>
                <a:cubicBezTo>
                  <a:pt x="28525" y="4504"/>
                  <a:pt x="22590" y="1"/>
                  <a:pt x="160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67"/>
          <p:cNvSpPr/>
          <p:nvPr/>
        </p:nvSpPr>
        <p:spPr>
          <a:xfrm>
            <a:off x="2292623" y="1295485"/>
            <a:ext cx="616905" cy="616905"/>
          </a:xfrm>
          <a:custGeom>
            <a:avLst/>
            <a:gdLst/>
            <a:ahLst/>
            <a:cxnLst/>
            <a:rect l="l" t="t" r="r" b="b"/>
            <a:pathLst>
              <a:path w="33225" h="33225" extrusionOk="0">
                <a:moveTo>
                  <a:pt x="16379" y="1"/>
                </a:moveTo>
                <a:cubicBezTo>
                  <a:pt x="16245" y="1"/>
                  <a:pt x="16179" y="101"/>
                  <a:pt x="16179" y="234"/>
                </a:cubicBezTo>
                <a:cubicBezTo>
                  <a:pt x="16179" y="334"/>
                  <a:pt x="16279" y="434"/>
                  <a:pt x="16379" y="434"/>
                </a:cubicBezTo>
                <a:lnTo>
                  <a:pt x="16612" y="434"/>
                </a:lnTo>
                <a:cubicBezTo>
                  <a:pt x="17213" y="434"/>
                  <a:pt x="17847" y="468"/>
                  <a:pt x="18447" y="534"/>
                </a:cubicBezTo>
                <a:lnTo>
                  <a:pt x="18480" y="534"/>
                </a:lnTo>
                <a:cubicBezTo>
                  <a:pt x="18580" y="534"/>
                  <a:pt x="18647" y="434"/>
                  <a:pt x="18681" y="334"/>
                </a:cubicBezTo>
                <a:cubicBezTo>
                  <a:pt x="18681" y="234"/>
                  <a:pt x="18580" y="134"/>
                  <a:pt x="18480" y="101"/>
                </a:cubicBezTo>
                <a:cubicBezTo>
                  <a:pt x="17880" y="34"/>
                  <a:pt x="17246" y="1"/>
                  <a:pt x="16612" y="1"/>
                </a:cubicBezTo>
                <a:close/>
                <a:moveTo>
                  <a:pt x="19696" y="294"/>
                </a:moveTo>
                <a:cubicBezTo>
                  <a:pt x="19589" y="294"/>
                  <a:pt x="19510" y="381"/>
                  <a:pt x="19481" y="468"/>
                </a:cubicBezTo>
                <a:cubicBezTo>
                  <a:pt x="19481" y="601"/>
                  <a:pt x="19548" y="701"/>
                  <a:pt x="19648" y="735"/>
                </a:cubicBezTo>
                <a:cubicBezTo>
                  <a:pt x="20048" y="801"/>
                  <a:pt x="20448" y="901"/>
                  <a:pt x="20849" y="1001"/>
                </a:cubicBezTo>
                <a:lnTo>
                  <a:pt x="20915" y="1001"/>
                </a:lnTo>
                <a:cubicBezTo>
                  <a:pt x="21016" y="1001"/>
                  <a:pt x="21116" y="935"/>
                  <a:pt x="21149" y="835"/>
                </a:cubicBezTo>
                <a:cubicBezTo>
                  <a:pt x="21149" y="735"/>
                  <a:pt x="21082" y="635"/>
                  <a:pt x="20982" y="601"/>
                </a:cubicBezTo>
                <a:cubicBezTo>
                  <a:pt x="20582" y="468"/>
                  <a:pt x="20148" y="401"/>
                  <a:pt x="19748" y="301"/>
                </a:cubicBezTo>
                <a:cubicBezTo>
                  <a:pt x="19730" y="296"/>
                  <a:pt x="19713" y="294"/>
                  <a:pt x="19696" y="294"/>
                </a:cubicBezTo>
                <a:close/>
                <a:moveTo>
                  <a:pt x="14179" y="199"/>
                </a:moveTo>
                <a:cubicBezTo>
                  <a:pt x="14168" y="199"/>
                  <a:pt x="14156" y="200"/>
                  <a:pt x="14144" y="201"/>
                </a:cubicBezTo>
                <a:cubicBezTo>
                  <a:pt x="12743" y="401"/>
                  <a:pt x="11409" y="801"/>
                  <a:pt x="10108" y="1335"/>
                </a:cubicBezTo>
                <a:cubicBezTo>
                  <a:pt x="10008" y="1368"/>
                  <a:pt x="9941" y="1502"/>
                  <a:pt x="10008" y="1602"/>
                </a:cubicBezTo>
                <a:cubicBezTo>
                  <a:pt x="10008" y="1702"/>
                  <a:pt x="10108" y="1735"/>
                  <a:pt x="10174" y="1735"/>
                </a:cubicBezTo>
                <a:lnTo>
                  <a:pt x="10275" y="1735"/>
                </a:lnTo>
                <a:cubicBezTo>
                  <a:pt x="11509" y="1202"/>
                  <a:pt x="12843" y="801"/>
                  <a:pt x="14211" y="601"/>
                </a:cubicBezTo>
                <a:cubicBezTo>
                  <a:pt x="14467" y="569"/>
                  <a:pt x="14446" y="199"/>
                  <a:pt x="14179" y="199"/>
                </a:cubicBezTo>
                <a:close/>
                <a:moveTo>
                  <a:pt x="8321" y="2268"/>
                </a:moveTo>
                <a:cubicBezTo>
                  <a:pt x="8281" y="2268"/>
                  <a:pt x="8242" y="2279"/>
                  <a:pt x="8206" y="2302"/>
                </a:cubicBezTo>
                <a:cubicBezTo>
                  <a:pt x="7839" y="2503"/>
                  <a:pt x="7506" y="2736"/>
                  <a:pt x="7139" y="2970"/>
                </a:cubicBezTo>
                <a:cubicBezTo>
                  <a:pt x="7039" y="3036"/>
                  <a:pt x="7039" y="3170"/>
                  <a:pt x="7106" y="3270"/>
                </a:cubicBezTo>
                <a:cubicBezTo>
                  <a:pt x="7139" y="3303"/>
                  <a:pt x="7206" y="3336"/>
                  <a:pt x="7272" y="3336"/>
                </a:cubicBezTo>
                <a:cubicBezTo>
                  <a:pt x="7306" y="3336"/>
                  <a:pt x="7339" y="3336"/>
                  <a:pt x="7372" y="3303"/>
                </a:cubicBezTo>
                <a:cubicBezTo>
                  <a:pt x="7706" y="3070"/>
                  <a:pt x="8073" y="2869"/>
                  <a:pt x="8407" y="2636"/>
                </a:cubicBezTo>
                <a:cubicBezTo>
                  <a:pt x="8507" y="2603"/>
                  <a:pt x="8540" y="2469"/>
                  <a:pt x="8507" y="2369"/>
                </a:cubicBezTo>
                <a:cubicBezTo>
                  <a:pt x="8464" y="2304"/>
                  <a:pt x="8393" y="2268"/>
                  <a:pt x="8321" y="2268"/>
                </a:cubicBezTo>
                <a:close/>
                <a:moveTo>
                  <a:pt x="22862" y="1241"/>
                </a:moveTo>
                <a:cubicBezTo>
                  <a:pt x="22783" y="1241"/>
                  <a:pt x="22707" y="1296"/>
                  <a:pt x="22683" y="1368"/>
                </a:cubicBezTo>
                <a:cubicBezTo>
                  <a:pt x="22650" y="1468"/>
                  <a:pt x="22683" y="1602"/>
                  <a:pt x="22783" y="1635"/>
                </a:cubicBezTo>
                <a:cubicBezTo>
                  <a:pt x="24051" y="2169"/>
                  <a:pt x="25252" y="2869"/>
                  <a:pt x="26353" y="3703"/>
                </a:cubicBezTo>
                <a:cubicBezTo>
                  <a:pt x="26386" y="3703"/>
                  <a:pt x="26453" y="3737"/>
                  <a:pt x="26486" y="3737"/>
                </a:cubicBezTo>
                <a:cubicBezTo>
                  <a:pt x="26553" y="3737"/>
                  <a:pt x="26620" y="3703"/>
                  <a:pt x="26653" y="3637"/>
                </a:cubicBezTo>
                <a:cubicBezTo>
                  <a:pt x="26720" y="3537"/>
                  <a:pt x="26720" y="3403"/>
                  <a:pt x="26620" y="3336"/>
                </a:cubicBezTo>
                <a:cubicBezTo>
                  <a:pt x="25485" y="2503"/>
                  <a:pt x="24251" y="1802"/>
                  <a:pt x="22950" y="1268"/>
                </a:cubicBezTo>
                <a:cubicBezTo>
                  <a:pt x="22922" y="1250"/>
                  <a:pt x="22892" y="1241"/>
                  <a:pt x="22862" y="1241"/>
                </a:cubicBezTo>
                <a:close/>
                <a:moveTo>
                  <a:pt x="6284" y="3690"/>
                </a:moveTo>
                <a:cubicBezTo>
                  <a:pt x="6235" y="3690"/>
                  <a:pt x="6183" y="3707"/>
                  <a:pt x="6138" y="3737"/>
                </a:cubicBezTo>
                <a:cubicBezTo>
                  <a:pt x="5605" y="4170"/>
                  <a:pt x="5071" y="4637"/>
                  <a:pt x="4604" y="5171"/>
                </a:cubicBezTo>
                <a:cubicBezTo>
                  <a:pt x="4504" y="5238"/>
                  <a:pt x="4504" y="5371"/>
                  <a:pt x="4604" y="5471"/>
                </a:cubicBezTo>
                <a:cubicBezTo>
                  <a:pt x="4637" y="5505"/>
                  <a:pt x="4671" y="5505"/>
                  <a:pt x="4737" y="5505"/>
                </a:cubicBezTo>
                <a:cubicBezTo>
                  <a:pt x="4804" y="5505"/>
                  <a:pt x="4871" y="5505"/>
                  <a:pt x="4904" y="5438"/>
                </a:cubicBezTo>
                <a:cubicBezTo>
                  <a:pt x="5371" y="4938"/>
                  <a:pt x="5871" y="4504"/>
                  <a:pt x="6405" y="4070"/>
                </a:cubicBezTo>
                <a:cubicBezTo>
                  <a:pt x="6505" y="3970"/>
                  <a:pt x="6505" y="3837"/>
                  <a:pt x="6438" y="3770"/>
                </a:cubicBezTo>
                <a:cubicBezTo>
                  <a:pt x="6402" y="3715"/>
                  <a:pt x="6345" y="3690"/>
                  <a:pt x="6284" y="3690"/>
                </a:cubicBezTo>
                <a:close/>
                <a:moveTo>
                  <a:pt x="29476" y="6234"/>
                </a:moveTo>
                <a:cubicBezTo>
                  <a:pt x="29319" y="6234"/>
                  <a:pt x="29163" y="6422"/>
                  <a:pt x="29288" y="6572"/>
                </a:cubicBezTo>
                <a:cubicBezTo>
                  <a:pt x="29722" y="7106"/>
                  <a:pt x="30122" y="7673"/>
                  <a:pt x="30489" y="8240"/>
                </a:cubicBezTo>
                <a:cubicBezTo>
                  <a:pt x="30522" y="8307"/>
                  <a:pt x="30589" y="8340"/>
                  <a:pt x="30656" y="8340"/>
                </a:cubicBezTo>
                <a:cubicBezTo>
                  <a:pt x="30689" y="8340"/>
                  <a:pt x="30722" y="8340"/>
                  <a:pt x="30756" y="8307"/>
                </a:cubicBezTo>
                <a:cubicBezTo>
                  <a:pt x="30856" y="8240"/>
                  <a:pt x="30889" y="8107"/>
                  <a:pt x="30856" y="8040"/>
                </a:cubicBezTo>
                <a:cubicBezTo>
                  <a:pt x="30456" y="7439"/>
                  <a:pt x="30055" y="6839"/>
                  <a:pt x="29622" y="6305"/>
                </a:cubicBezTo>
                <a:cubicBezTo>
                  <a:pt x="29580" y="6255"/>
                  <a:pt x="29528" y="6234"/>
                  <a:pt x="29476" y="6234"/>
                </a:cubicBezTo>
                <a:close/>
                <a:moveTo>
                  <a:pt x="31246" y="9014"/>
                </a:moveTo>
                <a:cubicBezTo>
                  <a:pt x="31215" y="9014"/>
                  <a:pt x="31184" y="9022"/>
                  <a:pt x="31156" y="9041"/>
                </a:cubicBezTo>
                <a:cubicBezTo>
                  <a:pt x="31056" y="9107"/>
                  <a:pt x="31023" y="9207"/>
                  <a:pt x="31089" y="9307"/>
                </a:cubicBezTo>
                <a:cubicBezTo>
                  <a:pt x="31256" y="9674"/>
                  <a:pt x="31423" y="10075"/>
                  <a:pt x="31590" y="10442"/>
                </a:cubicBezTo>
                <a:cubicBezTo>
                  <a:pt x="31623" y="10508"/>
                  <a:pt x="31690" y="10575"/>
                  <a:pt x="31790" y="10575"/>
                </a:cubicBezTo>
                <a:cubicBezTo>
                  <a:pt x="31823" y="10575"/>
                  <a:pt x="31823" y="10575"/>
                  <a:pt x="31857" y="10542"/>
                </a:cubicBezTo>
                <a:cubicBezTo>
                  <a:pt x="31957" y="10508"/>
                  <a:pt x="32023" y="10375"/>
                  <a:pt x="31990" y="10275"/>
                </a:cubicBezTo>
                <a:cubicBezTo>
                  <a:pt x="31823" y="9908"/>
                  <a:pt x="31623" y="9508"/>
                  <a:pt x="31456" y="9141"/>
                </a:cubicBezTo>
                <a:cubicBezTo>
                  <a:pt x="31408" y="9068"/>
                  <a:pt x="31326" y="9014"/>
                  <a:pt x="31246" y="9014"/>
                </a:cubicBezTo>
                <a:close/>
                <a:moveTo>
                  <a:pt x="2286" y="8448"/>
                </a:moveTo>
                <a:cubicBezTo>
                  <a:pt x="2217" y="8448"/>
                  <a:pt x="2147" y="8485"/>
                  <a:pt x="2102" y="8574"/>
                </a:cubicBezTo>
                <a:cubicBezTo>
                  <a:pt x="1402" y="9808"/>
                  <a:pt x="868" y="11109"/>
                  <a:pt x="534" y="12476"/>
                </a:cubicBezTo>
                <a:cubicBezTo>
                  <a:pt x="501" y="12576"/>
                  <a:pt x="568" y="12710"/>
                  <a:pt x="668" y="12743"/>
                </a:cubicBezTo>
                <a:lnTo>
                  <a:pt x="734" y="12743"/>
                </a:lnTo>
                <a:cubicBezTo>
                  <a:pt x="834" y="12710"/>
                  <a:pt x="901" y="12676"/>
                  <a:pt x="935" y="12576"/>
                </a:cubicBezTo>
                <a:cubicBezTo>
                  <a:pt x="1268" y="11242"/>
                  <a:pt x="1802" y="9975"/>
                  <a:pt x="2469" y="8774"/>
                </a:cubicBezTo>
                <a:cubicBezTo>
                  <a:pt x="2558" y="8596"/>
                  <a:pt x="2424" y="8448"/>
                  <a:pt x="2286" y="8448"/>
                </a:cubicBezTo>
                <a:close/>
                <a:moveTo>
                  <a:pt x="327" y="14371"/>
                </a:moveTo>
                <a:cubicBezTo>
                  <a:pt x="242" y="14371"/>
                  <a:pt x="163" y="14458"/>
                  <a:pt x="134" y="14544"/>
                </a:cubicBezTo>
                <a:cubicBezTo>
                  <a:pt x="101" y="14978"/>
                  <a:pt x="67" y="15378"/>
                  <a:pt x="34" y="15812"/>
                </a:cubicBezTo>
                <a:cubicBezTo>
                  <a:pt x="34" y="15912"/>
                  <a:pt x="101" y="16012"/>
                  <a:pt x="234" y="16012"/>
                </a:cubicBezTo>
                <a:cubicBezTo>
                  <a:pt x="334" y="16012"/>
                  <a:pt x="434" y="15945"/>
                  <a:pt x="468" y="15845"/>
                </a:cubicBezTo>
                <a:cubicBezTo>
                  <a:pt x="468" y="15445"/>
                  <a:pt x="501" y="15011"/>
                  <a:pt x="568" y="14611"/>
                </a:cubicBezTo>
                <a:cubicBezTo>
                  <a:pt x="568" y="14478"/>
                  <a:pt x="501" y="14378"/>
                  <a:pt x="367" y="14378"/>
                </a:cubicBezTo>
                <a:cubicBezTo>
                  <a:pt x="354" y="14373"/>
                  <a:pt x="341" y="14371"/>
                  <a:pt x="327" y="14371"/>
                </a:cubicBezTo>
                <a:close/>
                <a:moveTo>
                  <a:pt x="32463" y="12119"/>
                </a:moveTo>
                <a:cubicBezTo>
                  <a:pt x="32341" y="12119"/>
                  <a:pt x="32218" y="12219"/>
                  <a:pt x="32257" y="12376"/>
                </a:cubicBezTo>
                <a:cubicBezTo>
                  <a:pt x="32590" y="13677"/>
                  <a:pt x="32791" y="15045"/>
                  <a:pt x="32824" y="16379"/>
                </a:cubicBezTo>
                <a:lnTo>
                  <a:pt x="32824" y="16446"/>
                </a:lnTo>
                <a:cubicBezTo>
                  <a:pt x="32824" y="16579"/>
                  <a:pt x="32891" y="16646"/>
                  <a:pt x="33024" y="16646"/>
                </a:cubicBezTo>
                <a:cubicBezTo>
                  <a:pt x="33158" y="16646"/>
                  <a:pt x="33224" y="16579"/>
                  <a:pt x="33224" y="16446"/>
                </a:cubicBezTo>
                <a:lnTo>
                  <a:pt x="33224" y="16379"/>
                </a:lnTo>
                <a:cubicBezTo>
                  <a:pt x="33224" y="14978"/>
                  <a:pt x="33024" y="13610"/>
                  <a:pt x="32657" y="12276"/>
                </a:cubicBezTo>
                <a:cubicBezTo>
                  <a:pt x="32630" y="12167"/>
                  <a:pt x="32547" y="12119"/>
                  <a:pt x="32463" y="12119"/>
                </a:cubicBezTo>
                <a:close/>
                <a:moveTo>
                  <a:pt x="201" y="16879"/>
                </a:moveTo>
                <a:cubicBezTo>
                  <a:pt x="101" y="16879"/>
                  <a:pt x="1" y="16980"/>
                  <a:pt x="1" y="17080"/>
                </a:cubicBezTo>
                <a:cubicBezTo>
                  <a:pt x="34" y="17780"/>
                  <a:pt x="101" y="18481"/>
                  <a:pt x="201" y="19181"/>
                </a:cubicBezTo>
                <a:cubicBezTo>
                  <a:pt x="201" y="19281"/>
                  <a:pt x="301" y="19348"/>
                  <a:pt x="401" y="19348"/>
                </a:cubicBezTo>
                <a:lnTo>
                  <a:pt x="434" y="19348"/>
                </a:lnTo>
                <a:cubicBezTo>
                  <a:pt x="534" y="19348"/>
                  <a:pt x="634" y="19248"/>
                  <a:pt x="601" y="19114"/>
                </a:cubicBezTo>
                <a:cubicBezTo>
                  <a:pt x="501" y="18447"/>
                  <a:pt x="434" y="17747"/>
                  <a:pt x="434" y="17080"/>
                </a:cubicBezTo>
                <a:cubicBezTo>
                  <a:pt x="434" y="16946"/>
                  <a:pt x="334" y="16879"/>
                  <a:pt x="201" y="16879"/>
                </a:cubicBezTo>
                <a:close/>
                <a:moveTo>
                  <a:pt x="32550" y="20375"/>
                </a:moveTo>
                <a:cubicBezTo>
                  <a:pt x="32465" y="20375"/>
                  <a:pt x="32386" y="20462"/>
                  <a:pt x="32357" y="20549"/>
                </a:cubicBezTo>
                <a:cubicBezTo>
                  <a:pt x="32190" y="21216"/>
                  <a:pt x="31990" y="21850"/>
                  <a:pt x="31723" y="22517"/>
                </a:cubicBezTo>
                <a:cubicBezTo>
                  <a:pt x="31690" y="22617"/>
                  <a:pt x="31723" y="22750"/>
                  <a:pt x="31857" y="22784"/>
                </a:cubicBezTo>
                <a:lnTo>
                  <a:pt x="31923" y="22784"/>
                </a:lnTo>
                <a:cubicBezTo>
                  <a:pt x="31990" y="22784"/>
                  <a:pt x="32090" y="22750"/>
                  <a:pt x="32123" y="22650"/>
                </a:cubicBezTo>
                <a:cubicBezTo>
                  <a:pt x="32357" y="21983"/>
                  <a:pt x="32590" y="21316"/>
                  <a:pt x="32757" y="20649"/>
                </a:cubicBezTo>
                <a:cubicBezTo>
                  <a:pt x="32791" y="20549"/>
                  <a:pt x="32724" y="20415"/>
                  <a:pt x="32590" y="20382"/>
                </a:cubicBezTo>
                <a:cubicBezTo>
                  <a:pt x="32577" y="20378"/>
                  <a:pt x="32564" y="20375"/>
                  <a:pt x="32550" y="20375"/>
                </a:cubicBezTo>
                <a:close/>
                <a:moveTo>
                  <a:pt x="31416" y="23492"/>
                </a:moveTo>
                <a:cubicBezTo>
                  <a:pt x="31341" y="23492"/>
                  <a:pt x="31267" y="23529"/>
                  <a:pt x="31223" y="23618"/>
                </a:cubicBezTo>
                <a:cubicBezTo>
                  <a:pt x="31089" y="23985"/>
                  <a:pt x="30856" y="24351"/>
                  <a:pt x="30656" y="24718"/>
                </a:cubicBezTo>
                <a:cubicBezTo>
                  <a:pt x="30589" y="24818"/>
                  <a:pt x="30622" y="24952"/>
                  <a:pt x="30722" y="25019"/>
                </a:cubicBezTo>
                <a:lnTo>
                  <a:pt x="30856" y="25019"/>
                </a:lnTo>
                <a:cubicBezTo>
                  <a:pt x="30923" y="25019"/>
                  <a:pt x="30989" y="24985"/>
                  <a:pt x="31023" y="24919"/>
                </a:cubicBezTo>
                <a:cubicBezTo>
                  <a:pt x="31223" y="24552"/>
                  <a:pt x="31423" y="24185"/>
                  <a:pt x="31623" y="23818"/>
                </a:cubicBezTo>
                <a:cubicBezTo>
                  <a:pt x="31712" y="23640"/>
                  <a:pt x="31564" y="23492"/>
                  <a:pt x="31416" y="23492"/>
                </a:cubicBezTo>
                <a:close/>
                <a:moveTo>
                  <a:pt x="1576" y="22901"/>
                </a:moveTo>
                <a:cubicBezTo>
                  <a:pt x="1432" y="22901"/>
                  <a:pt x="1282" y="23045"/>
                  <a:pt x="1368" y="23217"/>
                </a:cubicBezTo>
                <a:cubicBezTo>
                  <a:pt x="1935" y="24485"/>
                  <a:pt x="2669" y="25719"/>
                  <a:pt x="3536" y="26820"/>
                </a:cubicBezTo>
                <a:cubicBezTo>
                  <a:pt x="3567" y="26881"/>
                  <a:pt x="3625" y="26914"/>
                  <a:pt x="3686" y="26919"/>
                </a:cubicBezTo>
                <a:lnTo>
                  <a:pt x="3686" y="26919"/>
                </a:lnTo>
                <a:cubicBezTo>
                  <a:pt x="3742" y="26914"/>
                  <a:pt x="3773" y="26884"/>
                  <a:pt x="3803" y="26853"/>
                </a:cubicBezTo>
                <a:cubicBezTo>
                  <a:pt x="3903" y="26787"/>
                  <a:pt x="3903" y="26653"/>
                  <a:pt x="3837" y="26586"/>
                </a:cubicBezTo>
                <a:cubicBezTo>
                  <a:pt x="3003" y="25486"/>
                  <a:pt x="2302" y="24285"/>
                  <a:pt x="1768" y="23051"/>
                </a:cubicBezTo>
                <a:cubicBezTo>
                  <a:pt x="1733" y="22944"/>
                  <a:pt x="1656" y="22901"/>
                  <a:pt x="1576" y="22901"/>
                </a:cubicBezTo>
                <a:close/>
                <a:moveTo>
                  <a:pt x="3686" y="26919"/>
                </a:moveTo>
                <a:cubicBezTo>
                  <a:pt x="3681" y="26920"/>
                  <a:pt x="3676" y="26920"/>
                  <a:pt x="3670" y="26920"/>
                </a:cubicBezTo>
                <a:lnTo>
                  <a:pt x="3703" y="26920"/>
                </a:lnTo>
                <a:cubicBezTo>
                  <a:pt x="3698" y="26920"/>
                  <a:pt x="3692" y="26920"/>
                  <a:pt x="3686" y="26919"/>
                </a:cubicBezTo>
                <a:close/>
                <a:moveTo>
                  <a:pt x="5071" y="28071"/>
                </a:moveTo>
                <a:cubicBezTo>
                  <a:pt x="5021" y="28071"/>
                  <a:pt x="4971" y="28088"/>
                  <a:pt x="4937" y="28121"/>
                </a:cubicBezTo>
                <a:cubicBezTo>
                  <a:pt x="4837" y="28221"/>
                  <a:pt x="4837" y="28354"/>
                  <a:pt x="4937" y="28421"/>
                </a:cubicBezTo>
                <a:cubicBezTo>
                  <a:pt x="5238" y="28688"/>
                  <a:pt x="5538" y="28988"/>
                  <a:pt x="5871" y="29255"/>
                </a:cubicBezTo>
                <a:cubicBezTo>
                  <a:pt x="5902" y="29286"/>
                  <a:pt x="5932" y="29316"/>
                  <a:pt x="5988" y="29321"/>
                </a:cubicBezTo>
                <a:lnTo>
                  <a:pt x="5988" y="29321"/>
                </a:lnTo>
                <a:cubicBezTo>
                  <a:pt x="6049" y="29316"/>
                  <a:pt x="6108" y="29286"/>
                  <a:pt x="6138" y="29255"/>
                </a:cubicBezTo>
                <a:cubicBezTo>
                  <a:pt x="6205" y="29188"/>
                  <a:pt x="6205" y="29055"/>
                  <a:pt x="6138" y="28955"/>
                </a:cubicBezTo>
                <a:cubicBezTo>
                  <a:pt x="5805" y="28688"/>
                  <a:pt x="5504" y="28421"/>
                  <a:pt x="5204" y="28121"/>
                </a:cubicBezTo>
                <a:cubicBezTo>
                  <a:pt x="5171" y="28088"/>
                  <a:pt x="5121" y="28071"/>
                  <a:pt x="5071" y="28071"/>
                </a:cubicBezTo>
                <a:close/>
                <a:moveTo>
                  <a:pt x="5988" y="29321"/>
                </a:moveTo>
                <a:lnTo>
                  <a:pt x="5988" y="29321"/>
                </a:lnTo>
                <a:cubicBezTo>
                  <a:pt x="5983" y="29321"/>
                  <a:pt x="5977" y="29322"/>
                  <a:pt x="5971" y="29322"/>
                </a:cubicBezTo>
                <a:lnTo>
                  <a:pt x="6005" y="29322"/>
                </a:lnTo>
                <a:cubicBezTo>
                  <a:pt x="5999" y="29322"/>
                  <a:pt x="5994" y="29321"/>
                  <a:pt x="5988" y="29321"/>
                </a:cubicBezTo>
                <a:close/>
                <a:moveTo>
                  <a:pt x="29694" y="26356"/>
                </a:moveTo>
                <a:cubicBezTo>
                  <a:pt x="29634" y="26356"/>
                  <a:pt x="29570" y="26385"/>
                  <a:pt x="29522" y="26453"/>
                </a:cubicBezTo>
                <a:cubicBezTo>
                  <a:pt x="28688" y="27520"/>
                  <a:pt x="27720" y="28521"/>
                  <a:pt x="26653" y="29355"/>
                </a:cubicBezTo>
                <a:cubicBezTo>
                  <a:pt x="26488" y="29487"/>
                  <a:pt x="26584" y="29717"/>
                  <a:pt x="26779" y="29722"/>
                </a:cubicBezTo>
                <a:lnTo>
                  <a:pt x="26779" y="29722"/>
                </a:lnTo>
                <a:cubicBezTo>
                  <a:pt x="26830" y="29721"/>
                  <a:pt x="26862" y="29717"/>
                  <a:pt x="26920" y="29689"/>
                </a:cubicBezTo>
                <a:cubicBezTo>
                  <a:pt x="28021" y="28821"/>
                  <a:pt x="28988" y="27821"/>
                  <a:pt x="29855" y="26687"/>
                </a:cubicBezTo>
                <a:cubicBezTo>
                  <a:pt x="29973" y="26521"/>
                  <a:pt x="29841" y="26356"/>
                  <a:pt x="29694" y="26356"/>
                </a:cubicBezTo>
                <a:close/>
                <a:moveTo>
                  <a:pt x="26779" y="29722"/>
                </a:moveTo>
                <a:lnTo>
                  <a:pt x="26779" y="29722"/>
                </a:lnTo>
                <a:cubicBezTo>
                  <a:pt x="26771" y="29722"/>
                  <a:pt x="26762" y="29722"/>
                  <a:pt x="26753" y="29722"/>
                </a:cubicBezTo>
                <a:lnTo>
                  <a:pt x="26786" y="29722"/>
                </a:lnTo>
                <a:cubicBezTo>
                  <a:pt x="26784" y="29722"/>
                  <a:pt x="26782" y="29722"/>
                  <a:pt x="26779" y="29722"/>
                </a:cubicBezTo>
                <a:close/>
                <a:moveTo>
                  <a:pt x="6960" y="29676"/>
                </a:moveTo>
                <a:cubicBezTo>
                  <a:pt x="6899" y="29676"/>
                  <a:pt x="6842" y="29700"/>
                  <a:pt x="6805" y="29755"/>
                </a:cubicBezTo>
                <a:cubicBezTo>
                  <a:pt x="6739" y="29855"/>
                  <a:pt x="6772" y="29989"/>
                  <a:pt x="6839" y="30056"/>
                </a:cubicBezTo>
                <a:cubicBezTo>
                  <a:pt x="7406" y="30456"/>
                  <a:pt x="8006" y="30856"/>
                  <a:pt x="8640" y="31190"/>
                </a:cubicBezTo>
                <a:cubicBezTo>
                  <a:pt x="8673" y="31190"/>
                  <a:pt x="8707" y="31223"/>
                  <a:pt x="8740" y="31223"/>
                </a:cubicBezTo>
                <a:cubicBezTo>
                  <a:pt x="8807" y="31223"/>
                  <a:pt x="8874" y="31156"/>
                  <a:pt x="8907" y="31090"/>
                </a:cubicBezTo>
                <a:cubicBezTo>
                  <a:pt x="8974" y="30990"/>
                  <a:pt x="8940" y="30890"/>
                  <a:pt x="8840" y="30823"/>
                </a:cubicBezTo>
                <a:cubicBezTo>
                  <a:pt x="8240" y="30489"/>
                  <a:pt x="7639" y="30122"/>
                  <a:pt x="7106" y="29722"/>
                </a:cubicBezTo>
                <a:cubicBezTo>
                  <a:pt x="7061" y="29692"/>
                  <a:pt x="7009" y="29676"/>
                  <a:pt x="6960" y="29676"/>
                </a:cubicBezTo>
                <a:close/>
                <a:moveTo>
                  <a:pt x="23196" y="31444"/>
                </a:moveTo>
                <a:cubicBezTo>
                  <a:pt x="23169" y="31444"/>
                  <a:pt x="23142" y="31448"/>
                  <a:pt x="23117" y="31457"/>
                </a:cubicBezTo>
                <a:cubicBezTo>
                  <a:pt x="22483" y="31723"/>
                  <a:pt x="21849" y="31957"/>
                  <a:pt x="21182" y="32157"/>
                </a:cubicBezTo>
                <a:cubicBezTo>
                  <a:pt x="20925" y="32189"/>
                  <a:pt x="20947" y="32593"/>
                  <a:pt x="21217" y="32593"/>
                </a:cubicBezTo>
                <a:cubicBezTo>
                  <a:pt x="21227" y="32593"/>
                  <a:pt x="21238" y="32592"/>
                  <a:pt x="21249" y="32591"/>
                </a:cubicBezTo>
                <a:cubicBezTo>
                  <a:pt x="21282" y="32557"/>
                  <a:pt x="21282" y="32557"/>
                  <a:pt x="21316" y="32557"/>
                </a:cubicBezTo>
                <a:cubicBezTo>
                  <a:pt x="21983" y="32357"/>
                  <a:pt x="22650" y="32124"/>
                  <a:pt x="23284" y="31824"/>
                </a:cubicBezTo>
                <a:cubicBezTo>
                  <a:pt x="23384" y="31790"/>
                  <a:pt x="23451" y="31657"/>
                  <a:pt x="23384" y="31557"/>
                </a:cubicBezTo>
                <a:cubicBezTo>
                  <a:pt x="23359" y="31482"/>
                  <a:pt x="23278" y="31444"/>
                  <a:pt x="23196" y="31444"/>
                </a:cubicBezTo>
                <a:close/>
                <a:moveTo>
                  <a:pt x="19981" y="32457"/>
                </a:moveTo>
                <a:cubicBezTo>
                  <a:pt x="19615" y="32557"/>
                  <a:pt x="19181" y="32624"/>
                  <a:pt x="18781" y="32691"/>
                </a:cubicBezTo>
                <a:cubicBezTo>
                  <a:pt x="18647" y="32691"/>
                  <a:pt x="18580" y="32791"/>
                  <a:pt x="18580" y="32924"/>
                </a:cubicBezTo>
                <a:cubicBezTo>
                  <a:pt x="18614" y="33024"/>
                  <a:pt x="18681" y="33091"/>
                  <a:pt x="18814" y="33091"/>
                </a:cubicBezTo>
                <a:cubicBezTo>
                  <a:pt x="19248" y="33024"/>
                  <a:pt x="19648" y="32958"/>
                  <a:pt x="20082" y="32891"/>
                </a:cubicBezTo>
                <a:cubicBezTo>
                  <a:pt x="20182" y="32858"/>
                  <a:pt x="20248" y="32724"/>
                  <a:pt x="20248" y="32624"/>
                </a:cubicBezTo>
                <a:cubicBezTo>
                  <a:pt x="20215" y="32524"/>
                  <a:pt x="20115" y="32457"/>
                  <a:pt x="19981" y="32457"/>
                </a:cubicBezTo>
                <a:close/>
                <a:moveTo>
                  <a:pt x="12589" y="32315"/>
                </a:moveTo>
                <a:cubicBezTo>
                  <a:pt x="12500" y="32315"/>
                  <a:pt x="12404" y="32380"/>
                  <a:pt x="12376" y="32491"/>
                </a:cubicBezTo>
                <a:cubicBezTo>
                  <a:pt x="12376" y="32591"/>
                  <a:pt x="12443" y="32691"/>
                  <a:pt x="12543" y="32724"/>
                </a:cubicBezTo>
                <a:cubicBezTo>
                  <a:pt x="13877" y="33058"/>
                  <a:pt x="15245" y="33225"/>
                  <a:pt x="16612" y="33225"/>
                </a:cubicBezTo>
                <a:lnTo>
                  <a:pt x="16712" y="33225"/>
                </a:lnTo>
                <a:cubicBezTo>
                  <a:pt x="17013" y="33225"/>
                  <a:pt x="17013" y="32824"/>
                  <a:pt x="16712" y="32824"/>
                </a:cubicBezTo>
                <a:lnTo>
                  <a:pt x="16612" y="32824"/>
                </a:lnTo>
                <a:cubicBezTo>
                  <a:pt x="15278" y="32824"/>
                  <a:pt x="13944" y="32657"/>
                  <a:pt x="12643" y="32324"/>
                </a:cubicBezTo>
                <a:cubicBezTo>
                  <a:pt x="12626" y="32318"/>
                  <a:pt x="12608" y="32315"/>
                  <a:pt x="12589" y="323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67"/>
          <p:cNvSpPr/>
          <p:nvPr/>
        </p:nvSpPr>
        <p:spPr>
          <a:xfrm>
            <a:off x="2344037" y="1346899"/>
            <a:ext cx="514691" cy="514710"/>
          </a:xfrm>
          <a:custGeom>
            <a:avLst/>
            <a:gdLst/>
            <a:ahLst/>
            <a:cxnLst/>
            <a:rect l="l" t="t" r="r" b="b"/>
            <a:pathLst>
              <a:path w="27720" h="27721" extrusionOk="0">
                <a:moveTo>
                  <a:pt x="13843" y="0"/>
                </a:moveTo>
                <a:cubicBezTo>
                  <a:pt x="6205" y="0"/>
                  <a:pt x="0" y="6205"/>
                  <a:pt x="0" y="13844"/>
                </a:cubicBezTo>
                <a:cubicBezTo>
                  <a:pt x="0" y="21516"/>
                  <a:pt x="6205" y="27720"/>
                  <a:pt x="13843" y="27720"/>
                </a:cubicBezTo>
                <a:cubicBezTo>
                  <a:pt x="21516" y="27720"/>
                  <a:pt x="27720" y="21516"/>
                  <a:pt x="27720" y="13844"/>
                </a:cubicBezTo>
                <a:cubicBezTo>
                  <a:pt x="27720" y="6205"/>
                  <a:pt x="21516" y="0"/>
                  <a:pt x="138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67"/>
          <p:cNvSpPr/>
          <p:nvPr/>
        </p:nvSpPr>
        <p:spPr>
          <a:xfrm>
            <a:off x="2518070" y="1463948"/>
            <a:ext cx="166625" cy="280592"/>
          </a:xfrm>
          <a:custGeom>
            <a:avLst/>
            <a:gdLst/>
            <a:ahLst/>
            <a:cxnLst/>
            <a:rect l="l" t="t" r="r" b="b"/>
            <a:pathLst>
              <a:path w="8974" h="15112" extrusionOk="0">
                <a:moveTo>
                  <a:pt x="3937" y="3570"/>
                </a:moveTo>
                <a:lnTo>
                  <a:pt x="3937" y="6405"/>
                </a:lnTo>
                <a:cubicBezTo>
                  <a:pt x="3003" y="6139"/>
                  <a:pt x="2302" y="5738"/>
                  <a:pt x="2302" y="5038"/>
                </a:cubicBezTo>
                <a:cubicBezTo>
                  <a:pt x="2302" y="4337"/>
                  <a:pt x="2803" y="3737"/>
                  <a:pt x="3937" y="3570"/>
                </a:cubicBezTo>
                <a:close/>
                <a:moveTo>
                  <a:pt x="5238" y="8707"/>
                </a:moveTo>
                <a:cubicBezTo>
                  <a:pt x="6198" y="8972"/>
                  <a:pt x="6896" y="9336"/>
                  <a:pt x="6905" y="10125"/>
                </a:cubicBezTo>
                <a:lnTo>
                  <a:pt x="6905" y="10125"/>
                </a:lnTo>
                <a:cubicBezTo>
                  <a:pt x="6897" y="10817"/>
                  <a:pt x="6396" y="11344"/>
                  <a:pt x="5238" y="11542"/>
                </a:cubicBezTo>
                <a:lnTo>
                  <a:pt x="5238" y="8707"/>
                </a:lnTo>
                <a:close/>
                <a:moveTo>
                  <a:pt x="3937" y="1"/>
                </a:moveTo>
                <a:lnTo>
                  <a:pt x="3937" y="1802"/>
                </a:lnTo>
                <a:cubicBezTo>
                  <a:pt x="1435" y="2036"/>
                  <a:pt x="234" y="3470"/>
                  <a:pt x="234" y="5105"/>
                </a:cubicBezTo>
                <a:cubicBezTo>
                  <a:pt x="234" y="7339"/>
                  <a:pt x="2135" y="7940"/>
                  <a:pt x="3937" y="8340"/>
                </a:cubicBezTo>
                <a:lnTo>
                  <a:pt x="3937" y="11576"/>
                </a:lnTo>
                <a:cubicBezTo>
                  <a:pt x="2769" y="11476"/>
                  <a:pt x="1635" y="11042"/>
                  <a:pt x="734" y="10342"/>
                </a:cubicBezTo>
                <a:lnTo>
                  <a:pt x="1" y="11976"/>
                </a:lnTo>
                <a:cubicBezTo>
                  <a:pt x="834" y="12677"/>
                  <a:pt x="2369" y="13210"/>
                  <a:pt x="3937" y="13310"/>
                </a:cubicBezTo>
                <a:lnTo>
                  <a:pt x="3937" y="15112"/>
                </a:lnTo>
                <a:lnTo>
                  <a:pt x="5238" y="15112"/>
                </a:lnTo>
                <a:lnTo>
                  <a:pt x="5238" y="13310"/>
                </a:lnTo>
                <a:cubicBezTo>
                  <a:pt x="7773" y="13010"/>
                  <a:pt x="8974" y="11643"/>
                  <a:pt x="8974" y="9975"/>
                </a:cubicBezTo>
                <a:cubicBezTo>
                  <a:pt x="8974" y="7740"/>
                  <a:pt x="7039" y="7173"/>
                  <a:pt x="5271" y="6739"/>
                </a:cubicBezTo>
                <a:lnTo>
                  <a:pt x="5271" y="3503"/>
                </a:lnTo>
                <a:cubicBezTo>
                  <a:pt x="6172" y="3603"/>
                  <a:pt x="7072" y="3904"/>
                  <a:pt x="7873" y="4371"/>
                </a:cubicBezTo>
                <a:lnTo>
                  <a:pt x="8507" y="2736"/>
                </a:lnTo>
                <a:cubicBezTo>
                  <a:pt x="7506" y="2169"/>
                  <a:pt x="6405" y="1802"/>
                  <a:pt x="5238" y="1769"/>
                </a:cubicBezTo>
                <a:lnTo>
                  <a:pt x="52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67"/>
          <p:cNvSpPr/>
          <p:nvPr/>
        </p:nvSpPr>
        <p:spPr>
          <a:xfrm>
            <a:off x="1781646" y="2058498"/>
            <a:ext cx="615048" cy="615086"/>
          </a:xfrm>
          <a:custGeom>
            <a:avLst/>
            <a:gdLst/>
            <a:ahLst/>
            <a:cxnLst/>
            <a:rect l="l" t="t" r="r" b="b"/>
            <a:pathLst>
              <a:path w="33125" h="33127" extrusionOk="0">
                <a:moveTo>
                  <a:pt x="14809" y="1"/>
                </a:moveTo>
                <a:cubicBezTo>
                  <a:pt x="14799" y="1"/>
                  <a:pt x="14789" y="1"/>
                  <a:pt x="14778" y="3"/>
                </a:cubicBezTo>
                <a:cubicBezTo>
                  <a:pt x="14511" y="36"/>
                  <a:pt x="14211" y="70"/>
                  <a:pt x="13944" y="103"/>
                </a:cubicBezTo>
                <a:cubicBezTo>
                  <a:pt x="13688" y="135"/>
                  <a:pt x="13708" y="505"/>
                  <a:pt x="13947" y="505"/>
                </a:cubicBezTo>
                <a:cubicBezTo>
                  <a:pt x="13957" y="505"/>
                  <a:pt x="13967" y="505"/>
                  <a:pt x="13978" y="503"/>
                </a:cubicBezTo>
                <a:cubicBezTo>
                  <a:pt x="14278" y="470"/>
                  <a:pt x="14545" y="436"/>
                  <a:pt x="14811" y="403"/>
                </a:cubicBezTo>
                <a:cubicBezTo>
                  <a:pt x="15068" y="371"/>
                  <a:pt x="15047" y="1"/>
                  <a:pt x="14809" y="1"/>
                </a:cubicBezTo>
                <a:close/>
                <a:moveTo>
                  <a:pt x="20995" y="528"/>
                </a:moveTo>
                <a:cubicBezTo>
                  <a:pt x="20906" y="528"/>
                  <a:pt x="20810" y="593"/>
                  <a:pt x="20782" y="703"/>
                </a:cubicBezTo>
                <a:cubicBezTo>
                  <a:pt x="20749" y="803"/>
                  <a:pt x="20816" y="903"/>
                  <a:pt x="20949" y="937"/>
                </a:cubicBezTo>
                <a:cubicBezTo>
                  <a:pt x="21583" y="1137"/>
                  <a:pt x="22250" y="1370"/>
                  <a:pt x="22884" y="1637"/>
                </a:cubicBezTo>
                <a:lnTo>
                  <a:pt x="22951" y="1637"/>
                </a:lnTo>
                <a:cubicBezTo>
                  <a:pt x="23017" y="1637"/>
                  <a:pt x="23117" y="1604"/>
                  <a:pt x="23151" y="1504"/>
                </a:cubicBezTo>
                <a:cubicBezTo>
                  <a:pt x="23184" y="1404"/>
                  <a:pt x="23151" y="1304"/>
                  <a:pt x="23051" y="1237"/>
                </a:cubicBezTo>
                <a:cubicBezTo>
                  <a:pt x="22384" y="970"/>
                  <a:pt x="21716" y="737"/>
                  <a:pt x="21049" y="537"/>
                </a:cubicBezTo>
                <a:cubicBezTo>
                  <a:pt x="21032" y="531"/>
                  <a:pt x="21014" y="528"/>
                  <a:pt x="20995" y="528"/>
                </a:cubicBezTo>
                <a:close/>
                <a:moveTo>
                  <a:pt x="9960" y="1285"/>
                </a:moveTo>
                <a:cubicBezTo>
                  <a:pt x="9933" y="1285"/>
                  <a:pt x="9904" y="1291"/>
                  <a:pt x="9875" y="1304"/>
                </a:cubicBezTo>
                <a:cubicBezTo>
                  <a:pt x="7940" y="2138"/>
                  <a:pt x="6205" y="3339"/>
                  <a:pt x="4704" y="4840"/>
                </a:cubicBezTo>
                <a:cubicBezTo>
                  <a:pt x="4638" y="4906"/>
                  <a:pt x="4638" y="5040"/>
                  <a:pt x="4704" y="5140"/>
                </a:cubicBezTo>
                <a:cubicBezTo>
                  <a:pt x="4735" y="5170"/>
                  <a:pt x="4793" y="5201"/>
                  <a:pt x="4854" y="5206"/>
                </a:cubicBezTo>
                <a:lnTo>
                  <a:pt x="4854" y="5206"/>
                </a:lnTo>
                <a:cubicBezTo>
                  <a:pt x="4910" y="5201"/>
                  <a:pt x="4943" y="5170"/>
                  <a:pt x="5004" y="5140"/>
                </a:cubicBezTo>
                <a:cubicBezTo>
                  <a:pt x="6439" y="3672"/>
                  <a:pt x="8173" y="2505"/>
                  <a:pt x="10041" y="1671"/>
                </a:cubicBezTo>
                <a:cubicBezTo>
                  <a:pt x="10245" y="1554"/>
                  <a:pt x="10144" y="1285"/>
                  <a:pt x="9960" y="1285"/>
                </a:cubicBezTo>
                <a:close/>
                <a:moveTo>
                  <a:pt x="4854" y="5206"/>
                </a:moveTo>
                <a:lnTo>
                  <a:pt x="4854" y="5206"/>
                </a:lnTo>
                <a:cubicBezTo>
                  <a:pt x="4849" y="5206"/>
                  <a:pt x="4843" y="5207"/>
                  <a:pt x="4838" y="5207"/>
                </a:cubicBezTo>
                <a:lnTo>
                  <a:pt x="4871" y="5207"/>
                </a:lnTo>
                <a:cubicBezTo>
                  <a:pt x="4865" y="5207"/>
                  <a:pt x="4860" y="5206"/>
                  <a:pt x="4854" y="5206"/>
                </a:cubicBezTo>
                <a:close/>
                <a:moveTo>
                  <a:pt x="24118" y="1761"/>
                </a:moveTo>
                <a:cubicBezTo>
                  <a:pt x="23922" y="1761"/>
                  <a:pt x="23804" y="2017"/>
                  <a:pt x="23985" y="2138"/>
                </a:cubicBezTo>
                <a:cubicBezTo>
                  <a:pt x="25819" y="3105"/>
                  <a:pt x="27454" y="4406"/>
                  <a:pt x="28821" y="5974"/>
                </a:cubicBezTo>
                <a:cubicBezTo>
                  <a:pt x="28855" y="6007"/>
                  <a:pt x="28888" y="6040"/>
                  <a:pt x="28955" y="6040"/>
                </a:cubicBezTo>
                <a:cubicBezTo>
                  <a:pt x="29022" y="6040"/>
                  <a:pt x="29055" y="6007"/>
                  <a:pt x="29088" y="5974"/>
                </a:cubicBezTo>
                <a:cubicBezTo>
                  <a:pt x="29188" y="5907"/>
                  <a:pt x="29188" y="5774"/>
                  <a:pt x="29122" y="5674"/>
                </a:cubicBezTo>
                <a:cubicBezTo>
                  <a:pt x="27754" y="4072"/>
                  <a:pt x="26053" y="2738"/>
                  <a:pt x="24185" y="1771"/>
                </a:cubicBezTo>
                <a:cubicBezTo>
                  <a:pt x="24162" y="1764"/>
                  <a:pt x="24140" y="1761"/>
                  <a:pt x="24118" y="1761"/>
                </a:cubicBezTo>
                <a:close/>
                <a:moveTo>
                  <a:pt x="4003" y="5708"/>
                </a:moveTo>
                <a:cubicBezTo>
                  <a:pt x="3942" y="5708"/>
                  <a:pt x="3881" y="5736"/>
                  <a:pt x="3837" y="5807"/>
                </a:cubicBezTo>
                <a:cubicBezTo>
                  <a:pt x="3403" y="6341"/>
                  <a:pt x="2970" y="6908"/>
                  <a:pt x="2603" y="7475"/>
                </a:cubicBezTo>
                <a:cubicBezTo>
                  <a:pt x="2536" y="7575"/>
                  <a:pt x="2569" y="7708"/>
                  <a:pt x="2669" y="7775"/>
                </a:cubicBezTo>
                <a:cubicBezTo>
                  <a:pt x="2703" y="7775"/>
                  <a:pt x="2736" y="7808"/>
                  <a:pt x="2770" y="7808"/>
                </a:cubicBezTo>
                <a:cubicBezTo>
                  <a:pt x="2836" y="7808"/>
                  <a:pt x="2903" y="7775"/>
                  <a:pt x="2936" y="7742"/>
                </a:cubicBezTo>
                <a:cubicBezTo>
                  <a:pt x="3303" y="7175"/>
                  <a:pt x="3704" y="6608"/>
                  <a:pt x="4171" y="6074"/>
                </a:cubicBezTo>
                <a:cubicBezTo>
                  <a:pt x="4342" y="5927"/>
                  <a:pt x="4171" y="5708"/>
                  <a:pt x="4003" y="5708"/>
                </a:cubicBezTo>
                <a:close/>
                <a:moveTo>
                  <a:pt x="31268" y="9082"/>
                </a:moveTo>
                <a:cubicBezTo>
                  <a:pt x="31128" y="9082"/>
                  <a:pt x="30990" y="9222"/>
                  <a:pt x="31056" y="9376"/>
                </a:cubicBezTo>
                <a:cubicBezTo>
                  <a:pt x="31190" y="9643"/>
                  <a:pt x="31290" y="9877"/>
                  <a:pt x="31423" y="10143"/>
                </a:cubicBezTo>
                <a:cubicBezTo>
                  <a:pt x="31457" y="10210"/>
                  <a:pt x="31523" y="10243"/>
                  <a:pt x="31590" y="10243"/>
                </a:cubicBezTo>
                <a:lnTo>
                  <a:pt x="31690" y="10243"/>
                </a:lnTo>
                <a:cubicBezTo>
                  <a:pt x="31790" y="10177"/>
                  <a:pt x="31857" y="10077"/>
                  <a:pt x="31790" y="9977"/>
                </a:cubicBezTo>
                <a:cubicBezTo>
                  <a:pt x="31690" y="9710"/>
                  <a:pt x="31557" y="9443"/>
                  <a:pt x="31457" y="9209"/>
                </a:cubicBezTo>
                <a:cubicBezTo>
                  <a:pt x="31411" y="9119"/>
                  <a:pt x="31339" y="9082"/>
                  <a:pt x="31268" y="9082"/>
                </a:cubicBezTo>
                <a:close/>
                <a:moveTo>
                  <a:pt x="433" y="13142"/>
                </a:moveTo>
                <a:cubicBezTo>
                  <a:pt x="341" y="13142"/>
                  <a:pt x="249" y="13195"/>
                  <a:pt x="234" y="13312"/>
                </a:cubicBezTo>
                <a:cubicBezTo>
                  <a:pt x="168" y="13579"/>
                  <a:pt x="134" y="13846"/>
                  <a:pt x="101" y="14146"/>
                </a:cubicBezTo>
                <a:cubicBezTo>
                  <a:pt x="68" y="14246"/>
                  <a:pt x="134" y="14346"/>
                  <a:pt x="268" y="14380"/>
                </a:cubicBezTo>
                <a:cubicBezTo>
                  <a:pt x="368" y="14380"/>
                  <a:pt x="468" y="14313"/>
                  <a:pt x="501" y="14213"/>
                </a:cubicBezTo>
                <a:cubicBezTo>
                  <a:pt x="535" y="13946"/>
                  <a:pt x="601" y="13646"/>
                  <a:pt x="635" y="13379"/>
                </a:cubicBezTo>
                <a:cubicBezTo>
                  <a:pt x="672" y="13229"/>
                  <a:pt x="552" y="13142"/>
                  <a:pt x="433" y="13142"/>
                </a:cubicBezTo>
                <a:close/>
                <a:moveTo>
                  <a:pt x="32824" y="14780"/>
                </a:moveTo>
                <a:cubicBezTo>
                  <a:pt x="32724" y="14780"/>
                  <a:pt x="32624" y="14880"/>
                  <a:pt x="32658" y="15014"/>
                </a:cubicBezTo>
                <a:cubicBezTo>
                  <a:pt x="32691" y="15514"/>
                  <a:pt x="32724" y="16014"/>
                  <a:pt x="32724" y="16548"/>
                </a:cubicBezTo>
                <a:lnTo>
                  <a:pt x="32724" y="17048"/>
                </a:lnTo>
                <a:cubicBezTo>
                  <a:pt x="32724" y="17182"/>
                  <a:pt x="32824" y="17282"/>
                  <a:pt x="32924" y="17282"/>
                </a:cubicBezTo>
                <a:cubicBezTo>
                  <a:pt x="33024" y="17282"/>
                  <a:pt x="33125" y="17182"/>
                  <a:pt x="33125" y="17082"/>
                </a:cubicBezTo>
                <a:lnTo>
                  <a:pt x="33125" y="16548"/>
                </a:lnTo>
                <a:cubicBezTo>
                  <a:pt x="33125" y="16014"/>
                  <a:pt x="33125" y="15481"/>
                  <a:pt x="33058" y="14947"/>
                </a:cubicBezTo>
                <a:cubicBezTo>
                  <a:pt x="33058" y="14847"/>
                  <a:pt x="32958" y="14780"/>
                  <a:pt x="32824" y="14780"/>
                </a:cubicBezTo>
                <a:close/>
                <a:moveTo>
                  <a:pt x="201" y="18116"/>
                </a:moveTo>
                <a:cubicBezTo>
                  <a:pt x="101" y="18149"/>
                  <a:pt x="1" y="18249"/>
                  <a:pt x="34" y="18349"/>
                </a:cubicBezTo>
                <a:cubicBezTo>
                  <a:pt x="268" y="20451"/>
                  <a:pt x="902" y="22486"/>
                  <a:pt x="1902" y="24354"/>
                </a:cubicBezTo>
                <a:cubicBezTo>
                  <a:pt x="1936" y="24420"/>
                  <a:pt x="2002" y="24487"/>
                  <a:pt x="2069" y="24487"/>
                </a:cubicBezTo>
                <a:cubicBezTo>
                  <a:pt x="2102" y="24487"/>
                  <a:pt x="2136" y="24454"/>
                  <a:pt x="2169" y="24454"/>
                </a:cubicBezTo>
                <a:cubicBezTo>
                  <a:pt x="2269" y="24387"/>
                  <a:pt x="2303" y="24254"/>
                  <a:pt x="2269" y="24153"/>
                </a:cubicBezTo>
                <a:cubicBezTo>
                  <a:pt x="1268" y="22352"/>
                  <a:pt x="668" y="20351"/>
                  <a:pt x="435" y="18316"/>
                </a:cubicBezTo>
                <a:cubicBezTo>
                  <a:pt x="435" y="18182"/>
                  <a:pt x="334" y="18116"/>
                  <a:pt x="201" y="18116"/>
                </a:cubicBezTo>
                <a:close/>
                <a:moveTo>
                  <a:pt x="32858" y="18116"/>
                </a:moveTo>
                <a:cubicBezTo>
                  <a:pt x="32758" y="18116"/>
                  <a:pt x="32658" y="18182"/>
                  <a:pt x="32658" y="18316"/>
                </a:cubicBezTo>
                <a:cubicBezTo>
                  <a:pt x="32424" y="20351"/>
                  <a:pt x="31790" y="22352"/>
                  <a:pt x="30823" y="24153"/>
                </a:cubicBezTo>
                <a:cubicBezTo>
                  <a:pt x="30756" y="24254"/>
                  <a:pt x="30823" y="24387"/>
                  <a:pt x="30923" y="24454"/>
                </a:cubicBezTo>
                <a:cubicBezTo>
                  <a:pt x="30956" y="24454"/>
                  <a:pt x="30990" y="24454"/>
                  <a:pt x="31023" y="24487"/>
                </a:cubicBezTo>
                <a:lnTo>
                  <a:pt x="30990" y="24454"/>
                </a:lnTo>
                <a:cubicBezTo>
                  <a:pt x="31056" y="24454"/>
                  <a:pt x="31156" y="24420"/>
                  <a:pt x="31190" y="24354"/>
                </a:cubicBezTo>
                <a:cubicBezTo>
                  <a:pt x="32191" y="22486"/>
                  <a:pt x="32824" y="20451"/>
                  <a:pt x="33058" y="18349"/>
                </a:cubicBezTo>
                <a:cubicBezTo>
                  <a:pt x="33058" y="18249"/>
                  <a:pt x="32991" y="18149"/>
                  <a:pt x="32858" y="18116"/>
                </a:cubicBezTo>
                <a:close/>
                <a:moveTo>
                  <a:pt x="2670" y="25124"/>
                </a:moveTo>
                <a:cubicBezTo>
                  <a:pt x="2531" y="25124"/>
                  <a:pt x="2408" y="25289"/>
                  <a:pt x="2503" y="25454"/>
                </a:cubicBezTo>
                <a:cubicBezTo>
                  <a:pt x="2870" y="26021"/>
                  <a:pt x="3270" y="26589"/>
                  <a:pt x="3737" y="27156"/>
                </a:cubicBezTo>
                <a:cubicBezTo>
                  <a:pt x="3770" y="27189"/>
                  <a:pt x="3837" y="27222"/>
                  <a:pt x="3904" y="27222"/>
                </a:cubicBezTo>
                <a:cubicBezTo>
                  <a:pt x="3970" y="27222"/>
                  <a:pt x="4004" y="27189"/>
                  <a:pt x="4037" y="27189"/>
                </a:cubicBezTo>
                <a:cubicBezTo>
                  <a:pt x="4104" y="27089"/>
                  <a:pt x="4137" y="26955"/>
                  <a:pt x="4037" y="26889"/>
                </a:cubicBezTo>
                <a:cubicBezTo>
                  <a:pt x="3603" y="26355"/>
                  <a:pt x="3203" y="25788"/>
                  <a:pt x="2836" y="25221"/>
                </a:cubicBezTo>
                <a:cubicBezTo>
                  <a:pt x="2787" y="25152"/>
                  <a:pt x="2727" y="25124"/>
                  <a:pt x="2670" y="25124"/>
                </a:cubicBezTo>
                <a:close/>
                <a:moveTo>
                  <a:pt x="28556" y="27423"/>
                </a:moveTo>
                <a:cubicBezTo>
                  <a:pt x="28508" y="27423"/>
                  <a:pt x="28460" y="27443"/>
                  <a:pt x="28421" y="27489"/>
                </a:cubicBezTo>
                <a:cubicBezTo>
                  <a:pt x="28221" y="27689"/>
                  <a:pt x="28021" y="27889"/>
                  <a:pt x="27821" y="28090"/>
                </a:cubicBezTo>
                <a:cubicBezTo>
                  <a:pt x="27687" y="28223"/>
                  <a:pt x="27787" y="28457"/>
                  <a:pt x="27988" y="28457"/>
                </a:cubicBezTo>
                <a:cubicBezTo>
                  <a:pt x="28054" y="28457"/>
                  <a:pt x="28088" y="28423"/>
                  <a:pt x="28121" y="28390"/>
                </a:cubicBezTo>
                <a:cubicBezTo>
                  <a:pt x="28321" y="28190"/>
                  <a:pt x="28521" y="27990"/>
                  <a:pt x="28721" y="27789"/>
                </a:cubicBezTo>
                <a:cubicBezTo>
                  <a:pt x="28875" y="27636"/>
                  <a:pt x="28714" y="27423"/>
                  <a:pt x="28556" y="27423"/>
                </a:cubicBezTo>
                <a:close/>
                <a:moveTo>
                  <a:pt x="8693" y="30757"/>
                </a:moveTo>
                <a:cubicBezTo>
                  <a:pt x="8621" y="30757"/>
                  <a:pt x="8550" y="30794"/>
                  <a:pt x="8507" y="30858"/>
                </a:cubicBezTo>
                <a:cubicBezTo>
                  <a:pt x="8474" y="30958"/>
                  <a:pt x="8507" y="31092"/>
                  <a:pt x="8607" y="31158"/>
                </a:cubicBezTo>
                <a:cubicBezTo>
                  <a:pt x="8841" y="31292"/>
                  <a:pt x="9107" y="31392"/>
                  <a:pt x="9374" y="31525"/>
                </a:cubicBezTo>
                <a:cubicBezTo>
                  <a:pt x="9374" y="31559"/>
                  <a:pt x="9408" y="31559"/>
                  <a:pt x="9441" y="31559"/>
                </a:cubicBezTo>
                <a:lnTo>
                  <a:pt x="9474" y="31559"/>
                </a:lnTo>
                <a:cubicBezTo>
                  <a:pt x="9541" y="31525"/>
                  <a:pt x="9608" y="31492"/>
                  <a:pt x="9641" y="31425"/>
                </a:cubicBezTo>
                <a:cubicBezTo>
                  <a:pt x="9674" y="31325"/>
                  <a:pt x="9641" y="31192"/>
                  <a:pt x="9541" y="31158"/>
                </a:cubicBezTo>
                <a:cubicBezTo>
                  <a:pt x="9274" y="31025"/>
                  <a:pt x="9041" y="30925"/>
                  <a:pt x="8807" y="30792"/>
                </a:cubicBezTo>
                <a:cubicBezTo>
                  <a:pt x="8772" y="30768"/>
                  <a:pt x="8732" y="30757"/>
                  <a:pt x="8693" y="30757"/>
                </a:cubicBezTo>
                <a:close/>
                <a:moveTo>
                  <a:pt x="22807" y="31475"/>
                </a:moveTo>
                <a:cubicBezTo>
                  <a:pt x="22779" y="31475"/>
                  <a:pt x="22749" y="31480"/>
                  <a:pt x="22717" y="31492"/>
                </a:cubicBezTo>
                <a:cubicBezTo>
                  <a:pt x="22083" y="31759"/>
                  <a:pt x="21450" y="31959"/>
                  <a:pt x="20782" y="32159"/>
                </a:cubicBezTo>
                <a:cubicBezTo>
                  <a:pt x="20682" y="32193"/>
                  <a:pt x="20616" y="32293"/>
                  <a:pt x="20649" y="32393"/>
                </a:cubicBezTo>
                <a:cubicBezTo>
                  <a:pt x="20649" y="32493"/>
                  <a:pt x="20749" y="32559"/>
                  <a:pt x="20849" y="32559"/>
                </a:cubicBezTo>
                <a:lnTo>
                  <a:pt x="20882" y="32559"/>
                </a:lnTo>
                <a:cubicBezTo>
                  <a:pt x="21550" y="32359"/>
                  <a:pt x="22217" y="32126"/>
                  <a:pt x="22884" y="31859"/>
                </a:cubicBezTo>
                <a:cubicBezTo>
                  <a:pt x="23119" y="31771"/>
                  <a:pt x="23017" y="31475"/>
                  <a:pt x="22807" y="31475"/>
                </a:cubicBezTo>
                <a:close/>
                <a:moveTo>
                  <a:pt x="13390" y="32419"/>
                </a:moveTo>
                <a:cubicBezTo>
                  <a:pt x="13169" y="32419"/>
                  <a:pt x="13129" y="32795"/>
                  <a:pt x="13377" y="32826"/>
                </a:cubicBezTo>
                <a:cubicBezTo>
                  <a:pt x="14411" y="33026"/>
                  <a:pt x="15445" y="33127"/>
                  <a:pt x="16513" y="33127"/>
                </a:cubicBezTo>
                <a:cubicBezTo>
                  <a:pt x="17013" y="33127"/>
                  <a:pt x="17547" y="33127"/>
                  <a:pt x="18080" y="33060"/>
                </a:cubicBezTo>
                <a:cubicBezTo>
                  <a:pt x="18614" y="33026"/>
                  <a:pt x="19148" y="32926"/>
                  <a:pt x="19682" y="32826"/>
                </a:cubicBezTo>
                <a:cubicBezTo>
                  <a:pt x="19929" y="32795"/>
                  <a:pt x="19890" y="32419"/>
                  <a:pt x="19642" y="32419"/>
                </a:cubicBezTo>
                <a:cubicBezTo>
                  <a:pt x="19623" y="32419"/>
                  <a:pt x="19603" y="32421"/>
                  <a:pt x="19582" y="32426"/>
                </a:cubicBezTo>
                <a:cubicBezTo>
                  <a:pt x="19081" y="32526"/>
                  <a:pt x="18547" y="32593"/>
                  <a:pt x="18047" y="32626"/>
                </a:cubicBezTo>
                <a:cubicBezTo>
                  <a:pt x="17499" y="32686"/>
                  <a:pt x="16951" y="32716"/>
                  <a:pt x="16403" y="32716"/>
                </a:cubicBezTo>
                <a:cubicBezTo>
                  <a:pt x="15417" y="32716"/>
                  <a:pt x="14430" y="32619"/>
                  <a:pt x="13444" y="32426"/>
                </a:cubicBezTo>
                <a:cubicBezTo>
                  <a:pt x="13425" y="32421"/>
                  <a:pt x="13407" y="32419"/>
                  <a:pt x="13390" y="324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67"/>
          <p:cNvSpPr/>
          <p:nvPr/>
        </p:nvSpPr>
        <p:spPr>
          <a:xfrm>
            <a:off x="1798375" y="2095373"/>
            <a:ext cx="579733" cy="540129"/>
          </a:xfrm>
          <a:custGeom>
            <a:avLst/>
            <a:gdLst/>
            <a:ahLst/>
            <a:cxnLst/>
            <a:rect l="l" t="t" r="r" b="b"/>
            <a:pathLst>
              <a:path w="31223" h="29090" extrusionOk="0">
                <a:moveTo>
                  <a:pt x="15624" y="1"/>
                </a:moveTo>
                <a:cubicBezTo>
                  <a:pt x="14861" y="1"/>
                  <a:pt x="14088" y="61"/>
                  <a:pt x="13310" y="185"/>
                </a:cubicBezTo>
                <a:cubicBezTo>
                  <a:pt x="5404" y="1453"/>
                  <a:pt x="1" y="8925"/>
                  <a:pt x="1268" y="16830"/>
                </a:cubicBezTo>
                <a:cubicBezTo>
                  <a:pt x="2411" y="23991"/>
                  <a:pt x="8576" y="29090"/>
                  <a:pt x="15600" y="29090"/>
                </a:cubicBezTo>
                <a:cubicBezTo>
                  <a:pt x="16362" y="29090"/>
                  <a:pt x="17135" y="29030"/>
                  <a:pt x="17913" y="28906"/>
                </a:cubicBezTo>
                <a:cubicBezTo>
                  <a:pt x="25819" y="27638"/>
                  <a:pt x="31223" y="20166"/>
                  <a:pt x="29955" y="12260"/>
                </a:cubicBezTo>
                <a:cubicBezTo>
                  <a:pt x="28812" y="5099"/>
                  <a:pt x="22647" y="1"/>
                  <a:pt x="156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67"/>
          <p:cNvSpPr/>
          <p:nvPr/>
        </p:nvSpPr>
        <p:spPr>
          <a:xfrm>
            <a:off x="1836160" y="2365122"/>
            <a:ext cx="490553" cy="223608"/>
          </a:xfrm>
          <a:custGeom>
            <a:avLst/>
            <a:gdLst/>
            <a:ahLst/>
            <a:cxnLst/>
            <a:rect l="l" t="t" r="r" b="b"/>
            <a:pathLst>
              <a:path w="26420" h="12043" extrusionOk="0">
                <a:moveTo>
                  <a:pt x="0" y="1"/>
                </a:moveTo>
                <a:lnTo>
                  <a:pt x="0" y="12043"/>
                </a:lnTo>
                <a:lnTo>
                  <a:pt x="26419" y="12043"/>
                </a:lnTo>
                <a:lnTo>
                  <a:pt x="264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67"/>
          <p:cNvSpPr/>
          <p:nvPr/>
        </p:nvSpPr>
        <p:spPr>
          <a:xfrm>
            <a:off x="2111776" y="2423350"/>
            <a:ext cx="56371" cy="165381"/>
          </a:xfrm>
          <a:custGeom>
            <a:avLst/>
            <a:gdLst/>
            <a:ahLst/>
            <a:cxnLst/>
            <a:rect l="l" t="t" r="r" b="b"/>
            <a:pathLst>
              <a:path w="3036" h="8907" extrusionOk="0">
                <a:moveTo>
                  <a:pt x="0" y="0"/>
                </a:moveTo>
                <a:lnTo>
                  <a:pt x="0" y="8907"/>
                </a:lnTo>
                <a:lnTo>
                  <a:pt x="3036" y="8907"/>
                </a:lnTo>
                <a:lnTo>
                  <a:pt x="303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67"/>
          <p:cNvSpPr/>
          <p:nvPr/>
        </p:nvSpPr>
        <p:spPr>
          <a:xfrm>
            <a:off x="2199711" y="2477232"/>
            <a:ext cx="50819" cy="47700"/>
          </a:xfrm>
          <a:custGeom>
            <a:avLst/>
            <a:gdLst/>
            <a:ahLst/>
            <a:cxnLst/>
            <a:rect l="l" t="t" r="r" b="b"/>
            <a:pathLst>
              <a:path w="2737" h="2569" extrusionOk="0">
                <a:moveTo>
                  <a:pt x="1" y="1"/>
                </a:moveTo>
                <a:lnTo>
                  <a:pt x="1" y="2569"/>
                </a:lnTo>
                <a:lnTo>
                  <a:pt x="2736" y="2569"/>
                </a:lnTo>
                <a:lnTo>
                  <a:pt x="27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67"/>
          <p:cNvSpPr/>
          <p:nvPr/>
        </p:nvSpPr>
        <p:spPr>
          <a:xfrm>
            <a:off x="2199711" y="2426450"/>
            <a:ext cx="50819" cy="47087"/>
          </a:xfrm>
          <a:custGeom>
            <a:avLst/>
            <a:gdLst/>
            <a:ahLst/>
            <a:cxnLst/>
            <a:rect l="l" t="t" r="r" b="b"/>
            <a:pathLst>
              <a:path w="2737" h="2536" extrusionOk="0">
                <a:moveTo>
                  <a:pt x="1" y="0"/>
                </a:moveTo>
                <a:lnTo>
                  <a:pt x="1" y="2535"/>
                </a:lnTo>
                <a:lnTo>
                  <a:pt x="2736" y="2535"/>
                </a:lnTo>
                <a:lnTo>
                  <a:pt x="27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67"/>
          <p:cNvSpPr/>
          <p:nvPr/>
        </p:nvSpPr>
        <p:spPr>
          <a:xfrm>
            <a:off x="2254226" y="2477232"/>
            <a:ext cx="50801" cy="47700"/>
          </a:xfrm>
          <a:custGeom>
            <a:avLst/>
            <a:gdLst/>
            <a:ahLst/>
            <a:cxnLst/>
            <a:rect l="l" t="t" r="r" b="b"/>
            <a:pathLst>
              <a:path w="2736" h="2569" extrusionOk="0">
                <a:moveTo>
                  <a:pt x="0" y="1"/>
                </a:moveTo>
                <a:lnTo>
                  <a:pt x="0" y="2569"/>
                </a:lnTo>
                <a:lnTo>
                  <a:pt x="2736" y="2569"/>
                </a:lnTo>
                <a:lnTo>
                  <a:pt x="27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67"/>
          <p:cNvSpPr/>
          <p:nvPr/>
        </p:nvSpPr>
        <p:spPr>
          <a:xfrm>
            <a:off x="2254226" y="2426450"/>
            <a:ext cx="50801" cy="47087"/>
          </a:xfrm>
          <a:custGeom>
            <a:avLst/>
            <a:gdLst/>
            <a:ahLst/>
            <a:cxnLst/>
            <a:rect l="l" t="t" r="r" b="b"/>
            <a:pathLst>
              <a:path w="2736" h="2536" extrusionOk="0">
                <a:moveTo>
                  <a:pt x="0" y="0"/>
                </a:moveTo>
                <a:lnTo>
                  <a:pt x="0" y="2535"/>
                </a:lnTo>
                <a:lnTo>
                  <a:pt x="2736" y="2535"/>
                </a:lnTo>
                <a:lnTo>
                  <a:pt x="27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67"/>
          <p:cNvSpPr/>
          <p:nvPr/>
        </p:nvSpPr>
        <p:spPr>
          <a:xfrm>
            <a:off x="1974265" y="2477232"/>
            <a:ext cx="29132" cy="47700"/>
          </a:xfrm>
          <a:custGeom>
            <a:avLst/>
            <a:gdLst/>
            <a:ahLst/>
            <a:cxnLst/>
            <a:rect l="l" t="t" r="r" b="b"/>
            <a:pathLst>
              <a:path w="1569" h="2569" extrusionOk="0">
                <a:moveTo>
                  <a:pt x="1" y="1"/>
                </a:moveTo>
                <a:lnTo>
                  <a:pt x="1" y="2569"/>
                </a:lnTo>
                <a:lnTo>
                  <a:pt x="1569" y="2569"/>
                </a:lnTo>
                <a:lnTo>
                  <a:pt x="15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67"/>
          <p:cNvSpPr/>
          <p:nvPr/>
        </p:nvSpPr>
        <p:spPr>
          <a:xfrm>
            <a:off x="1974265" y="2426450"/>
            <a:ext cx="29132" cy="47087"/>
          </a:xfrm>
          <a:custGeom>
            <a:avLst/>
            <a:gdLst/>
            <a:ahLst/>
            <a:cxnLst/>
            <a:rect l="l" t="t" r="r" b="b"/>
            <a:pathLst>
              <a:path w="1569" h="2536" extrusionOk="0">
                <a:moveTo>
                  <a:pt x="1" y="0"/>
                </a:moveTo>
                <a:lnTo>
                  <a:pt x="1" y="2535"/>
                </a:lnTo>
                <a:lnTo>
                  <a:pt x="1569" y="2535"/>
                </a:lnTo>
                <a:lnTo>
                  <a:pt x="15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67"/>
          <p:cNvSpPr/>
          <p:nvPr/>
        </p:nvSpPr>
        <p:spPr>
          <a:xfrm>
            <a:off x="2006479" y="2477232"/>
            <a:ext cx="29745" cy="47700"/>
          </a:xfrm>
          <a:custGeom>
            <a:avLst/>
            <a:gdLst/>
            <a:ahLst/>
            <a:cxnLst/>
            <a:rect l="l" t="t" r="r" b="b"/>
            <a:pathLst>
              <a:path w="1602" h="2569" extrusionOk="0">
                <a:moveTo>
                  <a:pt x="1" y="1"/>
                </a:moveTo>
                <a:lnTo>
                  <a:pt x="1" y="2569"/>
                </a:lnTo>
                <a:lnTo>
                  <a:pt x="1602" y="2569"/>
                </a:lnTo>
                <a:lnTo>
                  <a:pt x="16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67"/>
          <p:cNvSpPr/>
          <p:nvPr/>
        </p:nvSpPr>
        <p:spPr>
          <a:xfrm>
            <a:off x="2006479" y="2426450"/>
            <a:ext cx="29745" cy="47087"/>
          </a:xfrm>
          <a:custGeom>
            <a:avLst/>
            <a:gdLst/>
            <a:ahLst/>
            <a:cxnLst/>
            <a:rect l="l" t="t" r="r" b="b"/>
            <a:pathLst>
              <a:path w="1602" h="2536" extrusionOk="0">
                <a:moveTo>
                  <a:pt x="1" y="0"/>
                </a:moveTo>
                <a:lnTo>
                  <a:pt x="1" y="2535"/>
                </a:lnTo>
                <a:lnTo>
                  <a:pt x="1602" y="2535"/>
                </a:lnTo>
                <a:lnTo>
                  <a:pt x="16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67"/>
          <p:cNvSpPr/>
          <p:nvPr/>
        </p:nvSpPr>
        <p:spPr>
          <a:xfrm>
            <a:off x="1873313" y="2477232"/>
            <a:ext cx="29132" cy="47700"/>
          </a:xfrm>
          <a:custGeom>
            <a:avLst/>
            <a:gdLst/>
            <a:ahLst/>
            <a:cxnLst/>
            <a:rect l="l" t="t" r="r" b="b"/>
            <a:pathLst>
              <a:path w="1569" h="2569" extrusionOk="0">
                <a:moveTo>
                  <a:pt x="1" y="1"/>
                </a:moveTo>
                <a:lnTo>
                  <a:pt x="1" y="2569"/>
                </a:lnTo>
                <a:lnTo>
                  <a:pt x="1569" y="2569"/>
                </a:lnTo>
                <a:lnTo>
                  <a:pt x="15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67"/>
          <p:cNvSpPr/>
          <p:nvPr/>
        </p:nvSpPr>
        <p:spPr>
          <a:xfrm>
            <a:off x="1873313" y="2426450"/>
            <a:ext cx="29132" cy="47087"/>
          </a:xfrm>
          <a:custGeom>
            <a:avLst/>
            <a:gdLst/>
            <a:ahLst/>
            <a:cxnLst/>
            <a:rect l="l" t="t" r="r" b="b"/>
            <a:pathLst>
              <a:path w="1569" h="2536" extrusionOk="0">
                <a:moveTo>
                  <a:pt x="1" y="0"/>
                </a:moveTo>
                <a:lnTo>
                  <a:pt x="1" y="2535"/>
                </a:lnTo>
                <a:lnTo>
                  <a:pt x="1569" y="2535"/>
                </a:lnTo>
                <a:lnTo>
                  <a:pt x="15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67"/>
          <p:cNvSpPr/>
          <p:nvPr/>
        </p:nvSpPr>
        <p:spPr>
          <a:xfrm>
            <a:off x="1905528" y="2477232"/>
            <a:ext cx="29745" cy="47700"/>
          </a:xfrm>
          <a:custGeom>
            <a:avLst/>
            <a:gdLst/>
            <a:ahLst/>
            <a:cxnLst/>
            <a:rect l="l" t="t" r="r" b="b"/>
            <a:pathLst>
              <a:path w="1602" h="2569" extrusionOk="0">
                <a:moveTo>
                  <a:pt x="0" y="1"/>
                </a:moveTo>
                <a:lnTo>
                  <a:pt x="0" y="2569"/>
                </a:lnTo>
                <a:lnTo>
                  <a:pt x="1601" y="2569"/>
                </a:lnTo>
                <a:lnTo>
                  <a:pt x="16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67"/>
          <p:cNvSpPr/>
          <p:nvPr/>
        </p:nvSpPr>
        <p:spPr>
          <a:xfrm>
            <a:off x="1905528" y="2426450"/>
            <a:ext cx="29745" cy="47087"/>
          </a:xfrm>
          <a:custGeom>
            <a:avLst/>
            <a:gdLst/>
            <a:ahLst/>
            <a:cxnLst/>
            <a:rect l="l" t="t" r="r" b="b"/>
            <a:pathLst>
              <a:path w="1602" h="2536" extrusionOk="0">
                <a:moveTo>
                  <a:pt x="0" y="0"/>
                </a:moveTo>
                <a:lnTo>
                  <a:pt x="0" y="2535"/>
                </a:lnTo>
                <a:lnTo>
                  <a:pt x="1601" y="2535"/>
                </a:lnTo>
                <a:lnTo>
                  <a:pt x="16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67"/>
          <p:cNvSpPr/>
          <p:nvPr/>
        </p:nvSpPr>
        <p:spPr>
          <a:xfrm>
            <a:off x="1867743" y="2200985"/>
            <a:ext cx="424286" cy="143712"/>
          </a:xfrm>
          <a:custGeom>
            <a:avLst/>
            <a:gdLst/>
            <a:ahLst/>
            <a:cxnLst/>
            <a:rect l="l" t="t" r="r" b="b"/>
            <a:pathLst>
              <a:path w="22851" h="7740" extrusionOk="0">
                <a:moveTo>
                  <a:pt x="1" y="1"/>
                </a:moveTo>
                <a:lnTo>
                  <a:pt x="1" y="7740"/>
                </a:lnTo>
                <a:lnTo>
                  <a:pt x="22850" y="7740"/>
                </a:lnTo>
                <a:lnTo>
                  <a:pt x="228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67"/>
          <p:cNvSpPr/>
          <p:nvPr/>
        </p:nvSpPr>
        <p:spPr>
          <a:xfrm>
            <a:off x="1849788" y="2153304"/>
            <a:ext cx="464540" cy="51432"/>
          </a:xfrm>
          <a:custGeom>
            <a:avLst/>
            <a:gdLst/>
            <a:ahLst/>
            <a:cxnLst/>
            <a:rect l="l" t="t" r="r" b="b"/>
            <a:pathLst>
              <a:path w="25019" h="2770" extrusionOk="0">
                <a:moveTo>
                  <a:pt x="3536" y="0"/>
                </a:moveTo>
                <a:lnTo>
                  <a:pt x="0" y="2769"/>
                </a:lnTo>
                <a:lnTo>
                  <a:pt x="25018" y="2769"/>
                </a:lnTo>
                <a:lnTo>
                  <a:pt x="24718" y="2569"/>
                </a:lnTo>
                <a:lnTo>
                  <a:pt x="2138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67"/>
          <p:cNvSpPr/>
          <p:nvPr/>
        </p:nvSpPr>
        <p:spPr>
          <a:xfrm>
            <a:off x="1843587" y="2195415"/>
            <a:ext cx="470111" cy="14260"/>
          </a:xfrm>
          <a:custGeom>
            <a:avLst/>
            <a:gdLst/>
            <a:ahLst/>
            <a:cxnLst/>
            <a:rect l="l" t="t" r="r" b="b"/>
            <a:pathLst>
              <a:path w="25319" h="768" extrusionOk="0">
                <a:moveTo>
                  <a:pt x="1" y="1"/>
                </a:moveTo>
                <a:lnTo>
                  <a:pt x="1" y="768"/>
                </a:lnTo>
                <a:lnTo>
                  <a:pt x="25319" y="768"/>
                </a:lnTo>
                <a:lnTo>
                  <a:pt x="25319"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67"/>
          <p:cNvSpPr/>
          <p:nvPr/>
        </p:nvSpPr>
        <p:spPr>
          <a:xfrm>
            <a:off x="1843587" y="2195415"/>
            <a:ext cx="470111" cy="14260"/>
          </a:xfrm>
          <a:custGeom>
            <a:avLst/>
            <a:gdLst/>
            <a:ahLst/>
            <a:cxnLst/>
            <a:rect l="l" t="t" r="r" b="b"/>
            <a:pathLst>
              <a:path w="25319" h="768" extrusionOk="0">
                <a:moveTo>
                  <a:pt x="1" y="1"/>
                </a:moveTo>
                <a:lnTo>
                  <a:pt x="1" y="768"/>
                </a:lnTo>
                <a:lnTo>
                  <a:pt x="25319" y="768"/>
                </a:lnTo>
                <a:lnTo>
                  <a:pt x="2531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67"/>
          <p:cNvSpPr/>
          <p:nvPr/>
        </p:nvSpPr>
        <p:spPr>
          <a:xfrm>
            <a:off x="1992851" y="2288940"/>
            <a:ext cx="28520" cy="47718"/>
          </a:xfrm>
          <a:custGeom>
            <a:avLst/>
            <a:gdLst/>
            <a:ahLst/>
            <a:cxnLst/>
            <a:rect l="l" t="t" r="r" b="b"/>
            <a:pathLst>
              <a:path w="1536" h="2570" extrusionOk="0">
                <a:moveTo>
                  <a:pt x="1" y="1"/>
                </a:moveTo>
                <a:lnTo>
                  <a:pt x="1" y="2569"/>
                </a:lnTo>
                <a:lnTo>
                  <a:pt x="1535" y="2569"/>
                </a:lnTo>
                <a:lnTo>
                  <a:pt x="15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67"/>
          <p:cNvSpPr/>
          <p:nvPr/>
        </p:nvSpPr>
        <p:spPr>
          <a:xfrm>
            <a:off x="1992851" y="2241257"/>
            <a:ext cx="28520" cy="47700"/>
          </a:xfrm>
          <a:custGeom>
            <a:avLst/>
            <a:gdLst/>
            <a:ahLst/>
            <a:cxnLst/>
            <a:rect l="l" t="t" r="r" b="b"/>
            <a:pathLst>
              <a:path w="1536" h="2569" extrusionOk="0">
                <a:moveTo>
                  <a:pt x="1" y="0"/>
                </a:moveTo>
                <a:lnTo>
                  <a:pt x="1" y="2569"/>
                </a:lnTo>
                <a:lnTo>
                  <a:pt x="1535" y="2569"/>
                </a:lnTo>
                <a:lnTo>
                  <a:pt x="15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67"/>
          <p:cNvSpPr/>
          <p:nvPr/>
        </p:nvSpPr>
        <p:spPr>
          <a:xfrm>
            <a:off x="2025066" y="2288940"/>
            <a:ext cx="29745" cy="47718"/>
          </a:xfrm>
          <a:custGeom>
            <a:avLst/>
            <a:gdLst/>
            <a:ahLst/>
            <a:cxnLst/>
            <a:rect l="l" t="t" r="r" b="b"/>
            <a:pathLst>
              <a:path w="1602" h="2570" extrusionOk="0">
                <a:moveTo>
                  <a:pt x="0" y="1"/>
                </a:moveTo>
                <a:lnTo>
                  <a:pt x="0" y="2569"/>
                </a:lnTo>
                <a:lnTo>
                  <a:pt x="1601" y="2569"/>
                </a:lnTo>
                <a:lnTo>
                  <a:pt x="16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67"/>
          <p:cNvSpPr/>
          <p:nvPr/>
        </p:nvSpPr>
        <p:spPr>
          <a:xfrm>
            <a:off x="2025066" y="2241257"/>
            <a:ext cx="29745" cy="47700"/>
          </a:xfrm>
          <a:custGeom>
            <a:avLst/>
            <a:gdLst/>
            <a:ahLst/>
            <a:cxnLst/>
            <a:rect l="l" t="t" r="r" b="b"/>
            <a:pathLst>
              <a:path w="1602" h="2569" extrusionOk="0">
                <a:moveTo>
                  <a:pt x="0" y="0"/>
                </a:moveTo>
                <a:lnTo>
                  <a:pt x="0" y="2569"/>
                </a:lnTo>
                <a:lnTo>
                  <a:pt x="1601" y="2569"/>
                </a:lnTo>
                <a:lnTo>
                  <a:pt x="16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67"/>
          <p:cNvSpPr/>
          <p:nvPr/>
        </p:nvSpPr>
        <p:spPr>
          <a:xfrm>
            <a:off x="1891899" y="2288940"/>
            <a:ext cx="28501" cy="47718"/>
          </a:xfrm>
          <a:custGeom>
            <a:avLst/>
            <a:gdLst/>
            <a:ahLst/>
            <a:cxnLst/>
            <a:rect l="l" t="t" r="r" b="b"/>
            <a:pathLst>
              <a:path w="1535" h="2570" extrusionOk="0">
                <a:moveTo>
                  <a:pt x="0" y="1"/>
                </a:moveTo>
                <a:lnTo>
                  <a:pt x="0" y="2569"/>
                </a:lnTo>
                <a:lnTo>
                  <a:pt x="1535" y="2569"/>
                </a:lnTo>
                <a:lnTo>
                  <a:pt x="15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67"/>
          <p:cNvSpPr/>
          <p:nvPr/>
        </p:nvSpPr>
        <p:spPr>
          <a:xfrm>
            <a:off x="1891899" y="2238157"/>
            <a:ext cx="28501" cy="47700"/>
          </a:xfrm>
          <a:custGeom>
            <a:avLst/>
            <a:gdLst/>
            <a:ahLst/>
            <a:cxnLst/>
            <a:rect l="l" t="t" r="r" b="b"/>
            <a:pathLst>
              <a:path w="1535" h="2569" extrusionOk="0">
                <a:moveTo>
                  <a:pt x="0" y="0"/>
                </a:moveTo>
                <a:lnTo>
                  <a:pt x="0" y="2569"/>
                </a:lnTo>
                <a:lnTo>
                  <a:pt x="1535" y="2569"/>
                </a:lnTo>
                <a:lnTo>
                  <a:pt x="15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67"/>
          <p:cNvSpPr/>
          <p:nvPr/>
        </p:nvSpPr>
        <p:spPr>
          <a:xfrm>
            <a:off x="1924114" y="2288940"/>
            <a:ext cx="29745" cy="47718"/>
          </a:xfrm>
          <a:custGeom>
            <a:avLst/>
            <a:gdLst/>
            <a:ahLst/>
            <a:cxnLst/>
            <a:rect l="l" t="t" r="r" b="b"/>
            <a:pathLst>
              <a:path w="1602" h="2570" extrusionOk="0">
                <a:moveTo>
                  <a:pt x="0" y="1"/>
                </a:moveTo>
                <a:lnTo>
                  <a:pt x="0" y="2569"/>
                </a:lnTo>
                <a:lnTo>
                  <a:pt x="1601" y="2569"/>
                </a:lnTo>
                <a:lnTo>
                  <a:pt x="16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67"/>
          <p:cNvSpPr/>
          <p:nvPr/>
        </p:nvSpPr>
        <p:spPr>
          <a:xfrm>
            <a:off x="1924114" y="2238157"/>
            <a:ext cx="29745" cy="47700"/>
          </a:xfrm>
          <a:custGeom>
            <a:avLst/>
            <a:gdLst/>
            <a:ahLst/>
            <a:cxnLst/>
            <a:rect l="l" t="t" r="r" b="b"/>
            <a:pathLst>
              <a:path w="1602" h="2569" extrusionOk="0">
                <a:moveTo>
                  <a:pt x="0" y="0"/>
                </a:moveTo>
                <a:lnTo>
                  <a:pt x="0" y="2569"/>
                </a:lnTo>
                <a:lnTo>
                  <a:pt x="1601" y="2569"/>
                </a:lnTo>
                <a:lnTo>
                  <a:pt x="16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67"/>
          <p:cNvSpPr/>
          <p:nvPr/>
        </p:nvSpPr>
        <p:spPr>
          <a:xfrm>
            <a:off x="2214584" y="2292040"/>
            <a:ext cx="29132" cy="47718"/>
          </a:xfrm>
          <a:custGeom>
            <a:avLst/>
            <a:gdLst/>
            <a:ahLst/>
            <a:cxnLst/>
            <a:rect l="l" t="t" r="r" b="b"/>
            <a:pathLst>
              <a:path w="1569" h="2570" extrusionOk="0">
                <a:moveTo>
                  <a:pt x="1" y="1"/>
                </a:moveTo>
                <a:lnTo>
                  <a:pt x="1" y="2569"/>
                </a:lnTo>
                <a:lnTo>
                  <a:pt x="1568" y="2569"/>
                </a:lnTo>
                <a:lnTo>
                  <a:pt x="15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67"/>
          <p:cNvSpPr/>
          <p:nvPr/>
        </p:nvSpPr>
        <p:spPr>
          <a:xfrm>
            <a:off x="2214584" y="2241257"/>
            <a:ext cx="29132" cy="47700"/>
          </a:xfrm>
          <a:custGeom>
            <a:avLst/>
            <a:gdLst/>
            <a:ahLst/>
            <a:cxnLst/>
            <a:rect l="l" t="t" r="r" b="b"/>
            <a:pathLst>
              <a:path w="1569" h="2569" extrusionOk="0">
                <a:moveTo>
                  <a:pt x="1" y="0"/>
                </a:moveTo>
                <a:lnTo>
                  <a:pt x="1" y="2569"/>
                </a:lnTo>
                <a:lnTo>
                  <a:pt x="1568" y="2569"/>
                </a:lnTo>
                <a:lnTo>
                  <a:pt x="15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67"/>
          <p:cNvSpPr/>
          <p:nvPr/>
        </p:nvSpPr>
        <p:spPr>
          <a:xfrm>
            <a:off x="2247411" y="2292040"/>
            <a:ext cx="29132" cy="47718"/>
          </a:xfrm>
          <a:custGeom>
            <a:avLst/>
            <a:gdLst/>
            <a:ahLst/>
            <a:cxnLst/>
            <a:rect l="l" t="t" r="r" b="b"/>
            <a:pathLst>
              <a:path w="1569" h="2570" extrusionOk="0">
                <a:moveTo>
                  <a:pt x="0" y="1"/>
                </a:moveTo>
                <a:lnTo>
                  <a:pt x="0" y="2569"/>
                </a:lnTo>
                <a:lnTo>
                  <a:pt x="1568" y="2569"/>
                </a:lnTo>
                <a:lnTo>
                  <a:pt x="15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67"/>
          <p:cNvSpPr/>
          <p:nvPr/>
        </p:nvSpPr>
        <p:spPr>
          <a:xfrm>
            <a:off x="2247411" y="2241257"/>
            <a:ext cx="29132" cy="47700"/>
          </a:xfrm>
          <a:custGeom>
            <a:avLst/>
            <a:gdLst/>
            <a:ahLst/>
            <a:cxnLst/>
            <a:rect l="l" t="t" r="r" b="b"/>
            <a:pathLst>
              <a:path w="1569" h="2569" extrusionOk="0">
                <a:moveTo>
                  <a:pt x="0" y="0"/>
                </a:moveTo>
                <a:lnTo>
                  <a:pt x="0" y="2569"/>
                </a:lnTo>
                <a:lnTo>
                  <a:pt x="1568" y="2569"/>
                </a:lnTo>
                <a:lnTo>
                  <a:pt x="15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67"/>
          <p:cNvSpPr/>
          <p:nvPr/>
        </p:nvSpPr>
        <p:spPr>
          <a:xfrm>
            <a:off x="2113633" y="2292040"/>
            <a:ext cx="29132" cy="47718"/>
          </a:xfrm>
          <a:custGeom>
            <a:avLst/>
            <a:gdLst/>
            <a:ahLst/>
            <a:cxnLst/>
            <a:rect l="l" t="t" r="r" b="b"/>
            <a:pathLst>
              <a:path w="1569" h="2570" extrusionOk="0">
                <a:moveTo>
                  <a:pt x="0" y="1"/>
                </a:moveTo>
                <a:lnTo>
                  <a:pt x="0" y="2569"/>
                </a:lnTo>
                <a:lnTo>
                  <a:pt x="1568" y="2569"/>
                </a:lnTo>
                <a:lnTo>
                  <a:pt x="15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67"/>
          <p:cNvSpPr/>
          <p:nvPr/>
        </p:nvSpPr>
        <p:spPr>
          <a:xfrm>
            <a:off x="2113633" y="2241257"/>
            <a:ext cx="29132" cy="47700"/>
          </a:xfrm>
          <a:custGeom>
            <a:avLst/>
            <a:gdLst/>
            <a:ahLst/>
            <a:cxnLst/>
            <a:rect l="l" t="t" r="r" b="b"/>
            <a:pathLst>
              <a:path w="1569" h="2569" extrusionOk="0">
                <a:moveTo>
                  <a:pt x="0" y="0"/>
                </a:moveTo>
                <a:lnTo>
                  <a:pt x="0" y="2569"/>
                </a:lnTo>
                <a:lnTo>
                  <a:pt x="1568" y="2569"/>
                </a:lnTo>
                <a:lnTo>
                  <a:pt x="15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67"/>
          <p:cNvSpPr/>
          <p:nvPr/>
        </p:nvSpPr>
        <p:spPr>
          <a:xfrm>
            <a:off x="2145829" y="2292040"/>
            <a:ext cx="29764" cy="47718"/>
          </a:xfrm>
          <a:custGeom>
            <a:avLst/>
            <a:gdLst/>
            <a:ahLst/>
            <a:cxnLst/>
            <a:rect l="l" t="t" r="r" b="b"/>
            <a:pathLst>
              <a:path w="1603" h="2570" extrusionOk="0">
                <a:moveTo>
                  <a:pt x="1" y="1"/>
                </a:moveTo>
                <a:lnTo>
                  <a:pt x="1" y="2569"/>
                </a:lnTo>
                <a:lnTo>
                  <a:pt x="1602" y="2569"/>
                </a:lnTo>
                <a:lnTo>
                  <a:pt x="16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67"/>
          <p:cNvSpPr/>
          <p:nvPr/>
        </p:nvSpPr>
        <p:spPr>
          <a:xfrm>
            <a:off x="2145829" y="2241257"/>
            <a:ext cx="29764" cy="47700"/>
          </a:xfrm>
          <a:custGeom>
            <a:avLst/>
            <a:gdLst/>
            <a:ahLst/>
            <a:cxnLst/>
            <a:rect l="l" t="t" r="r" b="b"/>
            <a:pathLst>
              <a:path w="1603" h="2569" extrusionOk="0">
                <a:moveTo>
                  <a:pt x="1" y="0"/>
                </a:moveTo>
                <a:lnTo>
                  <a:pt x="1" y="2569"/>
                </a:lnTo>
                <a:lnTo>
                  <a:pt x="1602" y="2569"/>
                </a:lnTo>
                <a:lnTo>
                  <a:pt x="16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67"/>
          <p:cNvSpPr/>
          <p:nvPr/>
        </p:nvSpPr>
        <p:spPr>
          <a:xfrm>
            <a:off x="1801476" y="2345923"/>
            <a:ext cx="558065" cy="30989"/>
          </a:xfrm>
          <a:custGeom>
            <a:avLst/>
            <a:gdLst/>
            <a:ahLst/>
            <a:cxnLst/>
            <a:rect l="l" t="t" r="r" b="b"/>
            <a:pathLst>
              <a:path w="30056" h="1669" extrusionOk="0">
                <a:moveTo>
                  <a:pt x="2135" y="1"/>
                </a:moveTo>
                <a:lnTo>
                  <a:pt x="0" y="1668"/>
                </a:lnTo>
                <a:lnTo>
                  <a:pt x="30055" y="1668"/>
                </a:lnTo>
                <a:lnTo>
                  <a:pt x="29755" y="1435"/>
                </a:lnTo>
                <a:lnTo>
                  <a:pt x="2788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67"/>
          <p:cNvSpPr/>
          <p:nvPr/>
        </p:nvSpPr>
        <p:spPr>
          <a:xfrm>
            <a:off x="1795274" y="2366979"/>
            <a:ext cx="564266" cy="14260"/>
          </a:xfrm>
          <a:custGeom>
            <a:avLst/>
            <a:gdLst/>
            <a:ahLst/>
            <a:cxnLst/>
            <a:rect l="l" t="t" r="r" b="b"/>
            <a:pathLst>
              <a:path w="30390" h="768" extrusionOk="0">
                <a:moveTo>
                  <a:pt x="1" y="1"/>
                </a:moveTo>
                <a:lnTo>
                  <a:pt x="1" y="768"/>
                </a:lnTo>
                <a:lnTo>
                  <a:pt x="30389" y="768"/>
                </a:lnTo>
                <a:lnTo>
                  <a:pt x="30389"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67"/>
          <p:cNvSpPr/>
          <p:nvPr/>
        </p:nvSpPr>
        <p:spPr>
          <a:xfrm>
            <a:off x="1795274" y="2366979"/>
            <a:ext cx="564266" cy="14260"/>
          </a:xfrm>
          <a:custGeom>
            <a:avLst/>
            <a:gdLst/>
            <a:ahLst/>
            <a:cxnLst/>
            <a:rect l="l" t="t" r="r" b="b"/>
            <a:pathLst>
              <a:path w="30390" h="768" extrusionOk="0">
                <a:moveTo>
                  <a:pt x="1" y="1"/>
                </a:moveTo>
                <a:lnTo>
                  <a:pt x="1" y="768"/>
                </a:lnTo>
                <a:lnTo>
                  <a:pt x="30389" y="768"/>
                </a:lnTo>
                <a:lnTo>
                  <a:pt x="3038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67"/>
          <p:cNvSpPr/>
          <p:nvPr/>
        </p:nvSpPr>
        <p:spPr>
          <a:xfrm>
            <a:off x="1808903" y="2583754"/>
            <a:ext cx="546906" cy="5589"/>
          </a:xfrm>
          <a:custGeom>
            <a:avLst/>
            <a:gdLst/>
            <a:ahLst/>
            <a:cxnLst/>
            <a:rect l="l" t="t" r="r" b="b"/>
            <a:pathLst>
              <a:path w="29455" h="301" extrusionOk="0">
                <a:moveTo>
                  <a:pt x="401" y="1"/>
                </a:moveTo>
                <a:lnTo>
                  <a:pt x="1" y="301"/>
                </a:lnTo>
                <a:lnTo>
                  <a:pt x="29455" y="301"/>
                </a:lnTo>
                <a:lnTo>
                  <a:pt x="2905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67"/>
          <p:cNvSpPr/>
          <p:nvPr/>
        </p:nvSpPr>
        <p:spPr>
          <a:xfrm>
            <a:off x="2792442" y="583218"/>
            <a:ext cx="616905" cy="616905"/>
          </a:xfrm>
          <a:custGeom>
            <a:avLst/>
            <a:gdLst/>
            <a:ahLst/>
            <a:cxnLst/>
            <a:rect l="l" t="t" r="r" b="b"/>
            <a:pathLst>
              <a:path w="33225" h="33225" extrusionOk="0">
                <a:moveTo>
                  <a:pt x="16653" y="1"/>
                </a:moveTo>
                <a:cubicBezTo>
                  <a:pt x="14899" y="1"/>
                  <a:pt x="13141" y="274"/>
                  <a:pt x="11476" y="802"/>
                </a:cubicBezTo>
                <a:cubicBezTo>
                  <a:pt x="11187" y="866"/>
                  <a:pt x="11237" y="1237"/>
                  <a:pt x="11508" y="1237"/>
                </a:cubicBezTo>
                <a:cubicBezTo>
                  <a:pt x="11519" y="1237"/>
                  <a:pt x="11530" y="1236"/>
                  <a:pt x="11542" y="1235"/>
                </a:cubicBezTo>
                <a:lnTo>
                  <a:pt x="11609" y="1202"/>
                </a:lnTo>
                <a:cubicBezTo>
                  <a:pt x="13247" y="674"/>
                  <a:pt x="14954" y="401"/>
                  <a:pt x="16653" y="401"/>
                </a:cubicBezTo>
                <a:cubicBezTo>
                  <a:pt x="16996" y="401"/>
                  <a:pt x="17339" y="412"/>
                  <a:pt x="17680" y="435"/>
                </a:cubicBezTo>
                <a:cubicBezTo>
                  <a:pt x="17698" y="439"/>
                  <a:pt x="17715" y="441"/>
                  <a:pt x="17732" y="441"/>
                </a:cubicBezTo>
                <a:cubicBezTo>
                  <a:pt x="17839" y="441"/>
                  <a:pt x="17914" y="354"/>
                  <a:pt x="17914" y="268"/>
                </a:cubicBezTo>
                <a:cubicBezTo>
                  <a:pt x="17914" y="134"/>
                  <a:pt x="17847" y="34"/>
                  <a:pt x="17713" y="34"/>
                </a:cubicBezTo>
                <a:cubicBezTo>
                  <a:pt x="17361" y="12"/>
                  <a:pt x="17007" y="1"/>
                  <a:pt x="16653" y="1"/>
                </a:cubicBezTo>
                <a:close/>
                <a:moveTo>
                  <a:pt x="21782" y="860"/>
                </a:moveTo>
                <a:cubicBezTo>
                  <a:pt x="21683" y="860"/>
                  <a:pt x="21610" y="919"/>
                  <a:pt x="21583" y="1002"/>
                </a:cubicBezTo>
                <a:cubicBezTo>
                  <a:pt x="21549" y="1102"/>
                  <a:pt x="21583" y="1235"/>
                  <a:pt x="21716" y="1269"/>
                </a:cubicBezTo>
                <a:cubicBezTo>
                  <a:pt x="21983" y="1369"/>
                  <a:pt x="22217" y="1435"/>
                  <a:pt x="22483" y="1535"/>
                </a:cubicBezTo>
                <a:cubicBezTo>
                  <a:pt x="22500" y="1552"/>
                  <a:pt x="22517" y="1560"/>
                  <a:pt x="22529" y="1560"/>
                </a:cubicBezTo>
                <a:cubicBezTo>
                  <a:pt x="22542" y="1560"/>
                  <a:pt x="22550" y="1552"/>
                  <a:pt x="22550" y="1535"/>
                </a:cubicBezTo>
                <a:lnTo>
                  <a:pt x="22550" y="1569"/>
                </a:lnTo>
                <a:cubicBezTo>
                  <a:pt x="22572" y="1573"/>
                  <a:pt x="22592" y="1576"/>
                  <a:pt x="22611" y="1576"/>
                </a:cubicBezTo>
                <a:cubicBezTo>
                  <a:pt x="22858" y="1576"/>
                  <a:pt x="22898" y="1199"/>
                  <a:pt x="22650" y="1168"/>
                </a:cubicBezTo>
                <a:cubicBezTo>
                  <a:pt x="22383" y="1068"/>
                  <a:pt x="22117" y="968"/>
                  <a:pt x="21850" y="868"/>
                </a:cubicBezTo>
                <a:cubicBezTo>
                  <a:pt x="21826" y="862"/>
                  <a:pt x="21803" y="860"/>
                  <a:pt x="21782" y="860"/>
                </a:cubicBezTo>
                <a:close/>
                <a:moveTo>
                  <a:pt x="10335" y="1260"/>
                </a:moveTo>
                <a:cubicBezTo>
                  <a:pt x="10316" y="1260"/>
                  <a:pt x="10296" y="1263"/>
                  <a:pt x="10275" y="1269"/>
                </a:cubicBezTo>
                <a:cubicBezTo>
                  <a:pt x="9608" y="1535"/>
                  <a:pt x="9007" y="1836"/>
                  <a:pt x="8373" y="2203"/>
                </a:cubicBezTo>
                <a:cubicBezTo>
                  <a:pt x="8273" y="2236"/>
                  <a:pt x="8240" y="2369"/>
                  <a:pt x="8307" y="2469"/>
                </a:cubicBezTo>
                <a:cubicBezTo>
                  <a:pt x="8340" y="2536"/>
                  <a:pt x="8407" y="2569"/>
                  <a:pt x="8473" y="2569"/>
                </a:cubicBezTo>
                <a:cubicBezTo>
                  <a:pt x="8507" y="2569"/>
                  <a:pt x="8540" y="2569"/>
                  <a:pt x="8574" y="2536"/>
                </a:cubicBezTo>
                <a:cubicBezTo>
                  <a:pt x="9174" y="2203"/>
                  <a:pt x="9808" y="1902"/>
                  <a:pt x="10442" y="1635"/>
                </a:cubicBezTo>
                <a:cubicBezTo>
                  <a:pt x="10624" y="1544"/>
                  <a:pt x="10530" y="1260"/>
                  <a:pt x="10335" y="1260"/>
                </a:cubicBezTo>
                <a:close/>
                <a:moveTo>
                  <a:pt x="27825" y="4454"/>
                </a:moveTo>
                <a:cubicBezTo>
                  <a:pt x="27771" y="4454"/>
                  <a:pt x="27721" y="4471"/>
                  <a:pt x="27687" y="4504"/>
                </a:cubicBezTo>
                <a:cubicBezTo>
                  <a:pt x="27587" y="4604"/>
                  <a:pt x="27587" y="4738"/>
                  <a:pt x="27687" y="4804"/>
                </a:cubicBezTo>
                <a:cubicBezTo>
                  <a:pt x="28188" y="5271"/>
                  <a:pt x="28655" y="5772"/>
                  <a:pt x="29088" y="6305"/>
                </a:cubicBezTo>
                <a:cubicBezTo>
                  <a:pt x="29122" y="6339"/>
                  <a:pt x="29188" y="6372"/>
                  <a:pt x="29255" y="6372"/>
                </a:cubicBezTo>
                <a:cubicBezTo>
                  <a:pt x="29288" y="6372"/>
                  <a:pt x="29355" y="6372"/>
                  <a:pt x="29388" y="6339"/>
                </a:cubicBezTo>
                <a:cubicBezTo>
                  <a:pt x="29488" y="6272"/>
                  <a:pt x="29488" y="6139"/>
                  <a:pt x="29422" y="6039"/>
                </a:cubicBezTo>
                <a:cubicBezTo>
                  <a:pt x="28955" y="5505"/>
                  <a:pt x="28488" y="5005"/>
                  <a:pt x="27987" y="4504"/>
                </a:cubicBezTo>
                <a:cubicBezTo>
                  <a:pt x="27937" y="4471"/>
                  <a:pt x="27879" y="4454"/>
                  <a:pt x="27825" y="4454"/>
                </a:cubicBezTo>
                <a:close/>
                <a:moveTo>
                  <a:pt x="3749" y="6201"/>
                </a:moveTo>
                <a:cubicBezTo>
                  <a:pt x="3697" y="6201"/>
                  <a:pt x="3645" y="6222"/>
                  <a:pt x="3603" y="6272"/>
                </a:cubicBezTo>
                <a:cubicBezTo>
                  <a:pt x="3437" y="6506"/>
                  <a:pt x="3270" y="6739"/>
                  <a:pt x="3103" y="6973"/>
                </a:cubicBezTo>
                <a:cubicBezTo>
                  <a:pt x="3003" y="7039"/>
                  <a:pt x="3036" y="7173"/>
                  <a:pt x="3136" y="7239"/>
                </a:cubicBezTo>
                <a:cubicBezTo>
                  <a:pt x="3170" y="7273"/>
                  <a:pt x="3203" y="7273"/>
                  <a:pt x="3270" y="7273"/>
                </a:cubicBezTo>
                <a:cubicBezTo>
                  <a:pt x="3288" y="7282"/>
                  <a:pt x="3306" y="7286"/>
                  <a:pt x="3323" y="7286"/>
                </a:cubicBezTo>
                <a:cubicBezTo>
                  <a:pt x="3370" y="7286"/>
                  <a:pt x="3412" y="7255"/>
                  <a:pt x="3437" y="7206"/>
                </a:cubicBezTo>
                <a:cubicBezTo>
                  <a:pt x="3603" y="6973"/>
                  <a:pt x="3770" y="6772"/>
                  <a:pt x="3937" y="6539"/>
                </a:cubicBezTo>
                <a:cubicBezTo>
                  <a:pt x="4062" y="6389"/>
                  <a:pt x="3906" y="6201"/>
                  <a:pt x="3749" y="6201"/>
                </a:cubicBezTo>
                <a:close/>
                <a:moveTo>
                  <a:pt x="30009" y="6943"/>
                </a:moveTo>
                <a:cubicBezTo>
                  <a:pt x="29853" y="6943"/>
                  <a:pt x="29704" y="7108"/>
                  <a:pt x="29822" y="7273"/>
                </a:cubicBezTo>
                <a:cubicBezTo>
                  <a:pt x="31023" y="8974"/>
                  <a:pt x="31890" y="10875"/>
                  <a:pt x="32357" y="12877"/>
                </a:cubicBezTo>
                <a:cubicBezTo>
                  <a:pt x="32391" y="12977"/>
                  <a:pt x="32457" y="13044"/>
                  <a:pt x="32557" y="13044"/>
                </a:cubicBezTo>
                <a:lnTo>
                  <a:pt x="32624" y="13044"/>
                </a:lnTo>
                <a:cubicBezTo>
                  <a:pt x="32724" y="13010"/>
                  <a:pt x="32791" y="12877"/>
                  <a:pt x="32757" y="12777"/>
                </a:cubicBezTo>
                <a:cubicBezTo>
                  <a:pt x="32290" y="10709"/>
                  <a:pt x="31390" y="8774"/>
                  <a:pt x="30189" y="7039"/>
                </a:cubicBezTo>
                <a:cubicBezTo>
                  <a:pt x="30140" y="6971"/>
                  <a:pt x="30074" y="6943"/>
                  <a:pt x="30009" y="6943"/>
                </a:cubicBezTo>
                <a:close/>
                <a:moveTo>
                  <a:pt x="1294" y="10563"/>
                </a:moveTo>
                <a:cubicBezTo>
                  <a:pt x="1211" y="10563"/>
                  <a:pt x="1127" y="10607"/>
                  <a:pt x="1102" y="10709"/>
                </a:cubicBezTo>
                <a:cubicBezTo>
                  <a:pt x="368" y="12577"/>
                  <a:pt x="1" y="14578"/>
                  <a:pt x="1" y="16613"/>
                </a:cubicBezTo>
                <a:lnTo>
                  <a:pt x="1" y="16880"/>
                </a:lnTo>
                <a:cubicBezTo>
                  <a:pt x="1" y="16980"/>
                  <a:pt x="67" y="17080"/>
                  <a:pt x="201" y="17080"/>
                </a:cubicBezTo>
                <a:cubicBezTo>
                  <a:pt x="301" y="17080"/>
                  <a:pt x="401" y="16980"/>
                  <a:pt x="401" y="16880"/>
                </a:cubicBezTo>
                <a:lnTo>
                  <a:pt x="401" y="16646"/>
                </a:lnTo>
                <a:cubicBezTo>
                  <a:pt x="401" y="14645"/>
                  <a:pt x="768" y="12677"/>
                  <a:pt x="1502" y="10842"/>
                </a:cubicBezTo>
                <a:cubicBezTo>
                  <a:pt x="1535" y="10742"/>
                  <a:pt x="1468" y="10609"/>
                  <a:pt x="1368" y="10575"/>
                </a:cubicBezTo>
                <a:cubicBezTo>
                  <a:pt x="1345" y="10567"/>
                  <a:pt x="1319" y="10563"/>
                  <a:pt x="1294" y="10563"/>
                </a:cubicBezTo>
                <a:close/>
                <a:moveTo>
                  <a:pt x="33024" y="16746"/>
                </a:moveTo>
                <a:cubicBezTo>
                  <a:pt x="32924" y="16746"/>
                  <a:pt x="32824" y="16846"/>
                  <a:pt x="32824" y="16946"/>
                </a:cubicBezTo>
                <a:cubicBezTo>
                  <a:pt x="32824" y="17247"/>
                  <a:pt x="32791" y="17513"/>
                  <a:pt x="32791" y="17780"/>
                </a:cubicBezTo>
                <a:cubicBezTo>
                  <a:pt x="32757" y="17914"/>
                  <a:pt x="32858" y="18014"/>
                  <a:pt x="32958" y="18014"/>
                </a:cubicBezTo>
                <a:cubicBezTo>
                  <a:pt x="33091" y="18014"/>
                  <a:pt x="33191" y="17914"/>
                  <a:pt x="33191" y="17780"/>
                </a:cubicBezTo>
                <a:cubicBezTo>
                  <a:pt x="33224" y="17513"/>
                  <a:pt x="33224" y="17247"/>
                  <a:pt x="33224" y="16946"/>
                </a:cubicBezTo>
                <a:cubicBezTo>
                  <a:pt x="33224" y="16846"/>
                  <a:pt x="33158" y="16746"/>
                  <a:pt x="33024" y="16746"/>
                </a:cubicBezTo>
                <a:close/>
                <a:moveTo>
                  <a:pt x="286" y="17907"/>
                </a:moveTo>
                <a:cubicBezTo>
                  <a:pt x="269" y="17907"/>
                  <a:pt x="252" y="17909"/>
                  <a:pt x="234" y="17914"/>
                </a:cubicBezTo>
                <a:cubicBezTo>
                  <a:pt x="134" y="17914"/>
                  <a:pt x="34" y="18014"/>
                  <a:pt x="67" y="18147"/>
                </a:cubicBezTo>
                <a:cubicBezTo>
                  <a:pt x="134" y="18848"/>
                  <a:pt x="234" y="19515"/>
                  <a:pt x="368" y="20215"/>
                </a:cubicBezTo>
                <a:cubicBezTo>
                  <a:pt x="401" y="20315"/>
                  <a:pt x="501" y="20382"/>
                  <a:pt x="601" y="20382"/>
                </a:cubicBezTo>
                <a:lnTo>
                  <a:pt x="635" y="20382"/>
                </a:lnTo>
                <a:cubicBezTo>
                  <a:pt x="735" y="20349"/>
                  <a:pt x="801" y="20249"/>
                  <a:pt x="801" y="20115"/>
                </a:cubicBezTo>
                <a:cubicBezTo>
                  <a:pt x="635" y="19448"/>
                  <a:pt x="534" y="18781"/>
                  <a:pt x="468" y="18081"/>
                </a:cubicBezTo>
                <a:cubicBezTo>
                  <a:pt x="468" y="17994"/>
                  <a:pt x="393" y="17907"/>
                  <a:pt x="286" y="17907"/>
                </a:cubicBezTo>
                <a:close/>
                <a:moveTo>
                  <a:pt x="31811" y="22571"/>
                </a:moveTo>
                <a:cubicBezTo>
                  <a:pt x="31730" y="22571"/>
                  <a:pt x="31648" y="22609"/>
                  <a:pt x="31623" y="22684"/>
                </a:cubicBezTo>
                <a:cubicBezTo>
                  <a:pt x="31356" y="23318"/>
                  <a:pt x="31090" y="23951"/>
                  <a:pt x="30756" y="24552"/>
                </a:cubicBezTo>
                <a:cubicBezTo>
                  <a:pt x="30656" y="24685"/>
                  <a:pt x="30756" y="24852"/>
                  <a:pt x="30923" y="24852"/>
                </a:cubicBezTo>
                <a:cubicBezTo>
                  <a:pt x="30990" y="24852"/>
                  <a:pt x="31056" y="24819"/>
                  <a:pt x="31123" y="24752"/>
                </a:cubicBezTo>
                <a:cubicBezTo>
                  <a:pt x="31457" y="24152"/>
                  <a:pt x="31757" y="23518"/>
                  <a:pt x="32024" y="22851"/>
                </a:cubicBezTo>
                <a:cubicBezTo>
                  <a:pt x="32057" y="22751"/>
                  <a:pt x="31990" y="22617"/>
                  <a:pt x="31890" y="22584"/>
                </a:cubicBezTo>
                <a:cubicBezTo>
                  <a:pt x="31865" y="22575"/>
                  <a:pt x="31838" y="22571"/>
                  <a:pt x="31811" y="22571"/>
                </a:cubicBezTo>
                <a:close/>
                <a:moveTo>
                  <a:pt x="3063" y="25689"/>
                </a:moveTo>
                <a:cubicBezTo>
                  <a:pt x="2914" y="25689"/>
                  <a:pt x="2775" y="25854"/>
                  <a:pt x="2869" y="26020"/>
                </a:cubicBezTo>
                <a:cubicBezTo>
                  <a:pt x="3036" y="26253"/>
                  <a:pt x="3203" y="26487"/>
                  <a:pt x="3370" y="26687"/>
                </a:cubicBezTo>
                <a:cubicBezTo>
                  <a:pt x="3403" y="26753"/>
                  <a:pt x="3470" y="26787"/>
                  <a:pt x="3537" y="26787"/>
                </a:cubicBezTo>
                <a:lnTo>
                  <a:pt x="3537" y="26753"/>
                </a:lnTo>
                <a:lnTo>
                  <a:pt x="3670" y="26753"/>
                </a:lnTo>
                <a:cubicBezTo>
                  <a:pt x="3770" y="26687"/>
                  <a:pt x="3770" y="26553"/>
                  <a:pt x="3703" y="26453"/>
                </a:cubicBezTo>
                <a:cubicBezTo>
                  <a:pt x="3537" y="26220"/>
                  <a:pt x="3370" y="26020"/>
                  <a:pt x="3236" y="25786"/>
                </a:cubicBezTo>
                <a:cubicBezTo>
                  <a:pt x="3188" y="25718"/>
                  <a:pt x="3124" y="25689"/>
                  <a:pt x="3063" y="25689"/>
                </a:cubicBezTo>
                <a:close/>
                <a:moveTo>
                  <a:pt x="30262" y="25523"/>
                </a:moveTo>
                <a:cubicBezTo>
                  <a:pt x="30201" y="25523"/>
                  <a:pt x="30138" y="25551"/>
                  <a:pt x="30089" y="25619"/>
                </a:cubicBezTo>
                <a:cubicBezTo>
                  <a:pt x="28955" y="27320"/>
                  <a:pt x="27487" y="28822"/>
                  <a:pt x="25786" y="29989"/>
                </a:cubicBezTo>
                <a:cubicBezTo>
                  <a:pt x="25686" y="30056"/>
                  <a:pt x="25686" y="30189"/>
                  <a:pt x="25752" y="30256"/>
                </a:cubicBezTo>
                <a:cubicBezTo>
                  <a:pt x="25786" y="30323"/>
                  <a:pt x="25853" y="30356"/>
                  <a:pt x="25919" y="30356"/>
                </a:cubicBezTo>
                <a:cubicBezTo>
                  <a:pt x="25953" y="30323"/>
                  <a:pt x="25986" y="30323"/>
                  <a:pt x="26019" y="30289"/>
                </a:cubicBezTo>
                <a:cubicBezTo>
                  <a:pt x="27754" y="29088"/>
                  <a:pt x="29255" y="27587"/>
                  <a:pt x="30456" y="25853"/>
                </a:cubicBezTo>
                <a:cubicBezTo>
                  <a:pt x="30550" y="25688"/>
                  <a:pt x="30411" y="25523"/>
                  <a:pt x="30262" y="25523"/>
                </a:cubicBezTo>
                <a:close/>
                <a:moveTo>
                  <a:pt x="22205" y="31848"/>
                </a:moveTo>
                <a:cubicBezTo>
                  <a:pt x="22186" y="31848"/>
                  <a:pt x="22168" y="31851"/>
                  <a:pt x="22150" y="31857"/>
                </a:cubicBezTo>
                <a:cubicBezTo>
                  <a:pt x="21883" y="31957"/>
                  <a:pt x="21616" y="32057"/>
                  <a:pt x="21383" y="32124"/>
                </a:cubicBezTo>
                <a:cubicBezTo>
                  <a:pt x="21249" y="32157"/>
                  <a:pt x="21216" y="32291"/>
                  <a:pt x="21249" y="32391"/>
                </a:cubicBezTo>
                <a:cubicBezTo>
                  <a:pt x="21249" y="32458"/>
                  <a:pt x="21349" y="32524"/>
                  <a:pt x="21416" y="32524"/>
                </a:cubicBezTo>
                <a:lnTo>
                  <a:pt x="21483" y="32524"/>
                </a:lnTo>
                <a:cubicBezTo>
                  <a:pt x="21750" y="32458"/>
                  <a:pt x="22016" y="32357"/>
                  <a:pt x="22283" y="32257"/>
                </a:cubicBezTo>
                <a:cubicBezTo>
                  <a:pt x="22383" y="32224"/>
                  <a:pt x="22450" y="32091"/>
                  <a:pt x="22417" y="31991"/>
                </a:cubicBezTo>
                <a:cubicBezTo>
                  <a:pt x="22389" y="31908"/>
                  <a:pt x="22294" y="31848"/>
                  <a:pt x="22205" y="31848"/>
                </a:cubicBezTo>
                <a:close/>
                <a:moveTo>
                  <a:pt x="6454" y="29342"/>
                </a:moveTo>
                <a:cubicBezTo>
                  <a:pt x="6399" y="29342"/>
                  <a:pt x="6342" y="29367"/>
                  <a:pt x="6305" y="29422"/>
                </a:cubicBezTo>
                <a:cubicBezTo>
                  <a:pt x="6205" y="29522"/>
                  <a:pt x="6239" y="29655"/>
                  <a:pt x="6339" y="29722"/>
                </a:cubicBezTo>
                <a:cubicBezTo>
                  <a:pt x="7573" y="30690"/>
                  <a:pt x="8940" y="31490"/>
                  <a:pt x="10408" y="32057"/>
                </a:cubicBezTo>
                <a:cubicBezTo>
                  <a:pt x="10909" y="32257"/>
                  <a:pt x="11409" y="32458"/>
                  <a:pt x="11909" y="32591"/>
                </a:cubicBezTo>
                <a:lnTo>
                  <a:pt x="11976" y="32591"/>
                </a:lnTo>
                <a:lnTo>
                  <a:pt x="11976" y="32624"/>
                </a:lnTo>
                <a:cubicBezTo>
                  <a:pt x="11986" y="32626"/>
                  <a:pt x="11995" y="32626"/>
                  <a:pt x="12005" y="32626"/>
                </a:cubicBezTo>
                <a:cubicBezTo>
                  <a:pt x="12247" y="32626"/>
                  <a:pt x="12300" y="32223"/>
                  <a:pt x="12043" y="32191"/>
                </a:cubicBezTo>
                <a:cubicBezTo>
                  <a:pt x="11542" y="32057"/>
                  <a:pt x="11042" y="31890"/>
                  <a:pt x="10542" y="31690"/>
                </a:cubicBezTo>
                <a:cubicBezTo>
                  <a:pt x="9141" y="31123"/>
                  <a:pt x="7806" y="30323"/>
                  <a:pt x="6572" y="29389"/>
                </a:cubicBezTo>
                <a:cubicBezTo>
                  <a:pt x="6542" y="29359"/>
                  <a:pt x="6499" y="29342"/>
                  <a:pt x="6454" y="29342"/>
                </a:cubicBezTo>
                <a:close/>
                <a:moveTo>
                  <a:pt x="13183" y="32484"/>
                </a:moveTo>
                <a:cubicBezTo>
                  <a:pt x="12936" y="32484"/>
                  <a:pt x="12896" y="32860"/>
                  <a:pt x="13143" y="32891"/>
                </a:cubicBezTo>
                <a:cubicBezTo>
                  <a:pt x="13844" y="33058"/>
                  <a:pt x="14544" y="33158"/>
                  <a:pt x="15245" y="33225"/>
                </a:cubicBezTo>
                <a:lnTo>
                  <a:pt x="15278" y="33191"/>
                </a:lnTo>
                <a:cubicBezTo>
                  <a:pt x="15545" y="33191"/>
                  <a:pt x="15545" y="32791"/>
                  <a:pt x="15278" y="32791"/>
                </a:cubicBezTo>
                <a:cubicBezTo>
                  <a:pt x="14578" y="32724"/>
                  <a:pt x="13911" y="32624"/>
                  <a:pt x="13244" y="32491"/>
                </a:cubicBezTo>
                <a:cubicBezTo>
                  <a:pt x="13222" y="32486"/>
                  <a:pt x="13202" y="32484"/>
                  <a:pt x="13183" y="324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67"/>
          <p:cNvSpPr/>
          <p:nvPr/>
        </p:nvSpPr>
        <p:spPr>
          <a:xfrm>
            <a:off x="1542589" y="534924"/>
            <a:ext cx="616887" cy="616887"/>
          </a:xfrm>
          <a:custGeom>
            <a:avLst/>
            <a:gdLst/>
            <a:ahLst/>
            <a:cxnLst/>
            <a:rect l="l" t="t" r="r" b="b"/>
            <a:pathLst>
              <a:path w="33224" h="33224" extrusionOk="0">
                <a:moveTo>
                  <a:pt x="20228" y="425"/>
                </a:moveTo>
                <a:cubicBezTo>
                  <a:pt x="20139" y="425"/>
                  <a:pt x="20048" y="490"/>
                  <a:pt x="20048" y="601"/>
                </a:cubicBezTo>
                <a:cubicBezTo>
                  <a:pt x="20014" y="701"/>
                  <a:pt x="20081" y="801"/>
                  <a:pt x="20181" y="834"/>
                </a:cubicBezTo>
                <a:cubicBezTo>
                  <a:pt x="20448" y="901"/>
                  <a:pt x="20715" y="967"/>
                  <a:pt x="20982" y="1034"/>
                </a:cubicBezTo>
                <a:lnTo>
                  <a:pt x="21048" y="1034"/>
                </a:lnTo>
                <a:cubicBezTo>
                  <a:pt x="21148" y="1034"/>
                  <a:pt x="21215" y="967"/>
                  <a:pt x="21249" y="901"/>
                </a:cubicBezTo>
                <a:cubicBezTo>
                  <a:pt x="21282" y="767"/>
                  <a:pt x="21215" y="667"/>
                  <a:pt x="21115" y="634"/>
                </a:cubicBezTo>
                <a:cubicBezTo>
                  <a:pt x="20815" y="567"/>
                  <a:pt x="20548" y="500"/>
                  <a:pt x="20281" y="434"/>
                </a:cubicBezTo>
                <a:cubicBezTo>
                  <a:pt x="20264" y="428"/>
                  <a:pt x="20246" y="425"/>
                  <a:pt x="20228" y="425"/>
                </a:cubicBezTo>
                <a:close/>
                <a:moveTo>
                  <a:pt x="16078" y="0"/>
                </a:moveTo>
                <a:cubicBezTo>
                  <a:pt x="13977" y="67"/>
                  <a:pt x="11909" y="534"/>
                  <a:pt x="9940" y="1401"/>
                </a:cubicBezTo>
                <a:cubicBezTo>
                  <a:pt x="9693" y="1432"/>
                  <a:pt x="9761" y="1808"/>
                  <a:pt x="9986" y="1808"/>
                </a:cubicBezTo>
                <a:cubicBezTo>
                  <a:pt x="10003" y="1808"/>
                  <a:pt x="10022" y="1806"/>
                  <a:pt x="10041" y="1801"/>
                </a:cubicBezTo>
                <a:cubicBezTo>
                  <a:pt x="10074" y="1801"/>
                  <a:pt x="10107" y="1768"/>
                  <a:pt x="10107" y="1768"/>
                </a:cubicBezTo>
                <a:cubicBezTo>
                  <a:pt x="12009" y="934"/>
                  <a:pt x="14043" y="500"/>
                  <a:pt x="16112" y="434"/>
                </a:cubicBezTo>
                <a:cubicBezTo>
                  <a:pt x="16212" y="434"/>
                  <a:pt x="16312" y="334"/>
                  <a:pt x="16312" y="200"/>
                </a:cubicBezTo>
                <a:cubicBezTo>
                  <a:pt x="16312" y="100"/>
                  <a:pt x="16212" y="0"/>
                  <a:pt x="16078" y="0"/>
                </a:cubicBezTo>
                <a:close/>
                <a:moveTo>
                  <a:pt x="8920" y="1939"/>
                </a:moveTo>
                <a:cubicBezTo>
                  <a:pt x="8885" y="1939"/>
                  <a:pt x="8846" y="1948"/>
                  <a:pt x="8806" y="1968"/>
                </a:cubicBezTo>
                <a:cubicBezTo>
                  <a:pt x="8206" y="2302"/>
                  <a:pt x="7605" y="2669"/>
                  <a:pt x="7005" y="3069"/>
                </a:cubicBezTo>
                <a:cubicBezTo>
                  <a:pt x="6938" y="3136"/>
                  <a:pt x="6905" y="3269"/>
                  <a:pt x="6972" y="3369"/>
                </a:cubicBezTo>
                <a:cubicBezTo>
                  <a:pt x="7005" y="3403"/>
                  <a:pt x="7072" y="3436"/>
                  <a:pt x="7138" y="3436"/>
                </a:cubicBezTo>
                <a:cubicBezTo>
                  <a:pt x="7172" y="3436"/>
                  <a:pt x="7239" y="3436"/>
                  <a:pt x="7272" y="3403"/>
                </a:cubicBezTo>
                <a:cubicBezTo>
                  <a:pt x="7839" y="3002"/>
                  <a:pt x="8406" y="2635"/>
                  <a:pt x="9006" y="2335"/>
                </a:cubicBezTo>
                <a:cubicBezTo>
                  <a:pt x="9233" y="2222"/>
                  <a:pt x="9123" y="1939"/>
                  <a:pt x="8920" y="1939"/>
                </a:cubicBezTo>
                <a:close/>
                <a:moveTo>
                  <a:pt x="26595" y="3420"/>
                </a:moveTo>
                <a:cubicBezTo>
                  <a:pt x="26441" y="3420"/>
                  <a:pt x="26327" y="3637"/>
                  <a:pt x="26486" y="3769"/>
                </a:cubicBezTo>
                <a:cubicBezTo>
                  <a:pt x="27019" y="4203"/>
                  <a:pt x="27553" y="4637"/>
                  <a:pt x="28020" y="5137"/>
                </a:cubicBezTo>
                <a:cubicBezTo>
                  <a:pt x="28053" y="5170"/>
                  <a:pt x="28120" y="5204"/>
                  <a:pt x="28153" y="5204"/>
                </a:cubicBezTo>
                <a:lnTo>
                  <a:pt x="28187" y="5170"/>
                </a:lnTo>
                <a:cubicBezTo>
                  <a:pt x="28220" y="5170"/>
                  <a:pt x="28287" y="5170"/>
                  <a:pt x="28320" y="5137"/>
                </a:cubicBezTo>
                <a:cubicBezTo>
                  <a:pt x="28387" y="5070"/>
                  <a:pt x="28387" y="4937"/>
                  <a:pt x="28320" y="4837"/>
                </a:cubicBezTo>
                <a:cubicBezTo>
                  <a:pt x="27820" y="4337"/>
                  <a:pt x="27286" y="3870"/>
                  <a:pt x="26719" y="3469"/>
                </a:cubicBezTo>
                <a:cubicBezTo>
                  <a:pt x="26678" y="3435"/>
                  <a:pt x="26635" y="3420"/>
                  <a:pt x="26595" y="3420"/>
                </a:cubicBezTo>
                <a:close/>
                <a:moveTo>
                  <a:pt x="2818" y="7523"/>
                </a:moveTo>
                <a:cubicBezTo>
                  <a:pt x="2762" y="7523"/>
                  <a:pt x="2707" y="7548"/>
                  <a:pt x="2669" y="7606"/>
                </a:cubicBezTo>
                <a:cubicBezTo>
                  <a:pt x="2502" y="7839"/>
                  <a:pt x="2368" y="8073"/>
                  <a:pt x="2235" y="8339"/>
                </a:cubicBezTo>
                <a:cubicBezTo>
                  <a:pt x="2168" y="8439"/>
                  <a:pt x="2202" y="8540"/>
                  <a:pt x="2302" y="8606"/>
                </a:cubicBezTo>
                <a:cubicBezTo>
                  <a:pt x="2335" y="8640"/>
                  <a:pt x="2368" y="8640"/>
                  <a:pt x="2402" y="8640"/>
                </a:cubicBezTo>
                <a:cubicBezTo>
                  <a:pt x="2468" y="8640"/>
                  <a:pt x="2569" y="8606"/>
                  <a:pt x="2602" y="8540"/>
                </a:cubicBezTo>
                <a:cubicBezTo>
                  <a:pt x="2702" y="8306"/>
                  <a:pt x="2869" y="8073"/>
                  <a:pt x="3002" y="7839"/>
                </a:cubicBezTo>
                <a:cubicBezTo>
                  <a:pt x="3097" y="7673"/>
                  <a:pt x="2955" y="7523"/>
                  <a:pt x="2818" y="7523"/>
                </a:cubicBezTo>
                <a:close/>
                <a:moveTo>
                  <a:pt x="29025" y="5687"/>
                </a:moveTo>
                <a:cubicBezTo>
                  <a:pt x="28971" y="5687"/>
                  <a:pt x="28921" y="5704"/>
                  <a:pt x="28887" y="5738"/>
                </a:cubicBezTo>
                <a:cubicBezTo>
                  <a:pt x="28787" y="5804"/>
                  <a:pt x="28787" y="5938"/>
                  <a:pt x="28854" y="6038"/>
                </a:cubicBezTo>
                <a:cubicBezTo>
                  <a:pt x="30222" y="7606"/>
                  <a:pt x="31256" y="9407"/>
                  <a:pt x="31923" y="11342"/>
                </a:cubicBezTo>
                <a:cubicBezTo>
                  <a:pt x="31956" y="11442"/>
                  <a:pt x="32023" y="11508"/>
                  <a:pt x="32123" y="11508"/>
                </a:cubicBezTo>
                <a:lnTo>
                  <a:pt x="32123" y="11475"/>
                </a:lnTo>
                <a:lnTo>
                  <a:pt x="32190" y="11475"/>
                </a:lnTo>
                <a:cubicBezTo>
                  <a:pt x="32290" y="11442"/>
                  <a:pt x="32356" y="11308"/>
                  <a:pt x="32323" y="11208"/>
                </a:cubicBezTo>
                <a:cubicBezTo>
                  <a:pt x="31623" y="9207"/>
                  <a:pt x="30555" y="7339"/>
                  <a:pt x="29188" y="5738"/>
                </a:cubicBezTo>
                <a:cubicBezTo>
                  <a:pt x="29138" y="5704"/>
                  <a:pt x="29079" y="5687"/>
                  <a:pt x="29025" y="5687"/>
                </a:cubicBezTo>
                <a:close/>
                <a:moveTo>
                  <a:pt x="32957" y="15144"/>
                </a:moveTo>
                <a:cubicBezTo>
                  <a:pt x="32823" y="15144"/>
                  <a:pt x="32757" y="15244"/>
                  <a:pt x="32757" y="15378"/>
                </a:cubicBezTo>
                <a:cubicBezTo>
                  <a:pt x="32790" y="15645"/>
                  <a:pt x="32790" y="15911"/>
                  <a:pt x="32790" y="16212"/>
                </a:cubicBezTo>
                <a:cubicBezTo>
                  <a:pt x="32790" y="16312"/>
                  <a:pt x="32890" y="16412"/>
                  <a:pt x="33024" y="16412"/>
                </a:cubicBezTo>
                <a:lnTo>
                  <a:pt x="33024" y="16378"/>
                </a:lnTo>
                <a:cubicBezTo>
                  <a:pt x="33124" y="16378"/>
                  <a:pt x="33224" y="16278"/>
                  <a:pt x="33224" y="16178"/>
                </a:cubicBezTo>
                <a:cubicBezTo>
                  <a:pt x="33224" y="15878"/>
                  <a:pt x="33190" y="15611"/>
                  <a:pt x="33190" y="15344"/>
                </a:cubicBezTo>
                <a:cubicBezTo>
                  <a:pt x="33157" y="15211"/>
                  <a:pt x="33057" y="15144"/>
                  <a:pt x="32957" y="15144"/>
                </a:cubicBezTo>
                <a:close/>
                <a:moveTo>
                  <a:pt x="800" y="12067"/>
                </a:moveTo>
                <a:cubicBezTo>
                  <a:pt x="701" y="12067"/>
                  <a:pt x="628" y="12126"/>
                  <a:pt x="600" y="12209"/>
                </a:cubicBezTo>
                <a:cubicBezTo>
                  <a:pt x="200" y="13643"/>
                  <a:pt x="0" y="15144"/>
                  <a:pt x="0" y="16645"/>
                </a:cubicBezTo>
                <a:lnTo>
                  <a:pt x="0" y="16879"/>
                </a:lnTo>
                <a:cubicBezTo>
                  <a:pt x="0" y="17413"/>
                  <a:pt x="33" y="17946"/>
                  <a:pt x="100" y="18480"/>
                </a:cubicBezTo>
                <a:cubicBezTo>
                  <a:pt x="100" y="18580"/>
                  <a:pt x="200" y="18680"/>
                  <a:pt x="300" y="18680"/>
                </a:cubicBezTo>
                <a:lnTo>
                  <a:pt x="334" y="18680"/>
                </a:lnTo>
                <a:cubicBezTo>
                  <a:pt x="434" y="18647"/>
                  <a:pt x="534" y="18547"/>
                  <a:pt x="500" y="18447"/>
                </a:cubicBezTo>
                <a:cubicBezTo>
                  <a:pt x="467" y="17913"/>
                  <a:pt x="434" y="17413"/>
                  <a:pt x="434" y="16879"/>
                </a:cubicBezTo>
                <a:lnTo>
                  <a:pt x="434" y="16645"/>
                </a:lnTo>
                <a:cubicBezTo>
                  <a:pt x="434" y="15178"/>
                  <a:pt x="600" y="13743"/>
                  <a:pt x="1001" y="12342"/>
                </a:cubicBezTo>
                <a:cubicBezTo>
                  <a:pt x="1034" y="12209"/>
                  <a:pt x="967" y="12109"/>
                  <a:pt x="867" y="12075"/>
                </a:cubicBezTo>
                <a:cubicBezTo>
                  <a:pt x="844" y="12069"/>
                  <a:pt x="821" y="12067"/>
                  <a:pt x="800" y="12067"/>
                </a:cubicBezTo>
                <a:close/>
                <a:moveTo>
                  <a:pt x="509" y="19480"/>
                </a:moveTo>
                <a:cubicBezTo>
                  <a:pt x="388" y="19480"/>
                  <a:pt x="262" y="19576"/>
                  <a:pt x="300" y="19748"/>
                </a:cubicBezTo>
                <a:cubicBezTo>
                  <a:pt x="434" y="20415"/>
                  <a:pt x="600" y="21115"/>
                  <a:pt x="801" y="21782"/>
                </a:cubicBezTo>
                <a:cubicBezTo>
                  <a:pt x="834" y="21882"/>
                  <a:pt x="934" y="21916"/>
                  <a:pt x="1001" y="21916"/>
                </a:cubicBezTo>
                <a:lnTo>
                  <a:pt x="1067" y="21916"/>
                </a:lnTo>
                <a:cubicBezTo>
                  <a:pt x="1201" y="21882"/>
                  <a:pt x="1268" y="21749"/>
                  <a:pt x="1234" y="21649"/>
                </a:cubicBezTo>
                <a:cubicBezTo>
                  <a:pt x="1001" y="21015"/>
                  <a:pt x="834" y="20348"/>
                  <a:pt x="701" y="19647"/>
                </a:cubicBezTo>
                <a:cubicBezTo>
                  <a:pt x="686" y="19533"/>
                  <a:pt x="599" y="19480"/>
                  <a:pt x="509" y="19480"/>
                </a:cubicBezTo>
                <a:close/>
                <a:moveTo>
                  <a:pt x="32003" y="22107"/>
                </a:moveTo>
                <a:cubicBezTo>
                  <a:pt x="31922" y="22107"/>
                  <a:pt x="31844" y="22167"/>
                  <a:pt x="31789" y="22249"/>
                </a:cubicBezTo>
                <a:cubicBezTo>
                  <a:pt x="31556" y="22883"/>
                  <a:pt x="31289" y="23517"/>
                  <a:pt x="30955" y="24117"/>
                </a:cubicBezTo>
                <a:cubicBezTo>
                  <a:pt x="30922" y="24217"/>
                  <a:pt x="30955" y="24351"/>
                  <a:pt x="31056" y="24418"/>
                </a:cubicBezTo>
                <a:lnTo>
                  <a:pt x="31156" y="24418"/>
                </a:lnTo>
                <a:cubicBezTo>
                  <a:pt x="31222" y="24418"/>
                  <a:pt x="31289" y="24384"/>
                  <a:pt x="31322" y="24317"/>
                </a:cubicBezTo>
                <a:cubicBezTo>
                  <a:pt x="31656" y="23684"/>
                  <a:pt x="31956" y="23050"/>
                  <a:pt x="32190" y="22383"/>
                </a:cubicBezTo>
                <a:cubicBezTo>
                  <a:pt x="32223" y="22283"/>
                  <a:pt x="32190" y="22149"/>
                  <a:pt x="32056" y="22116"/>
                </a:cubicBezTo>
                <a:cubicBezTo>
                  <a:pt x="32039" y="22110"/>
                  <a:pt x="32021" y="22107"/>
                  <a:pt x="32003" y="22107"/>
                </a:cubicBezTo>
                <a:close/>
                <a:moveTo>
                  <a:pt x="4015" y="26929"/>
                </a:moveTo>
                <a:cubicBezTo>
                  <a:pt x="3874" y="26929"/>
                  <a:pt x="3748" y="27117"/>
                  <a:pt x="3869" y="27286"/>
                </a:cubicBezTo>
                <a:cubicBezTo>
                  <a:pt x="4036" y="27486"/>
                  <a:pt x="4236" y="27687"/>
                  <a:pt x="4437" y="27920"/>
                </a:cubicBezTo>
                <a:cubicBezTo>
                  <a:pt x="4470" y="27953"/>
                  <a:pt x="4537" y="27987"/>
                  <a:pt x="4570" y="27987"/>
                </a:cubicBezTo>
                <a:lnTo>
                  <a:pt x="4570" y="27953"/>
                </a:lnTo>
                <a:cubicBezTo>
                  <a:pt x="4589" y="27963"/>
                  <a:pt x="4609" y="27967"/>
                  <a:pt x="4628" y="27967"/>
                </a:cubicBezTo>
                <a:cubicBezTo>
                  <a:pt x="4673" y="27967"/>
                  <a:pt x="4713" y="27944"/>
                  <a:pt x="4737" y="27920"/>
                </a:cubicBezTo>
                <a:cubicBezTo>
                  <a:pt x="4803" y="27820"/>
                  <a:pt x="4803" y="27720"/>
                  <a:pt x="4737" y="27620"/>
                </a:cubicBezTo>
                <a:cubicBezTo>
                  <a:pt x="4537" y="27420"/>
                  <a:pt x="4370" y="27220"/>
                  <a:pt x="4170" y="27019"/>
                </a:cubicBezTo>
                <a:cubicBezTo>
                  <a:pt x="4124" y="26956"/>
                  <a:pt x="4069" y="26929"/>
                  <a:pt x="4015" y="26929"/>
                </a:cubicBezTo>
                <a:close/>
                <a:moveTo>
                  <a:pt x="30513" y="25088"/>
                </a:moveTo>
                <a:cubicBezTo>
                  <a:pt x="30453" y="25088"/>
                  <a:pt x="30394" y="25116"/>
                  <a:pt x="30355" y="25185"/>
                </a:cubicBezTo>
                <a:cubicBezTo>
                  <a:pt x="29254" y="26919"/>
                  <a:pt x="27853" y="28454"/>
                  <a:pt x="26185" y="29688"/>
                </a:cubicBezTo>
                <a:cubicBezTo>
                  <a:pt x="26085" y="29755"/>
                  <a:pt x="26052" y="29888"/>
                  <a:pt x="26119" y="29988"/>
                </a:cubicBezTo>
                <a:cubicBezTo>
                  <a:pt x="26185" y="30022"/>
                  <a:pt x="26219" y="30055"/>
                  <a:pt x="26285" y="30055"/>
                </a:cubicBezTo>
                <a:cubicBezTo>
                  <a:pt x="26352" y="30055"/>
                  <a:pt x="26386" y="30055"/>
                  <a:pt x="26419" y="30022"/>
                </a:cubicBezTo>
                <a:cubicBezTo>
                  <a:pt x="28120" y="28754"/>
                  <a:pt x="29588" y="27220"/>
                  <a:pt x="30689" y="25418"/>
                </a:cubicBezTo>
                <a:cubicBezTo>
                  <a:pt x="30807" y="25253"/>
                  <a:pt x="30658" y="25088"/>
                  <a:pt x="30513" y="25088"/>
                </a:cubicBezTo>
                <a:close/>
                <a:moveTo>
                  <a:pt x="22638" y="31647"/>
                </a:moveTo>
                <a:cubicBezTo>
                  <a:pt x="22619" y="31647"/>
                  <a:pt x="22601" y="31650"/>
                  <a:pt x="22583" y="31656"/>
                </a:cubicBezTo>
                <a:cubicBezTo>
                  <a:pt x="22349" y="31789"/>
                  <a:pt x="22082" y="31856"/>
                  <a:pt x="21816" y="31956"/>
                </a:cubicBezTo>
                <a:cubicBezTo>
                  <a:pt x="21716" y="31990"/>
                  <a:pt x="21649" y="32123"/>
                  <a:pt x="21682" y="32223"/>
                </a:cubicBezTo>
                <a:cubicBezTo>
                  <a:pt x="21716" y="32290"/>
                  <a:pt x="21782" y="32357"/>
                  <a:pt x="21882" y="32357"/>
                </a:cubicBezTo>
                <a:lnTo>
                  <a:pt x="21949" y="32357"/>
                </a:lnTo>
                <a:cubicBezTo>
                  <a:pt x="22216" y="32256"/>
                  <a:pt x="22483" y="32156"/>
                  <a:pt x="22750" y="32056"/>
                </a:cubicBezTo>
                <a:cubicBezTo>
                  <a:pt x="22850" y="32023"/>
                  <a:pt x="22916" y="31890"/>
                  <a:pt x="22850" y="31789"/>
                </a:cubicBezTo>
                <a:cubicBezTo>
                  <a:pt x="22822" y="31707"/>
                  <a:pt x="22727" y="31647"/>
                  <a:pt x="22638" y="31647"/>
                </a:cubicBezTo>
                <a:close/>
                <a:moveTo>
                  <a:pt x="7769" y="30213"/>
                </a:moveTo>
                <a:cubicBezTo>
                  <a:pt x="7572" y="30213"/>
                  <a:pt x="7453" y="30485"/>
                  <a:pt x="7672" y="30622"/>
                </a:cubicBezTo>
                <a:cubicBezTo>
                  <a:pt x="9440" y="31756"/>
                  <a:pt x="11442" y="32557"/>
                  <a:pt x="13510" y="32924"/>
                </a:cubicBezTo>
                <a:lnTo>
                  <a:pt x="13543" y="32924"/>
                </a:lnTo>
                <a:cubicBezTo>
                  <a:pt x="13561" y="32930"/>
                  <a:pt x="13578" y="32932"/>
                  <a:pt x="13596" y="32932"/>
                </a:cubicBezTo>
                <a:cubicBezTo>
                  <a:pt x="13675" y="32932"/>
                  <a:pt x="13743" y="32873"/>
                  <a:pt x="13743" y="32790"/>
                </a:cubicBezTo>
                <a:cubicBezTo>
                  <a:pt x="13777" y="32657"/>
                  <a:pt x="13710" y="32557"/>
                  <a:pt x="13576" y="32523"/>
                </a:cubicBezTo>
                <a:cubicBezTo>
                  <a:pt x="11575" y="32156"/>
                  <a:pt x="9640" y="31389"/>
                  <a:pt x="7906" y="30255"/>
                </a:cubicBezTo>
                <a:cubicBezTo>
                  <a:pt x="7858" y="30225"/>
                  <a:pt x="7812" y="30213"/>
                  <a:pt x="7769" y="30213"/>
                </a:cubicBezTo>
                <a:close/>
                <a:moveTo>
                  <a:pt x="14776" y="32722"/>
                </a:moveTo>
                <a:cubicBezTo>
                  <a:pt x="14508" y="32722"/>
                  <a:pt x="14488" y="33092"/>
                  <a:pt x="14744" y="33124"/>
                </a:cubicBezTo>
                <a:cubicBezTo>
                  <a:pt x="15378" y="33191"/>
                  <a:pt x="15978" y="33224"/>
                  <a:pt x="16612" y="33224"/>
                </a:cubicBezTo>
                <a:lnTo>
                  <a:pt x="16879" y="33224"/>
                </a:lnTo>
                <a:cubicBezTo>
                  <a:pt x="16979" y="33224"/>
                  <a:pt x="17079" y="33124"/>
                  <a:pt x="17079" y="33024"/>
                </a:cubicBezTo>
                <a:cubicBezTo>
                  <a:pt x="17079" y="32908"/>
                  <a:pt x="17003" y="32817"/>
                  <a:pt x="16896" y="32817"/>
                </a:cubicBezTo>
                <a:cubicBezTo>
                  <a:pt x="16880" y="32817"/>
                  <a:pt x="16863" y="32819"/>
                  <a:pt x="16845" y="32824"/>
                </a:cubicBezTo>
                <a:lnTo>
                  <a:pt x="16612" y="32824"/>
                </a:lnTo>
                <a:cubicBezTo>
                  <a:pt x="16011" y="32824"/>
                  <a:pt x="15411" y="32790"/>
                  <a:pt x="14811" y="32724"/>
                </a:cubicBezTo>
                <a:cubicBezTo>
                  <a:pt x="14799" y="32722"/>
                  <a:pt x="14787" y="32722"/>
                  <a:pt x="14776" y="3272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67"/>
          <p:cNvSpPr/>
          <p:nvPr/>
        </p:nvSpPr>
        <p:spPr>
          <a:xfrm>
            <a:off x="1554342" y="573507"/>
            <a:ext cx="593362" cy="539924"/>
          </a:xfrm>
          <a:custGeom>
            <a:avLst/>
            <a:gdLst/>
            <a:ahLst/>
            <a:cxnLst/>
            <a:rect l="l" t="t" r="r" b="b"/>
            <a:pathLst>
              <a:path w="31957" h="29079" extrusionOk="0">
                <a:moveTo>
                  <a:pt x="15963" y="0"/>
                </a:moveTo>
                <a:cubicBezTo>
                  <a:pt x="14856" y="0"/>
                  <a:pt x="13733" y="127"/>
                  <a:pt x="12610" y="391"/>
                </a:cubicBezTo>
                <a:cubicBezTo>
                  <a:pt x="4804" y="2259"/>
                  <a:pt x="1" y="10097"/>
                  <a:pt x="1835" y="17903"/>
                </a:cubicBezTo>
                <a:cubicBezTo>
                  <a:pt x="3432" y="24575"/>
                  <a:pt x="9392" y="29078"/>
                  <a:pt x="15965" y="29078"/>
                </a:cubicBezTo>
                <a:cubicBezTo>
                  <a:pt x="17081" y="29078"/>
                  <a:pt x="18215" y="28949"/>
                  <a:pt x="19348" y="28677"/>
                </a:cubicBezTo>
                <a:cubicBezTo>
                  <a:pt x="27154" y="26809"/>
                  <a:pt x="31957" y="18970"/>
                  <a:pt x="30122" y="11165"/>
                </a:cubicBezTo>
                <a:cubicBezTo>
                  <a:pt x="28523" y="4482"/>
                  <a:pt x="22547" y="0"/>
                  <a:pt x="159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67"/>
          <p:cNvSpPr/>
          <p:nvPr/>
        </p:nvSpPr>
        <p:spPr>
          <a:xfrm>
            <a:off x="1761834" y="759739"/>
            <a:ext cx="175296" cy="393315"/>
          </a:xfrm>
          <a:custGeom>
            <a:avLst/>
            <a:gdLst/>
            <a:ahLst/>
            <a:cxnLst/>
            <a:rect l="l" t="t" r="r" b="b"/>
            <a:pathLst>
              <a:path w="9441" h="21183" extrusionOk="0">
                <a:moveTo>
                  <a:pt x="4103" y="1"/>
                </a:moveTo>
                <a:lnTo>
                  <a:pt x="4103" y="19548"/>
                </a:lnTo>
                <a:lnTo>
                  <a:pt x="0" y="20349"/>
                </a:lnTo>
                <a:lnTo>
                  <a:pt x="0" y="21183"/>
                </a:lnTo>
                <a:lnTo>
                  <a:pt x="9441" y="21183"/>
                </a:lnTo>
                <a:lnTo>
                  <a:pt x="9441" y="20349"/>
                </a:lnTo>
                <a:lnTo>
                  <a:pt x="5338" y="19548"/>
                </a:lnTo>
                <a:lnTo>
                  <a:pt x="533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67"/>
          <p:cNvSpPr/>
          <p:nvPr/>
        </p:nvSpPr>
        <p:spPr>
          <a:xfrm>
            <a:off x="1716622" y="546064"/>
            <a:ext cx="265107" cy="475681"/>
          </a:xfrm>
          <a:custGeom>
            <a:avLst/>
            <a:gdLst/>
            <a:ahLst/>
            <a:cxnLst/>
            <a:rect l="l" t="t" r="r" b="b"/>
            <a:pathLst>
              <a:path w="14278" h="25619" extrusionOk="0">
                <a:moveTo>
                  <a:pt x="6138" y="1"/>
                </a:moveTo>
                <a:lnTo>
                  <a:pt x="6138" y="1602"/>
                </a:lnTo>
                <a:lnTo>
                  <a:pt x="1902" y="2135"/>
                </a:lnTo>
                <a:cubicBezTo>
                  <a:pt x="1301" y="3770"/>
                  <a:pt x="1635" y="5571"/>
                  <a:pt x="2736" y="6939"/>
                </a:cubicBezTo>
                <a:cubicBezTo>
                  <a:pt x="4570" y="9407"/>
                  <a:pt x="4937" y="11075"/>
                  <a:pt x="2469" y="14377"/>
                </a:cubicBezTo>
                <a:cubicBezTo>
                  <a:pt x="0" y="17646"/>
                  <a:pt x="2836" y="25619"/>
                  <a:pt x="2836" y="25619"/>
                </a:cubicBezTo>
                <a:lnTo>
                  <a:pt x="11442" y="25619"/>
                </a:lnTo>
                <a:cubicBezTo>
                  <a:pt x="11442" y="25619"/>
                  <a:pt x="14277" y="17646"/>
                  <a:pt x="11809" y="14377"/>
                </a:cubicBezTo>
                <a:cubicBezTo>
                  <a:pt x="9340" y="11108"/>
                  <a:pt x="9707" y="9407"/>
                  <a:pt x="11542" y="6939"/>
                </a:cubicBezTo>
                <a:cubicBezTo>
                  <a:pt x="12643" y="5571"/>
                  <a:pt x="12943" y="3737"/>
                  <a:pt x="12376" y="2135"/>
                </a:cubicBezTo>
                <a:lnTo>
                  <a:pt x="8140" y="1602"/>
                </a:lnTo>
                <a:lnTo>
                  <a:pt x="81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67"/>
          <p:cNvSpPr/>
          <p:nvPr/>
        </p:nvSpPr>
        <p:spPr>
          <a:xfrm>
            <a:off x="1736434" y="574547"/>
            <a:ext cx="226096" cy="471986"/>
          </a:xfrm>
          <a:custGeom>
            <a:avLst/>
            <a:gdLst/>
            <a:ahLst/>
            <a:cxnLst/>
            <a:rect l="l" t="t" r="r" b="b"/>
            <a:pathLst>
              <a:path w="12177" h="25420" extrusionOk="0">
                <a:moveTo>
                  <a:pt x="3870" y="1"/>
                </a:moveTo>
                <a:lnTo>
                  <a:pt x="2269" y="234"/>
                </a:lnTo>
                <a:cubicBezTo>
                  <a:pt x="2703" y="1969"/>
                  <a:pt x="2469" y="3837"/>
                  <a:pt x="1669" y="5438"/>
                </a:cubicBezTo>
                <a:cubicBezTo>
                  <a:pt x="2036" y="6272"/>
                  <a:pt x="3103" y="7440"/>
                  <a:pt x="3003" y="8974"/>
                </a:cubicBezTo>
                <a:cubicBezTo>
                  <a:pt x="2803" y="11576"/>
                  <a:pt x="568" y="12410"/>
                  <a:pt x="301" y="16046"/>
                </a:cubicBezTo>
                <a:cubicBezTo>
                  <a:pt x="1" y="20516"/>
                  <a:pt x="1502" y="25186"/>
                  <a:pt x="1502" y="25186"/>
                </a:cubicBezTo>
                <a:lnTo>
                  <a:pt x="5938" y="25419"/>
                </a:lnTo>
                <a:lnTo>
                  <a:pt x="6239" y="25419"/>
                </a:lnTo>
                <a:lnTo>
                  <a:pt x="10642" y="25186"/>
                </a:lnTo>
                <a:cubicBezTo>
                  <a:pt x="10642" y="25186"/>
                  <a:pt x="12176" y="20516"/>
                  <a:pt x="11876" y="16046"/>
                </a:cubicBezTo>
                <a:cubicBezTo>
                  <a:pt x="11609" y="12410"/>
                  <a:pt x="9374" y="11576"/>
                  <a:pt x="9174" y="8974"/>
                </a:cubicBezTo>
                <a:cubicBezTo>
                  <a:pt x="9041" y="7440"/>
                  <a:pt x="10108" y="6272"/>
                  <a:pt x="10508" y="5438"/>
                </a:cubicBezTo>
                <a:cubicBezTo>
                  <a:pt x="9674" y="3837"/>
                  <a:pt x="9441" y="1969"/>
                  <a:pt x="9875" y="234"/>
                </a:cubicBezTo>
                <a:lnTo>
                  <a:pt x="8307" y="1"/>
                </a:lnTo>
                <a:cubicBezTo>
                  <a:pt x="8307" y="1"/>
                  <a:pt x="7873" y="3237"/>
                  <a:pt x="6072" y="3403"/>
                </a:cubicBezTo>
                <a:cubicBezTo>
                  <a:pt x="4271" y="3237"/>
                  <a:pt x="3870" y="1"/>
                  <a:pt x="38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67"/>
          <p:cNvSpPr/>
          <p:nvPr/>
        </p:nvSpPr>
        <p:spPr>
          <a:xfrm>
            <a:off x="1748818" y="889266"/>
            <a:ext cx="331393" cy="214863"/>
          </a:xfrm>
          <a:custGeom>
            <a:avLst/>
            <a:gdLst/>
            <a:ahLst/>
            <a:cxnLst/>
            <a:rect l="l" t="t" r="r" b="b"/>
            <a:pathLst>
              <a:path w="17848" h="11572" extrusionOk="0">
                <a:moveTo>
                  <a:pt x="14630" y="1"/>
                </a:moveTo>
                <a:cubicBezTo>
                  <a:pt x="13001" y="1"/>
                  <a:pt x="11219" y="2961"/>
                  <a:pt x="10008" y="4566"/>
                </a:cubicBezTo>
                <a:cubicBezTo>
                  <a:pt x="8540" y="6468"/>
                  <a:pt x="4204" y="8936"/>
                  <a:pt x="4204" y="8936"/>
                </a:cubicBezTo>
                <a:cubicBezTo>
                  <a:pt x="4071" y="8969"/>
                  <a:pt x="234" y="9970"/>
                  <a:pt x="1" y="11571"/>
                </a:cubicBezTo>
                <a:lnTo>
                  <a:pt x="7940" y="11571"/>
                </a:lnTo>
                <a:cubicBezTo>
                  <a:pt x="7940" y="11571"/>
                  <a:pt x="10275" y="11571"/>
                  <a:pt x="10875" y="10437"/>
                </a:cubicBezTo>
                <a:cubicBezTo>
                  <a:pt x="11843" y="8703"/>
                  <a:pt x="14745" y="7402"/>
                  <a:pt x="14978" y="7402"/>
                </a:cubicBezTo>
                <a:cubicBezTo>
                  <a:pt x="14980" y="7402"/>
                  <a:pt x="14981" y="7402"/>
                  <a:pt x="14983" y="7402"/>
                </a:cubicBezTo>
                <a:cubicBezTo>
                  <a:pt x="15348" y="7402"/>
                  <a:pt x="15645" y="11571"/>
                  <a:pt x="15645" y="11571"/>
                </a:cubicBezTo>
                <a:lnTo>
                  <a:pt x="16446" y="11571"/>
                </a:lnTo>
                <a:lnTo>
                  <a:pt x="17847" y="6835"/>
                </a:lnTo>
                <a:cubicBezTo>
                  <a:pt x="17847" y="6835"/>
                  <a:pt x="17413" y="2365"/>
                  <a:pt x="15779" y="630"/>
                </a:cubicBezTo>
                <a:cubicBezTo>
                  <a:pt x="15712" y="530"/>
                  <a:pt x="15612" y="430"/>
                  <a:pt x="15512" y="330"/>
                </a:cubicBezTo>
                <a:cubicBezTo>
                  <a:pt x="15226" y="101"/>
                  <a:pt x="14931" y="1"/>
                  <a:pt x="146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67"/>
          <p:cNvSpPr/>
          <p:nvPr/>
        </p:nvSpPr>
        <p:spPr>
          <a:xfrm>
            <a:off x="1826857" y="889266"/>
            <a:ext cx="215569" cy="167962"/>
          </a:xfrm>
          <a:custGeom>
            <a:avLst/>
            <a:gdLst/>
            <a:ahLst/>
            <a:cxnLst/>
            <a:rect l="l" t="t" r="r" b="b"/>
            <a:pathLst>
              <a:path w="11610" h="9046" extrusionOk="0">
                <a:moveTo>
                  <a:pt x="10429" y="1"/>
                </a:moveTo>
                <a:cubicBezTo>
                  <a:pt x="8806" y="1"/>
                  <a:pt x="7044" y="2961"/>
                  <a:pt x="5805" y="4566"/>
                </a:cubicBezTo>
                <a:cubicBezTo>
                  <a:pt x="4337" y="6468"/>
                  <a:pt x="1" y="8936"/>
                  <a:pt x="1" y="8936"/>
                </a:cubicBezTo>
                <a:lnTo>
                  <a:pt x="168" y="8969"/>
                </a:lnTo>
                <a:cubicBezTo>
                  <a:pt x="479" y="9018"/>
                  <a:pt x="848" y="9046"/>
                  <a:pt x="1252" y="9046"/>
                </a:cubicBezTo>
                <a:cubicBezTo>
                  <a:pt x="3053" y="9046"/>
                  <a:pt x="5552" y="8497"/>
                  <a:pt x="6806" y="6835"/>
                </a:cubicBezTo>
                <a:cubicBezTo>
                  <a:pt x="8574" y="4533"/>
                  <a:pt x="8941" y="1831"/>
                  <a:pt x="10709" y="1197"/>
                </a:cubicBezTo>
                <a:cubicBezTo>
                  <a:pt x="11042" y="1097"/>
                  <a:pt x="11376" y="897"/>
                  <a:pt x="11609" y="630"/>
                </a:cubicBezTo>
                <a:cubicBezTo>
                  <a:pt x="11509" y="530"/>
                  <a:pt x="11409" y="430"/>
                  <a:pt x="11309" y="330"/>
                </a:cubicBezTo>
                <a:cubicBezTo>
                  <a:pt x="11023" y="101"/>
                  <a:pt x="10729" y="1"/>
                  <a:pt x="104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67"/>
          <p:cNvSpPr/>
          <p:nvPr/>
        </p:nvSpPr>
        <p:spPr>
          <a:xfrm>
            <a:off x="1834916" y="889266"/>
            <a:ext cx="331374" cy="214863"/>
          </a:xfrm>
          <a:custGeom>
            <a:avLst/>
            <a:gdLst/>
            <a:ahLst/>
            <a:cxnLst/>
            <a:rect l="l" t="t" r="r" b="b"/>
            <a:pathLst>
              <a:path w="17847" h="11572" extrusionOk="0">
                <a:moveTo>
                  <a:pt x="14632" y="1"/>
                </a:moveTo>
                <a:cubicBezTo>
                  <a:pt x="13009" y="1"/>
                  <a:pt x="11247" y="2961"/>
                  <a:pt x="10008" y="4566"/>
                </a:cubicBezTo>
                <a:cubicBezTo>
                  <a:pt x="8540" y="6468"/>
                  <a:pt x="4204" y="8936"/>
                  <a:pt x="4204" y="8936"/>
                </a:cubicBezTo>
                <a:cubicBezTo>
                  <a:pt x="4104" y="8969"/>
                  <a:pt x="234" y="9970"/>
                  <a:pt x="1" y="11571"/>
                </a:cubicBezTo>
                <a:lnTo>
                  <a:pt x="7940" y="11571"/>
                </a:lnTo>
                <a:cubicBezTo>
                  <a:pt x="7940" y="11571"/>
                  <a:pt x="10275" y="11571"/>
                  <a:pt x="10908" y="10437"/>
                </a:cubicBezTo>
                <a:cubicBezTo>
                  <a:pt x="11842" y="8703"/>
                  <a:pt x="14778" y="7402"/>
                  <a:pt x="15011" y="7402"/>
                </a:cubicBezTo>
                <a:cubicBezTo>
                  <a:pt x="15013" y="7402"/>
                  <a:pt x="15014" y="7402"/>
                  <a:pt x="15016" y="7402"/>
                </a:cubicBezTo>
                <a:cubicBezTo>
                  <a:pt x="15380" y="7402"/>
                  <a:pt x="15645" y="11571"/>
                  <a:pt x="15645" y="11571"/>
                </a:cubicBezTo>
                <a:lnTo>
                  <a:pt x="16446" y="11571"/>
                </a:lnTo>
                <a:lnTo>
                  <a:pt x="17847" y="6835"/>
                </a:lnTo>
                <a:cubicBezTo>
                  <a:pt x="17847" y="6835"/>
                  <a:pt x="17413" y="2365"/>
                  <a:pt x="15812" y="630"/>
                </a:cubicBezTo>
                <a:cubicBezTo>
                  <a:pt x="15712" y="530"/>
                  <a:pt x="15612" y="430"/>
                  <a:pt x="15512" y="330"/>
                </a:cubicBezTo>
                <a:cubicBezTo>
                  <a:pt x="15226" y="101"/>
                  <a:pt x="14931" y="1"/>
                  <a:pt x="146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67"/>
          <p:cNvSpPr/>
          <p:nvPr/>
        </p:nvSpPr>
        <p:spPr>
          <a:xfrm>
            <a:off x="1912955" y="889266"/>
            <a:ext cx="215550" cy="167962"/>
          </a:xfrm>
          <a:custGeom>
            <a:avLst/>
            <a:gdLst/>
            <a:ahLst/>
            <a:cxnLst/>
            <a:rect l="l" t="t" r="r" b="b"/>
            <a:pathLst>
              <a:path w="11609" h="9046" extrusionOk="0">
                <a:moveTo>
                  <a:pt x="10429" y="1"/>
                </a:moveTo>
                <a:cubicBezTo>
                  <a:pt x="8806" y="1"/>
                  <a:pt x="7044" y="2961"/>
                  <a:pt x="5805" y="4566"/>
                </a:cubicBezTo>
                <a:cubicBezTo>
                  <a:pt x="4337" y="6468"/>
                  <a:pt x="1" y="8936"/>
                  <a:pt x="1" y="8936"/>
                </a:cubicBezTo>
                <a:lnTo>
                  <a:pt x="201" y="8969"/>
                </a:lnTo>
                <a:cubicBezTo>
                  <a:pt x="506" y="9018"/>
                  <a:pt x="870" y="9046"/>
                  <a:pt x="1270" y="9046"/>
                </a:cubicBezTo>
                <a:cubicBezTo>
                  <a:pt x="3052" y="9046"/>
                  <a:pt x="5552" y="8497"/>
                  <a:pt x="6805" y="6835"/>
                </a:cubicBezTo>
                <a:cubicBezTo>
                  <a:pt x="8573" y="4533"/>
                  <a:pt x="8974" y="1831"/>
                  <a:pt x="10708" y="1197"/>
                </a:cubicBezTo>
                <a:cubicBezTo>
                  <a:pt x="11042" y="1097"/>
                  <a:pt x="11375" y="897"/>
                  <a:pt x="11609" y="630"/>
                </a:cubicBezTo>
                <a:cubicBezTo>
                  <a:pt x="11509" y="530"/>
                  <a:pt x="11409" y="430"/>
                  <a:pt x="11309" y="330"/>
                </a:cubicBezTo>
                <a:cubicBezTo>
                  <a:pt x="11023" y="101"/>
                  <a:pt x="10728" y="1"/>
                  <a:pt x="104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67"/>
          <p:cNvSpPr/>
          <p:nvPr/>
        </p:nvSpPr>
        <p:spPr>
          <a:xfrm>
            <a:off x="1521515" y="736827"/>
            <a:ext cx="209367" cy="152383"/>
          </a:xfrm>
          <a:custGeom>
            <a:avLst/>
            <a:gdLst/>
            <a:ahLst/>
            <a:cxnLst/>
            <a:rect l="l" t="t" r="r" b="b"/>
            <a:pathLst>
              <a:path w="11276" h="8207" extrusionOk="0">
                <a:moveTo>
                  <a:pt x="1202" y="1"/>
                </a:moveTo>
                <a:lnTo>
                  <a:pt x="701" y="734"/>
                </a:lnTo>
                <a:cubicBezTo>
                  <a:pt x="101" y="1635"/>
                  <a:pt x="1" y="2803"/>
                  <a:pt x="401" y="3803"/>
                </a:cubicBezTo>
                <a:lnTo>
                  <a:pt x="1402" y="6205"/>
                </a:lnTo>
                <a:cubicBezTo>
                  <a:pt x="1869" y="7406"/>
                  <a:pt x="3070" y="8206"/>
                  <a:pt x="4404" y="8206"/>
                </a:cubicBezTo>
                <a:lnTo>
                  <a:pt x="8140" y="8206"/>
                </a:lnTo>
                <a:lnTo>
                  <a:pt x="11276" y="6705"/>
                </a:lnTo>
                <a:lnTo>
                  <a:pt x="120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67"/>
          <p:cNvSpPr/>
          <p:nvPr/>
        </p:nvSpPr>
        <p:spPr>
          <a:xfrm>
            <a:off x="1543815" y="736827"/>
            <a:ext cx="212468" cy="130697"/>
          </a:xfrm>
          <a:custGeom>
            <a:avLst/>
            <a:gdLst/>
            <a:ahLst/>
            <a:cxnLst/>
            <a:rect l="l" t="t" r="r" b="b"/>
            <a:pathLst>
              <a:path w="11443" h="7039" extrusionOk="0">
                <a:moveTo>
                  <a:pt x="1" y="1"/>
                </a:moveTo>
                <a:lnTo>
                  <a:pt x="3170" y="7039"/>
                </a:lnTo>
                <a:lnTo>
                  <a:pt x="11442" y="7039"/>
                </a:lnTo>
                <a:lnTo>
                  <a:pt x="8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67"/>
          <p:cNvSpPr/>
          <p:nvPr/>
        </p:nvSpPr>
        <p:spPr>
          <a:xfrm>
            <a:off x="1631156" y="802908"/>
            <a:ext cx="156710" cy="133983"/>
          </a:xfrm>
          <a:custGeom>
            <a:avLst/>
            <a:gdLst/>
            <a:ahLst/>
            <a:cxnLst/>
            <a:rect l="l" t="t" r="r" b="b"/>
            <a:pathLst>
              <a:path w="8440" h="7216" extrusionOk="0">
                <a:moveTo>
                  <a:pt x="4837" y="1178"/>
                </a:moveTo>
                <a:cubicBezTo>
                  <a:pt x="6171" y="1178"/>
                  <a:pt x="7272" y="2279"/>
                  <a:pt x="7272" y="3613"/>
                </a:cubicBezTo>
                <a:cubicBezTo>
                  <a:pt x="7272" y="5083"/>
                  <a:pt x="6061" y="6063"/>
                  <a:pt x="4802" y="6063"/>
                </a:cubicBezTo>
                <a:cubicBezTo>
                  <a:pt x="4205" y="6063"/>
                  <a:pt x="3596" y="5842"/>
                  <a:pt x="3102" y="5348"/>
                </a:cubicBezTo>
                <a:cubicBezTo>
                  <a:pt x="1568" y="3813"/>
                  <a:pt x="2669" y="1178"/>
                  <a:pt x="4837" y="1178"/>
                </a:cubicBezTo>
                <a:close/>
                <a:moveTo>
                  <a:pt x="4799" y="0"/>
                </a:moveTo>
                <a:cubicBezTo>
                  <a:pt x="3910" y="0"/>
                  <a:pt x="3003" y="333"/>
                  <a:pt x="2268" y="1078"/>
                </a:cubicBezTo>
                <a:cubicBezTo>
                  <a:pt x="0" y="3346"/>
                  <a:pt x="1635" y="7216"/>
                  <a:pt x="4837" y="7216"/>
                </a:cubicBezTo>
                <a:cubicBezTo>
                  <a:pt x="6838" y="7216"/>
                  <a:pt x="8439" y="5615"/>
                  <a:pt x="8439" y="3613"/>
                </a:cubicBezTo>
                <a:cubicBezTo>
                  <a:pt x="8439" y="1448"/>
                  <a:pt x="6656" y="0"/>
                  <a:pt x="47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67"/>
          <p:cNvSpPr/>
          <p:nvPr/>
        </p:nvSpPr>
        <p:spPr>
          <a:xfrm>
            <a:off x="1675124" y="760983"/>
            <a:ext cx="91686" cy="58859"/>
          </a:xfrm>
          <a:custGeom>
            <a:avLst/>
            <a:gdLst/>
            <a:ahLst/>
            <a:cxnLst/>
            <a:rect l="l" t="t" r="r" b="b"/>
            <a:pathLst>
              <a:path w="4938" h="3170" extrusionOk="0">
                <a:moveTo>
                  <a:pt x="701" y="0"/>
                </a:moveTo>
                <a:lnTo>
                  <a:pt x="0" y="701"/>
                </a:lnTo>
                <a:lnTo>
                  <a:pt x="2469" y="3169"/>
                </a:lnTo>
                <a:lnTo>
                  <a:pt x="4937" y="701"/>
                </a:lnTo>
                <a:lnTo>
                  <a:pt x="42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67"/>
          <p:cNvSpPr/>
          <p:nvPr/>
        </p:nvSpPr>
        <p:spPr>
          <a:xfrm>
            <a:off x="1699893" y="760983"/>
            <a:ext cx="42148" cy="58859"/>
          </a:xfrm>
          <a:custGeom>
            <a:avLst/>
            <a:gdLst/>
            <a:ahLst/>
            <a:cxnLst/>
            <a:rect l="l" t="t" r="r" b="b"/>
            <a:pathLst>
              <a:path w="2270" h="3170" extrusionOk="0">
                <a:moveTo>
                  <a:pt x="334" y="0"/>
                </a:moveTo>
                <a:lnTo>
                  <a:pt x="1" y="701"/>
                </a:lnTo>
                <a:lnTo>
                  <a:pt x="1135" y="3169"/>
                </a:lnTo>
                <a:lnTo>
                  <a:pt x="2269" y="701"/>
                </a:lnTo>
                <a:lnTo>
                  <a:pt x="19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67"/>
          <p:cNvSpPr/>
          <p:nvPr/>
        </p:nvSpPr>
        <p:spPr>
          <a:xfrm>
            <a:off x="1589658" y="864422"/>
            <a:ext cx="262619" cy="127596"/>
          </a:xfrm>
          <a:custGeom>
            <a:avLst/>
            <a:gdLst/>
            <a:ahLst/>
            <a:cxnLst/>
            <a:rect l="l" t="t" r="r" b="b"/>
            <a:pathLst>
              <a:path w="14144" h="6872" extrusionOk="0">
                <a:moveTo>
                  <a:pt x="0" y="0"/>
                </a:moveTo>
                <a:lnTo>
                  <a:pt x="0" y="4603"/>
                </a:lnTo>
                <a:cubicBezTo>
                  <a:pt x="34" y="5871"/>
                  <a:pt x="1034" y="6872"/>
                  <a:pt x="2302" y="6872"/>
                </a:cubicBezTo>
                <a:lnTo>
                  <a:pt x="11842" y="6872"/>
                </a:lnTo>
                <a:cubicBezTo>
                  <a:pt x="13110" y="6872"/>
                  <a:pt x="14110" y="5871"/>
                  <a:pt x="14144" y="4603"/>
                </a:cubicBezTo>
                <a:lnTo>
                  <a:pt x="1414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67"/>
          <p:cNvSpPr/>
          <p:nvPr/>
        </p:nvSpPr>
        <p:spPr>
          <a:xfrm>
            <a:off x="1589658" y="864422"/>
            <a:ext cx="123270" cy="127596"/>
          </a:xfrm>
          <a:custGeom>
            <a:avLst/>
            <a:gdLst/>
            <a:ahLst/>
            <a:cxnLst/>
            <a:rect l="l" t="t" r="r" b="b"/>
            <a:pathLst>
              <a:path w="6639" h="6872" extrusionOk="0">
                <a:moveTo>
                  <a:pt x="0" y="0"/>
                </a:moveTo>
                <a:lnTo>
                  <a:pt x="0" y="4603"/>
                </a:lnTo>
                <a:cubicBezTo>
                  <a:pt x="34" y="5871"/>
                  <a:pt x="1034" y="6872"/>
                  <a:pt x="2302" y="6872"/>
                </a:cubicBezTo>
                <a:lnTo>
                  <a:pt x="4337" y="6872"/>
                </a:lnTo>
                <a:cubicBezTo>
                  <a:pt x="5604" y="6872"/>
                  <a:pt x="6605" y="5871"/>
                  <a:pt x="6638" y="4603"/>
                </a:cubicBezTo>
                <a:lnTo>
                  <a:pt x="663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67"/>
          <p:cNvSpPr/>
          <p:nvPr/>
        </p:nvSpPr>
        <p:spPr>
          <a:xfrm>
            <a:off x="886061" y="925008"/>
            <a:ext cx="304748" cy="268152"/>
          </a:xfrm>
          <a:custGeom>
            <a:avLst/>
            <a:gdLst/>
            <a:ahLst/>
            <a:cxnLst/>
            <a:rect l="l" t="t" r="r" b="b"/>
            <a:pathLst>
              <a:path w="16413" h="14442" extrusionOk="0">
                <a:moveTo>
                  <a:pt x="8226" y="1"/>
                </a:moveTo>
                <a:cubicBezTo>
                  <a:pt x="5383" y="1"/>
                  <a:pt x="2696" y="1675"/>
                  <a:pt x="1535" y="4476"/>
                </a:cubicBezTo>
                <a:cubicBezTo>
                  <a:pt x="0" y="8145"/>
                  <a:pt x="1768" y="12382"/>
                  <a:pt x="5438" y="13883"/>
                </a:cubicBezTo>
                <a:cubicBezTo>
                  <a:pt x="6352" y="14261"/>
                  <a:pt x="7296" y="14441"/>
                  <a:pt x="8223" y="14441"/>
                </a:cubicBezTo>
                <a:cubicBezTo>
                  <a:pt x="11052" y="14441"/>
                  <a:pt x="13722" y="12769"/>
                  <a:pt x="14878" y="9980"/>
                </a:cubicBezTo>
                <a:cubicBezTo>
                  <a:pt x="16412" y="6311"/>
                  <a:pt x="14644" y="2074"/>
                  <a:pt x="10975" y="540"/>
                </a:cubicBezTo>
                <a:cubicBezTo>
                  <a:pt x="10073" y="174"/>
                  <a:pt x="9141" y="1"/>
                  <a:pt x="82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67"/>
          <p:cNvSpPr/>
          <p:nvPr/>
        </p:nvSpPr>
        <p:spPr>
          <a:xfrm>
            <a:off x="1087351" y="1183393"/>
            <a:ext cx="73732" cy="63130"/>
          </a:xfrm>
          <a:custGeom>
            <a:avLst/>
            <a:gdLst/>
            <a:ahLst/>
            <a:cxnLst/>
            <a:rect l="l" t="t" r="r" b="b"/>
            <a:pathLst>
              <a:path w="3971" h="3400" extrusionOk="0">
                <a:moveTo>
                  <a:pt x="1702" y="0"/>
                </a:moveTo>
                <a:cubicBezTo>
                  <a:pt x="768" y="0"/>
                  <a:pt x="1" y="767"/>
                  <a:pt x="1" y="1701"/>
                </a:cubicBezTo>
                <a:cubicBezTo>
                  <a:pt x="1" y="2719"/>
                  <a:pt x="844" y="3399"/>
                  <a:pt x="1720" y="3399"/>
                </a:cubicBezTo>
                <a:cubicBezTo>
                  <a:pt x="2136" y="3399"/>
                  <a:pt x="2559" y="3246"/>
                  <a:pt x="2903" y="2902"/>
                </a:cubicBezTo>
                <a:cubicBezTo>
                  <a:pt x="3970" y="1835"/>
                  <a:pt x="3203" y="0"/>
                  <a:pt x="17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67"/>
          <p:cNvSpPr/>
          <p:nvPr/>
        </p:nvSpPr>
        <p:spPr>
          <a:xfrm>
            <a:off x="1136908" y="1239746"/>
            <a:ext cx="39029" cy="33440"/>
          </a:xfrm>
          <a:custGeom>
            <a:avLst/>
            <a:gdLst/>
            <a:ahLst/>
            <a:cxnLst/>
            <a:rect l="l" t="t" r="r" b="b"/>
            <a:pathLst>
              <a:path w="2102" h="1801" extrusionOk="0">
                <a:moveTo>
                  <a:pt x="901" y="1"/>
                </a:moveTo>
                <a:cubicBezTo>
                  <a:pt x="400" y="1"/>
                  <a:pt x="0" y="401"/>
                  <a:pt x="0" y="901"/>
                </a:cubicBezTo>
                <a:cubicBezTo>
                  <a:pt x="0" y="1443"/>
                  <a:pt x="442" y="1801"/>
                  <a:pt x="904" y="1801"/>
                </a:cubicBezTo>
                <a:cubicBezTo>
                  <a:pt x="1125" y="1801"/>
                  <a:pt x="1351" y="1719"/>
                  <a:pt x="1535" y="1535"/>
                </a:cubicBezTo>
                <a:cubicBezTo>
                  <a:pt x="2102" y="968"/>
                  <a:pt x="1701" y="1"/>
                  <a:pt x="9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67"/>
          <p:cNvSpPr/>
          <p:nvPr/>
        </p:nvSpPr>
        <p:spPr>
          <a:xfrm>
            <a:off x="1173449" y="1261990"/>
            <a:ext cx="25400" cy="21334"/>
          </a:xfrm>
          <a:custGeom>
            <a:avLst/>
            <a:gdLst/>
            <a:ahLst/>
            <a:cxnLst/>
            <a:rect l="l" t="t" r="r" b="b"/>
            <a:pathLst>
              <a:path w="1368" h="1149" extrusionOk="0">
                <a:moveTo>
                  <a:pt x="550" y="1"/>
                </a:moveTo>
                <a:cubicBezTo>
                  <a:pt x="240" y="1"/>
                  <a:pt x="0" y="286"/>
                  <a:pt x="0" y="571"/>
                </a:cubicBezTo>
                <a:cubicBezTo>
                  <a:pt x="22" y="926"/>
                  <a:pt x="297" y="1149"/>
                  <a:pt x="586" y="1149"/>
                </a:cubicBezTo>
                <a:cubicBezTo>
                  <a:pt x="730" y="1149"/>
                  <a:pt x="879" y="1093"/>
                  <a:pt x="1001" y="971"/>
                </a:cubicBezTo>
                <a:cubicBezTo>
                  <a:pt x="1368" y="604"/>
                  <a:pt x="1101" y="3"/>
                  <a:pt x="601" y="3"/>
                </a:cubicBezTo>
                <a:cubicBezTo>
                  <a:pt x="583" y="2"/>
                  <a:pt x="567" y="1"/>
                  <a:pt x="5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67"/>
          <p:cNvSpPr/>
          <p:nvPr/>
        </p:nvSpPr>
        <p:spPr>
          <a:xfrm>
            <a:off x="999397" y="987488"/>
            <a:ext cx="74344" cy="150694"/>
          </a:xfrm>
          <a:custGeom>
            <a:avLst/>
            <a:gdLst/>
            <a:ahLst/>
            <a:cxnLst/>
            <a:rect l="l" t="t" r="r" b="b"/>
            <a:pathLst>
              <a:path w="4004" h="8116" extrusionOk="0">
                <a:moveTo>
                  <a:pt x="1551" y="1"/>
                </a:moveTo>
                <a:cubicBezTo>
                  <a:pt x="947" y="1"/>
                  <a:pt x="364" y="293"/>
                  <a:pt x="1" y="777"/>
                </a:cubicBezTo>
                <a:lnTo>
                  <a:pt x="301" y="1778"/>
                </a:lnTo>
                <a:cubicBezTo>
                  <a:pt x="601" y="1311"/>
                  <a:pt x="1102" y="1044"/>
                  <a:pt x="1635" y="1044"/>
                </a:cubicBezTo>
                <a:cubicBezTo>
                  <a:pt x="1674" y="1040"/>
                  <a:pt x="1712" y="1038"/>
                  <a:pt x="1749" y="1038"/>
                </a:cubicBezTo>
                <a:cubicBezTo>
                  <a:pt x="2302" y="1038"/>
                  <a:pt x="2767" y="1485"/>
                  <a:pt x="2736" y="2078"/>
                </a:cubicBezTo>
                <a:cubicBezTo>
                  <a:pt x="2736" y="3246"/>
                  <a:pt x="1368" y="4013"/>
                  <a:pt x="1368" y="5381"/>
                </a:cubicBezTo>
                <a:cubicBezTo>
                  <a:pt x="1368" y="5414"/>
                  <a:pt x="1368" y="5481"/>
                  <a:pt x="1402" y="5948"/>
                </a:cubicBezTo>
                <a:lnTo>
                  <a:pt x="2336" y="5948"/>
                </a:lnTo>
                <a:lnTo>
                  <a:pt x="2336" y="5814"/>
                </a:lnTo>
                <a:cubicBezTo>
                  <a:pt x="2336" y="4247"/>
                  <a:pt x="4004" y="3346"/>
                  <a:pt x="4004" y="2045"/>
                </a:cubicBezTo>
                <a:cubicBezTo>
                  <a:pt x="3939" y="886"/>
                  <a:pt x="3005" y="7"/>
                  <a:pt x="1860" y="7"/>
                </a:cubicBezTo>
                <a:cubicBezTo>
                  <a:pt x="1819" y="7"/>
                  <a:pt x="1777" y="8"/>
                  <a:pt x="1735" y="10"/>
                </a:cubicBezTo>
                <a:cubicBezTo>
                  <a:pt x="1674" y="4"/>
                  <a:pt x="1612" y="1"/>
                  <a:pt x="1551" y="1"/>
                </a:cubicBezTo>
                <a:close/>
                <a:moveTo>
                  <a:pt x="1202" y="6748"/>
                </a:moveTo>
                <a:lnTo>
                  <a:pt x="1202" y="8116"/>
                </a:lnTo>
                <a:lnTo>
                  <a:pt x="2536" y="8116"/>
                </a:lnTo>
                <a:lnTo>
                  <a:pt x="2536" y="674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67"/>
          <p:cNvSpPr/>
          <p:nvPr/>
        </p:nvSpPr>
        <p:spPr>
          <a:xfrm>
            <a:off x="1636726" y="2900256"/>
            <a:ext cx="80527" cy="135654"/>
          </a:xfrm>
          <a:custGeom>
            <a:avLst/>
            <a:gdLst/>
            <a:ahLst/>
            <a:cxnLst/>
            <a:rect l="l" t="t" r="r" b="b"/>
            <a:pathLst>
              <a:path w="4337" h="7306" extrusionOk="0">
                <a:moveTo>
                  <a:pt x="2802" y="0"/>
                </a:moveTo>
                <a:lnTo>
                  <a:pt x="0" y="968"/>
                </a:lnTo>
                <a:lnTo>
                  <a:pt x="901" y="4003"/>
                </a:lnTo>
                <a:lnTo>
                  <a:pt x="1902" y="7305"/>
                </a:lnTo>
                <a:lnTo>
                  <a:pt x="4337" y="6872"/>
                </a:lnTo>
                <a:lnTo>
                  <a:pt x="3603" y="3636"/>
                </a:lnTo>
                <a:lnTo>
                  <a:pt x="2802" y="0"/>
                </a:lnTo>
                <a:close/>
              </a:path>
            </a:pathLst>
          </a:custGeom>
          <a:solidFill>
            <a:srgbClr val="EEC1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67"/>
          <p:cNvSpPr/>
          <p:nvPr/>
        </p:nvSpPr>
        <p:spPr>
          <a:xfrm>
            <a:off x="1657875" y="3022876"/>
            <a:ext cx="185118" cy="86692"/>
          </a:xfrm>
          <a:custGeom>
            <a:avLst/>
            <a:gdLst/>
            <a:ahLst/>
            <a:cxnLst/>
            <a:rect l="l" t="t" r="r" b="b"/>
            <a:pathLst>
              <a:path w="9970" h="4669" extrusionOk="0">
                <a:moveTo>
                  <a:pt x="3498" y="1"/>
                </a:moveTo>
                <a:cubicBezTo>
                  <a:pt x="3498" y="1"/>
                  <a:pt x="162" y="368"/>
                  <a:pt x="229" y="635"/>
                </a:cubicBezTo>
                <a:cubicBezTo>
                  <a:pt x="599" y="3192"/>
                  <a:pt x="1" y="4668"/>
                  <a:pt x="1143" y="4668"/>
                </a:cubicBezTo>
                <a:cubicBezTo>
                  <a:pt x="1237" y="4668"/>
                  <a:pt x="1344" y="4658"/>
                  <a:pt x="1463" y="4638"/>
                </a:cubicBezTo>
                <a:lnTo>
                  <a:pt x="6867" y="3670"/>
                </a:lnTo>
                <a:cubicBezTo>
                  <a:pt x="9069" y="3303"/>
                  <a:pt x="9969" y="1936"/>
                  <a:pt x="7901" y="1802"/>
                </a:cubicBezTo>
                <a:cubicBezTo>
                  <a:pt x="5866" y="1702"/>
                  <a:pt x="3498" y="1"/>
                  <a:pt x="34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67"/>
          <p:cNvSpPr/>
          <p:nvPr/>
        </p:nvSpPr>
        <p:spPr>
          <a:xfrm>
            <a:off x="1729619" y="3005924"/>
            <a:ext cx="34703" cy="27666"/>
          </a:xfrm>
          <a:custGeom>
            <a:avLst/>
            <a:gdLst/>
            <a:ahLst/>
            <a:cxnLst/>
            <a:rect l="l" t="t" r="r" b="b"/>
            <a:pathLst>
              <a:path w="1869" h="1490" extrusionOk="0">
                <a:moveTo>
                  <a:pt x="835" y="147"/>
                </a:moveTo>
                <a:lnTo>
                  <a:pt x="968" y="180"/>
                </a:lnTo>
                <a:cubicBezTo>
                  <a:pt x="1002" y="180"/>
                  <a:pt x="1102" y="213"/>
                  <a:pt x="1102" y="247"/>
                </a:cubicBezTo>
                <a:cubicBezTo>
                  <a:pt x="1102" y="414"/>
                  <a:pt x="701" y="747"/>
                  <a:pt x="234" y="1014"/>
                </a:cubicBezTo>
                <a:cubicBezTo>
                  <a:pt x="301" y="714"/>
                  <a:pt x="435" y="414"/>
                  <a:pt x="668" y="213"/>
                </a:cubicBezTo>
                <a:cubicBezTo>
                  <a:pt x="701" y="180"/>
                  <a:pt x="768" y="147"/>
                  <a:pt x="835" y="147"/>
                </a:cubicBezTo>
                <a:close/>
                <a:moveTo>
                  <a:pt x="1282" y="927"/>
                </a:moveTo>
                <a:cubicBezTo>
                  <a:pt x="1367" y="927"/>
                  <a:pt x="1452" y="933"/>
                  <a:pt x="1535" y="947"/>
                </a:cubicBezTo>
                <a:cubicBezTo>
                  <a:pt x="1569" y="947"/>
                  <a:pt x="1602" y="981"/>
                  <a:pt x="1635" y="1014"/>
                </a:cubicBezTo>
                <a:cubicBezTo>
                  <a:pt x="1702" y="1147"/>
                  <a:pt x="1635" y="1214"/>
                  <a:pt x="1635" y="1214"/>
                </a:cubicBezTo>
                <a:cubicBezTo>
                  <a:pt x="1582" y="1268"/>
                  <a:pt x="1449" y="1289"/>
                  <a:pt x="1276" y="1289"/>
                </a:cubicBezTo>
                <a:cubicBezTo>
                  <a:pt x="1016" y="1289"/>
                  <a:pt x="668" y="1241"/>
                  <a:pt x="368" y="1181"/>
                </a:cubicBezTo>
                <a:cubicBezTo>
                  <a:pt x="632" y="1022"/>
                  <a:pt x="958" y="927"/>
                  <a:pt x="1282" y="927"/>
                </a:cubicBezTo>
                <a:close/>
                <a:moveTo>
                  <a:pt x="874" y="0"/>
                </a:moveTo>
                <a:cubicBezTo>
                  <a:pt x="763" y="0"/>
                  <a:pt x="666" y="31"/>
                  <a:pt x="568" y="80"/>
                </a:cubicBezTo>
                <a:cubicBezTo>
                  <a:pt x="168" y="347"/>
                  <a:pt x="1" y="1147"/>
                  <a:pt x="1" y="1181"/>
                </a:cubicBezTo>
                <a:cubicBezTo>
                  <a:pt x="1" y="1214"/>
                  <a:pt x="1" y="1214"/>
                  <a:pt x="1" y="1214"/>
                </a:cubicBezTo>
                <a:lnTo>
                  <a:pt x="1" y="1248"/>
                </a:lnTo>
                <a:lnTo>
                  <a:pt x="34" y="1281"/>
                </a:lnTo>
                <a:lnTo>
                  <a:pt x="68" y="1281"/>
                </a:lnTo>
                <a:cubicBezTo>
                  <a:pt x="468" y="1381"/>
                  <a:pt x="835" y="1448"/>
                  <a:pt x="1268" y="1481"/>
                </a:cubicBezTo>
                <a:cubicBezTo>
                  <a:pt x="1297" y="1487"/>
                  <a:pt x="1327" y="1490"/>
                  <a:pt x="1357" y="1490"/>
                </a:cubicBezTo>
                <a:cubicBezTo>
                  <a:pt x="1503" y="1490"/>
                  <a:pt x="1664" y="1425"/>
                  <a:pt x="1802" y="1314"/>
                </a:cubicBezTo>
                <a:cubicBezTo>
                  <a:pt x="1869" y="1214"/>
                  <a:pt x="1869" y="1081"/>
                  <a:pt x="1802" y="981"/>
                </a:cubicBezTo>
                <a:cubicBezTo>
                  <a:pt x="1769" y="881"/>
                  <a:pt x="1669" y="814"/>
                  <a:pt x="1569" y="781"/>
                </a:cubicBezTo>
                <a:cubicBezTo>
                  <a:pt x="1479" y="755"/>
                  <a:pt x="1385" y="744"/>
                  <a:pt x="1290" y="744"/>
                </a:cubicBezTo>
                <a:cubicBezTo>
                  <a:pt x="1136" y="744"/>
                  <a:pt x="979" y="773"/>
                  <a:pt x="835" y="814"/>
                </a:cubicBezTo>
                <a:cubicBezTo>
                  <a:pt x="1068" y="647"/>
                  <a:pt x="1268" y="380"/>
                  <a:pt x="1235" y="247"/>
                </a:cubicBezTo>
                <a:cubicBezTo>
                  <a:pt x="1235" y="147"/>
                  <a:pt x="1135" y="47"/>
                  <a:pt x="1002" y="13"/>
                </a:cubicBezTo>
                <a:cubicBezTo>
                  <a:pt x="957" y="4"/>
                  <a:pt x="915" y="0"/>
                  <a:pt x="8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67"/>
          <p:cNvSpPr/>
          <p:nvPr/>
        </p:nvSpPr>
        <p:spPr>
          <a:xfrm>
            <a:off x="1636726" y="2900869"/>
            <a:ext cx="66899" cy="74957"/>
          </a:xfrm>
          <a:custGeom>
            <a:avLst/>
            <a:gdLst/>
            <a:ahLst/>
            <a:cxnLst/>
            <a:rect l="l" t="t" r="r" b="b"/>
            <a:pathLst>
              <a:path w="3603" h="4037" extrusionOk="0">
                <a:moveTo>
                  <a:pt x="2802" y="1"/>
                </a:moveTo>
                <a:lnTo>
                  <a:pt x="0" y="968"/>
                </a:lnTo>
                <a:lnTo>
                  <a:pt x="934" y="4037"/>
                </a:lnTo>
                <a:lnTo>
                  <a:pt x="3603" y="3703"/>
                </a:lnTo>
                <a:lnTo>
                  <a:pt x="280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67"/>
          <p:cNvSpPr/>
          <p:nvPr/>
        </p:nvSpPr>
        <p:spPr>
          <a:xfrm>
            <a:off x="1356766" y="2916354"/>
            <a:ext cx="60103" cy="130697"/>
          </a:xfrm>
          <a:custGeom>
            <a:avLst/>
            <a:gdLst/>
            <a:ahLst/>
            <a:cxnLst/>
            <a:rect l="l" t="t" r="r" b="b"/>
            <a:pathLst>
              <a:path w="3237" h="7039" extrusionOk="0">
                <a:moveTo>
                  <a:pt x="2936" y="1"/>
                </a:moveTo>
                <a:lnTo>
                  <a:pt x="1" y="501"/>
                </a:lnTo>
                <a:lnTo>
                  <a:pt x="401" y="3636"/>
                </a:lnTo>
                <a:lnTo>
                  <a:pt x="801" y="7039"/>
                </a:lnTo>
                <a:lnTo>
                  <a:pt x="3237" y="7039"/>
                </a:lnTo>
                <a:lnTo>
                  <a:pt x="3103" y="3737"/>
                </a:lnTo>
                <a:lnTo>
                  <a:pt x="2936" y="1"/>
                </a:lnTo>
                <a:close/>
              </a:path>
            </a:pathLst>
          </a:custGeom>
          <a:solidFill>
            <a:srgbClr val="EEC1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67"/>
          <p:cNvSpPr/>
          <p:nvPr/>
        </p:nvSpPr>
        <p:spPr>
          <a:xfrm>
            <a:off x="1341912" y="3041982"/>
            <a:ext cx="193251" cy="79395"/>
          </a:xfrm>
          <a:custGeom>
            <a:avLst/>
            <a:gdLst/>
            <a:ahLst/>
            <a:cxnLst/>
            <a:rect l="l" t="t" r="r" b="b"/>
            <a:pathLst>
              <a:path w="10408" h="4276" extrusionOk="0">
                <a:moveTo>
                  <a:pt x="2242" y="1"/>
                </a:moveTo>
                <a:cubicBezTo>
                  <a:pt x="1601" y="1"/>
                  <a:pt x="1068" y="33"/>
                  <a:pt x="1068" y="139"/>
                </a:cubicBezTo>
                <a:cubicBezTo>
                  <a:pt x="1001" y="2942"/>
                  <a:pt x="0" y="4276"/>
                  <a:pt x="1568" y="4276"/>
                </a:cubicBezTo>
                <a:lnTo>
                  <a:pt x="7072" y="4276"/>
                </a:lnTo>
                <a:cubicBezTo>
                  <a:pt x="9307" y="4276"/>
                  <a:pt x="10408" y="3075"/>
                  <a:pt x="8440" y="2608"/>
                </a:cubicBezTo>
                <a:cubicBezTo>
                  <a:pt x="6438" y="2141"/>
                  <a:pt x="4403" y="73"/>
                  <a:pt x="4403" y="73"/>
                </a:cubicBezTo>
                <a:cubicBezTo>
                  <a:pt x="4403" y="73"/>
                  <a:pt x="3203" y="1"/>
                  <a:pt x="22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67"/>
          <p:cNvSpPr/>
          <p:nvPr/>
        </p:nvSpPr>
        <p:spPr>
          <a:xfrm>
            <a:off x="1429866" y="3030006"/>
            <a:ext cx="34071" cy="29058"/>
          </a:xfrm>
          <a:custGeom>
            <a:avLst/>
            <a:gdLst/>
            <a:ahLst/>
            <a:cxnLst/>
            <a:rect l="l" t="t" r="r" b="b"/>
            <a:pathLst>
              <a:path w="1835" h="1565" extrusionOk="0">
                <a:moveTo>
                  <a:pt x="934" y="184"/>
                </a:moveTo>
                <a:cubicBezTo>
                  <a:pt x="967" y="184"/>
                  <a:pt x="1034" y="184"/>
                  <a:pt x="1101" y="217"/>
                </a:cubicBezTo>
                <a:cubicBezTo>
                  <a:pt x="1134" y="217"/>
                  <a:pt x="1201" y="284"/>
                  <a:pt x="1201" y="317"/>
                </a:cubicBezTo>
                <a:cubicBezTo>
                  <a:pt x="1201" y="484"/>
                  <a:pt x="734" y="718"/>
                  <a:pt x="234" y="918"/>
                </a:cubicBezTo>
                <a:cubicBezTo>
                  <a:pt x="334" y="618"/>
                  <a:pt x="534" y="384"/>
                  <a:pt x="801" y="184"/>
                </a:cubicBezTo>
                <a:close/>
                <a:moveTo>
                  <a:pt x="1015" y="991"/>
                </a:moveTo>
                <a:cubicBezTo>
                  <a:pt x="1182" y="991"/>
                  <a:pt x="1347" y="1009"/>
                  <a:pt x="1501" y="1051"/>
                </a:cubicBezTo>
                <a:cubicBezTo>
                  <a:pt x="1568" y="1085"/>
                  <a:pt x="1601" y="1118"/>
                  <a:pt x="1601" y="1185"/>
                </a:cubicBezTo>
                <a:cubicBezTo>
                  <a:pt x="1635" y="1318"/>
                  <a:pt x="1601" y="1352"/>
                  <a:pt x="1601" y="1352"/>
                </a:cubicBezTo>
                <a:cubicBezTo>
                  <a:pt x="1564" y="1382"/>
                  <a:pt x="1504" y="1395"/>
                  <a:pt x="1428" y="1395"/>
                </a:cubicBezTo>
                <a:cubicBezTo>
                  <a:pt x="1169" y="1395"/>
                  <a:pt x="721" y="1240"/>
                  <a:pt x="334" y="1085"/>
                </a:cubicBezTo>
                <a:cubicBezTo>
                  <a:pt x="547" y="1027"/>
                  <a:pt x="783" y="991"/>
                  <a:pt x="1015" y="991"/>
                </a:cubicBezTo>
                <a:close/>
                <a:moveTo>
                  <a:pt x="955" y="1"/>
                </a:moveTo>
                <a:cubicBezTo>
                  <a:pt x="884" y="1"/>
                  <a:pt x="817" y="17"/>
                  <a:pt x="767" y="51"/>
                </a:cubicBezTo>
                <a:cubicBezTo>
                  <a:pt x="300" y="251"/>
                  <a:pt x="0" y="1018"/>
                  <a:pt x="0" y="1051"/>
                </a:cubicBezTo>
                <a:cubicBezTo>
                  <a:pt x="0" y="1085"/>
                  <a:pt x="0" y="1085"/>
                  <a:pt x="0" y="1118"/>
                </a:cubicBezTo>
                <a:cubicBezTo>
                  <a:pt x="0" y="1118"/>
                  <a:pt x="33" y="1151"/>
                  <a:pt x="33" y="1151"/>
                </a:cubicBezTo>
                <a:cubicBezTo>
                  <a:pt x="467" y="1352"/>
                  <a:pt x="934" y="1518"/>
                  <a:pt x="1434" y="1552"/>
                </a:cubicBezTo>
                <a:cubicBezTo>
                  <a:pt x="1461" y="1561"/>
                  <a:pt x="1488" y="1565"/>
                  <a:pt x="1514" y="1565"/>
                </a:cubicBezTo>
                <a:cubicBezTo>
                  <a:pt x="1586" y="1565"/>
                  <a:pt x="1652" y="1534"/>
                  <a:pt x="1701" y="1485"/>
                </a:cubicBezTo>
                <a:cubicBezTo>
                  <a:pt x="1801" y="1418"/>
                  <a:pt x="1835" y="1252"/>
                  <a:pt x="1801" y="1151"/>
                </a:cubicBezTo>
                <a:cubicBezTo>
                  <a:pt x="1768" y="1051"/>
                  <a:pt x="1701" y="951"/>
                  <a:pt x="1601" y="918"/>
                </a:cubicBezTo>
                <a:cubicBezTo>
                  <a:pt x="1450" y="853"/>
                  <a:pt x="1300" y="817"/>
                  <a:pt x="1140" y="817"/>
                </a:cubicBezTo>
                <a:cubicBezTo>
                  <a:pt x="1052" y="817"/>
                  <a:pt x="962" y="828"/>
                  <a:pt x="867" y="851"/>
                </a:cubicBezTo>
                <a:cubicBezTo>
                  <a:pt x="1134" y="684"/>
                  <a:pt x="1401" y="518"/>
                  <a:pt x="1401" y="351"/>
                </a:cubicBezTo>
                <a:cubicBezTo>
                  <a:pt x="1401" y="217"/>
                  <a:pt x="1334" y="151"/>
                  <a:pt x="1168" y="51"/>
                </a:cubicBezTo>
                <a:cubicBezTo>
                  <a:pt x="1101" y="17"/>
                  <a:pt x="1026" y="1"/>
                  <a:pt x="9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67"/>
          <p:cNvSpPr/>
          <p:nvPr/>
        </p:nvSpPr>
        <p:spPr>
          <a:xfrm>
            <a:off x="1356766" y="2916967"/>
            <a:ext cx="57634" cy="70018"/>
          </a:xfrm>
          <a:custGeom>
            <a:avLst/>
            <a:gdLst/>
            <a:ahLst/>
            <a:cxnLst/>
            <a:rect l="l" t="t" r="r" b="b"/>
            <a:pathLst>
              <a:path w="3104" h="3771" extrusionOk="0">
                <a:moveTo>
                  <a:pt x="2936" y="1"/>
                </a:moveTo>
                <a:lnTo>
                  <a:pt x="1" y="501"/>
                </a:lnTo>
                <a:lnTo>
                  <a:pt x="401" y="3670"/>
                </a:lnTo>
                <a:lnTo>
                  <a:pt x="3103" y="3770"/>
                </a:lnTo>
                <a:lnTo>
                  <a:pt x="293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67"/>
          <p:cNvSpPr/>
          <p:nvPr/>
        </p:nvSpPr>
        <p:spPr>
          <a:xfrm>
            <a:off x="1167247" y="1846717"/>
            <a:ext cx="540723" cy="1106196"/>
          </a:xfrm>
          <a:custGeom>
            <a:avLst/>
            <a:gdLst/>
            <a:ahLst/>
            <a:cxnLst/>
            <a:rect l="l" t="t" r="r" b="b"/>
            <a:pathLst>
              <a:path w="29122" h="59577" extrusionOk="0">
                <a:moveTo>
                  <a:pt x="18714" y="1"/>
                </a:moveTo>
                <a:lnTo>
                  <a:pt x="6972" y="2002"/>
                </a:lnTo>
                <a:cubicBezTo>
                  <a:pt x="6972" y="2002"/>
                  <a:pt x="1" y="12710"/>
                  <a:pt x="9841" y="59577"/>
                </a:cubicBezTo>
                <a:lnTo>
                  <a:pt x="13877" y="59577"/>
                </a:lnTo>
                <a:lnTo>
                  <a:pt x="13877" y="34859"/>
                </a:lnTo>
                <a:lnTo>
                  <a:pt x="13677" y="23951"/>
                </a:lnTo>
                <a:lnTo>
                  <a:pt x="13677" y="23951"/>
                </a:lnTo>
                <a:cubicBezTo>
                  <a:pt x="14344" y="26920"/>
                  <a:pt x="15178" y="30222"/>
                  <a:pt x="16279" y="33958"/>
                </a:cubicBezTo>
                <a:cubicBezTo>
                  <a:pt x="18280" y="40897"/>
                  <a:pt x="21149" y="49236"/>
                  <a:pt x="25152" y="59243"/>
                </a:cubicBezTo>
                <a:lnTo>
                  <a:pt x="29121" y="58576"/>
                </a:lnTo>
                <a:lnTo>
                  <a:pt x="24818" y="34192"/>
                </a:lnTo>
                <a:lnTo>
                  <a:pt x="20248" y="10475"/>
                </a:lnTo>
                <a:lnTo>
                  <a:pt x="19715" y="6572"/>
                </a:lnTo>
                <a:cubicBezTo>
                  <a:pt x="19515" y="4370"/>
                  <a:pt x="19181" y="2169"/>
                  <a:pt x="187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67"/>
          <p:cNvSpPr/>
          <p:nvPr/>
        </p:nvSpPr>
        <p:spPr>
          <a:xfrm>
            <a:off x="1622485" y="2907070"/>
            <a:ext cx="91668" cy="63185"/>
          </a:xfrm>
          <a:custGeom>
            <a:avLst/>
            <a:gdLst/>
            <a:ahLst/>
            <a:cxnLst/>
            <a:rect l="l" t="t" r="r" b="b"/>
            <a:pathLst>
              <a:path w="4937" h="3403" extrusionOk="0">
                <a:moveTo>
                  <a:pt x="4937" y="0"/>
                </a:moveTo>
                <a:lnTo>
                  <a:pt x="0" y="1635"/>
                </a:lnTo>
                <a:lnTo>
                  <a:pt x="801" y="3403"/>
                </a:lnTo>
                <a:lnTo>
                  <a:pt x="4870" y="2102"/>
                </a:lnTo>
                <a:lnTo>
                  <a:pt x="49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67"/>
          <p:cNvSpPr/>
          <p:nvPr/>
        </p:nvSpPr>
        <p:spPr>
          <a:xfrm>
            <a:off x="1340055" y="2928126"/>
            <a:ext cx="95400" cy="48331"/>
          </a:xfrm>
          <a:custGeom>
            <a:avLst/>
            <a:gdLst/>
            <a:ahLst/>
            <a:cxnLst/>
            <a:rect l="l" t="t" r="r" b="b"/>
            <a:pathLst>
              <a:path w="5138" h="2603" extrusionOk="0">
                <a:moveTo>
                  <a:pt x="5137" y="0"/>
                </a:moveTo>
                <a:lnTo>
                  <a:pt x="0" y="734"/>
                </a:lnTo>
                <a:lnTo>
                  <a:pt x="467" y="2602"/>
                </a:lnTo>
                <a:lnTo>
                  <a:pt x="4704" y="2035"/>
                </a:lnTo>
                <a:lnTo>
                  <a:pt x="51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7"/>
          <p:cNvSpPr/>
          <p:nvPr/>
        </p:nvSpPr>
        <p:spPr>
          <a:xfrm>
            <a:off x="1296700" y="1828131"/>
            <a:ext cx="222364" cy="55777"/>
          </a:xfrm>
          <a:custGeom>
            <a:avLst/>
            <a:gdLst/>
            <a:ahLst/>
            <a:cxnLst/>
            <a:rect l="l" t="t" r="r" b="b"/>
            <a:pathLst>
              <a:path w="11976" h="3004" extrusionOk="0">
                <a:moveTo>
                  <a:pt x="11975" y="1"/>
                </a:moveTo>
                <a:lnTo>
                  <a:pt x="0" y="1235"/>
                </a:lnTo>
                <a:lnTo>
                  <a:pt x="0" y="3003"/>
                </a:lnTo>
                <a:lnTo>
                  <a:pt x="11975" y="2069"/>
                </a:lnTo>
                <a:lnTo>
                  <a:pt x="1197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67"/>
          <p:cNvSpPr/>
          <p:nvPr/>
        </p:nvSpPr>
        <p:spPr>
          <a:xfrm>
            <a:off x="1419319" y="1836190"/>
            <a:ext cx="51432" cy="40904"/>
          </a:xfrm>
          <a:custGeom>
            <a:avLst/>
            <a:gdLst/>
            <a:ahLst/>
            <a:cxnLst/>
            <a:rect l="l" t="t" r="r" b="b"/>
            <a:pathLst>
              <a:path w="2770" h="2203" extrusionOk="0">
                <a:moveTo>
                  <a:pt x="2603" y="1"/>
                </a:moveTo>
                <a:lnTo>
                  <a:pt x="1" y="234"/>
                </a:lnTo>
                <a:lnTo>
                  <a:pt x="168" y="2202"/>
                </a:lnTo>
                <a:lnTo>
                  <a:pt x="2770" y="1969"/>
                </a:lnTo>
                <a:lnTo>
                  <a:pt x="26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67"/>
          <p:cNvSpPr/>
          <p:nvPr/>
        </p:nvSpPr>
        <p:spPr>
          <a:xfrm>
            <a:off x="1359866" y="1837434"/>
            <a:ext cx="14260" cy="57002"/>
          </a:xfrm>
          <a:custGeom>
            <a:avLst/>
            <a:gdLst/>
            <a:ahLst/>
            <a:cxnLst/>
            <a:rect l="l" t="t" r="r" b="b"/>
            <a:pathLst>
              <a:path w="768" h="3070" extrusionOk="0">
                <a:moveTo>
                  <a:pt x="601" y="0"/>
                </a:moveTo>
                <a:lnTo>
                  <a:pt x="1" y="34"/>
                </a:lnTo>
                <a:lnTo>
                  <a:pt x="167" y="3069"/>
                </a:lnTo>
                <a:lnTo>
                  <a:pt x="768" y="3036"/>
                </a:lnTo>
                <a:lnTo>
                  <a:pt x="601"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67"/>
          <p:cNvSpPr/>
          <p:nvPr/>
        </p:nvSpPr>
        <p:spPr>
          <a:xfrm>
            <a:off x="1359866" y="1837434"/>
            <a:ext cx="14260" cy="57002"/>
          </a:xfrm>
          <a:custGeom>
            <a:avLst/>
            <a:gdLst/>
            <a:ahLst/>
            <a:cxnLst/>
            <a:rect l="l" t="t" r="r" b="b"/>
            <a:pathLst>
              <a:path w="768" h="3070" extrusionOk="0">
                <a:moveTo>
                  <a:pt x="601" y="0"/>
                </a:moveTo>
                <a:lnTo>
                  <a:pt x="1" y="34"/>
                </a:lnTo>
                <a:lnTo>
                  <a:pt x="167" y="3069"/>
                </a:lnTo>
                <a:lnTo>
                  <a:pt x="768" y="3036"/>
                </a:lnTo>
                <a:lnTo>
                  <a:pt x="6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67"/>
          <p:cNvSpPr/>
          <p:nvPr/>
        </p:nvSpPr>
        <p:spPr>
          <a:xfrm>
            <a:off x="1496133" y="1822561"/>
            <a:ext cx="13647" cy="57002"/>
          </a:xfrm>
          <a:custGeom>
            <a:avLst/>
            <a:gdLst/>
            <a:ahLst/>
            <a:cxnLst/>
            <a:rect l="l" t="t" r="r" b="b"/>
            <a:pathLst>
              <a:path w="735" h="3070" extrusionOk="0">
                <a:moveTo>
                  <a:pt x="601" y="1"/>
                </a:moveTo>
                <a:lnTo>
                  <a:pt x="0" y="34"/>
                </a:lnTo>
                <a:lnTo>
                  <a:pt x="167" y="3070"/>
                </a:lnTo>
                <a:lnTo>
                  <a:pt x="734" y="3036"/>
                </a:lnTo>
                <a:lnTo>
                  <a:pt x="601"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67"/>
          <p:cNvSpPr/>
          <p:nvPr/>
        </p:nvSpPr>
        <p:spPr>
          <a:xfrm>
            <a:off x="1496133" y="1822561"/>
            <a:ext cx="13647" cy="57002"/>
          </a:xfrm>
          <a:custGeom>
            <a:avLst/>
            <a:gdLst/>
            <a:ahLst/>
            <a:cxnLst/>
            <a:rect l="l" t="t" r="r" b="b"/>
            <a:pathLst>
              <a:path w="735" h="3070" extrusionOk="0">
                <a:moveTo>
                  <a:pt x="601" y="1"/>
                </a:moveTo>
                <a:lnTo>
                  <a:pt x="0" y="34"/>
                </a:lnTo>
                <a:lnTo>
                  <a:pt x="167" y="3070"/>
                </a:lnTo>
                <a:lnTo>
                  <a:pt x="734" y="3036"/>
                </a:lnTo>
                <a:lnTo>
                  <a:pt x="6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67"/>
          <p:cNvSpPr/>
          <p:nvPr/>
        </p:nvSpPr>
        <p:spPr>
          <a:xfrm>
            <a:off x="1224231" y="1307517"/>
            <a:ext cx="246521" cy="350202"/>
          </a:xfrm>
          <a:custGeom>
            <a:avLst/>
            <a:gdLst/>
            <a:ahLst/>
            <a:cxnLst/>
            <a:rect l="l" t="t" r="r" b="b"/>
            <a:pathLst>
              <a:path w="13277" h="18861" extrusionOk="0">
                <a:moveTo>
                  <a:pt x="10260" y="0"/>
                </a:moveTo>
                <a:cubicBezTo>
                  <a:pt x="7338" y="0"/>
                  <a:pt x="834" y="4623"/>
                  <a:pt x="834" y="4623"/>
                </a:cubicBezTo>
                <a:cubicBezTo>
                  <a:pt x="1168" y="6925"/>
                  <a:pt x="2102" y="9460"/>
                  <a:pt x="1068" y="11728"/>
                </a:cubicBezTo>
                <a:cubicBezTo>
                  <a:pt x="0" y="13963"/>
                  <a:pt x="101" y="18500"/>
                  <a:pt x="5037" y="18833"/>
                </a:cubicBezTo>
                <a:cubicBezTo>
                  <a:pt x="5312" y="18852"/>
                  <a:pt x="5581" y="18861"/>
                  <a:pt x="5844" y="18861"/>
                </a:cubicBezTo>
                <a:cubicBezTo>
                  <a:pt x="10296" y="18861"/>
                  <a:pt x="12952" y="16259"/>
                  <a:pt x="13110" y="13329"/>
                </a:cubicBezTo>
                <a:cubicBezTo>
                  <a:pt x="13277" y="10227"/>
                  <a:pt x="11776" y="9493"/>
                  <a:pt x="11942" y="7559"/>
                </a:cubicBezTo>
                <a:cubicBezTo>
                  <a:pt x="12109" y="5657"/>
                  <a:pt x="12643" y="3622"/>
                  <a:pt x="11542" y="720"/>
                </a:cubicBezTo>
                <a:cubicBezTo>
                  <a:pt x="11343" y="210"/>
                  <a:pt x="10883" y="0"/>
                  <a:pt x="1026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67"/>
          <p:cNvSpPr/>
          <p:nvPr/>
        </p:nvSpPr>
        <p:spPr>
          <a:xfrm>
            <a:off x="1233942" y="1251685"/>
            <a:ext cx="241155" cy="224388"/>
          </a:xfrm>
          <a:custGeom>
            <a:avLst/>
            <a:gdLst/>
            <a:ahLst/>
            <a:cxnLst/>
            <a:rect l="l" t="t" r="r" b="b"/>
            <a:pathLst>
              <a:path w="12988" h="12085" extrusionOk="0">
                <a:moveTo>
                  <a:pt x="5431" y="1"/>
                </a:moveTo>
                <a:cubicBezTo>
                  <a:pt x="2803" y="1"/>
                  <a:pt x="2146" y="2060"/>
                  <a:pt x="2146" y="2060"/>
                </a:cubicBezTo>
                <a:cubicBezTo>
                  <a:pt x="2146" y="2060"/>
                  <a:pt x="2126" y="2057"/>
                  <a:pt x="2090" y="2057"/>
                </a:cubicBezTo>
                <a:cubicBezTo>
                  <a:pt x="1781" y="2057"/>
                  <a:pt x="290" y="2244"/>
                  <a:pt x="111" y="5829"/>
                </a:cubicBezTo>
                <a:cubicBezTo>
                  <a:pt x="0" y="8437"/>
                  <a:pt x="1413" y="12085"/>
                  <a:pt x="5022" y="12085"/>
                </a:cubicBezTo>
                <a:cubicBezTo>
                  <a:pt x="5751" y="12085"/>
                  <a:pt x="6569" y="11936"/>
                  <a:pt x="7483" y="11600"/>
                </a:cubicBezTo>
                <a:cubicBezTo>
                  <a:pt x="12987" y="9532"/>
                  <a:pt x="12387" y="1959"/>
                  <a:pt x="7617" y="392"/>
                </a:cubicBezTo>
                <a:cubicBezTo>
                  <a:pt x="6769" y="113"/>
                  <a:pt x="6046" y="1"/>
                  <a:pt x="54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67"/>
          <p:cNvSpPr/>
          <p:nvPr/>
        </p:nvSpPr>
        <p:spPr>
          <a:xfrm>
            <a:off x="1222374" y="1528990"/>
            <a:ext cx="304748" cy="323947"/>
          </a:xfrm>
          <a:custGeom>
            <a:avLst/>
            <a:gdLst/>
            <a:ahLst/>
            <a:cxnLst/>
            <a:rect l="l" t="t" r="r" b="b"/>
            <a:pathLst>
              <a:path w="16413" h="17447" extrusionOk="0">
                <a:moveTo>
                  <a:pt x="9807" y="0"/>
                </a:moveTo>
                <a:cubicBezTo>
                  <a:pt x="9107" y="34"/>
                  <a:pt x="8406" y="67"/>
                  <a:pt x="7739" y="134"/>
                </a:cubicBezTo>
                <a:lnTo>
                  <a:pt x="7706" y="134"/>
                </a:lnTo>
                <a:lnTo>
                  <a:pt x="6772" y="267"/>
                </a:lnTo>
                <a:cubicBezTo>
                  <a:pt x="6472" y="301"/>
                  <a:pt x="6171" y="334"/>
                  <a:pt x="5838" y="367"/>
                </a:cubicBezTo>
                <a:lnTo>
                  <a:pt x="4937" y="534"/>
                </a:lnTo>
                <a:lnTo>
                  <a:pt x="4770" y="567"/>
                </a:lnTo>
                <a:lnTo>
                  <a:pt x="4037" y="701"/>
                </a:lnTo>
                <a:lnTo>
                  <a:pt x="3970" y="701"/>
                </a:lnTo>
                <a:lnTo>
                  <a:pt x="3603" y="768"/>
                </a:lnTo>
                <a:cubicBezTo>
                  <a:pt x="3369" y="801"/>
                  <a:pt x="3136" y="868"/>
                  <a:pt x="2902" y="901"/>
                </a:cubicBezTo>
                <a:lnTo>
                  <a:pt x="2836" y="901"/>
                </a:lnTo>
                <a:lnTo>
                  <a:pt x="2002" y="1101"/>
                </a:lnTo>
                <a:lnTo>
                  <a:pt x="1902" y="1135"/>
                </a:lnTo>
                <a:cubicBezTo>
                  <a:pt x="1602" y="1201"/>
                  <a:pt x="1268" y="1301"/>
                  <a:pt x="968" y="1368"/>
                </a:cubicBezTo>
                <a:cubicBezTo>
                  <a:pt x="367" y="1568"/>
                  <a:pt x="0" y="2235"/>
                  <a:pt x="201" y="2836"/>
                </a:cubicBezTo>
                <a:cubicBezTo>
                  <a:pt x="334" y="3203"/>
                  <a:pt x="467" y="3570"/>
                  <a:pt x="567" y="3937"/>
                </a:cubicBezTo>
                <a:cubicBezTo>
                  <a:pt x="901" y="4837"/>
                  <a:pt x="1168" y="5671"/>
                  <a:pt x="1401" y="6472"/>
                </a:cubicBezTo>
                <a:cubicBezTo>
                  <a:pt x="1868" y="7939"/>
                  <a:pt x="2235" y="9207"/>
                  <a:pt x="2502" y="10374"/>
                </a:cubicBezTo>
                <a:cubicBezTo>
                  <a:pt x="3403" y="13877"/>
                  <a:pt x="3970" y="17446"/>
                  <a:pt x="3970" y="17446"/>
                </a:cubicBezTo>
                <a:lnTo>
                  <a:pt x="15945" y="16112"/>
                </a:lnTo>
                <a:cubicBezTo>
                  <a:pt x="16412" y="7706"/>
                  <a:pt x="15978" y="5071"/>
                  <a:pt x="15712" y="2802"/>
                </a:cubicBezTo>
                <a:cubicBezTo>
                  <a:pt x="15545" y="801"/>
                  <a:pt x="15245" y="367"/>
                  <a:pt x="15145" y="267"/>
                </a:cubicBezTo>
                <a:lnTo>
                  <a:pt x="15111" y="234"/>
                </a:lnTo>
                <a:lnTo>
                  <a:pt x="14344" y="167"/>
                </a:lnTo>
                <a:cubicBezTo>
                  <a:pt x="14010" y="134"/>
                  <a:pt x="13610" y="100"/>
                  <a:pt x="13176" y="100"/>
                </a:cubicBezTo>
                <a:lnTo>
                  <a:pt x="12476" y="67"/>
                </a:lnTo>
                <a:lnTo>
                  <a:pt x="12443" y="67"/>
                </a:lnTo>
                <a:cubicBezTo>
                  <a:pt x="11709" y="0"/>
                  <a:pt x="10908" y="0"/>
                  <a:pt x="10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67"/>
          <p:cNvSpPr/>
          <p:nvPr/>
        </p:nvSpPr>
        <p:spPr>
          <a:xfrm>
            <a:off x="1317142" y="1462092"/>
            <a:ext cx="92912" cy="113373"/>
          </a:xfrm>
          <a:custGeom>
            <a:avLst/>
            <a:gdLst/>
            <a:ahLst/>
            <a:cxnLst/>
            <a:rect l="l" t="t" r="r" b="b"/>
            <a:pathLst>
              <a:path w="5004" h="6106" extrusionOk="0">
                <a:moveTo>
                  <a:pt x="300" y="1"/>
                </a:moveTo>
                <a:lnTo>
                  <a:pt x="300" y="1"/>
                </a:lnTo>
                <a:cubicBezTo>
                  <a:pt x="300" y="1"/>
                  <a:pt x="1768" y="2903"/>
                  <a:pt x="0" y="4571"/>
                </a:cubicBezTo>
                <a:cubicBezTo>
                  <a:pt x="0" y="4571"/>
                  <a:pt x="834" y="5738"/>
                  <a:pt x="3636" y="6105"/>
                </a:cubicBezTo>
                <a:cubicBezTo>
                  <a:pt x="3636" y="6105"/>
                  <a:pt x="5004" y="5205"/>
                  <a:pt x="4403" y="4104"/>
                </a:cubicBezTo>
                <a:cubicBezTo>
                  <a:pt x="4403" y="4104"/>
                  <a:pt x="3469" y="4070"/>
                  <a:pt x="3503" y="2036"/>
                </a:cubicBezTo>
                <a:cubicBezTo>
                  <a:pt x="3536" y="1569"/>
                  <a:pt x="3569" y="1102"/>
                  <a:pt x="3636" y="635"/>
                </a:cubicBezTo>
                <a:lnTo>
                  <a:pt x="300" y="1"/>
                </a:lnTo>
                <a:close/>
              </a:path>
            </a:pathLst>
          </a:custGeom>
          <a:solidFill>
            <a:srgbClr val="EEC1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67"/>
          <p:cNvSpPr/>
          <p:nvPr/>
        </p:nvSpPr>
        <p:spPr>
          <a:xfrm>
            <a:off x="1322713" y="1462092"/>
            <a:ext cx="62572" cy="37803"/>
          </a:xfrm>
          <a:custGeom>
            <a:avLst/>
            <a:gdLst/>
            <a:ahLst/>
            <a:cxnLst/>
            <a:rect l="l" t="t" r="r" b="b"/>
            <a:pathLst>
              <a:path w="3370" h="2036" extrusionOk="0">
                <a:moveTo>
                  <a:pt x="0" y="1"/>
                </a:moveTo>
                <a:cubicBezTo>
                  <a:pt x="0" y="1"/>
                  <a:pt x="968" y="2036"/>
                  <a:pt x="3236" y="2036"/>
                </a:cubicBezTo>
                <a:cubicBezTo>
                  <a:pt x="3236" y="1569"/>
                  <a:pt x="3269" y="1102"/>
                  <a:pt x="3369" y="635"/>
                </a:cubicBez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67"/>
          <p:cNvSpPr/>
          <p:nvPr/>
        </p:nvSpPr>
        <p:spPr>
          <a:xfrm>
            <a:off x="1306596" y="1511036"/>
            <a:ext cx="126370" cy="77556"/>
          </a:xfrm>
          <a:custGeom>
            <a:avLst/>
            <a:gdLst/>
            <a:ahLst/>
            <a:cxnLst/>
            <a:rect l="l" t="t" r="r" b="b"/>
            <a:pathLst>
              <a:path w="6806" h="4177" extrusionOk="0">
                <a:moveTo>
                  <a:pt x="768" y="0"/>
                </a:moveTo>
                <a:cubicBezTo>
                  <a:pt x="668" y="834"/>
                  <a:pt x="401" y="1635"/>
                  <a:pt x="1" y="2368"/>
                </a:cubicBezTo>
                <a:cubicBezTo>
                  <a:pt x="1" y="2368"/>
                  <a:pt x="2370" y="4176"/>
                  <a:pt x="3823" y="4176"/>
                </a:cubicBezTo>
                <a:cubicBezTo>
                  <a:pt x="3874" y="4176"/>
                  <a:pt x="3923" y="4174"/>
                  <a:pt x="3970" y="4170"/>
                </a:cubicBezTo>
                <a:cubicBezTo>
                  <a:pt x="5438" y="4003"/>
                  <a:pt x="6806" y="2402"/>
                  <a:pt x="6806" y="2402"/>
                </a:cubicBezTo>
                <a:cubicBezTo>
                  <a:pt x="6105" y="1901"/>
                  <a:pt x="5838" y="0"/>
                  <a:pt x="5838" y="0"/>
                </a:cubicBezTo>
                <a:cubicBezTo>
                  <a:pt x="5194" y="278"/>
                  <a:pt x="4415" y="371"/>
                  <a:pt x="3664" y="371"/>
                </a:cubicBezTo>
                <a:cubicBezTo>
                  <a:pt x="2162" y="371"/>
                  <a:pt x="768" y="0"/>
                  <a:pt x="7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67"/>
          <p:cNvSpPr/>
          <p:nvPr/>
        </p:nvSpPr>
        <p:spPr>
          <a:xfrm>
            <a:off x="1293952" y="1526502"/>
            <a:ext cx="146460" cy="150527"/>
          </a:xfrm>
          <a:custGeom>
            <a:avLst/>
            <a:gdLst/>
            <a:ahLst/>
            <a:cxnLst/>
            <a:rect l="l" t="t" r="r" b="b"/>
            <a:pathLst>
              <a:path w="7888" h="8107" extrusionOk="0">
                <a:moveTo>
                  <a:pt x="7053" y="1"/>
                </a:moveTo>
                <a:cubicBezTo>
                  <a:pt x="6986" y="1"/>
                  <a:pt x="6953" y="68"/>
                  <a:pt x="6986" y="134"/>
                </a:cubicBezTo>
                <a:cubicBezTo>
                  <a:pt x="7687" y="2670"/>
                  <a:pt x="7654" y="5338"/>
                  <a:pt x="6953" y="7873"/>
                </a:cubicBezTo>
                <a:cubicBezTo>
                  <a:pt x="4118" y="6172"/>
                  <a:pt x="1783" y="3704"/>
                  <a:pt x="248" y="768"/>
                </a:cubicBezTo>
                <a:cubicBezTo>
                  <a:pt x="239" y="739"/>
                  <a:pt x="212" y="727"/>
                  <a:pt x="180" y="727"/>
                </a:cubicBezTo>
                <a:cubicBezTo>
                  <a:pt x="104" y="727"/>
                  <a:pt x="1" y="797"/>
                  <a:pt x="48" y="868"/>
                </a:cubicBezTo>
                <a:cubicBezTo>
                  <a:pt x="1616" y="3870"/>
                  <a:pt x="4018" y="6372"/>
                  <a:pt x="6953" y="8107"/>
                </a:cubicBezTo>
                <a:lnTo>
                  <a:pt x="7053" y="8107"/>
                </a:lnTo>
                <a:cubicBezTo>
                  <a:pt x="7053" y="8107"/>
                  <a:pt x="7087" y="8073"/>
                  <a:pt x="7120" y="8040"/>
                </a:cubicBezTo>
                <a:cubicBezTo>
                  <a:pt x="7887" y="5438"/>
                  <a:pt x="7887" y="2703"/>
                  <a:pt x="7187" y="68"/>
                </a:cubicBezTo>
                <a:cubicBezTo>
                  <a:pt x="7187" y="34"/>
                  <a:pt x="7120" y="1"/>
                  <a:pt x="705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67"/>
          <p:cNvSpPr/>
          <p:nvPr/>
        </p:nvSpPr>
        <p:spPr>
          <a:xfrm>
            <a:off x="1410686" y="1675154"/>
            <a:ext cx="41480" cy="31193"/>
          </a:xfrm>
          <a:custGeom>
            <a:avLst/>
            <a:gdLst/>
            <a:ahLst/>
            <a:cxnLst/>
            <a:rect l="l" t="t" r="r" b="b"/>
            <a:pathLst>
              <a:path w="2234" h="1680" extrusionOk="0">
                <a:moveTo>
                  <a:pt x="733" y="1"/>
                </a:moveTo>
                <a:cubicBezTo>
                  <a:pt x="733" y="1"/>
                  <a:pt x="0" y="1679"/>
                  <a:pt x="929" y="1679"/>
                </a:cubicBezTo>
                <a:cubicBezTo>
                  <a:pt x="971" y="1679"/>
                  <a:pt x="1017" y="1676"/>
                  <a:pt x="1066" y="1669"/>
                </a:cubicBezTo>
                <a:cubicBezTo>
                  <a:pt x="2234" y="1535"/>
                  <a:pt x="733" y="1"/>
                  <a:pt x="7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67"/>
          <p:cNvSpPr/>
          <p:nvPr/>
        </p:nvSpPr>
        <p:spPr>
          <a:xfrm>
            <a:off x="1412524" y="1673297"/>
            <a:ext cx="30971" cy="34833"/>
          </a:xfrm>
          <a:custGeom>
            <a:avLst/>
            <a:gdLst/>
            <a:ahLst/>
            <a:cxnLst/>
            <a:rect l="l" t="t" r="r" b="b"/>
            <a:pathLst>
              <a:path w="1668" h="1876" extrusionOk="0">
                <a:moveTo>
                  <a:pt x="634" y="301"/>
                </a:moveTo>
                <a:cubicBezTo>
                  <a:pt x="967" y="668"/>
                  <a:pt x="1368" y="1201"/>
                  <a:pt x="1268" y="1502"/>
                </a:cubicBezTo>
                <a:cubicBezTo>
                  <a:pt x="1234" y="1602"/>
                  <a:pt x="1134" y="1668"/>
                  <a:pt x="967" y="1668"/>
                </a:cubicBezTo>
                <a:cubicBezTo>
                  <a:pt x="928" y="1676"/>
                  <a:pt x="889" y="1681"/>
                  <a:pt x="850" y="1681"/>
                </a:cubicBezTo>
                <a:cubicBezTo>
                  <a:pt x="724" y="1681"/>
                  <a:pt x="602" y="1637"/>
                  <a:pt x="500" y="1535"/>
                </a:cubicBezTo>
                <a:cubicBezTo>
                  <a:pt x="334" y="1268"/>
                  <a:pt x="500" y="634"/>
                  <a:pt x="634" y="301"/>
                </a:cubicBezTo>
                <a:close/>
                <a:moveTo>
                  <a:pt x="600" y="1"/>
                </a:moveTo>
                <a:cubicBezTo>
                  <a:pt x="567" y="1"/>
                  <a:pt x="534" y="34"/>
                  <a:pt x="534" y="67"/>
                </a:cubicBezTo>
                <a:cubicBezTo>
                  <a:pt x="467" y="167"/>
                  <a:pt x="0" y="1201"/>
                  <a:pt x="334" y="1668"/>
                </a:cubicBezTo>
                <a:cubicBezTo>
                  <a:pt x="449" y="1784"/>
                  <a:pt x="591" y="1875"/>
                  <a:pt x="757" y="1875"/>
                </a:cubicBezTo>
                <a:cubicBezTo>
                  <a:pt x="782" y="1875"/>
                  <a:pt x="808" y="1873"/>
                  <a:pt x="834" y="1869"/>
                </a:cubicBezTo>
                <a:lnTo>
                  <a:pt x="967" y="1869"/>
                </a:lnTo>
                <a:cubicBezTo>
                  <a:pt x="1234" y="1835"/>
                  <a:pt x="1434" y="1735"/>
                  <a:pt x="1468" y="1535"/>
                </a:cubicBezTo>
                <a:cubicBezTo>
                  <a:pt x="1668" y="1035"/>
                  <a:pt x="801" y="134"/>
                  <a:pt x="701" y="34"/>
                </a:cubicBezTo>
                <a:cubicBezTo>
                  <a:pt x="667" y="1"/>
                  <a:pt x="634" y="1"/>
                  <a:pt x="60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67"/>
          <p:cNvSpPr/>
          <p:nvPr/>
        </p:nvSpPr>
        <p:spPr>
          <a:xfrm>
            <a:off x="1427990" y="1556247"/>
            <a:ext cx="4976" cy="6833"/>
          </a:xfrm>
          <a:custGeom>
            <a:avLst/>
            <a:gdLst/>
            <a:ahLst/>
            <a:cxnLst/>
            <a:rect l="l" t="t" r="r" b="b"/>
            <a:pathLst>
              <a:path w="268" h="368" extrusionOk="0">
                <a:moveTo>
                  <a:pt x="268" y="0"/>
                </a:moveTo>
                <a:lnTo>
                  <a:pt x="268" y="0"/>
                </a:lnTo>
                <a:cubicBezTo>
                  <a:pt x="268" y="0"/>
                  <a:pt x="168" y="134"/>
                  <a:pt x="1" y="367"/>
                </a:cubicBezTo>
                <a:cubicBezTo>
                  <a:pt x="101" y="234"/>
                  <a:pt x="201" y="134"/>
                  <a:pt x="2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67"/>
          <p:cNvSpPr/>
          <p:nvPr/>
        </p:nvSpPr>
        <p:spPr>
          <a:xfrm>
            <a:off x="1260772" y="1300220"/>
            <a:ext cx="173439" cy="190465"/>
          </a:xfrm>
          <a:custGeom>
            <a:avLst/>
            <a:gdLst/>
            <a:ahLst/>
            <a:cxnLst/>
            <a:rect l="l" t="t" r="r" b="b"/>
            <a:pathLst>
              <a:path w="9341" h="10258" extrusionOk="0">
                <a:moveTo>
                  <a:pt x="5264" y="0"/>
                </a:moveTo>
                <a:cubicBezTo>
                  <a:pt x="5127" y="0"/>
                  <a:pt x="4984" y="4"/>
                  <a:pt x="4837" y="13"/>
                </a:cubicBezTo>
                <a:cubicBezTo>
                  <a:pt x="1" y="279"/>
                  <a:pt x="267" y="9353"/>
                  <a:pt x="5271" y="10187"/>
                </a:cubicBezTo>
                <a:cubicBezTo>
                  <a:pt x="5404" y="10220"/>
                  <a:pt x="5538" y="10253"/>
                  <a:pt x="5671" y="10253"/>
                </a:cubicBezTo>
                <a:lnTo>
                  <a:pt x="6305" y="10253"/>
                </a:lnTo>
                <a:cubicBezTo>
                  <a:pt x="6353" y="10256"/>
                  <a:pt x="6401" y="10257"/>
                  <a:pt x="6448" y="10257"/>
                </a:cubicBezTo>
                <a:cubicBezTo>
                  <a:pt x="7626" y="10257"/>
                  <a:pt x="8686" y="9473"/>
                  <a:pt x="9007" y="8319"/>
                </a:cubicBezTo>
                <a:cubicBezTo>
                  <a:pt x="9040" y="8218"/>
                  <a:pt x="9074" y="8118"/>
                  <a:pt x="9074" y="8018"/>
                </a:cubicBezTo>
                <a:cubicBezTo>
                  <a:pt x="9341" y="6817"/>
                  <a:pt x="9341" y="5550"/>
                  <a:pt x="9140" y="4349"/>
                </a:cubicBezTo>
                <a:cubicBezTo>
                  <a:pt x="8792" y="1497"/>
                  <a:pt x="7871" y="0"/>
                  <a:pt x="5264" y="0"/>
                </a:cubicBezTo>
                <a:close/>
              </a:path>
            </a:pathLst>
          </a:custGeom>
          <a:solidFill>
            <a:srgbClr val="EEC1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67"/>
          <p:cNvSpPr/>
          <p:nvPr/>
        </p:nvSpPr>
        <p:spPr>
          <a:xfrm>
            <a:off x="1395794" y="1379726"/>
            <a:ext cx="16748" cy="27981"/>
          </a:xfrm>
          <a:custGeom>
            <a:avLst/>
            <a:gdLst/>
            <a:ahLst/>
            <a:cxnLst/>
            <a:rect l="l" t="t" r="r" b="b"/>
            <a:pathLst>
              <a:path w="902" h="1507" extrusionOk="0">
                <a:moveTo>
                  <a:pt x="0" y="0"/>
                </a:moveTo>
                <a:lnTo>
                  <a:pt x="134" y="1501"/>
                </a:lnTo>
                <a:cubicBezTo>
                  <a:pt x="164" y="1505"/>
                  <a:pt x="194" y="1506"/>
                  <a:pt x="225" y="1506"/>
                </a:cubicBezTo>
                <a:cubicBezTo>
                  <a:pt x="493" y="1506"/>
                  <a:pt x="751" y="1374"/>
                  <a:pt x="901" y="1134"/>
                </a:cubicBezTo>
                <a:cubicBezTo>
                  <a:pt x="534" y="801"/>
                  <a:pt x="234" y="401"/>
                  <a:pt x="0" y="0"/>
                </a:cubicBezTo>
                <a:close/>
              </a:path>
            </a:pathLst>
          </a:custGeom>
          <a:solidFill>
            <a:srgbClr val="D4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67"/>
          <p:cNvSpPr/>
          <p:nvPr/>
        </p:nvSpPr>
        <p:spPr>
          <a:xfrm>
            <a:off x="1351195" y="1369124"/>
            <a:ext cx="11178" cy="16191"/>
          </a:xfrm>
          <a:custGeom>
            <a:avLst/>
            <a:gdLst/>
            <a:ahLst/>
            <a:cxnLst/>
            <a:rect l="l" t="t" r="r" b="b"/>
            <a:pathLst>
              <a:path w="602" h="872" extrusionOk="0">
                <a:moveTo>
                  <a:pt x="304" y="1"/>
                </a:moveTo>
                <a:cubicBezTo>
                  <a:pt x="292" y="1"/>
                  <a:pt x="280" y="2"/>
                  <a:pt x="268" y="4"/>
                </a:cubicBezTo>
                <a:cubicBezTo>
                  <a:pt x="101" y="4"/>
                  <a:pt x="1" y="204"/>
                  <a:pt x="1" y="438"/>
                </a:cubicBezTo>
                <a:cubicBezTo>
                  <a:pt x="34" y="705"/>
                  <a:pt x="167" y="872"/>
                  <a:pt x="334" y="872"/>
                </a:cubicBezTo>
                <a:cubicBezTo>
                  <a:pt x="501" y="872"/>
                  <a:pt x="601" y="638"/>
                  <a:pt x="601" y="405"/>
                </a:cubicBezTo>
                <a:cubicBezTo>
                  <a:pt x="570" y="188"/>
                  <a:pt x="453" y="1"/>
                  <a:pt x="3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67"/>
          <p:cNvSpPr/>
          <p:nvPr/>
        </p:nvSpPr>
        <p:spPr>
          <a:xfrm>
            <a:off x="1354909" y="1364854"/>
            <a:ext cx="9321" cy="5904"/>
          </a:xfrm>
          <a:custGeom>
            <a:avLst/>
            <a:gdLst/>
            <a:ahLst/>
            <a:cxnLst/>
            <a:rect l="l" t="t" r="r" b="b"/>
            <a:pathLst>
              <a:path w="502" h="318" extrusionOk="0">
                <a:moveTo>
                  <a:pt x="501" y="1"/>
                </a:moveTo>
                <a:lnTo>
                  <a:pt x="1" y="268"/>
                </a:lnTo>
                <a:cubicBezTo>
                  <a:pt x="54" y="303"/>
                  <a:pt x="104" y="317"/>
                  <a:pt x="150" y="317"/>
                </a:cubicBezTo>
                <a:cubicBezTo>
                  <a:pt x="365" y="317"/>
                  <a:pt x="501" y="1"/>
                  <a:pt x="5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67"/>
          <p:cNvSpPr/>
          <p:nvPr/>
        </p:nvSpPr>
        <p:spPr>
          <a:xfrm>
            <a:off x="1406322" y="1363628"/>
            <a:ext cx="11790" cy="16172"/>
          </a:xfrm>
          <a:custGeom>
            <a:avLst/>
            <a:gdLst/>
            <a:ahLst/>
            <a:cxnLst/>
            <a:rect l="l" t="t" r="r" b="b"/>
            <a:pathLst>
              <a:path w="635" h="871" extrusionOk="0">
                <a:moveTo>
                  <a:pt x="267" y="0"/>
                </a:moveTo>
                <a:cubicBezTo>
                  <a:pt x="134" y="33"/>
                  <a:pt x="0" y="234"/>
                  <a:pt x="34" y="467"/>
                </a:cubicBezTo>
                <a:cubicBezTo>
                  <a:pt x="34" y="683"/>
                  <a:pt x="177" y="871"/>
                  <a:pt x="304" y="871"/>
                </a:cubicBezTo>
                <a:cubicBezTo>
                  <a:pt x="314" y="871"/>
                  <a:pt x="324" y="870"/>
                  <a:pt x="334" y="867"/>
                </a:cubicBezTo>
                <a:cubicBezTo>
                  <a:pt x="501" y="867"/>
                  <a:pt x="634" y="667"/>
                  <a:pt x="601" y="434"/>
                </a:cubicBezTo>
                <a:cubicBezTo>
                  <a:pt x="568" y="200"/>
                  <a:pt x="434" y="0"/>
                  <a:pt x="2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67"/>
          <p:cNvSpPr/>
          <p:nvPr/>
        </p:nvSpPr>
        <p:spPr>
          <a:xfrm>
            <a:off x="1410036" y="1359896"/>
            <a:ext cx="9302" cy="5347"/>
          </a:xfrm>
          <a:custGeom>
            <a:avLst/>
            <a:gdLst/>
            <a:ahLst/>
            <a:cxnLst/>
            <a:rect l="l" t="t" r="r" b="b"/>
            <a:pathLst>
              <a:path w="501" h="288" extrusionOk="0">
                <a:moveTo>
                  <a:pt x="501" y="1"/>
                </a:moveTo>
                <a:lnTo>
                  <a:pt x="1" y="234"/>
                </a:lnTo>
                <a:cubicBezTo>
                  <a:pt x="51" y="272"/>
                  <a:pt x="99" y="287"/>
                  <a:pt x="146" y="287"/>
                </a:cubicBezTo>
                <a:cubicBezTo>
                  <a:pt x="347" y="287"/>
                  <a:pt x="501" y="1"/>
                  <a:pt x="5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67"/>
          <p:cNvSpPr/>
          <p:nvPr/>
        </p:nvSpPr>
        <p:spPr>
          <a:xfrm>
            <a:off x="1333241" y="1336780"/>
            <a:ext cx="29132" cy="15095"/>
          </a:xfrm>
          <a:custGeom>
            <a:avLst/>
            <a:gdLst/>
            <a:ahLst/>
            <a:cxnLst/>
            <a:rect l="l" t="t" r="r" b="b"/>
            <a:pathLst>
              <a:path w="1569" h="813" extrusionOk="0">
                <a:moveTo>
                  <a:pt x="1254" y="0"/>
                </a:moveTo>
                <a:cubicBezTo>
                  <a:pt x="789" y="0"/>
                  <a:pt x="363" y="224"/>
                  <a:pt x="67" y="579"/>
                </a:cubicBezTo>
                <a:cubicBezTo>
                  <a:pt x="0" y="645"/>
                  <a:pt x="34" y="712"/>
                  <a:pt x="100" y="779"/>
                </a:cubicBezTo>
                <a:cubicBezTo>
                  <a:pt x="134" y="812"/>
                  <a:pt x="134" y="812"/>
                  <a:pt x="167" y="812"/>
                </a:cubicBezTo>
                <a:cubicBezTo>
                  <a:pt x="234" y="812"/>
                  <a:pt x="267" y="779"/>
                  <a:pt x="301" y="746"/>
                </a:cubicBezTo>
                <a:cubicBezTo>
                  <a:pt x="575" y="471"/>
                  <a:pt x="934" y="308"/>
                  <a:pt x="1300" y="308"/>
                </a:cubicBezTo>
                <a:cubicBezTo>
                  <a:pt x="1334" y="308"/>
                  <a:pt x="1367" y="309"/>
                  <a:pt x="1401" y="312"/>
                </a:cubicBezTo>
                <a:cubicBezTo>
                  <a:pt x="1501" y="312"/>
                  <a:pt x="1568" y="245"/>
                  <a:pt x="1568" y="145"/>
                </a:cubicBezTo>
                <a:cubicBezTo>
                  <a:pt x="1568" y="78"/>
                  <a:pt x="1501" y="12"/>
                  <a:pt x="1435" y="12"/>
                </a:cubicBezTo>
                <a:cubicBezTo>
                  <a:pt x="1374" y="4"/>
                  <a:pt x="1313" y="0"/>
                  <a:pt x="125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67"/>
          <p:cNvSpPr/>
          <p:nvPr/>
        </p:nvSpPr>
        <p:spPr>
          <a:xfrm>
            <a:off x="1394885" y="1330968"/>
            <a:ext cx="28798" cy="10379"/>
          </a:xfrm>
          <a:custGeom>
            <a:avLst/>
            <a:gdLst/>
            <a:ahLst/>
            <a:cxnLst/>
            <a:rect l="l" t="t" r="r" b="b"/>
            <a:pathLst>
              <a:path w="1551" h="559" extrusionOk="0">
                <a:moveTo>
                  <a:pt x="644" y="0"/>
                </a:moveTo>
                <a:cubicBezTo>
                  <a:pt x="477" y="0"/>
                  <a:pt x="308" y="30"/>
                  <a:pt x="149" y="91"/>
                </a:cubicBezTo>
                <a:cubicBezTo>
                  <a:pt x="1" y="151"/>
                  <a:pt x="64" y="369"/>
                  <a:pt x="221" y="369"/>
                </a:cubicBezTo>
                <a:cubicBezTo>
                  <a:pt x="240" y="369"/>
                  <a:pt x="261" y="365"/>
                  <a:pt x="283" y="358"/>
                </a:cubicBezTo>
                <a:cubicBezTo>
                  <a:pt x="386" y="327"/>
                  <a:pt x="496" y="312"/>
                  <a:pt x="607" y="312"/>
                </a:cubicBezTo>
                <a:cubicBezTo>
                  <a:pt x="855" y="312"/>
                  <a:pt x="1110" y="387"/>
                  <a:pt x="1317" y="525"/>
                </a:cubicBezTo>
                <a:cubicBezTo>
                  <a:pt x="1317" y="525"/>
                  <a:pt x="1350" y="558"/>
                  <a:pt x="1384" y="558"/>
                </a:cubicBezTo>
                <a:cubicBezTo>
                  <a:pt x="1450" y="558"/>
                  <a:pt x="1484" y="525"/>
                  <a:pt x="1517" y="458"/>
                </a:cubicBezTo>
                <a:cubicBezTo>
                  <a:pt x="1550" y="391"/>
                  <a:pt x="1517" y="291"/>
                  <a:pt x="1450" y="258"/>
                </a:cubicBezTo>
                <a:cubicBezTo>
                  <a:pt x="1218" y="89"/>
                  <a:pt x="932" y="0"/>
                  <a:pt x="6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67"/>
          <p:cNvSpPr/>
          <p:nvPr/>
        </p:nvSpPr>
        <p:spPr>
          <a:xfrm>
            <a:off x="1249074" y="1279313"/>
            <a:ext cx="185601" cy="176614"/>
          </a:xfrm>
          <a:custGeom>
            <a:avLst/>
            <a:gdLst/>
            <a:ahLst/>
            <a:cxnLst/>
            <a:rect l="l" t="t" r="r" b="b"/>
            <a:pathLst>
              <a:path w="9996" h="9512" extrusionOk="0">
                <a:moveTo>
                  <a:pt x="5232" y="1"/>
                </a:moveTo>
                <a:cubicBezTo>
                  <a:pt x="5156" y="1"/>
                  <a:pt x="5079" y="2"/>
                  <a:pt x="5000" y="4"/>
                </a:cubicBezTo>
                <a:cubicBezTo>
                  <a:pt x="1" y="138"/>
                  <a:pt x="430" y="7464"/>
                  <a:pt x="3126" y="9506"/>
                </a:cubicBezTo>
                <a:lnTo>
                  <a:pt x="3126" y="9506"/>
                </a:lnTo>
                <a:cubicBezTo>
                  <a:pt x="3021" y="9402"/>
                  <a:pt x="1822" y="7696"/>
                  <a:pt x="2565" y="6209"/>
                </a:cubicBezTo>
                <a:cubicBezTo>
                  <a:pt x="2565" y="6209"/>
                  <a:pt x="3799" y="3740"/>
                  <a:pt x="3466" y="1906"/>
                </a:cubicBezTo>
                <a:cubicBezTo>
                  <a:pt x="3466" y="1906"/>
                  <a:pt x="4759" y="1297"/>
                  <a:pt x="6176" y="1297"/>
                </a:cubicBezTo>
                <a:cubicBezTo>
                  <a:pt x="7726" y="1297"/>
                  <a:pt x="9423" y="2025"/>
                  <a:pt x="9737" y="5075"/>
                </a:cubicBezTo>
                <a:cubicBezTo>
                  <a:pt x="9737" y="5075"/>
                  <a:pt x="9996" y="1"/>
                  <a:pt x="5232" y="1"/>
                </a:cubicBezTo>
                <a:close/>
                <a:moveTo>
                  <a:pt x="3126" y="9506"/>
                </a:moveTo>
                <a:cubicBezTo>
                  <a:pt x="3129" y="9510"/>
                  <a:pt x="3131" y="9511"/>
                  <a:pt x="3132" y="9511"/>
                </a:cubicBezTo>
                <a:cubicBezTo>
                  <a:pt x="3130" y="9510"/>
                  <a:pt x="3128" y="9508"/>
                  <a:pt x="3126" y="9506"/>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67"/>
          <p:cNvSpPr/>
          <p:nvPr/>
        </p:nvSpPr>
        <p:spPr>
          <a:xfrm>
            <a:off x="1256445" y="1385055"/>
            <a:ext cx="51321" cy="43652"/>
          </a:xfrm>
          <a:custGeom>
            <a:avLst/>
            <a:gdLst/>
            <a:ahLst/>
            <a:cxnLst/>
            <a:rect l="l" t="t" r="r" b="b"/>
            <a:pathLst>
              <a:path w="2764" h="2351" extrusionOk="0">
                <a:moveTo>
                  <a:pt x="1423" y="0"/>
                </a:moveTo>
                <a:cubicBezTo>
                  <a:pt x="1361" y="0"/>
                  <a:pt x="1298" y="4"/>
                  <a:pt x="1234" y="14"/>
                </a:cubicBezTo>
                <a:cubicBezTo>
                  <a:pt x="334" y="147"/>
                  <a:pt x="0" y="2015"/>
                  <a:pt x="2268" y="2349"/>
                </a:cubicBezTo>
                <a:cubicBezTo>
                  <a:pt x="2285" y="2350"/>
                  <a:pt x="2300" y="2351"/>
                  <a:pt x="2316" y="2351"/>
                </a:cubicBezTo>
                <a:cubicBezTo>
                  <a:pt x="2617" y="2351"/>
                  <a:pt x="2764" y="2033"/>
                  <a:pt x="2669" y="1081"/>
                </a:cubicBezTo>
                <a:cubicBezTo>
                  <a:pt x="2578" y="444"/>
                  <a:pt x="2045" y="0"/>
                  <a:pt x="1423" y="0"/>
                </a:cubicBezTo>
                <a:close/>
              </a:path>
            </a:pathLst>
          </a:custGeom>
          <a:solidFill>
            <a:srgbClr val="EEC1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67"/>
          <p:cNvSpPr/>
          <p:nvPr/>
        </p:nvSpPr>
        <p:spPr>
          <a:xfrm>
            <a:off x="1367925" y="1415654"/>
            <a:ext cx="29745" cy="22931"/>
          </a:xfrm>
          <a:custGeom>
            <a:avLst/>
            <a:gdLst/>
            <a:ahLst/>
            <a:cxnLst/>
            <a:rect l="l" t="t" r="r" b="b"/>
            <a:pathLst>
              <a:path w="1602" h="1235" extrusionOk="0">
                <a:moveTo>
                  <a:pt x="100" y="0"/>
                </a:moveTo>
                <a:cubicBezTo>
                  <a:pt x="34" y="33"/>
                  <a:pt x="0" y="67"/>
                  <a:pt x="0" y="133"/>
                </a:cubicBezTo>
                <a:cubicBezTo>
                  <a:pt x="234" y="767"/>
                  <a:pt x="801" y="1201"/>
                  <a:pt x="1501" y="1234"/>
                </a:cubicBezTo>
                <a:cubicBezTo>
                  <a:pt x="1535" y="1234"/>
                  <a:pt x="1601" y="1168"/>
                  <a:pt x="1601" y="1134"/>
                </a:cubicBezTo>
                <a:cubicBezTo>
                  <a:pt x="1601" y="1067"/>
                  <a:pt x="1568" y="1034"/>
                  <a:pt x="1501" y="1001"/>
                </a:cubicBezTo>
                <a:cubicBezTo>
                  <a:pt x="934" y="1001"/>
                  <a:pt x="401" y="634"/>
                  <a:pt x="200" y="100"/>
                </a:cubicBezTo>
                <a:cubicBezTo>
                  <a:pt x="200" y="33"/>
                  <a:pt x="134" y="0"/>
                  <a:pt x="1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67"/>
          <p:cNvSpPr/>
          <p:nvPr/>
        </p:nvSpPr>
        <p:spPr>
          <a:xfrm>
            <a:off x="1377840" y="1454665"/>
            <a:ext cx="50169" cy="36021"/>
          </a:xfrm>
          <a:custGeom>
            <a:avLst/>
            <a:gdLst/>
            <a:ahLst/>
            <a:cxnLst/>
            <a:rect l="l" t="t" r="r" b="b"/>
            <a:pathLst>
              <a:path w="2702" h="1940" extrusionOk="0">
                <a:moveTo>
                  <a:pt x="2702" y="1"/>
                </a:moveTo>
                <a:lnTo>
                  <a:pt x="2702" y="1"/>
                </a:lnTo>
                <a:cubicBezTo>
                  <a:pt x="1968" y="234"/>
                  <a:pt x="634" y="901"/>
                  <a:pt x="0" y="1935"/>
                </a:cubicBezTo>
                <a:cubicBezTo>
                  <a:pt x="48" y="1938"/>
                  <a:pt x="96" y="1939"/>
                  <a:pt x="143" y="1939"/>
                </a:cubicBezTo>
                <a:cubicBezTo>
                  <a:pt x="1321" y="1939"/>
                  <a:pt x="2381" y="1155"/>
                  <a:pt x="270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67"/>
          <p:cNvSpPr/>
          <p:nvPr/>
        </p:nvSpPr>
        <p:spPr>
          <a:xfrm>
            <a:off x="1333240" y="1357649"/>
            <a:ext cx="57002" cy="48108"/>
          </a:xfrm>
          <a:custGeom>
            <a:avLst/>
            <a:gdLst/>
            <a:ahLst/>
            <a:cxnLst/>
            <a:rect l="l" t="t" r="r" b="b"/>
            <a:pathLst>
              <a:path w="3070" h="2591" extrusionOk="0">
                <a:moveTo>
                  <a:pt x="1768" y="222"/>
                </a:moveTo>
                <a:cubicBezTo>
                  <a:pt x="2369" y="222"/>
                  <a:pt x="2836" y="689"/>
                  <a:pt x="2836" y="1323"/>
                </a:cubicBezTo>
                <a:cubicBezTo>
                  <a:pt x="2836" y="1977"/>
                  <a:pt x="2301" y="2403"/>
                  <a:pt x="1738" y="2403"/>
                </a:cubicBezTo>
                <a:cubicBezTo>
                  <a:pt x="1469" y="2403"/>
                  <a:pt x="1194" y="2306"/>
                  <a:pt x="968" y="2090"/>
                </a:cubicBezTo>
                <a:cubicBezTo>
                  <a:pt x="301" y="1389"/>
                  <a:pt x="768" y="222"/>
                  <a:pt x="1768" y="222"/>
                </a:cubicBezTo>
                <a:close/>
                <a:moveTo>
                  <a:pt x="1751" y="0"/>
                </a:moveTo>
                <a:cubicBezTo>
                  <a:pt x="1430" y="0"/>
                  <a:pt x="1103" y="120"/>
                  <a:pt x="834" y="389"/>
                </a:cubicBezTo>
                <a:cubicBezTo>
                  <a:pt x="0" y="1189"/>
                  <a:pt x="601" y="2590"/>
                  <a:pt x="1768" y="2590"/>
                </a:cubicBezTo>
                <a:cubicBezTo>
                  <a:pt x="2469" y="2590"/>
                  <a:pt x="3069" y="2023"/>
                  <a:pt x="3069" y="1323"/>
                </a:cubicBezTo>
                <a:cubicBezTo>
                  <a:pt x="3069" y="531"/>
                  <a:pt x="2425" y="0"/>
                  <a:pt x="17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67"/>
          <p:cNvSpPr/>
          <p:nvPr/>
        </p:nvSpPr>
        <p:spPr>
          <a:xfrm>
            <a:off x="1392081" y="1348960"/>
            <a:ext cx="56371" cy="48127"/>
          </a:xfrm>
          <a:custGeom>
            <a:avLst/>
            <a:gdLst/>
            <a:ahLst/>
            <a:cxnLst/>
            <a:rect l="l" t="t" r="r" b="b"/>
            <a:pathLst>
              <a:path w="3036" h="2592" extrusionOk="0">
                <a:moveTo>
                  <a:pt x="1791" y="221"/>
                </a:moveTo>
                <a:cubicBezTo>
                  <a:pt x="2364" y="221"/>
                  <a:pt x="2802" y="709"/>
                  <a:pt x="2802" y="1290"/>
                </a:cubicBezTo>
                <a:cubicBezTo>
                  <a:pt x="2802" y="1945"/>
                  <a:pt x="2268" y="2385"/>
                  <a:pt x="1716" y="2385"/>
                </a:cubicBezTo>
                <a:cubicBezTo>
                  <a:pt x="1452" y="2385"/>
                  <a:pt x="1184" y="2284"/>
                  <a:pt x="968" y="2058"/>
                </a:cubicBezTo>
                <a:cubicBezTo>
                  <a:pt x="267" y="1390"/>
                  <a:pt x="734" y="223"/>
                  <a:pt x="1735" y="223"/>
                </a:cubicBezTo>
                <a:cubicBezTo>
                  <a:pt x="1754" y="222"/>
                  <a:pt x="1773" y="221"/>
                  <a:pt x="1791" y="221"/>
                </a:cubicBezTo>
                <a:close/>
                <a:moveTo>
                  <a:pt x="1715" y="0"/>
                </a:moveTo>
                <a:cubicBezTo>
                  <a:pt x="1396" y="0"/>
                  <a:pt x="1071" y="120"/>
                  <a:pt x="801" y="390"/>
                </a:cubicBezTo>
                <a:cubicBezTo>
                  <a:pt x="0" y="1190"/>
                  <a:pt x="567" y="2591"/>
                  <a:pt x="1735" y="2591"/>
                </a:cubicBezTo>
                <a:cubicBezTo>
                  <a:pt x="2435" y="2591"/>
                  <a:pt x="3036" y="2024"/>
                  <a:pt x="3036" y="1290"/>
                </a:cubicBezTo>
                <a:cubicBezTo>
                  <a:pt x="3013" y="523"/>
                  <a:pt x="2380" y="0"/>
                  <a:pt x="171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67"/>
          <p:cNvSpPr/>
          <p:nvPr/>
        </p:nvSpPr>
        <p:spPr>
          <a:xfrm>
            <a:off x="1385267" y="1370424"/>
            <a:ext cx="19533" cy="8690"/>
          </a:xfrm>
          <a:custGeom>
            <a:avLst/>
            <a:gdLst/>
            <a:ahLst/>
            <a:cxnLst/>
            <a:rect l="l" t="t" r="r" b="b"/>
            <a:pathLst>
              <a:path w="1052" h="468" extrusionOk="0">
                <a:moveTo>
                  <a:pt x="634" y="1"/>
                </a:moveTo>
                <a:cubicBezTo>
                  <a:pt x="401" y="34"/>
                  <a:pt x="200" y="134"/>
                  <a:pt x="67" y="301"/>
                </a:cubicBezTo>
                <a:cubicBezTo>
                  <a:pt x="0" y="335"/>
                  <a:pt x="0" y="401"/>
                  <a:pt x="67" y="435"/>
                </a:cubicBezTo>
                <a:cubicBezTo>
                  <a:pt x="67" y="468"/>
                  <a:pt x="100" y="468"/>
                  <a:pt x="134" y="468"/>
                </a:cubicBezTo>
                <a:cubicBezTo>
                  <a:pt x="167" y="468"/>
                  <a:pt x="200" y="468"/>
                  <a:pt x="200" y="435"/>
                </a:cubicBezTo>
                <a:cubicBezTo>
                  <a:pt x="334" y="301"/>
                  <a:pt x="467" y="234"/>
                  <a:pt x="634" y="201"/>
                </a:cubicBezTo>
                <a:cubicBezTo>
                  <a:pt x="701" y="201"/>
                  <a:pt x="768" y="268"/>
                  <a:pt x="834" y="335"/>
                </a:cubicBezTo>
                <a:cubicBezTo>
                  <a:pt x="851" y="360"/>
                  <a:pt x="874" y="370"/>
                  <a:pt x="898" y="370"/>
                </a:cubicBezTo>
                <a:cubicBezTo>
                  <a:pt x="970" y="370"/>
                  <a:pt x="1051" y="276"/>
                  <a:pt x="1001" y="201"/>
                </a:cubicBezTo>
                <a:cubicBezTo>
                  <a:pt x="901" y="68"/>
                  <a:pt x="768" y="1"/>
                  <a:pt x="6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67"/>
          <p:cNvSpPr/>
          <p:nvPr/>
        </p:nvSpPr>
        <p:spPr>
          <a:xfrm>
            <a:off x="1292986" y="1379726"/>
            <a:ext cx="52657" cy="7446"/>
          </a:xfrm>
          <a:custGeom>
            <a:avLst/>
            <a:gdLst/>
            <a:ahLst/>
            <a:cxnLst/>
            <a:rect l="l" t="t" r="r" b="b"/>
            <a:pathLst>
              <a:path w="2836" h="401" extrusionOk="0">
                <a:moveTo>
                  <a:pt x="2735" y="0"/>
                </a:moveTo>
                <a:lnTo>
                  <a:pt x="100" y="200"/>
                </a:lnTo>
                <a:cubicBezTo>
                  <a:pt x="33" y="200"/>
                  <a:pt x="0" y="234"/>
                  <a:pt x="0" y="301"/>
                </a:cubicBezTo>
                <a:cubicBezTo>
                  <a:pt x="0" y="367"/>
                  <a:pt x="67" y="401"/>
                  <a:pt x="100" y="401"/>
                </a:cubicBezTo>
                <a:lnTo>
                  <a:pt x="2735" y="234"/>
                </a:lnTo>
                <a:cubicBezTo>
                  <a:pt x="2802" y="200"/>
                  <a:pt x="2835" y="167"/>
                  <a:pt x="2835" y="100"/>
                </a:cubicBezTo>
                <a:cubicBezTo>
                  <a:pt x="2835" y="34"/>
                  <a:pt x="2769" y="0"/>
                  <a:pt x="27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67"/>
          <p:cNvSpPr/>
          <p:nvPr/>
        </p:nvSpPr>
        <p:spPr>
          <a:xfrm>
            <a:off x="1380309" y="1455686"/>
            <a:ext cx="69350" cy="104906"/>
          </a:xfrm>
          <a:custGeom>
            <a:avLst/>
            <a:gdLst/>
            <a:ahLst/>
            <a:cxnLst/>
            <a:rect l="l" t="t" r="r" b="b"/>
            <a:pathLst>
              <a:path w="3735" h="5650" extrusionOk="0">
                <a:moveTo>
                  <a:pt x="2514" y="1"/>
                </a:moveTo>
                <a:cubicBezTo>
                  <a:pt x="2488" y="1"/>
                  <a:pt x="2462" y="4"/>
                  <a:pt x="2436" y="12"/>
                </a:cubicBezTo>
                <a:cubicBezTo>
                  <a:pt x="1802" y="212"/>
                  <a:pt x="267" y="1780"/>
                  <a:pt x="201" y="2381"/>
                </a:cubicBezTo>
                <a:cubicBezTo>
                  <a:pt x="134" y="3014"/>
                  <a:pt x="434" y="3014"/>
                  <a:pt x="434" y="3014"/>
                </a:cubicBezTo>
                <a:lnTo>
                  <a:pt x="0" y="5249"/>
                </a:lnTo>
                <a:lnTo>
                  <a:pt x="1468" y="5650"/>
                </a:lnTo>
                <a:lnTo>
                  <a:pt x="1835" y="3682"/>
                </a:lnTo>
                <a:cubicBezTo>
                  <a:pt x="1861" y="3691"/>
                  <a:pt x="1890" y="3696"/>
                  <a:pt x="1922" y="3696"/>
                </a:cubicBezTo>
                <a:cubicBezTo>
                  <a:pt x="2436" y="3696"/>
                  <a:pt x="3734" y="2506"/>
                  <a:pt x="3703" y="2381"/>
                </a:cubicBezTo>
                <a:cubicBezTo>
                  <a:pt x="3639" y="2252"/>
                  <a:pt x="3144" y="1"/>
                  <a:pt x="2514" y="1"/>
                </a:cubicBezTo>
                <a:close/>
              </a:path>
            </a:pathLst>
          </a:custGeom>
          <a:solidFill>
            <a:srgbClr val="EEC1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67"/>
          <p:cNvSpPr/>
          <p:nvPr/>
        </p:nvSpPr>
        <p:spPr>
          <a:xfrm>
            <a:off x="1200687" y="1528378"/>
            <a:ext cx="218651" cy="177784"/>
          </a:xfrm>
          <a:custGeom>
            <a:avLst/>
            <a:gdLst/>
            <a:ahLst/>
            <a:cxnLst/>
            <a:rect l="l" t="t" r="r" b="b"/>
            <a:pathLst>
              <a:path w="11776" h="9575" extrusionOk="0">
                <a:moveTo>
                  <a:pt x="9775" y="0"/>
                </a:moveTo>
                <a:cubicBezTo>
                  <a:pt x="9775" y="0"/>
                  <a:pt x="9082" y="6422"/>
                  <a:pt x="8370" y="6422"/>
                </a:cubicBezTo>
                <a:cubicBezTo>
                  <a:pt x="8349" y="6422"/>
                  <a:pt x="8328" y="6416"/>
                  <a:pt x="8307" y="6405"/>
                </a:cubicBezTo>
                <a:cubicBezTo>
                  <a:pt x="7658" y="6066"/>
                  <a:pt x="3793" y="1486"/>
                  <a:pt x="2028" y="1486"/>
                </a:cubicBezTo>
                <a:cubicBezTo>
                  <a:pt x="1704" y="1486"/>
                  <a:pt x="1452" y="1640"/>
                  <a:pt x="1302" y="2001"/>
                </a:cubicBezTo>
                <a:cubicBezTo>
                  <a:pt x="1" y="5204"/>
                  <a:pt x="7506" y="9407"/>
                  <a:pt x="9274" y="9574"/>
                </a:cubicBezTo>
                <a:cubicBezTo>
                  <a:pt x="9287" y="9575"/>
                  <a:pt x="9299" y="9575"/>
                  <a:pt x="9311" y="9575"/>
                </a:cubicBezTo>
                <a:cubicBezTo>
                  <a:pt x="11052" y="9575"/>
                  <a:pt x="11776" y="334"/>
                  <a:pt x="11776" y="334"/>
                </a:cubicBezTo>
                <a:lnTo>
                  <a:pt x="97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67"/>
          <p:cNvSpPr/>
          <p:nvPr/>
        </p:nvSpPr>
        <p:spPr>
          <a:xfrm>
            <a:off x="1317755" y="1691252"/>
            <a:ext cx="120800" cy="46344"/>
          </a:xfrm>
          <a:custGeom>
            <a:avLst/>
            <a:gdLst/>
            <a:ahLst/>
            <a:cxnLst/>
            <a:rect l="l" t="t" r="r" b="b"/>
            <a:pathLst>
              <a:path w="6506" h="2496" extrusionOk="0">
                <a:moveTo>
                  <a:pt x="787" y="1"/>
                </a:moveTo>
                <a:cubicBezTo>
                  <a:pt x="404" y="1"/>
                  <a:pt x="123" y="34"/>
                  <a:pt x="100" y="134"/>
                </a:cubicBezTo>
                <a:cubicBezTo>
                  <a:pt x="0" y="435"/>
                  <a:pt x="567" y="1969"/>
                  <a:pt x="768" y="2303"/>
                </a:cubicBezTo>
                <a:cubicBezTo>
                  <a:pt x="843" y="2454"/>
                  <a:pt x="1546" y="2496"/>
                  <a:pt x="2291" y="2496"/>
                </a:cubicBezTo>
                <a:cubicBezTo>
                  <a:pt x="3184" y="2496"/>
                  <a:pt x="4137" y="2436"/>
                  <a:pt x="4137" y="2436"/>
                </a:cubicBezTo>
                <a:cubicBezTo>
                  <a:pt x="4137" y="2438"/>
                  <a:pt x="4137" y="2438"/>
                  <a:pt x="4139" y="2438"/>
                </a:cubicBezTo>
                <a:cubicBezTo>
                  <a:pt x="4171" y="2438"/>
                  <a:pt x="4537" y="2102"/>
                  <a:pt x="4537" y="2102"/>
                </a:cubicBezTo>
                <a:lnTo>
                  <a:pt x="6505" y="2269"/>
                </a:lnTo>
                <a:lnTo>
                  <a:pt x="6505" y="802"/>
                </a:lnTo>
                <a:lnTo>
                  <a:pt x="4137" y="802"/>
                </a:lnTo>
                <a:cubicBezTo>
                  <a:pt x="4137" y="802"/>
                  <a:pt x="3503" y="134"/>
                  <a:pt x="3036" y="134"/>
                </a:cubicBezTo>
                <a:cubicBezTo>
                  <a:pt x="2725" y="134"/>
                  <a:pt x="1553" y="1"/>
                  <a:pt x="787" y="1"/>
                </a:cubicBezTo>
                <a:close/>
              </a:path>
            </a:pathLst>
          </a:custGeom>
          <a:solidFill>
            <a:srgbClr val="EEC1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67"/>
          <p:cNvSpPr/>
          <p:nvPr/>
        </p:nvSpPr>
        <p:spPr>
          <a:xfrm>
            <a:off x="1411892" y="1532704"/>
            <a:ext cx="178397" cy="208829"/>
          </a:xfrm>
          <a:custGeom>
            <a:avLst/>
            <a:gdLst/>
            <a:ahLst/>
            <a:cxnLst/>
            <a:rect l="l" t="t" r="r" b="b"/>
            <a:pathLst>
              <a:path w="9608" h="11247" extrusionOk="0">
                <a:moveTo>
                  <a:pt x="4938" y="1"/>
                </a:moveTo>
                <a:cubicBezTo>
                  <a:pt x="4671" y="968"/>
                  <a:pt x="4671" y="2002"/>
                  <a:pt x="4904" y="3003"/>
                </a:cubicBezTo>
                <a:cubicBezTo>
                  <a:pt x="5138" y="4003"/>
                  <a:pt x="5438" y="4971"/>
                  <a:pt x="5872" y="5905"/>
                </a:cubicBezTo>
                <a:cubicBezTo>
                  <a:pt x="5872" y="5905"/>
                  <a:pt x="6839" y="8040"/>
                  <a:pt x="6272" y="8507"/>
                </a:cubicBezTo>
                <a:cubicBezTo>
                  <a:pt x="5705" y="8940"/>
                  <a:pt x="1" y="9074"/>
                  <a:pt x="1" y="9074"/>
                </a:cubicBezTo>
                <a:lnTo>
                  <a:pt x="1" y="10975"/>
                </a:lnTo>
                <a:cubicBezTo>
                  <a:pt x="1" y="10975"/>
                  <a:pt x="2068" y="11246"/>
                  <a:pt x="4195" y="11246"/>
                </a:cubicBezTo>
                <a:cubicBezTo>
                  <a:pt x="6289" y="11246"/>
                  <a:pt x="8442" y="10983"/>
                  <a:pt x="8740" y="9941"/>
                </a:cubicBezTo>
                <a:cubicBezTo>
                  <a:pt x="9608" y="6939"/>
                  <a:pt x="6472" y="134"/>
                  <a:pt x="49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67"/>
          <p:cNvSpPr/>
          <p:nvPr/>
        </p:nvSpPr>
        <p:spPr>
          <a:xfrm>
            <a:off x="2982012" y="1994851"/>
            <a:ext cx="66572" cy="94573"/>
          </a:xfrm>
          <a:custGeom>
            <a:avLst/>
            <a:gdLst/>
            <a:ahLst/>
            <a:cxnLst/>
            <a:rect l="l" t="t" r="r" b="b"/>
            <a:pathLst>
              <a:path w="3036" h="4313" extrusionOk="0">
                <a:moveTo>
                  <a:pt x="3036" y="0"/>
                </a:moveTo>
                <a:cubicBezTo>
                  <a:pt x="1568" y="867"/>
                  <a:pt x="0" y="4303"/>
                  <a:pt x="0" y="4303"/>
                </a:cubicBezTo>
                <a:cubicBezTo>
                  <a:pt x="26" y="4309"/>
                  <a:pt x="55" y="4312"/>
                  <a:pt x="85" y="4312"/>
                </a:cubicBezTo>
                <a:cubicBezTo>
                  <a:pt x="728" y="4312"/>
                  <a:pt x="2369" y="3036"/>
                  <a:pt x="2369" y="3036"/>
                </a:cubicBezTo>
                <a:lnTo>
                  <a:pt x="3036" y="634"/>
                </a:lnTo>
                <a:lnTo>
                  <a:pt x="30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67"/>
          <p:cNvSpPr/>
          <p:nvPr/>
        </p:nvSpPr>
        <p:spPr>
          <a:xfrm>
            <a:off x="2919099" y="2151367"/>
            <a:ext cx="129482" cy="111545"/>
          </a:xfrm>
          <a:custGeom>
            <a:avLst/>
            <a:gdLst/>
            <a:ahLst/>
            <a:cxnLst/>
            <a:rect l="l" t="t" r="r" b="b"/>
            <a:pathLst>
              <a:path w="5905" h="5087" extrusionOk="0">
                <a:moveTo>
                  <a:pt x="3370" y="0"/>
                </a:moveTo>
                <a:cubicBezTo>
                  <a:pt x="1135" y="0"/>
                  <a:pt x="1" y="2736"/>
                  <a:pt x="1568" y="4337"/>
                </a:cubicBezTo>
                <a:cubicBezTo>
                  <a:pt x="2086" y="4855"/>
                  <a:pt x="2722" y="5086"/>
                  <a:pt x="3346" y="5086"/>
                </a:cubicBezTo>
                <a:cubicBezTo>
                  <a:pt x="4652" y="5086"/>
                  <a:pt x="5905" y="4071"/>
                  <a:pt x="5905" y="2536"/>
                </a:cubicBezTo>
                <a:cubicBezTo>
                  <a:pt x="5905" y="1135"/>
                  <a:pt x="4771" y="0"/>
                  <a:pt x="33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67"/>
          <p:cNvSpPr/>
          <p:nvPr/>
        </p:nvSpPr>
        <p:spPr>
          <a:xfrm>
            <a:off x="2948351" y="2174039"/>
            <a:ext cx="78303" cy="66375"/>
          </a:xfrm>
          <a:custGeom>
            <a:avLst/>
            <a:gdLst/>
            <a:ahLst/>
            <a:cxnLst/>
            <a:rect l="l" t="t" r="r" b="b"/>
            <a:pathLst>
              <a:path w="3571" h="3027" extrusionOk="0">
                <a:moveTo>
                  <a:pt x="2036" y="1"/>
                </a:moveTo>
                <a:cubicBezTo>
                  <a:pt x="701" y="1"/>
                  <a:pt x="1" y="1635"/>
                  <a:pt x="968" y="2569"/>
                </a:cubicBezTo>
                <a:cubicBezTo>
                  <a:pt x="1284" y="2885"/>
                  <a:pt x="1671" y="3026"/>
                  <a:pt x="2049" y="3026"/>
                </a:cubicBezTo>
                <a:cubicBezTo>
                  <a:pt x="2828" y="3026"/>
                  <a:pt x="3570" y="2423"/>
                  <a:pt x="3570" y="1502"/>
                </a:cubicBezTo>
                <a:cubicBezTo>
                  <a:pt x="3570" y="668"/>
                  <a:pt x="2870" y="1"/>
                  <a:pt x="20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67"/>
          <p:cNvSpPr/>
          <p:nvPr/>
        </p:nvSpPr>
        <p:spPr>
          <a:xfrm>
            <a:off x="3186825" y="2146981"/>
            <a:ext cx="134613" cy="115799"/>
          </a:xfrm>
          <a:custGeom>
            <a:avLst/>
            <a:gdLst/>
            <a:ahLst/>
            <a:cxnLst/>
            <a:rect l="l" t="t" r="r" b="b"/>
            <a:pathLst>
              <a:path w="6139" h="5281" extrusionOk="0">
                <a:moveTo>
                  <a:pt x="3536" y="0"/>
                </a:moveTo>
                <a:cubicBezTo>
                  <a:pt x="1168" y="0"/>
                  <a:pt x="0" y="2836"/>
                  <a:pt x="1668" y="4504"/>
                </a:cubicBezTo>
                <a:cubicBezTo>
                  <a:pt x="2195" y="5041"/>
                  <a:pt x="2846" y="5280"/>
                  <a:pt x="3486" y="5280"/>
                </a:cubicBezTo>
                <a:cubicBezTo>
                  <a:pt x="4835" y="5280"/>
                  <a:pt x="6138" y="4219"/>
                  <a:pt x="6138" y="2636"/>
                </a:cubicBezTo>
                <a:cubicBezTo>
                  <a:pt x="6138" y="1201"/>
                  <a:pt x="4971" y="0"/>
                  <a:pt x="35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67"/>
          <p:cNvSpPr/>
          <p:nvPr/>
        </p:nvSpPr>
        <p:spPr>
          <a:xfrm>
            <a:off x="3125381" y="2080411"/>
            <a:ext cx="173381" cy="67317"/>
          </a:xfrm>
          <a:custGeom>
            <a:avLst/>
            <a:gdLst/>
            <a:ahLst/>
            <a:cxnLst/>
            <a:rect l="l" t="t" r="r" b="b"/>
            <a:pathLst>
              <a:path w="7907" h="3070" extrusionOk="0">
                <a:moveTo>
                  <a:pt x="4437" y="1"/>
                </a:moveTo>
                <a:cubicBezTo>
                  <a:pt x="3710" y="686"/>
                  <a:pt x="2440" y="816"/>
                  <a:pt x="1585" y="816"/>
                </a:cubicBezTo>
                <a:cubicBezTo>
                  <a:pt x="1067" y="816"/>
                  <a:pt x="701" y="768"/>
                  <a:pt x="701" y="768"/>
                </a:cubicBezTo>
                <a:lnTo>
                  <a:pt x="0" y="1769"/>
                </a:lnTo>
                <a:lnTo>
                  <a:pt x="701" y="2569"/>
                </a:lnTo>
                <a:lnTo>
                  <a:pt x="4170" y="3070"/>
                </a:lnTo>
                <a:lnTo>
                  <a:pt x="7906" y="134"/>
                </a:lnTo>
                <a:lnTo>
                  <a:pt x="77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67"/>
          <p:cNvSpPr/>
          <p:nvPr/>
        </p:nvSpPr>
        <p:spPr>
          <a:xfrm>
            <a:off x="3264365" y="2106745"/>
            <a:ext cx="79005" cy="90714"/>
          </a:xfrm>
          <a:custGeom>
            <a:avLst/>
            <a:gdLst/>
            <a:ahLst/>
            <a:cxnLst/>
            <a:rect l="l" t="t" r="r" b="b"/>
            <a:pathLst>
              <a:path w="3603" h="4137" extrusionOk="0">
                <a:moveTo>
                  <a:pt x="1068" y="1"/>
                </a:moveTo>
                <a:lnTo>
                  <a:pt x="0" y="1101"/>
                </a:lnTo>
                <a:lnTo>
                  <a:pt x="1234" y="1101"/>
                </a:lnTo>
                <a:lnTo>
                  <a:pt x="3169" y="4137"/>
                </a:lnTo>
                <a:lnTo>
                  <a:pt x="3603" y="4137"/>
                </a:lnTo>
                <a:lnTo>
                  <a:pt x="2235" y="1101"/>
                </a:lnTo>
                <a:lnTo>
                  <a:pt x="223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67"/>
          <p:cNvSpPr/>
          <p:nvPr/>
        </p:nvSpPr>
        <p:spPr>
          <a:xfrm>
            <a:off x="3057358" y="1997768"/>
            <a:ext cx="49030" cy="77558"/>
          </a:xfrm>
          <a:custGeom>
            <a:avLst/>
            <a:gdLst/>
            <a:ahLst/>
            <a:cxnLst/>
            <a:rect l="l" t="t" r="r" b="b"/>
            <a:pathLst>
              <a:path w="2236" h="3537" extrusionOk="0">
                <a:moveTo>
                  <a:pt x="2035" y="0"/>
                </a:moveTo>
                <a:cubicBezTo>
                  <a:pt x="1134" y="334"/>
                  <a:pt x="1334" y="868"/>
                  <a:pt x="1334" y="868"/>
                </a:cubicBezTo>
                <a:lnTo>
                  <a:pt x="1101" y="1435"/>
                </a:lnTo>
                <a:lnTo>
                  <a:pt x="801" y="1435"/>
                </a:lnTo>
                <a:lnTo>
                  <a:pt x="467" y="1635"/>
                </a:lnTo>
                <a:lnTo>
                  <a:pt x="467" y="2169"/>
                </a:lnTo>
                <a:lnTo>
                  <a:pt x="0" y="2769"/>
                </a:lnTo>
                <a:lnTo>
                  <a:pt x="801" y="3536"/>
                </a:lnTo>
                <a:lnTo>
                  <a:pt x="934" y="2869"/>
                </a:lnTo>
                <a:lnTo>
                  <a:pt x="834" y="2569"/>
                </a:lnTo>
                <a:lnTo>
                  <a:pt x="1368" y="2569"/>
                </a:lnTo>
                <a:lnTo>
                  <a:pt x="1968" y="2869"/>
                </a:lnTo>
                <a:cubicBezTo>
                  <a:pt x="2135" y="2836"/>
                  <a:pt x="2202" y="2702"/>
                  <a:pt x="2135" y="2569"/>
                </a:cubicBezTo>
                <a:lnTo>
                  <a:pt x="1635" y="2202"/>
                </a:lnTo>
                <a:lnTo>
                  <a:pt x="1801" y="2035"/>
                </a:lnTo>
                <a:lnTo>
                  <a:pt x="1668" y="1702"/>
                </a:lnTo>
                <a:lnTo>
                  <a:pt x="1234" y="1502"/>
                </a:lnTo>
                <a:lnTo>
                  <a:pt x="1501" y="968"/>
                </a:lnTo>
                <a:lnTo>
                  <a:pt x="1968" y="868"/>
                </a:lnTo>
                <a:lnTo>
                  <a:pt x="2235" y="601"/>
                </a:lnTo>
                <a:lnTo>
                  <a:pt x="2235" y="134"/>
                </a:lnTo>
                <a:lnTo>
                  <a:pt x="20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67"/>
          <p:cNvSpPr/>
          <p:nvPr/>
        </p:nvSpPr>
        <p:spPr>
          <a:xfrm>
            <a:off x="2960807" y="2053353"/>
            <a:ext cx="373053" cy="180683"/>
          </a:xfrm>
          <a:custGeom>
            <a:avLst/>
            <a:gdLst/>
            <a:ahLst/>
            <a:cxnLst/>
            <a:rect l="l" t="t" r="r" b="b"/>
            <a:pathLst>
              <a:path w="17013" h="8240" extrusionOk="0">
                <a:moveTo>
                  <a:pt x="3336" y="1"/>
                </a:moveTo>
                <a:lnTo>
                  <a:pt x="967" y="1602"/>
                </a:lnTo>
                <a:cubicBezTo>
                  <a:pt x="734" y="1869"/>
                  <a:pt x="534" y="2135"/>
                  <a:pt x="334" y="2436"/>
                </a:cubicBezTo>
                <a:cubicBezTo>
                  <a:pt x="167" y="2703"/>
                  <a:pt x="33" y="3036"/>
                  <a:pt x="0" y="3403"/>
                </a:cubicBezTo>
                <a:cubicBezTo>
                  <a:pt x="0" y="3503"/>
                  <a:pt x="33" y="3637"/>
                  <a:pt x="100" y="3737"/>
                </a:cubicBezTo>
                <a:cubicBezTo>
                  <a:pt x="100" y="3737"/>
                  <a:pt x="3603" y="4837"/>
                  <a:pt x="4270" y="8173"/>
                </a:cubicBezTo>
                <a:lnTo>
                  <a:pt x="4270" y="8240"/>
                </a:lnTo>
                <a:lnTo>
                  <a:pt x="10908" y="8240"/>
                </a:lnTo>
                <a:lnTo>
                  <a:pt x="12909" y="5638"/>
                </a:lnTo>
                <a:lnTo>
                  <a:pt x="12709" y="5338"/>
                </a:lnTo>
                <a:lnTo>
                  <a:pt x="11008" y="5338"/>
                </a:lnTo>
                <a:lnTo>
                  <a:pt x="10774" y="5038"/>
                </a:lnTo>
                <a:lnTo>
                  <a:pt x="14210" y="3470"/>
                </a:lnTo>
                <a:lnTo>
                  <a:pt x="15811" y="2636"/>
                </a:lnTo>
                <a:lnTo>
                  <a:pt x="16145" y="2936"/>
                </a:lnTo>
                <a:lnTo>
                  <a:pt x="17012" y="1668"/>
                </a:lnTo>
                <a:lnTo>
                  <a:pt x="15378" y="1402"/>
                </a:lnTo>
                <a:lnTo>
                  <a:pt x="12409" y="2135"/>
                </a:lnTo>
                <a:cubicBezTo>
                  <a:pt x="12409" y="2135"/>
                  <a:pt x="11441" y="3043"/>
                  <a:pt x="8006" y="3043"/>
                </a:cubicBezTo>
                <a:cubicBezTo>
                  <a:pt x="7834" y="3043"/>
                  <a:pt x="7656" y="3041"/>
                  <a:pt x="7472" y="3036"/>
                </a:cubicBezTo>
                <a:lnTo>
                  <a:pt x="6772" y="3603"/>
                </a:lnTo>
                <a:cubicBezTo>
                  <a:pt x="6872" y="3737"/>
                  <a:pt x="6905" y="3937"/>
                  <a:pt x="6838" y="4104"/>
                </a:cubicBezTo>
                <a:cubicBezTo>
                  <a:pt x="6838" y="4104"/>
                  <a:pt x="6838" y="4137"/>
                  <a:pt x="6838" y="4137"/>
                </a:cubicBezTo>
                <a:cubicBezTo>
                  <a:pt x="6805" y="4204"/>
                  <a:pt x="6738" y="4237"/>
                  <a:pt x="6671" y="4270"/>
                </a:cubicBezTo>
                <a:cubicBezTo>
                  <a:pt x="6638" y="4304"/>
                  <a:pt x="6605" y="4304"/>
                  <a:pt x="6605" y="4304"/>
                </a:cubicBezTo>
                <a:cubicBezTo>
                  <a:pt x="6592" y="4305"/>
                  <a:pt x="6578" y="4306"/>
                  <a:pt x="6564" y="4306"/>
                </a:cubicBezTo>
                <a:cubicBezTo>
                  <a:pt x="5958" y="4306"/>
                  <a:pt x="4270" y="2936"/>
                  <a:pt x="4270" y="2936"/>
                </a:cubicBezTo>
                <a:lnTo>
                  <a:pt x="4904" y="1969"/>
                </a:lnTo>
                <a:lnTo>
                  <a:pt x="5604" y="1001"/>
                </a:lnTo>
                <a:lnTo>
                  <a:pt x="45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67"/>
          <p:cNvSpPr/>
          <p:nvPr/>
        </p:nvSpPr>
        <p:spPr>
          <a:xfrm>
            <a:off x="3054420" y="2162330"/>
            <a:ext cx="189476" cy="71703"/>
          </a:xfrm>
          <a:custGeom>
            <a:avLst/>
            <a:gdLst/>
            <a:ahLst/>
            <a:cxnLst/>
            <a:rect l="l" t="t" r="r" b="b"/>
            <a:pathLst>
              <a:path w="8641" h="3270" extrusionOk="0">
                <a:moveTo>
                  <a:pt x="4304" y="1"/>
                </a:moveTo>
                <a:lnTo>
                  <a:pt x="1802" y="1802"/>
                </a:lnTo>
                <a:lnTo>
                  <a:pt x="2002" y="2870"/>
                </a:lnTo>
                <a:lnTo>
                  <a:pt x="1" y="3203"/>
                </a:lnTo>
                <a:lnTo>
                  <a:pt x="1" y="3270"/>
                </a:lnTo>
                <a:lnTo>
                  <a:pt x="6639" y="3270"/>
                </a:lnTo>
                <a:lnTo>
                  <a:pt x="8640" y="668"/>
                </a:lnTo>
                <a:lnTo>
                  <a:pt x="8440" y="368"/>
                </a:lnTo>
                <a:lnTo>
                  <a:pt x="6739" y="368"/>
                </a:lnTo>
                <a:lnTo>
                  <a:pt x="6505" y="101"/>
                </a:lnTo>
                <a:lnTo>
                  <a:pt x="5305" y="368"/>
                </a:lnTo>
                <a:lnTo>
                  <a:pt x="430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67"/>
          <p:cNvSpPr/>
          <p:nvPr/>
        </p:nvSpPr>
        <p:spPr>
          <a:xfrm>
            <a:off x="3014927" y="2089927"/>
            <a:ext cx="90714" cy="61463"/>
          </a:xfrm>
          <a:custGeom>
            <a:avLst/>
            <a:gdLst/>
            <a:ahLst/>
            <a:cxnLst/>
            <a:rect l="l" t="t" r="r" b="b"/>
            <a:pathLst>
              <a:path w="4137" h="2803" extrusionOk="0">
                <a:moveTo>
                  <a:pt x="1735" y="0"/>
                </a:moveTo>
                <a:lnTo>
                  <a:pt x="0" y="1001"/>
                </a:lnTo>
                <a:lnTo>
                  <a:pt x="3636" y="2802"/>
                </a:lnTo>
                <a:cubicBezTo>
                  <a:pt x="3803" y="2769"/>
                  <a:pt x="3970" y="2736"/>
                  <a:pt x="4137" y="2636"/>
                </a:cubicBezTo>
                <a:lnTo>
                  <a:pt x="4137" y="2636"/>
                </a:lnTo>
                <a:cubicBezTo>
                  <a:pt x="4124" y="2637"/>
                  <a:pt x="4110" y="2638"/>
                  <a:pt x="4096" y="2638"/>
                </a:cubicBezTo>
                <a:cubicBezTo>
                  <a:pt x="3490" y="2638"/>
                  <a:pt x="1802" y="1268"/>
                  <a:pt x="1802" y="1268"/>
                </a:cubicBezTo>
                <a:lnTo>
                  <a:pt x="2436" y="334"/>
                </a:lnTo>
                <a:lnTo>
                  <a:pt x="173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67"/>
          <p:cNvSpPr/>
          <p:nvPr/>
        </p:nvSpPr>
        <p:spPr>
          <a:xfrm>
            <a:off x="3001769" y="2053353"/>
            <a:ext cx="133867" cy="117049"/>
          </a:xfrm>
          <a:custGeom>
            <a:avLst/>
            <a:gdLst/>
            <a:ahLst/>
            <a:cxnLst/>
            <a:rect l="l" t="t" r="r" b="b"/>
            <a:pathLst>
              <a:path w="6105" h="5338" extrusionOk="0">
                <a:moveTo>
                  <a:pt x="1768" y="1"/>
                </a:moveTo>
                <a:lnTo>
                  <a:pt x="2535" y="835"/>
                </a:lnTo>
                <a:lnTo>
                  <a:pt x="1768" y="1869"/>
                </a:lnTo>
                <a:lnTo>
                  <a:pt x="0" y="2769"/>
                </a:lnTo>
                <a:lnTo>
                  <a:pt x="4603" y="5338"/>
                </a:lnTo>
                <a:lnTo>
                  <a:pt x="6104" y="3803"/>
                </a:lnTo>
                <a:lnTo>
                  <a:pt x="4937" y="3570"/>
                </a:lnTo>
                <a:lnTo>
                  <a:pt x="4937" y="3570"/>
                </a:lnTo>
                <a:cubicBezTo>
                  <a:pt x="4937" y="3570"/>
                  <a:pt x="5237" y="4037"/>
                  <a:pt x="4803" y="4270"/>
                </a:cubicBezTo>
                <a:cubicBezTo>
                  <a:pt x="4770" y="4291"/>
                  <a:pt x="4728" y="4300"/>
                  <a:pt x="4678" y="4300"/>
                </a:cubicBezTo>
                <a:cubicBezTo>
                  <a:pt x="4079" y="4300"/>
                  <a:pt x="2402" y="2936"/>
                  <a:pt x="2402" y="2936"/>
                </a:cubicBezTo>
                <a:lnTo>
                  <a:pt x="3736" y="1001"/>
                </a:lnTo>
                <a:lnTo>
                  <a:pt x="270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67"/>
          <p:cNvSpPr/>
          <p:nvPr/>
        </p:nvSpPr>
        <p:spPr>
          <a:xfrm>
            <a:off x="2963000" y="2089927"/>
            <a:ext cx="370860" cy="144108"/>
          </a:xfrm>
          <a:custGeom>
            <a:avLst/>
            <a:gdLst/>
            <a:ahLst/>
            <a:cxnLst/>
            <a:rect l="l" t="t" r="r" b="b"/>
            <a:pathLst>
              <a:path w="16913" h="6572" extrusionOk="0">
                <a:moveTo>
                  <a:pt x="16912" y="0"/>
                </a:moveTo>
                <a:lnTo>
                  <a:pt x="15545" y="434"/>
                </a:lnTo>
                <a:lnTo>
                  <a:pt x="10274" y="3036"/>
                </a:lnTo>
                <a:lnTo>
                  <a:pt x="8406" y="2802"/>
                </a:lnTo>
                <a:lnTo>
                  <a:pt x="6538" y="4070"/>
                </a:lnTo>
                <a:lnTo>
                  <a:pt x="1768" y="1502"/>
                </a:lnTo>
                <a:lnTo>
                  <a:pt x="0" y="2069"/>
                </a:lnTo>
                <a:cubicBezTo>
                  <a:pt x="0" y="2069"/>
                  <a:pt x="3536" y="3203"/>
                  <a:pt x="4170" y="6572"/>
                </a:cubicBezTo>
                <a:lnTo>
                  <a:pt x="10808" y="6572"/>
                </a:lnTo>
                <a:lnTo>
                  <a:pt x="12809" y="3970"/>
                </a:lnTo>
                <a:lnTo>
                  <a:pt x="12609" y="3670"/>
                </a:lnTo>
                <a:lnTo>
                  <a:pt x="10908" y="3670"/>
                </a:lnTo>
                <a:lnTo>
                  <a:pt x="10674" y="3370"/>
                </a:lnTo>
                <a:lnTo>
                  <a:pt x="14110" y="1802"/>
                </a:lnTo>
                <a:lnTo>
                  <a:pt x="15711" y="968"/>
                </a:lnTo>
                <a:lnTo>
                  <a:pt x="16045" y="1268"/>
                </a:lnTo>
                <a:lnTo>
                  <a:pt x="169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67"/>
          <p:cNvSpPr/>
          <p:nvPr/>
        </p:nvSpPr>
        <p:spPr>
          <a:xfrm>
            <a:off x="2992976" y="2073109"/>
            <a:ext cx="49030" cy="23419"/>
          </a:xfrm>
          <a:custGeom>
            <a:avLst/>
            <a:gdLst/>
            <a:ahLst/>
            <a:cxnLst/>
            <a:rect l="l" t="t" r="r" b="b"/>
            <a:pathLst>
              <a:path w="2236" h="1068" extrusionOk="0">
                <a:moveTo>
                  <a:pt x="1535" y="0"/>
                </a:moveTo>
                <a:lnTo>
                  <a:pt x="1" y="1068"/>
                </a:lnTo>
                <a:cubicBezTo>
                  <a:pt x="2236" y="434"/>
                  <a:pt x="1535" y="0"/>
                  <a:pt x="15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67"/>
          <p:cNvSpPr/>
          <p:nvPr/>
        </p:nvSpPr>
        <p:spPr>
          <a:xfrm>
            <a:off x="2961530" y="2100167"/>
            <a:ext cx="24888" cy="27826"/>
          </a:xfrm>
          <a:custGeom>
            <a:avLst/>
            <a:gdLst/>
            <a:ahLst/>
            <a:cxnLst/>
            <a:rect l="l" t="t" r="r" b="b"/>
            <a:pathLst>
              <a:path w="1135" h="1269" extrusionOk="0">
                <a:moveTo>
                  <a:pt x="1135" y="0"/>
                </a:moveTo>
                <a:lnTo>
                  <a:pt x="334" y="301"/>
                </a:lnTo>
                <a:cubicBezTo>
                  <a:pt x="134" y="601"/>
                  <a:pt x="34" y="934"/>
                  <a:pt x="0" y="1268"/>
                </a:cubicBezTo>
                <a:cubicBezTo>
                  <a:pt x="701" y="968"/>
                  <a:pt x="1135" y="1"/>
                  <a:pt x="1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67"/>
          <p:cNvSpPr/>
          <p:nvPr/>
        </p:nvSpPr>
        <p:spPr>
          <a:xfrm>
            <a:off x="3220828" y="2171707"/>
            <a:ext cx="78303" cy="66375"/>
          </a:xfrm>
          <a:custGeom>
            <a:avLst/>
            <a:gdLst/>
            <a:ahLst/>
            <a:cxnLst/>
            <a:rect l="l" t="t" r="r" b="b"/>
            <a:pathLst>
              <a:path w="3571" h="3027" extrusionOk="0">
                <a:moveTo>
                  <a:pt x="2036" y="1"/>
                </a:moveTo>
                <a:cubicBezTo>
                  <a:pt x="701" y="1"/>
                  <a:pt x="1" y="1635"/>
                  <a:pt x="968" y="2569"/>
                </a:cubicBezTo>
                <a:cubicBezTo>
                  <a:pt x="1284" y="2885"/>
                  <a:pt x="1671" y="3026"/>
                  <a:pt x="2049" y="3026"/>
                </a:cubicBezTo>
                <a:cubicBezTo>
                  <a:pt x="2828" y="3026"/>
                  <a:pt x="3570" y="2423"/>
                  <a:pt x="3570" y="1502"/>
                </a:cubicBezTo>
                <a:cubicBezTo>
                  <a:pt x="3570" y="668"/>
                  <a:pt x="2870" y="1"/>
                  <a:pt x="20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67"/>
          <p:cNvSpPr/>
          <p:nvPr/>
        </p:nvSpPr>
        <p:spPr>
          <a:xfrm>
            <a:off x="2920188" y="828225"/>
            <a:ext cx="30900" cy="229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67"/>
          <p:cNvSpPr/>
          <p:nvPr/>
        </p:nvSpPr>
        <p:spPr>
          <a:xfrm>
            <a:off x="2889225" y="942225"/>
            <a:ext cx="35400" cy="11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67"/>
          <p:cNvSpPr/>
          <p:nvPr/>
        </p:nvSpPr>
        <p:spPr>
          <a:xfrm>
            <a:off x="2860725" y="996525"/>
            <a:ext cx="30900" cy="61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67"/>
          <p:cNvSpPr/>
          <p:nvPr/>
        </p:nvSpPr>
        <p:spPr>
          <a:xfrm>
            <a:off x="2942863" y="942225"/>
            <a:ext cx="35400" cy="11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67"/>
          <p:cNvSpPr/>
          <p:nvPr/>
        </p:nvSpPr>
        <p:spPr>
          <a:xfrm>
            <a:off x="2969075" y="867575"/>
            <a:ext cx="354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67"/>
          <p:cNvSpPr/>
          <p:nvPr/>
        </p:nvSpPr>
        <p:spPr>
          <a:xfrm>
            <a:off x="2991375" y="980500"/>
            <a:ext cx="62700" cy="7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67"/>
          <p:cNvSpPr/>
          <p:nvPr/>
        </p:nvSpPr>
        <p:spPr>
          <a:xfrm>
            <a:off x="3106950" y="892547"/>
            <a:ext cx="30900" cy="165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67"/>
          <p:cNvSpPr/>
          <p:nvPr/>
        </p:nvSpPr>
        <p:spPr>
          <a:xfrm>
            <a:off x="3075975" y="942113"/>
            <a:ext cx="35400" cy="11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67"/>
          <p:cNvSpPr/>
          <p:nvPr/>
        </p:nvSpPr>
        <p:spPr>
          <a:xfrm>
            <a:off x="3047475" y="996413"/>
            <a:ext cx="30900" cy="61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67"/>
          <p:cNvSpPr/>
          <p:nvPr/>
        </p:nvSpPr>
        <p:spPr>
          <a:xfrm>
            <a:off x="3129613" y="942113"/>
            <a:ext cx="35400" cy="11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67"/>
          <p:cNvSpPr/>
          <p:nvPr/>
        </p:nvSpPr>
        <p:spPr>
          <a:xfrm>
            <a:off x="3155825" y="819853"/>
            <a:ext cx="35400" cy="238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67"/>
          <p:cNvSpPr/>
          <p:nvPr/>
        </p:nvSpPr>
        <p:spPr>
          <a:xfrm>
            <a:off x="3178125" y="980388"/>
            <a:ext cx="62700" cy="7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67"/>
          <p:cNvSpPr/>
          <p:nvPr/>
        </p:nvSpPr>
        <p:spPr>
          <a:xfrm>
            <a:off x="3232150" y="942263"/>
            <a:ext cx="35400" cy="11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67"/>
          <p:cNvSpPr/>
          <p:nvPr/>
        </p:nvSpPr>
        <p:spPr>
          <a:xfrm>
            <a:off x="3258363" y="867613"/>
            <a:ext cx="354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67"/>
          <p:cNvSpPr/>
          <p:nvPr/>
        </p:nvSpPr>
        <p:spPr>
          <a:xfrm>
            <a:off x="3280663" y="980538"/>
            <a:ext cx="62700" cy="7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216" name="Google Shape;1973;p72">
            <a:extLst>
              <a:ext uri="{FF2B5EF4-FFF2-40B4-BE49-F238E27FC236}">
                <a16:creationId xmlns:a16="http://schemas.microsoft.com/office/drawing/2014/main" id="{C5EDC1A1-0C4E-FB49-AA77-FE95A64B38B9}"/>
              </a:ext>
            </a:extLst>
          </p:cNvPr>
          <p:cNvSpPr txBox="1">
            <a:spLocks/>
          </p:cNvSpPr>
          <p:nvPr/>
        </p:nvSpPr>
        <p:spPr>
          <a:xfrm>
            <a:off x="748675" y="669825"/>
            <a:ext cx="4284000" cy="997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6600" b="1" dirty="0">
                <a:solidFill>
                  <a:schemeClr val="bg1"/>
                </a:solidFill>
              </a:rPr>
              <a:t>Thanks!</a:t>
            </a:r>
            <a:r>
              <a:rPr lang="en-US" dirty="0"/>
              <a:t>!</a:t>
            </a:r>
          </a:p>
        </p:txBody>
      </p:sp>
      <p:sp>
        <p:nvSpPr>
          <p:cNvPr id="220" name="Google Shape;1974;p72">
            <a:extLst>
              <a:ext uri="{FF2B5EF4-FFF2-40B4-BE49-F238E27FC236}">
                <a16:creationId xmlns:a16="http://schemas.microsoft.com/office/drawing/2014/main" id="{65E626B6-BB61-1F4D-A561-862BF97249C5}"/>
              </a:ext>
            </a:extLst>
          </p:cNvPr>
          <p:cNvSpPr txBox="1">
            <a:spLocks noGrp="1"/>
          </p:cNvSpPr>
          <p:nvPr>
            <p:ph type="subTitle" idx="1"/>
          </p:nvPr>
        </p:nvSpPr>
        <p:spPr>
          <a:xfrm>
            <a:off x="748675" y="1704550"/>
            <a:ext cx="4293900" cy="182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lt1"/>
              </a:buClr>
              <a:buSzPts val="1100"/>
              <a:buFont typeface="Arial"/>
              <a:buNone/>
            </a:pPr>
            <a:r>
              <a:rPr lang="en" sz="1700" b="1" dirty="0">
                <a:solidFill>
                  <a:schemeClr val="lt1"/>
                </a:solidFill>
              </a:rPr>
              <a:t>Do you have any questions?</a:t>
            </a:r>
            <a:endParaRPr sz="1700" b="1" dirty="0">
              <a:solidFill>
                <a:schemeClr val="lt1"/>
              </a:solidFill>
            </a:endParaRPr>
          </a:p>
          <a:p>
            <a:pPr marL="0" lvl="0" indent="0" algn="l" rtl="0">
              <a:spcBef>
                <a:spcPts val="0"/>
              </a:spcBef>
              <a:spcAft>
                <a:spcPts val="0"/>
              </a:spcAft>
              <a:buClr>
                <a:schemeClr val="lt1"/>
              </a:buClr>
              <a:buSzPts val="1100"/>
              <a:buFont typeface="Arial"/>
              <a:buNone/>
            </a:pPr>
            <a:endParaRPr sz="1600" dirty="0">
              <a:solidFill>
                <a:schemeClr val="lt1"/>
              </a:solidFill>
            </a:endParaRPr>
          </a:p>
          <a:p>
            <a:pPr marL="0" lvl="0" indent="0" algn="l" rtl="0">
              <a:spcBef>
                <a:spcPts val="0"/>
              </a:spcBef>
              <a:spcAft>
                <a:spcPts val="0"/>
              </a:spcAft>
              <a:buClr>
                <a:schemeClr val="lt1"/>
              </a:buClr>
              <a:buSzPts val="1100"/>
              <a:buFont typeface="Arial"/>
              <a:buNone/>
            </a:pPr>
            <a:r>
              <a:rPr lang="en-US" sz="1600" dirty="0" err="1">
                <a:solidFill>
                  <a:schemeClr val="lt1"/>
                </a:solidFill>
              </a:rPr>
              <a:t>Shaima</a:t>
            </a:r>
            <a:r>
              <a:rPr lang="en-US" sz="1600" dirty="0">
                <a:solidFill>
                  <a:schemeClr val="lt1"/>
                </a:solidFill>
              </a:rPr>
              <a:t> </a:t>
            </a:r>
            <a:r>
              <a:rPr lang="en-US" sz="1600" dirty="0" err="1">
                <a:solidFill>
                  <a:schemeClr val="lt1"/>
                </a:solidFill>
              </a:rPr>
              <a:t>Alzahrani</a:t>
            </a:r>
            <a:endParaRPr lang="en-US" sz="1600" dirty="0">
              <a:solidFill>
                <a:schemeClr val="lt1"/>
              </a:solidFill>
            </a:endParaRPr>
          </a:p>
          <a:p>
            <a:pPr marL="0" lvl="0" indent="0" algn="l" rtl="0">
              <a:spcBef>
                <a:spcPts val="0"/>
              </a:spcBef>
              <a:spcAft>
                <a:spcPts val="0"/>
              </a:spcAft>
              <a:buClr>
                <a:schemeClr val="lt1"/>
              </a:buClr>
              <a:buSzPts val="1100"/>
              <a:buFont typeface="Arial"/>
              <a:buNone/>
            </a:pPr>
            <a:r>
              <a:rPr lang="en-US" sz="1600" dirty="0">
                <a:solidFill>
                  <a:schemeClr val="lt1"/>
                </a:solidFill>
              </a:rPr>
              <a:t>Nasser </a:t>
            </a:r>
            <a:r>
              <a:rPr lang="en-US" sz="1600" dirty="0" err="1">
                <a:solidFill>
                  <a:schemeClr val="lt1"/>
                </a:solidFill>
              </a:rPr>
              <a:t>Alquraini</a:t>
            </a:r>
            <a:endParaRPr lang="en-US" sz="1600" dirty="0">
              <a:solidFill>
                <a:schemeClr val="lt1"/>
              </a:solidFill>
            </a:endParaRPr>
          </a:p>
          <a:p>
            <a:pPr marL="0" lvl="0" indent="0" algn="l" rtl="0">
              <a:spcBef>
                <a:spcPts val="0"/>
              </a:spcBef>
              <a:spcAft>
                <a:spcPts val="0"/>
              </a:spcAft>
              <a:buClr>
                <a:schemeClr val="lt1"/>
              </a:buClr>
              <a:buSzPts val="1100"/>
              <a:buFont typeface="Arial"/>
              <a:buNone/>
            </a:pPr>
            <a:r>
              <a:rPr lang="en-US" sz="1600" dirty="0">
                <a:solidFill>
                  <a:schemeClr val="lt1"/>
                </a:solidFill>
              </a:rPr>
              <a:t>Raghad </a:t>
            </a:r>
            <a:r>
              <a:rPr lang="en-US" sz="1600" dirty="0" err="1">
                <a:solidFill>
                  <a:schemeClr val="lt1"/>
                </a:solidFill>
              </a:rPr>
              <a:t>Alnasser</a:t>
            </a:r>
            <a:endParaRPr dirty="0">
              <a:solidFill>
                <a:schemeClr val="lt1"/>
              </a:solidFill>
            </a:endParaRPr>
          </a:p>
        </p:txBody>
      </p:sp>
      <p:grpSp>
        <p:nvGrpSpPr>
          <p:cNvPr id="221" name="Google Shape;1976;p72">
            <a:extLst>
              <a:ext uri="{FF2B5EF4-FFF2-40B4-BE49-F238E27FC236}">
                <a16:creationId xmlns:a16="http://schemas.microsoft.com/office/drawing/2014/main" id="{205FEA40-0D0B-C24E-98DA-51FCC9676AAF}"/>
              </a:ext>
            </a:extLst>
          </p:cNvPr>
          <p:cNvGrpSpPr/>
          <p:nvPr/>
        </p:nvGrpSpPr>
        <p:grpSpPr>
          <a:xfrm>
            <a:off x="5032675" y="1881795"/>
            <a:ext cx="3594542" cy="2703111"/>
            <a:chOff x="5032675" y="1881795"/>
            <a:chExt cx="3594542" cy="2703111"/>
          </a:xfrm>
        </p:grpSpPr>
        <p:sp>
          <p:nvSpPr>
            <p:cNvPr id="222" name="Google Shape;1977;p72">
              <a:extLst>
                <a:ext uri="{FF2B5EF4-FFF2-40B4-BE49-F238E27FC236}">
                  <a16:creationId xmlns:a16="http://schemas.microsoft.com/office/drawing/2014/main" id="{C6328699-3FEB-7448-9154-DAA7EA50C324}"/>
                </a:ext>
              </a:extLst>
            </p:cNvPr>
            <p:cNvSpPr/>
            <p:nvPr/>
          </p:nvSpPr>
          <p:spPr>
            <a:xfrm>
              <a:off x="5032675" y="4373498"/>
              <a:ext cx="3594542" cy="211408"/>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1978;p72">
              <a:extLst>
                <a:ext uri="{FF2B5EF4-FFF2-40B4-BE49-F238E27FC236}">
                  <a16:creationId xmlns:a16="http://schemas.microsoft.com/office/drawing/2014/main" id="{73E36A85-D766-2948-A33F-5703A5817270}"/>
                </a:ext>
              </a:extLst>
            </p:cNvPr>
            <p:cNvSpPr/>
            <p:nvPr/>
          </p:nvSpPr>
          <p:spPr>
            <a:xfrm>
              <a:off x="6781001" y="2326107"/>
              <a:ext cx="424123" cy="416836"/>
            </a:xfrm>
            <a:custGeom>
              <a:avLst/>
              <a:gdLst/>
              <a:ahLst/>
              <a:cxnLst/>
              <a:rect l="l" t="t" r="r" b="b"/>
              <a:pathLst>
                <a:path w="19081" h="18615" extrusionOk="0">
                  <a:moveTo>
                    <a:pt x="14844" y="1"/>
                  </a:moveTo>
                  <a:cubicBezTo>
                    <a:pt x="14744" y="401"/>
                    <a:pt x="14644" y="935"/>
                    <a:pt x="14511" y="1402"/>
                  </a:cubicBezTo>
                  <a:cubicBezTo>
                    <a:pt x="14377" y="1902"/>
                    <a:pt x="14244" y="2369"/>
                    <a:pt x="14111" y="2869"/>
                  </a:cubicBezTo>
                  <a:cubicBezTo>
                    <a:pt x="13810" y="3837"/>
                    <a:pt x="13510" y="4771"/>
                    <a:pt x="13143" y="5705"/>
                  </a:cubicBezTo>
                  <a:cubicBezTo>
                    <a:pt x="12409" y="7506"/>
                    <a:pt x="11509" y="9274"/>
                    <a:pt x="10375" y="10508"/>
                  </a:cubicBezTo>
                  <a:cubicBezTo>
                    <a:pt x="10108" y="10808"/>
                    <a:pt x="9808" y="11075"/>
                    <a:pt x="9474" y="11309"/>
                  </a:cubicBezTo>
                  <a:cubicBezTo>
                    <a:pt x="9407" y="11342"/>
                    <a:pt x="9341" y="11409"/>
                    <a:pt x="9240" y="11476"/>
                  </a:cubicBezTo>
                  <a:lnTo>
                    <a:pt x="8940" y="11642"/>
                  </a:lnTo>
                  <a:cubicBezTo>
                    <a:pt x="8707" y="11776"/>
                    <a:pt x="8507" y="11909"/>
                    <a:pt x="8273" y="12043"/>
                  </a:cubicBezTo>
                  <a:cubicBezTo>
                    <a:pt x="7406" y="12576"/>
                    <a:pt x="6505" y="13077"/>
                    <a:pt x="5571" y="13577"/>
                  </a:cubicBezTo>
                  <a:cubicBezTo>
                    <a:pt x="3737" y="14578"/>
                    <a:pt x="1835" y="15579"/>
                    <a:pt x="1" y="16613"/>
                  </a:cubicBezTo>
                  <a:lnTo>
                    <a:pt x="768" y="18614"/>
                  </a:lnTo>
                  <a:cubicBezTo>
                    <a:pt x="2869" y="18080"/>
                    <a:pt x="4937" y="17413"/>
                    <a:pt x="6972" y="16646"/>
                  </a:cubicBezTo>
                  <a:cubicBezTo>
                    <a:pt x="8006" y="16279"/>
                    <a:pt x="9007" y="15879"/>
                    <a:pt x="10041" y="15412"/>
                  </a:cubicBezTo>
                  <a:cubicBezTo>
                    <a:pt x="10308" y="15312"/>
                    <a:pt x="10541" y="15178"/>
                    <a:pt x="10808" y="15045"/>
                  </a:cubicBezTo>
                  <a:lnTo>
                    <a:pt x="11175" y="14845"/>
                  </a:lnTo>
                  <a:cubicBezTo>
                    <a:pt x="11309" y="14778"/>
                    <a:pt x="11475" y="14678"/>
                    <a:pt x="11642" y="14611"/>
                  </a:cubicBezTo>
                  <a:cubicBezTo>
                    <a:pt x="12209" y="14244"/>
                    <a:pt x="12743" y="13844"/>
                    <a:pt x="13210" y="13377"/>
                  </a:cubicBezTo>
                  <a:cubicBezTo>
                    <a:pt x="15078" y="11542"/>
                    <a:pt x="16212" y="9441"/>
                    <a:pt x="17113" y="7339"/>
                  </a:cubicBezTo>
                  <a:cubicBezTo>
                    <a:pt x="17580" y="6272"/>
                    <a:pt x="17947" y="5204"/>
                    <a:pt x="18280" y="4104"/>
                  </a:cubicBezTo>
                  <a:cubicBezTo>
                    <a:pt x="18414" y="3570"/>
                    <a:pt x="18580" y="3036"/>
                    <a:pt x="18714" y="2469"/>
                  </a:cubicBezTo>
                  <a:cubicBezTo>
                    <a:pt x="18847" y="1902"/>
                    <a:pt x="18981" y="1368"/>
                    <a:pt x="19081" y="768"/>
                  </a:cubicBezTo>
                  <a:lnTo>
                    <a:pt x="14844" y="1"/>
                  </a:lnTo>
                  <a:close/>
                </a:path>
              </a:pathLst>
            </a:custGeom>
            <a:solidFill>
              <a:srgbClr val="CE7A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1979;p72">
              <a:extLst>
                <a:ext uri="{FF2B5EF4-FFF2-40B4-BE49-F238E27FC236}">
                  <a16:creationId xmlns:a16="http://schemas.microsoft.com/office/drawing/2014/main" id="{F17845B1-EAD7-A848-AAA6-A49CBDD7DE18}"/>
                </a:ext>
              </a:extLst>
            </p:cNvPr>
            <p:cNvSpPr/>
            <p:nvPr/>
          </p:nvSpPr>
          <p:spPr>
            <a:xfrm>
              <a:off x="7011590" y="2283427"/>
              <a:ext cx="224342" cy="262306"/>
            </a:xfrm>
            <a:custGeom>
              <a:avLst/>
              <a:gdLst/>
              <a:ahLst/>
              <a:cxnLst/>
              <a:rect l="l" t="t" r="r" b="b"/>
              <a:pathLst>
                <a:path w="10093" h="11714" extrusionOk="0">
                  <a:moveTo>
                    <a:pt x="7986" y="0"/>
                  </a:moveTo>
                  <a:cubicBezTo>
                    <a:pt x="6865" y="0"/>
                    <a:pt x="5394" y="636"/>
                    <a:pt x="3837" y="2007"/>
                  </a:cubicBezTo>
                  <a:cubicBezTo>
                    <a:pt x="2402" y="3241"/>
                    <a:pt x="1668" y="5343"/>
                    <a:pt x="935" y="6610"/>
                  </a:cubicBezTo>
                  <a:cubicBezTo>
                    <a:pt x="701" y="7044"/>
                    <a:pt x="501" y="7411"/>
                    <a:pt x="334" y="7711"/>
                  </a:cubicBezTo>
                  <a:cubicBezTo>
                    <a:pt x="134" y="8111"/>
                    <a:pt x="1" y="8378"/>
                    <a:pt x="1" y="8378"/>
                  </a:cubicBezTo>
                  <a:lnTo>
                    <a:pt x="4504" y="11714"/>
                  </a:lnTo>
                  <a:cubicBezTo>
                    <a:pt x="4504" y="11714"/>
                    <a:pt x="4671" y="11547"/>
                    <a:pt x="4971" y="11213"/>
                  </a:cubicBezTo>
                  <a:cubicBezTo>
                    <a:pt x="5171" y="10980"/>
                    <a:pt x="5438" y="10646"/>
                    <a:pt x="5738" y="10279"/>
                  </a:cubicBezTo>
                  <a:cubicBezTo>
                    <a:pt x="7506" y="8145"/>
                    <a:pt x="10041" y="4242"/>
                    <a:pt x="10074" y="2340"/>
                  </a:cubicBezTo>
                  <a:cubicBezTo>
                    <a:pt x="10092" y="829"/>
                    <a:pt x="9266" y="0"/>
                    <a:pt x="79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1980;p72">
              <a:extLst>
                <a:ext uri="{FF2B5EF4-FFF2-40B4-BE49-F238E27FC236}">
                  <a16:creationId xmlns:a16="http://schemas.microsoft.com/office/drawing/2014/main" id="{29E9FEB4-E543-1044-9790-730251542733}"/>
                </a:ext>
              </a:extLst>
            </p:cNvPr>
            <p:cNvSpPr/>
            <p:nvPr/>
          </p:nvSpPr>
          <p:spPr>
            <a:xfrm>
              <a:off x="6715764" y="2671198"/>
              <a:ext cx="94178" cy="84263"/>
            </a:xfrm>
            <a:custGeom>
              <a:avLst/>
              <a:gdLst/>
              <a:ahLst/>
              <a:cxnLst/>
              <a:rect l="l" t="t" r="r" b="b"/>
              <a:pathLst>
                <a:path w="4237" h="3763" extrusionOk="0">
                  <a:moveTo>
                    <a:pt x="0" y="1"/>
                  </a:moveTo>
                  <a:lnTo>
                    <a:pt x="267" y="3703"/>
                  </a:lnTo>
                  <a:cubicBezTo>
                    <a:pt x="267" y="3703"/>
                    <a:pt x="849" y="3762"/>
                    <a:pt x="1568" y="3762"/>
                  </a:cubicBezTo>
                  <a:cubicBezTo>
                    <a:pt x="2647" y="3762"/>
                    <a:pt x="4036" y="3630"/>
                    <a:pt x="4236" y="2970"/>
                  </a:cubicBezTo>
                  <a:lnTo>
                    <a:pt x="3736" y="1001"/>
                  </a:lnTo>
                  <a:lnTo>
                    <a:pt x="0" y="1"/>
                  </a:lnTo>
                  <a:close/>
                </a:path>
              </a:pathLst>
            </a:custGeom>
            <a:solidFill>
              <a:srgbClr val="CE7A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1981;p72">
              <a:extLst>
                <a:ext uri="{FF2B5EF4-FFF2-40B4-BE49-F238E27FC236}">
                  <a16:creationId xmlns:a16="http://schemas.microsoft.com/office/drawing/2014/main" id="{987C0C72-3EA4-3F42-9F61-FC9A0A946261}"/>
                </a:ext>
              </a:extLst>
            </p:cNvPr>
            <p:cNvSpPr/>
            <p:nvPr/>
          </p:nvSpPr>
          <p:spPr>
            <a:xfrm>
              <a:off x="6651993" y="2671198"/>
              <a:ext cx="69705" cy="99378"/>
            </a:xfrm>
            <a:custGeom>
              <a:avLst/>
              <a:gdLst/>
              <a:ahLst/>
              <a:cxnLst/>
              <a:rect l="l" t="t" r="r" b="b"/>
              <a:pathLst>
                <a:path w="3136" h="4438" extrusionOk="0">
                  <a:moveTo>
                    <a:pt x="2869" y="1"/>
                  </a:moveTo>
                  <a:lnTo>
                    <a:pt x="0" y="1902"/>
                  </a:lnTo>
                  <a:lnTo>
                    <a:pt x="868" y="4437"/>
                  </a:lnTo>
                  <a:lnTo>
                    <a:pt x="3136" y="3703"/>
                  </a:lnTo>
                  <a:lnTo>
                    <a:pt x="2869" y="1"/>
                  </a:lnTo>
                  <a:close/>
                </a:path>
              </a:pathLst>
            </a:custGeom>
            <a:solidFill>
              <a:srgbClr val="CE7A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1982;p72">
              <a:extLst>
                <a:ext uri="{FF2B5EF4-FFF2-40B4-BE49-F238E27FC236}">
                  <a16:creationId xmlns:a16="http://schemas.microsoft.com/office/drawing/2014/main" id="{BA6934DB-9276-2C4E-A85E-FAC52AFF401C}"/>
                </a:ext>
              </a:extLst>
            </p:cNvPr>
            <p:cNvSpPr/>
            <p:nvPr/>
          </p:nvSpPr>
          <p:spPr>
            <a:xfrm>
              <a:off x="7077583" y="2268603"/>
              <a:ext cx="436726" cy="571434"/>
            </a:xfrm>
            <a:custGeom>
              <a:avLst/>
              <a:gdLst/>
              <a:ahLst/>
              <a:cxnLst/>
              <a:rect l="l" t="t" r="r" b="b"/>
              <a:pathLst>
                <a:path w="19648" h="25519" extrusionOk="0">
                  <a:moveTo>
                    <a:pt x="11325" y="0"/>
                  </a:moveTo>
                  <a:cubicBezTo>
                    <a:pt x="10241" y="0"/>
                    <a:pt x="9157" y="34"/>
                    <a:pt x="8073" y="100"/>
                  </a:cubicBezTo>
                  <a:cubicBezTo>
                    <a:pt x="7072" y="200"/>
                    <a:pt x="6105" y="367"/>
                    <a:pt x="5338" y="501"/>
                  </a:cubicBezTo>
                  <a:cubicBezTo>
                    <a:pt x="4337" y="701"/>
                    <a:pt x="3770" y="901"/>
                    <a:pt x="3770" y="901"/>
                  </a:cubicBezTo>
                  <a:cubicBezTo>
                    <a:pt x="3770" y="901"/>
                    <a:pt x="0" y="9507"/>
                    <a:pt x="2636" y="25518"/>
                  </a:cubicBezTo>
                  <a:lnTo>
                    <a:pt x="17913" y="25518"/>
                  </a:lnTo>
                  <a:cubicBezTo>
                    <a:pt x="18013" y="24184"/>
                    <a:pt x="17680" y="19748"/>
                    <a:pt x="17913" y="14110"/>
                  </a:cubicBezTo>
                  <a:cubicBezTo>
                    <a:pt x="18080" y="9907"/>
                    <a:pt x="18580" y="5771"/>
                    <a:pt x="19448" y="1668"/>
                  </a:cubicBezTo>
                  <a:lnTo>
                    <a:pt x="19648" y="734"/>
                  </a:lnTo>
                  <a:cubicBezTo>
                    <a:pt x="19648" y="734"/>
                    <a:pt x="18881" y="601"/>
                    <a:pt x="17780" y="434"/>
                  </a:cubicBezTo>
                  <a:cubicBezTo>
                    <a:pt x="16846" y="300"/>
                    <a:pt x="15678" y="167"/>
                    <a:pt x="14577" y="100"/>
                  </a:cubicBezTo>
                  <a:cubicBezTo>
                    <a:pt x="13493" y="34"/>
                    <a:pt x="12409" y="0"/>
                    <a:pt x="113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1983;p72">
              <a:extLst>
                <a:ext uri="{FF2B5EF4-FFF2-40B4-BE49-F238E27FC236}">
                  <a16:creationId xmlns:a16="http://schemas.microsoft.com/office/drawing/2014/main" id="{BC311AD9-0A3E-504D-B30F-9A42E66728D0}"/>
                </a:ext>
              </a:extLst>
            </p:cNvPr>
            <p:cNvSpPr/>
            <p:nvPr/>
          </p:nvSpPr>
          <p:spPr>
            <a:xfrm>
              <a:off x="7214749" y="2124441"/>
              <a:ext cx="192046" cy="209168"/>
            </a:xfrm>
            <a:custGeom>
              <a:avLst/>
              <a:gdLst/>
              <a:ahLst/>
              <a:cxnLst/>
              <a:rect l="l" t="t" r="r" b="b"/>
              <a:pathLst>
                <a:path w="8640" h="9341" extrusionOk="0">
                  <a:moveTo>
                    <a:pt x="8273" y="0"/>
                  </a:moveTo>
                  <a:lnTo>
                    <a:pt x="6505" y="1435"/>
                  </a:lnTo>
                  <a:lnTo>
                    <a:pt x="4170" y="3403"/>
                  </a:lnTo>
                  <a:cubicBezTo>
                    <a:pt x="4237" y="3703"/>
                    <a:pt x="4270" y="4037"/>
                    <a:pt x="4304" y="4337"/>
                  </a:cubicBezTo>
                  <a:cubicBezTo>
                    <a:pt x="4437" y="5638"/>
                    <a:pt x="4103" y="6071"/>
                    <a:pt x="2235" y="6505"/>
                  </a:cubicBezTo>
                  <a:cubicBezTo>
                    <a:pt x="2235" y="6505"/>
                    <a:pt x="0" y="8006"/>
                    <a:pt x="3303" y="8273"/>
                  </a:cubicBezTo>
                  <a:cubicBezTo>
                    <a:pt x="3336" y="8640"/>
                    <a:pt x="3370" y="8973"/>
                    <a:pt x="3470" y="9340"/>
                  </a:cubicBezTo>
                  <a:cubicBezTo>
                    <a:pt x="3770" y="8940"/>
                    <a:pt x="4137" y="8573"/>
                    <a:pt x="4537" y="8306"/>
                  </a:cubicBezTo>
                  <a:cubicBezTo>
                    <a:pt x="8173" y="8240"/>
                    <a:pt x="8640" y="6572"/>
                    <a:pt x="8640" y="6572"/>
                  </a:cubicBezTo>
                  <a:cubicBezTo>
                    <a:pt x="7239" y="5171"/>
                    <a:pt x="7773" y="2102"/>
                    <a:pt x="8273" y="0"/>
                  </a:cubicBezTo>
                  <a:close/>
                </a:path>
              </a:pathLst>
            </a:custGeom>
            <a:solidFill>
              <a:srgbClr val="CE7A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1984;p72">
              <a:extLst>
                <a:ext uri="{FF2B5EF4-FFF2-40B4-BE49-F238E27FC236}">
                  <a16:creationId xmlns:a16="http://schemas.microsoft.com/office/drawing/2014/main" id="{824291CE-E1BF-1443-B09B-D5E5F778AFF7}"/>
                </a:ext>
              </a:extLst>
            </p:cNvPr>
            <p:cNvSpPr/>
            <p:nvPr/>
          </p:nvSpPr>
          <p:spPr>
            <a:xfrm>
              <a:off x="7307438" y="2156551"/>
              <a:ext cx="52657" cy="65005"/>
            </a:xfrm>
            <a:custGeom>
              <a:avLst/>
              <a:gdLst/>
              <a:ahLst/>
              <a:cxnLst/>
              <a:rect l="l" t="t" r="r" b="b"/>
              <a:pathLst>
                <a:path w="2369" h="2903" extrusionOk="0">
                  <a:moveTo>
                    <a:pt x="2368" y="1"/>
                  </a:moveTo>
                  <a:lnTo>
                    <a:pt x="0" y="1969"/>
                  </a:lnTo>
                  <a:cubicBezTo>
                    <a:pt x="67" y="2269"/>
                    <a:pt x="100" y="2603"/>
                    <a:pt x="134" y="2903"/>
                  </a:cubicBezTo>
                  <a:cubicBezTo>
                    <a:pt x="1034" y="2736"/>
                    <a:pt x="2202" y="1802"/>
                    <a:pt x="2335" y="901"/>
                  </a:cubicBezTo>
                  <a:cubicBezTo>
                    <a:pt x="2368" y="601"/>
                    <a:pt x="2368" y="301"/>
                    <a:pt x="23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1985;p72">
              <a:extLst>
                <a:ext uri="{FF2B5EF4-FFF2-40B4-BE49-F238E27FC236}">
                  <a16:creationId xmlns:a16="http://schemas.microsoft.com/office/drawing/2014/main" id="{DD098DA0-02FD-7249-8CA0-AA36410CD5F7}"/>
                </a:ext>
              </a:extLst>
            </p:cNvPr>
            <p:cNvSpPr/>
            <p:nvPr/>
          </p:nvSpPr>
          <p:spPr>
            <a:xfrm>
              <a:off x="7082029" y="4259230"/>
              <a:ext cx="84553" cy="162099"/>
            </a:xfrm>
            <a:custGeom>
              <a:avLst/>
              <a:gdLst/>
              <a:ahLst/>
              <a:cxnLst/>
              <a:rect l="l" t="t" r="r" b="b"/>
              <a:pathLst>
                <a:path w="3804" h="7239" extrusionOk="0">
                  <a:moveTo>
                    <a:pt x="3203" y="0"/>
                  </a:moveTo>
                  <a:lnTo>
                    <a:pt x="1" y="334"/>
                  </a:lnTo>
                  <a:lnTo>
                    <a:pt x="434" y="5371"/>
                  </a:lnTo>
                  <a:lnTo>
                    <a:pt x="601" y="7239"/>
                  </a:lnTo>
                  <a:lnTo>
                    <a:pt x="3803" y="6905"/>
                  </a:lnTo>
                  <a:lnTo>
                    <a:pt x="3703" y="5571"/>
                  </a:lnTo>
                  <a:lnTo>
                    <a:pt x="3203" y="0"/>
                  </a:lnTo>
                  <a:close/>
                </a:path>
              </a:pathLst>
            </a:custGeom>
            <a:solidFill>
              <a:srgbClr val="9F5B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1986;p72">
              <a:extLst>
                <a:ext uri="{FF2B5EF4-FFF2-40B4-BE49-F238E27FC236}">
                  <a16:creationId xmlns:a16="http://schemas.microsoft.com/office/drawing/2014/main" id="{F8B87D42-C2FB-9140-A7F1-15D8DED76DC9}"/>
                </a:ext>
              </a:extLst>
            </p:cNvPr>
            <p:cNvSpPr/>
            <p:nvPr/>
          </p:nvSpPr>
          <p:spPr>
            <a:xfrm>
              <a:off x="7447560" y="4245033"/>
              <a:ext cx="74907" cy="159860"/>
            </a:xfrm>
            <a:custGeom>
              <a:avLst/>
              <a:gdLst/>
              <a:ahLst/>
              <a:cxnLst/>
              <a:rect l="l" t="t" r="r" b="b"/>
              <a:pathLst>
                <a:path w="3370" h="7139" extrusionOk="0">
                  <a:moveTo>
                    <a:pt x="1" y="0"/>
                  </a:moveTo>
                  <a:lnTo>
                    <a:pt x="67" y="1735"/>
                  </a:lnTo>
                  <a:lnTo>
                    <a:pt x="67" y="1835"/>
                  </a:lnTo>
                  <a:lnTo>
                    <a:pt x="234" y="6338"/>
                  </a:lnTo>
                  <a:lnTo>
                    <a:pt x="234" y="6438"/>
                  </a:lnTo>
                  <a:lnTo>
                    <a:pt x="267" y="7139"/>
                  </a:lnTo>
                  <a:lnTo>
                    <a:pt x="3370" y="7139"/>
                  </a:lnTo>
                  <a:lnTo>
                    <a:pt x="3103" y="0"/>
                  </a:lnTo>
                  <a:close/>
                </a:path>
              </a:pathLst>
            </a:custGeom>
            <a:solidFill>
              <a:srgbClr val="9F5B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1987;p72">
              <a:extLst>
                <a:ext uri="{FF2B5EF4-FFF2-40B4-BE49-F238E27FC236}">
                  <a16:creationId xmlns:a16="http://schemas.microsoft.com/office/drawing/2014/main" id="{E07436C8-CB9D-1447-B7FF-94728906CCF2}"/>
                </a:ext>
              </a:extLst>
            </p:cNvPr>
            <p:cNvSpPr/>
            <p:nvPr/>
          </p:nvSpPr>
          <p:spPr>
            <a:xfrm>
              <a:off x="7082029" y="4259230"/>
              <a:ext cx="82331" cy="124749"/>
            </a:xfrm>
            <a:custGeom>
              <a:avLst/>
              <a:gdLst/>
              <a:ahLst/>
              <a:cxnLst/>
              <a:rect l="l" t="t" r="r" b="b"/>
              <a:pathLst>
                <a:path w="3704" h="5571" extrusionOk="0">
                  <a:moveTo>
                    <a:pt x="3203" y="0"/>
                  </a:moveTo>
                  <a:lnTo>
                    <a:pt x="1" y="334"/>
                  </a:lnTo>
                  <a:lnTo>
                    <a:pt x="434" y="5371"/>
                  </a:lnTo>
                  <a:lnTo>
                    <a:pt x="3703" y="5571"/>
                  </a:lnTo>
                  <a:lnTo>
                    <a:pt x="320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1988;p72">
              <a:extLst>
                <a:ext uri="{FF2B5EF4-FFF2-40B4-BE49-F238E27FC236}">
                  <a16:creationId xmlns:a16="http://schemas.microsoft.com/office/drawing/2014/main" id="{1E6654D2-4701-114F-A6F7-4B248AC30994}"/>
                </a:ext>
              </a:extLst>
            </p:cNvPr>
            <p:cNvSpPr/>
            <p:nvPr/>
          </p:nvSpPr>
          <p:spPr>
            <a:xfrm>
              <a:off x="7449049" y="4289840"/>
              <a:ext cx="72684" cy="106096"/>
            </a:xfrm>
            <a:custGeom>
              <a:avLst/>
              <a:gdLst/>
              <a:ahLst/>
              <a:cxnLst/>
              <a:rect l="l" t="t" r="r" b="b"/>
              <a:pathLst>
                <a:path w="3270" h="4738" extrusionOk="0">
                  <a:moveTo>
                    <a:pt x="0" y="1"/>
                  </a:moveTo>
                  <a:lnTo>
                    <a:pt x="167" y="4337"/>
                  </a:lnTo>
                  <a:lnTo>
                    <a:pt x="3269" y="4738"/>
                  </a:lnTo>
                  <a:lnTo>
                    <a:pt x="3269" y="4604"/>
                  </a:lnTo>
                  <a:lnTo>
                    <a:pt x="3103" y="234"/>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1989;p72">
              <a:extLst>
                <a:ext uri="{FF2B5EF4-FFF2-40B4-BE49-F238E27FC236}">
                  <a16:creationId xmlns:a16="http://schemas.microsoft.com/office/drawing/2014/main" id="{55436AF4-8024-D948-8C2E-6C4F27601712}"/>
                </a:ext>
              </a:extLst>
            </p:cNvPr>
            <p:cNvSpPr/>
            <p:nvPr/>
          </p:nvSpPr>
          <p:spPr>
            <a:xfrm>
              <a:off x="7309660" y="4400392"/>
              <a:ext cx="238012" cy="79202"/>
            </a:xfrm>
            <a:custGeom>
              <a:avLst/>
              <a:gdLst/>
              <a:ahLst/>
              <a:cxnLst/>
              <a:rect l="l" t="t" r="r" b="b"/>
              <a:pathLst>
                <a:path w="10708" h="3537" extrusionOk="0">
                  <a:moveTo>
                    <a:pt x="6038" y="1"/>
                  </a:moveTo>
                  <a:cubicBezTo>
                    <a:pt x="5838" y="1"/>
                    <a:pt x="5638" y="67"/>
                    <a:pt x="5504" y="201"/>
                  </a:cubicBezTo>
                  <a:cubicBezTo>
                    <a:pt x="4737" y="868"/>
                    <a:pt x="2936" y="1602"/>
                    <a:pt x="534" y="2136"/>
                  </a:cubicBezTo>
                  <a:cubicBezTo>
                    <a:pt x="0" y="2236"/>
                    <a:pt x="167" y="3537"/>
                    <a:pt x="1468" y="3537"/>
                  </a:cubicBezTo>
                  <a:cubicBezTo>
                    <a:pt x="2769" y="3537"/>
                    <a:pt x="5638" y="3437"/>
                    <a:pt x="6572" y="3437"/>
                  </a:cubicBezTo>
                  <a:cubicBezTo>
                    <a:pt x="8106" y="3437"/>
                    <a:pt x="9007" y="3503"/>
                    <a:pt x="10207" y="3537"/>
                  </a:cubicBezTo>
                  <a:lnTo>
                    <a:pt x="10308" y="3537"/>
                  </a:lnTo>
                  <a:cubicBezTo>
                    <a:pt x="10574" y="3470"/>
                    <a:pt x="10708" y="3236"/>
                    <a:pt x="10674" y="3003"/>
                  </a:cubicBezTo>
                  <a:lnTo>
                    <a:pt x="10041" y="234"/>
                  </a:lnTo>
                  <a:cubicBezTo>
                    <a:pt x="10041" y="101"/>
                    <a:pt x="9907" y="1"/>
                    <a:pt x="977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1990;p72">
              <a:extLst>
                <a:ext uri="{FF2B5EF4-FFF2-40B4-BE49-F238E27FC236}">
                  <a16:creationId xmlns:a16="http://schemas.microsoft.com/office/drawing/2014/main" id="{7669E9CB-8392-0348-9E22-A8DD9C2E646F}"/>
                </a:ext>
              </a:extLst>
            </p:cNvPr>
            <p:cNvSpPr/>
            <p:nvPr/>
          </p:nvSpPr>
          <p:spPr>
            <a:xfrm>
              <a:off x="6953754" y="4398153"/>
              <a:ext cx="238768" cy="79202"/>
            </a:xfrm>
            <a:custGeom>
              <a:avLst/>
              <a:gdLst/>
              <a:ahLst/>
              <a:cxnLst/>
              <a:rect l="l" t="t" r="r" b="b"/>
              <a:pathLst>
                <a:path w="10742" h="3537" extrusionOk="0">
                  <a:moveTo>
                    <a:pt x="6038" y="1"/>
                  </a:moveTo>
                  <a:cubicBezTo>
                    <a:pt x="5838" y="1"/>
                    <a:pt x="5638" y="67"/>
                    <a:pt x="5505" y="201"/>
                  </a:cubicBezTo>
                  <a:cubicBezTo>
                    <a:pt x="4737" y="868"/>
                    <a:pt x="2936" y="1602"/>
                    <a:pt x="534" y="2136"/>
                  </a:cubicBezTo>
                  <a:cubicBezTo>
                    <a:pt x="1" y="2236"/>
                    <a:pt x="168" y="3537"/>
                    <a:pt x="1468" y="3537"/>
                  </a:cubicBezTo>
                  <a:cubicBezTo>
                    <a:pt x="2769" y="3537"/>
                    <a:pt x="5638" y="3436"/>
                    <a:pt x="6572" y="3436"/>
                  </a:cubicBezTo>
                  <a:cubicBezTo>
                    <a:pt x="8107" y="3436"/>
                    <a:pt x="9007" y="3537"/>
                    <a:pt x="10241" y="3537"/>
                  </a:cubicBezTo>
                  <a:lnTo>
                    <a:pt x="10341" y="3537"/>
                  </a:lnTo>
                  <a:cubicBezTo>
                    <a:pt x="10575" y="3470"/>
                    <a:pt x="10742" y="3236"/>
                    <a:pt x="10675" y="3003"/>
                  </a:cubicBezTo>
                  <a:lnTo>
                    <a:pt x="10075" y="234"/>
                  </a:lnTo>
                  <a:cubicBezTo>
                    <a:pt x="10041" y="101"/>
                    <a:pt x="9941" y="1"/>
                    <a:pt x="98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1991;p72">
              <a:extLst>
                <a:ext uri="{FF2B5EF4-FFF2-40B4-BE49-F238E27FC236}">
                  <a16:creationId xmlns:a16="http://schemas.microsoft.com/office/drawing/2014/main" id="{4FF8C237-9C88-884A-A36B-87C7DDA3883B}"/>
                </a:ext>
              </a:extLst>
            </p:cNvPr>
            <p:cNvSpPr/>
            <p:nvPr/>
          </p:nvSpPr>
          <p:spPr>
            <a:xfrm>
              <a:off x="6997497" y="2840015"/>
              <a:ext cx="533860" cy="1537984"/>
            </a:xfrm>
            <a:custGeom>
              <a:avLst/>
              <a:gdLst/>
              <a:ahLst/>
              <a:cxnLst/>
              <a:rect l="l" t="t" r="r" b="b"/>
              <a:pathLst>
                <a:path w="24018" h="68683" extrusionOk="0">
                  <a:moveTo>
                    <a:pt x="6239" y="0"/>
                  </a:moveTo>
                  <a:cubicBezTo>
                    <a:pt x="4671" y="8306"/>
                    <a:pt x="1" y="41397"/>
                    <a:pt x="3503" y="68283"/>
                  </a:cubicBezTo>
                  <a:lnTo>
                    <a:pt x="8073" y="68283"/>
                  </a:lnTo>
                  <a:cubicBezTo>
                    <a:pt x="8073" y="68283"/>
                    <a:pt x="7840" y="49302"/>
                    <a:pt x="10108" y="32524"/>
                  </a:cubicBezTo>
                  <a:cubicBezTo>
                    <a:pt x="10742" y="27820"/>
                    <a:pt x="11542" y="23684"/>
                    <a:pt x="12610" y="20782"/>
                  </a:cubicBezTo>
                  <a:cubicBezTo>
                    <a:pt x="12977" y="25185"/>
                    <a:pt x="13377" y="29722"/>
                    <a:pt x="13744" y="33524"/>
                  </a:cubicBezTo>
                  <a:cubicBezTo>
                    <a:pt x="13977" y="35860"/>
                    <a:pt x="14244" y="37861"/>
                    <a:pt x="14444" y="39395"/>
                  </a:cubicBezTo>
                  <a:cubicBezTo>
                    <a:pt x="15879" y="49302"/>
                    <a:pt x="19515" y="68683"/>
                    <a:pt x="19515" y="68683"/>
                  </a:cubicBezTo>
                  <a:lnTo>
                    <a:pt x="24018" y="68683"/>
                  </a:lnTo>
                  <a:cubicBezTo>
                    <a:pt x="24018" y="68683"/>
                    <a:pt x="23484" y="50303"/>
                    <a:pt x="22951" y="40596"/>
                  </a:cubicBezTo>
                  <a:cubicBezTo>
                    <a:pt x="22350" y="30022"/>
                    <a:pt x="21516" y="2002"/>
                    <a:pt x="214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1992;p72">
              <a:extLst>
                <a:ext uri="{FF2B5EF4-FFF2-40B4-BE49-F238E27FC236}">
                  <a16:creationId xmlns:a16="http://schemas.microsoft.com/office/drawing/2014/main" id="{A48A0E64-EBA8-114E-AF32-6FB799725970}"/>
                </a:ext>
              </a:extLst>
            </p:cNvPr>
            <p:cNvSpPr/>
            <p:nvPr/>
          </p:nvSpPr>
          <p:spPr>
            <a:xfrm>
              <a:off x="7064224" y="4340649"/>
              <a:ext cx="124585" cy="28394"/>
            </a:xfrm>
            <a:custGeom>
              <a:avLst/>
              <a:gdLst/>
              <a:ahLst/>
              <a:cxnLst/>
              <a:rect l="l" t="t" r="r" b="b"/>
              <a:pathLst>
                <a:path w="5605" h="1268" extrusionOk="0">
                  <a:moveTo>
                    <a:pt x="1" y="0"/>
                  </a:moveTo>
                  <a:lnTo>
                    <a:pt x="201" y="1268"/>
                  </a:lnTo>
                  <a:lnTo>
                    <a:pt x="5605" y="1268"/>
                  </a:lnTo>
                  <a:lnTo>
                    <a:pt x="5605" y="100"/>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1993;p72">
              <a:extLst>
                <a:ext uri="{FF2B5EF4-FFF2-40B4-BE49-F238E27FC236}">
                  <a16:creationId xmlns:a16="http://schemas.microsoft.com/office/drawing/2014/main" id="{C479EB5E-5DB5-ED4D-BB1E-17F866EBB138}"/>
                </a:ext>
              </a:extLst>
            </p:cNvPr>
            <p:cNvSpPr/>
            <p:nvPr/>
          </p:nvSpPr>
          <p:spPr>
            <a:xfrm>
              <a:off x="7419397" y="4351845"/>
              <a:ext cx="118650" cy="26154"/>
            </a:xfrm>
            <a:custGeom>
              <a:avLst/>
              <a:gdLst/>
              <a:ahLst/>
              <a:cxnLst/>
              <a:rect l="l" t="t" r="r" b="b"/>
              <a:pathLst>
                <a:path w="5338" h="1168" extrusionOk="0">
                  <a:moveTo>
                    <a:pt x="0" y="0"/>
                  </a:moveTo>
                  <a:lnTo>
                    <a:pt x="534" y="1168"/>
                  </a:lnTo>
                  <a:lnTo>
                    <a:pt x="5037" y="1168"/>
                  </a:lnTo>
                  <a:lnTo>
                    <a:pt x="533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1994;p72">
              <a:extLst>
                <a:ext uri="{FF2B5EF4-FFF2-40B4-BE49-F238E27FC236}">
                  <a16:creationId xmlns:a16="http://schemas.microsoft.com/office/drawing/2014/main" id="{0561A082-7B27-4740-B52D-A0B1A2AEDAAB}"/>
                </a:ext>
              </a:extLst>
            </p:cNvPr>
            <p:cNvSpPr/>
            <p:nvPr/>
          </p:nvSpPr>
          <p:spPr>
            <a:xfrm>
              <a:off x="7202146" y="1881795"/>
              <a:ext cx="289180" cy="252363"/>
            </a:xfrm>
            <a:custGeom>
              <a:avLst/>
              <a:gdLst/>
              <a:ahLst/>
              <a:cxnLst/>
              <a:rect l="l" t="t" r="r" b="b"/>
              <a:pathLst>
                <a:path w="13010" h="11270" extrusionOk="0">
                  <a:moveTo>
                    <a:pt x="7097" y="0"/>
                  </a:moveTo>
                  <a:cubicBezTo>
                    <a:pt x="6910" y="0"/>
                    <a:pt x="6681" y="63"/>
                    <a:pt x="6405" y="195"/>
                  </a:cubicBezTo>
                  <a:cubicBezTo>
                    <a:pt x="5778" y="509"/>
                    <a:pt x="5580" y="1396"/>
                    <a:pt x="5316" y="1396"/>
                  </a:cubicBezTo>
                  <a:cubicBezTo>
                    <a:pt x="5243" y="1396"/>
                    <a:pt x="5165" y="1329"/>
                    <a:pt x="5071" y="1163"/>
                  </a:cubicBezTo>
                  <a:cubicBezTo>
                    <a:pt x="4773" y="591"/>
                    <a:pt x="4197" y="168"/>
                    <a:pt x="3744" y="168"/>
                  </a:cubicBezTo>
                  <a:cubicBezTo>
                    <a:pt x="3588" y="168"/>
                    <a:pt x="3447" y="218"/>
                    <a:pt x="3336" y="329"/>
                  </a:cubicBezTo>
                  <a:cubicBezTo>
                    <a:pt x="2915" y="718"/>
                    <a:pt x="3155" y="1264"/>
                    <a:pt x="2526" y="1264"/>
                  </a:cubicBezTo>
                  <a:cubicBezTo>
                    <a:pt x="2508" y="1264"/>
                    <a:pt x="2489" y="1264"/>
                    <a:pt x="2469" y="1263"/>
                  </a:cubicBezTo>
                  <a:cubicBezTo>
                    <a:pt x="2460" y="1262"/>
                    <a:pt x="2451" y="1262"/>
                    <a:pt x="2442" y="1262"/>
                  </a:cubicBezTo>
                  <a:cubicBezTo>
                    <a:pt x="1776" y="1262"/>
                    <a:pt x="839" y="2466"/>
                    <a:pt x="1168" y="2664"/>
                  </a:cubicBezTo>
                  <a:cubicBezTo>
                    <a:pt x="1501" y="2864"/>
                    <a:pt x="1468" y="3197"/>
                    <a:pt x="1001" y="3598"/>
                  </a:cubicBezTo>
                  <a:cubicBezTo>
                    <a:pt x="534" y="3965"/>
                    <a:pt x="0" y="4565"/>
                    <a:pt x="601" y="4832"/>
                  </a:cubicBezTo>
                  <a:cubicBezTo>
                    <a:pt x="1201" y="5099"/>
                    <a:pt x="1168" y="5532"/>
                    <a:pt x="1001" y="5733"/>
                  </a:cubicBezTo>
                  <a:cubicBezTo>
                    <a:pt x="805" y="5896"/>
                    <a:pt x="1347" y="6734"/>
                    <a:pt x="2124" y="6734"/>
                  </a:cubicBezTo>
                  <a:cubicBezTo>
                    <a:pt x="2139" y="6734"/>
                    <a:pt x="2154" y="6734"/>
                    <a:pt x="2169" y="6733"/>
                  </a:cubicBezTo>
                  <a:cubicBezTo>
                    <a:pt x="2175" y="6733"/>
                    <a:pt x="2181" y="6733"/>
                    <a:pt x="2187" y="6733"/>
                  </a:cubicBezTo>
                  <a:cubicBezTo>
                    <a:pt x="3057" y="6733"/>
                    <a:pt x="8907" y="11103"/>
                    <a:pt x="8907" y="11103"/>
                  </a:cubicBezTo>
                  <a:cubicBezTo>
                    <a:pt x="8907" y="11103"/>
                    <a:pt x="9265" y="11269"/>
                    <a:pt x="9601" y="11269"/>
                  </a:cubicBezTo>
                  <a:cubicBezTo>
                    <a:pt x="9807" y="11269"/>
                    <a:pt x="10006" y="11206"/>
                    <a:pt x="10108" y="11003"/>
                  </a:cubicBezTo>
                  <a:cubicBezTo>
                    <a:pt x="10408" y="10503"/>
                    <a:pt x="10108" y="9669"/>
                    <a:pt x="10575" y="9502"/>
                  </a:cubicBezTo>
                  <a:cubicBezTo>
                    <a:pt x="11008" y="9369"/>
                    <a:pt x="12009" y="9335"/>
                    <a:pt x="11942" y="8801"/>
                  </a:cubicBezTo>
                  <a:cubicBezTo>
                    <a:pt x="11876" y="8234"/>
                    <a:pt x="11242" y="7801"/>
                    <a:pt x="11675" y="7434"/>
                  </a:cubicBezTo>
                  <a:cubicBezTo>
                    <a:pt x="12109" y="7067"/>
                    <a:pt x="13010" y="6567"/>
                    <a:pt x="12609" y="6133"/>
                  </a:cubicBezTo>
                  <a:cubicBezTo>
                    <a:pt x="12209" y="5699"/>
                    <a:pt x="11842" y="4965"/>
                    <a:pt x="12176" y="4732"/>
                  </a:cubicBezTo>
                  <a:cubicBezTo>
                    <a:pt x="12498" y="4474"/>
                    <a:pt x="12103" y="3093"/>
                    <a:pt x="11293" y="3093"/>
                  </a:cubicBezTo>
                  <a:cubicBezTo>
                    <a:pt x="11265" y="3093"/>
                    <a:pt x="11237" y="3094"/>
                    <a:pt x="11208" y="3097"/>
                  </a:cubicBezTo>
                  <a:cubicBezTo>
                    <a:pt x="11170" y="3100"/>
                    <a:pt x="11133" y="3102"/>
                    <a:pt x="11098" y="3102"/>
                  </a:cubicBezTo>
                  <a:cubicBezTo>
                    <a:pt x="10353" y="3102"/>
                    <a:pt x="10476" y="2435"/>
                    <a:pt x="10508" y="1830"/>
                  </a:cubicBezTo>
                  <a:cubicBezTo>
                    <a:pt x="10508" y="1397"/>
                    <a:pt x="9902" y="1011"/>
                    <a:pt x="9422" y="1011"/>
                  </a:cubicBezTo>
                  <a:cubicBezTo>
                    <a:pt x="9198" y="1011"/>
                    <a:pt x="9002" y="1095"/>
                    <a:pt x="8907" y="1296"/>
                  </a:cubicBezTo>
                  <a:cubicBezTo>
                    <a:pt x="8829" y="1461"/>
                    <a:pt x="8726" y="1529"/>
                    <a:pt x="8612" y="1529"/>
                  </a:cubicBezTo>
                  <a:cubicBezTo>
                    <a:pt x="8291" y="1529"/>
                    <a:pt x="7887" y="982"/>
                    <a:pt x="7739" y="562"/>
                  </a:cubicBezTo>
                  <a:cubicBezTo>
                    <a:pt x="7633" y="199"/>
                    <a:pt x="7430" y="0"/>
                    <a:pt x="709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1995;p72">
              <a:extLst>
                <a:ext uri="{FF2B5EF4-FFF2-40B4-BE49-F238E27FC236}">
                  <a16:creationId xmlns:a16="http://schemas.microsoft.com/office/drawing/2014/main" id="{DC20C25C-E8A6-D941-A1DF-C14721A84B72}"/>
                </a:ext>
              </a:extLst>
            </p:cNvPr>
            <p:cNvSpPr/>
            <p:nvPr/>
          </p:nvSpPr>
          <p:spPr>
            <a:xfrm>
              <a:off x="7206591" y="1954123"/>
              <a:ext cx="114205" cy="134691"/>
            </a:xfrm>
            <a:custGeom>
              <a:avLst/>
              <a:gdLst/>
              <a:ahLst/>
              <a:cxnLst/>
              <a:rect l="l" t="t" r="r" b="b"/>
              <a:pathLst>
                <a:path w="5138" h="6015" extrusionOk="0">
                  <a:moveTo>
                    <a:pt x="1568" y="1"/>
                  </a:moveTo>
                  <a:cubicBezTo>
                    <a:pt x="1568" y="1"/>
                    <a:pt x="1" y="3670"/>
                    <a:pt x="1668" y="5672"/>
                  </a:cubicBezTo>
                  <a:cubicBezTo>
                    <a:pt x="1870" y="5910"/>
                    <a:pt x="2074" y="6015"/>
                    <a:pt x="2277" y="6015"/>
                  </a:cubicBezTo>
                  <a:cubicBezTo>
                    <a:pt x="3746" y="6015"/>
                    <a:pt x="5138" y="501"/>
                    <a:pt x="5138" y="501"/>
                  </a:cubicBezTo>
                  <a:lnTo>
                    <a:pt x="156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1996;p72">
              <a:extLst>
                <a:ext uri="{FF2B5EF4-FFF2-40B4-BE49-F238E27FC236}">
                  <a16:creationId xmlns:a16="http://schemas.microsoft.com/office/drawing/2014/main" id="{16D91C97-1145-CD48-9B26-64AEBCA56647}"/>
                </a:ext>
              </a:extLst>
            </p:cNvPr>
            <p:cNvSpPr/>
            <p:nvPr/>
          </p:nvSpPr>
          <p:spPr>
            <a:xfrm>
              <a:off x="7211793" y="1951481"/>
              <a:ext cx="199536" cy="251401"/>
            </a:xfrm>
            <a:custGeom>
              <a:avLst/>
              <a:gdLst/>
              <a:ahLst/>
              <a:cxnLst/>
              <a:rect l="l" t="t" r="r" b="b"/>
              <a:pathLst>
                <a:path w="8977" h="11227" extrusionOk="0">
                  <a:moveTo>
                    <a:pt x="4764" y="0"/>
                  </a:moveTo>
                  <a:cubicBezTo>
                    <a:pt x="4374" y="0"/>
                    <a:pt x="3972" y="59"/>
                    <a:pt x="3569" y="186"/>
                  </a:cubicBezTo>
                  <a:cubicBezTo>
                    <a:pt x="734" y="1120"/>
                    <a:pt x="0" y="5289"/>
                    <a:pt x="400" y="7858"/>
                  </a:cubicBezTo>
                  <a:cubicBezTo>
                    <a:pt x="434" y="8025"/>
                    <a:pt x="467" y="8158"/>
                    <a:pt x="500" y="8291"/>
                  </a:cubicBezTo>
                  <a:cubicBezTo>
                    <a:pt x="767" y="9259"/>
                    <a:pt x="1401" y="10126"/>
                    <a:pt x="2268" y="10660"/>
                  </a:cubicBezTo>
                  <a:cubicBezTo>
                    <a:pt x="2851" y="11038"/>
                    <a:pt x="3516" y="11226"/>
                    <a:pt x="4183" y="11226"/>
                  </a:cubicBezTo>
                  <a:cubicBezTo>
                    <a:pt x="5044" y="11226"/>
                    <a:pt x="5909" y="10913"/>
                    <a:pt x="6605" y="10293"/>
                  </a:cubicBezTo>
                  <a:cubicBezTo>
                    <a:pt x="8106" y="8992"/>
                    <a:pt x="8206" y="7324"/>
                    <a:pt x="8606" y="4489"/>
                  </a:cubicBezTo>
                  <a:cubicBezTo>
                    <a:pt x="8977" y="2037"/>
                    <a:pt x="7058" y="0"/>
                    <a:pt x="4764" y="0"/>
                  </a:cubicBezTo>
                  <a:close/>
                </a:path>
              </a:pathLst>
            </a:custGeom>
            <a:solidFill>
              <a:srgbClr val="CE7A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1997;p72">
              <a:extLst>
                <a:ext uri="{FF2B5EF4-FFF2-40B4-BE49-F238E27FC236}">
                  <a16:creationId xmlns:a16="http://schemas.microsoft.com/office/drawing/2014/main" id="{BFCD99D0-68C1-1048-B97B-963C92E02168}"/>
                </a:ext>
              </a:extLst>
            </p:cNvPr>
            <p:cNvSpPr/>
            <p:nvPr/>
          </p:nvSpPr>
          <p:spPr>
            <a:xfrm>
              <a:off x="7293345" y="2052628"/>
              <a:ext cx="13359" cy="18787"/>
            </a:xfrm>
            <a:custGeom>
              <a:avLst/>
              <a:gdLst/>
              <a:ahLst/>
              <a:cxnLst/>
              <a:rect l="l" t="t" r="r" b="b"/>
              <a:pathLst>
                <a:path w="601" h="839" extrusionOk="0">
                  <a:moveTo>
                    <a:pt x="292" y="1"/>
                  </a:moveTo>
                  <a:cubicBezTo>
                    <a:pt x="145" y="1"/>
                    <a:pt x="34" y="158"/>
                    <a:pt x="34" y="372"/>
                  </a:cubicBezTo>
                  <a:cubicBezTo>
                    <a:pt x="0" y="605"/>
                    <a:pt x="100" y="806"/>
                    <a:pt x="267" y="839"/>
                  </a:cubicBezTo>
                  <a:cubicBezTo>
                    <a:pt x="434" y="839"/>
                    <a:pt x="567" y="672"/>
                    <a:pt x="567" y="439"/>
                  </a:cubicBezTo>
                  <a:cubicBezTo>
                    <a:pt x="601" y="205"/>
                    <a:pt x="467" y="5"/>
                    <a:pt x="334" y="5"/>
                  </a:cubicBezTo>
                  <a:cubicBezTo>
                    <a:pt x="320" y="2"/>
                    <a:pt x="306" y="1"/>
                    <a:pt x="29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1998;p72">
              <a:extLst>
                <a:ext uri="{FF2B5EF4-FFF2-40B4-BE49-F238E27FC236}">
                  <a16:creationId xmlns:a16="http://schemas.microsoft.com/office/drawing/2014/main" id="{2016ACA0-016C-2644-A6E5-4A34FAE85D9C}"/>
                </a:ext>
              </a:extLst>
            </p:cNvPr>
            <p:cNvSpPr/>
            <p:nvPr/>
          </p:nvSpPr>
          <p:spPr>
            <a:xfrm>
              <a:off x="7235509" y="2047500"/>
              <a:ext cx="13359" cy="18787"/>
            </a:xfrm>
            <a:custGeom>
              <a:avLst/>
              <a:gdLst/>
              <a:ahLst/>
              <a:cxnLst/>
              <a:rect l="l" t="t" r="r" b="b"/>
              <a:pathLst>
                <a:path w="601" h="839" extrusionOk="0">
                  <a:moveTo>
                    <a:pt x="334" y="0"/>
                  </a:moveTo>
                  <a:cubicBezTo>
                    <a:pt x="167" y="0"/>
                    <a:pt x="34" y="167"/>
                    <a:pt x="34" y="401"/>
                  </a:cubicBezTo>
                  <a:cubicBezTo>
                    <a:pt x="0" y="634"/>
                    <a:pt x="101" y="834"/>
                    <a:pt x="267" y="834"/>
                  </a:cubicBezTo>
                  <a:cubicBezTo>
                    <a:pt x="277" y="837"/>
                    <a:pt x="287" y="838"/>
                    <a:pt x="297" y="838"/>
                  </a:cubicBezTo>
                  <a:cubicBezTo>
                    <a:pt x="425" y="838"/>
                    <a:pt x="568" y="653"/>
                    <a:pt x="568" y="467"/>
                  </a:cubicBezTo>
                  <a:cubicBezTo>
                    <a:pt x="601" y="234"/>
                    <a:pt x="467" y="34"/>
                    <a:pt x="3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1999;p72">
              <a:extLst>
                <a:ext uri="{FF2B5EF4-FFF2-40B4-BE49-F238E27FC236}">
                  <a16:creationId xmlns:a16="http://schemas.microsoft.com/office/drawing/2014/main" id="{F940C7E7-7CF8-2F42-A739-C747D527B5B9}"/>
                </a:ext>
              </a:extLst>
            </p:cNvPr>
            <p:cNvSpPr/>
            <p:nvPr/>
          </p:nvSpPr>
          <p:spPr>
            <a:xfrm>
              <a:off x="7238466" y="2061697"/>
              <a:ext cx="28207" cy="49017"/>
            </a:xfrm>
            <a:custGeom>
              <a:avLst/>
              <a:gdLst/>
              <a:ahLst/>
              <a:cxnLst/>
              <a:rect l="l" t="t" r="r" b="b"/>
              <a:pathLst>
                <a:path w="1269" h="2189" extrusionOk="0">
                  <a:moveTo>
                    <a:pt x="1268" y="0"/>
                  </a:moveTo>
                  <a:lnTo>
                    <a:pt x="1268" y="0"/>
                  </a:lnTo>
                  <a:cubicBezTo>
                    <a:pt x="935" y="667"/>
                    <a:pt x="501" y="1301"/>
                    <a:pt x="1" y="1868"/>
                  </a:cubicBezTo>
                  <a:cubicBezTo>
                    <a:pt x="241" y="2082"/>
                    <a:pt x="545" y="2189"/>
                    <a:pt x="862" y="2189"/>
                  </a:cubicBezTo>
                  <a:cubicBezTo>
                    <a:pt x="942" y="2189"/>
                    <a:pt x="1022" y="2182"/>
                    <a:pt x="1102" y="2168"/>
                  </a:cubicBezTo>
                  <a:lnTo>
                    <a:pt x="1268" y="0"/>
                  </a:lnTo>
                  <a:close/>
                </a:path>
              </a:pathLst>
            </a:custGeom>
            <a:solidFill>
              <a:srgbClr val="BA4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000;p72">
              <a:extLst>
                <a:ext uri="{FF2B5EF4-FFF2-40B4-BE49-F238E27FC236}">
                  <a16:creationId xmlns:a16="http://schemas.microsoft.com/office/drawing/2014/main" id="{D4F969BD-4451-AA4D-A583-E0BC54450027}"/>
                </a:ext>
              </a:extLst>
            </p:cNvPr>
            <p:cNvSpPr/>
            <p:nvPr/>
          </p:nvSpPr>
          <p:spPr>
            <a:xfrm>
              <a:off x="7226618" y="2022017"/>
              <a:ext cx="32074" cy="10390"/>
            </a:xfrm>
            <a:custGeom>
              <a:avLst/>
              <a:gdLst/>
              <a:ahLst/>
              <a:cxnLst/>
              <a:rect l="l" t="t" r="r" b="b"/>
              <a:pathLst>
                <a:path w="1443" h="464" extrusionOk="0">
                  <a:moveTo>
                    <a:pt x="778" y="0"/>
                  </a:moveTo>
                  <a:cubicBezTo>
                    <a:pt x="529" y="0"/>
                    <a:pt x="281" y="68"/>
                    <a:pt x="67" y="204"/>
                  </a:cubicBezTo>
                  <a:cubicBezTo>
                    <a:pt x="34" y="271"/>
                    <a:pt x="0" y="338"/>
                    <a:pt x="34" y="405"/>
                  </a:cubicBezTo>
                  <a:cubicBezTo>
                    <a:pt x="34" y="405"/>
                    <a:pt x="67" y="438"/>
                    <a:pt x="100" y="438"/>
                  </a:cubicBezTo>
                  <a:cubicBezTo>
                    <a:pt x="117" y="455"/>
                    <a:pt x="134" y="463"/>
                    <a:pt x="154" y="463"/>
                  </a:cubicBezTo>
                  <a:cubicBezTo>
                    <a:pt x="175" y="463"/>
                    <a:pt x="200" y="455"/>
                    <a:pt x="234" y="438"/>
                  </a:cubicBezTo>
                  <a:cubicBezTo>
                    <a:pt x="400" y="334"/>
                    <a:pt x="606" y="282"/>
                    <a:pt x="819" y="282"/>
                  </a:cubicBezTo>
                  <a:cubicBezTo>
                    <a:pt x="946" y="282"/>
                    <a:pt x="1076" y="300"/>
                    <a:pt x="1201" y="338"/>
                  </a:cubicBezTo>
                  <a:cubicBezTo>
                    <a:pt x="1227" y="353"/>
                    <a:pt x="1251" y="360"/>
                    <a:pt x="1273" y="360"/>
                  </a:cubicBezTo>
                  <a:cubicBezTo>
                    <a:pt x="1392" y="360"/>
                    <a:pt x="1442" y="161"/>
                    <a:pt x="1301" y="104"/>
                  </a:cubicBezTo>
                  <a:cubicBezTo>
                    <a:pt x="1134" y="35"/>
                    <a:pt x="956" y="0"/>
                    <a:pt x="7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001;p72">
              <a:extLst>
                <a:ext uri="{FF2B5EF4-FFF2-40B4-BE49-F238E27FC236}">
                  <a16:creationId xmlns:a16="http://schemas.microsoft.com/office/drawing/2014/main" id="{10941452-64EC-ED41-8990-250E560C4036}"/>
                </a:ext>
              </a:extLst>
            </p:cNvPr>
            <p:cNvSpPr/>
            <p:nvPr/>
          </p:nvSpPr>
          <p:spPr>
            <a:xfrm>
              <a:off x="7292590" y="2025734"/>
              <a:ext cx="29696" cy="14309"/>
            </a:xfrm>
            <a:custGeom>
              <a:avLst/>
              <a:gdLst/>
              <a:ahLst/>
              <a:cxnLst/>
              <a:rect l="l" t="t" r="r" b="b"/>
              <a:pathLst>
                <a:path w="1336" h="639" extrusionOk="0">
                  <a:moveTo>
                    <a:pt x="230" y="0"/>
                  </a:moveTo>
                  <a:cubicBezTo>
                    <a:pt x="187" y="0"/>
                    <a:pt x="144" y="2"/>
                    <a:pt x="101" y="5"/>
                  </a:cubicBezTo>
                  <a:cubicBezTo>
                    <a:pt x="34" y="38"/>
                    <a:pt x="1" y="105"/>
                    <a:pt x="1" y="172"/>
                  </a:cubicBezTo>
                  <a:cubicBezTo>
                    <a:pt x="26" y="247"/>
                    <a:pt x="70" y="285"/>
                    <a:pt x="118" y="285"/>
                  </a:cubicBezTo>
                  <a:cubicBezTo>
                    <a:pt x="134" y="285"/>
                    <a:pt x="151" y="280"/>
                    <a:pt x="168" y="272"/>
                  </a:cubicBezTo>
                  <a:cubicBezTo>
                    <a:pt x="201" y="269"/>
                    <a:pt x="235" y="267"/>
                    <a:pt x="269" y="267"/>
                  </a:cubicBezTo>
                  <a:cubicBezTo>
                    <a:pt x="568" y="267"/>
                    <a:pt x="862" y="399"/>
                    <a:pt x="1102" y="639"/>
                  </a:cubicBezTo>
                  <a:lnTo>
                    <a:pt x="1269" y="639"/>
                  </a:lnTo>
                  <a:cubicBezTo>
                    <a:pt x="1335" y="572"/>
                    <a:pt x="1335" y="505"/>
                    <a:pt x="1269" y="439"/>
                  </a:cubicBezTo>
                  <a:cubicBezTo>
                    <a:pt x="998" y="138"/>
                    <a:pt x="619" y="0"/>
                    <a:pt x="23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002;p72">
              <a:extLst>
                <a:ext uri="{FF2B5EF4-FFF2-40B4-BE49-F238E27FC236}">
                  <a16:creationId xmlns:a16="http://schemas.microsoft.com/office/drawing/2014/main" id="{3DA31B28-831B-CC46-B4AB-E7E58BD07FC8}"/>
                </a:ext>
              </a:extLst>
            </p:cNvPr>
            <p:cNvSpPr/>
            <p:nvPr/>
          </p:nvSpPr>
          <p:spPr>
            <a:xfrm>
              <a:off x="7351181" y="1969059"/>
              <a:ext cx="89732" cy="173139"/>
            </a:xfrm>
            <a:custGeom>
              <a:avLst/>
              <a:gdLst/>
              <a:ahLst/>
              <a:cxnLst/>
              <a:rect l="l" t="t" r="r" b="b"/>
              <a:pathLst>
                <a:path w="4037" h="7732" extrusionOk="0">
                  <a:moveTo>
                    <a:pt x="534" y="1"/>
                  </a:moveTo>
                  <a:lnTo>
                    <a:pt x="200" y="501"/>
                  </a:lnTo>
                  <a:cubicBezTo>
                    <a:pt x="1101" y="935"/>
                    <a:pt x="801" y="2002"/>
                    <a:pt x="534" y="2469"/>
                  </a:cubicBezTo>
                  <a:cubicBezTo>
                    <a:pt x="0" y="3437"/>
                    <a:pt x="400" y="5138"/>
                    <a:pt x="1101" y="5905"/>
                  </a:cubicBezTo>
                  <a:cubicBezTo>
                    <a:pt x="1101" y="5905"/>
                    <a:pt x="1173" y="5569"/>
                    <a:pt x="1419" y="5569"/>
                  </a:cubicBezTo>
                  <a:cubicBezTo>
                    <a:pt x="1463" y="5569"/>
                    <a:pt x="1512" y="5580"/>
                    <a:pt x="1568" y="5605"/>
                  </a:cubicBezTo>
                  <a:cubicBezTo>
                    <a:pt x="1935" y="5738"/>
                    <a:pt x="1568" y="7673"/>
                    <a:pt x="1568" y="7673"/>
                  </a:cubicBezTo>
                  <a:cubicBezTo>
                    <a:pt x="1568" y="7673"/>
                    <a:pt x="1599" y="7731"/>
                    <a:pt x="1673" y="7731"/>
                  </a:cubicBezTo>
                  <a:cubicBezTo>
                    <a:pt x="1829" y="7731"/>
                    <a:pt x="2178" y="7470"/>
                    <a:pt x="2836" y="5838"/>
                  </a:cubicBezTo>
                  <a:cubicBezTo>
                    <a:pt x="3703" y="3637"/>
                    <a:pt x="4036" y="1736"/>
                    <a:pt x="3669" y="802"/>
                  </a:cubicBezTo>
                  <a:lnTo>
                    <a:pt x="53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003;p72">
              <a:extLst>
                <a:ext uri="{FF2B5EF4-FFF2-40B4-BE49-F238E27FC236}">
                  <a16:creationId xmlns:a16="http://schemas.microsoft.com/office/drawing/2014/main" id="{27921122-ED18-0341-A470-A35852EFF98B}"/>
                </a:ext>
              </a:extLst>
            </p:cNvPr>
            <p:cNvSpPr/>
            <p:nvPr/>
          </p:nvSpPr>
          <p:spPr>
            <a:xfrm>
              <a:off x="7360095" y="2063667"/>
              <a:ext cx="77107" cy="71387"/>
            </a:xfrm>
            <a:custGeom>
              <a:avLst/>
              <a:gdLst/>
              <a:ahLst/>
              <a:cxnLst/>
              <a:rect l="l" t="t" r="r" b="b"/>
              <a:pathLst>
                <a:path w="3469" h="3188" extrusionOk="0">
                  <a:moveTo>
                    <a:pt x="2037" y="1"/>
                  </a:moveTo>
                  <a:cubicBezTo>
                    <a:pt x="1178" y="1"/>
                    <a:pt x="486" y="958"/>
                    <a:pt x="266" y="1680"/>
                  </a:cubicBezTo>
                  <a:cubicBezTo>
                    <a:pt x="1" y="2447"/>
                    <a:pt x="309" y="3188"/>
                    <a:pt x="1030" y="3188"/>
                  </a:cubicBezTo>
                  <a:cubicBezTo>
                    <a:pt x="1124" y="3188"/>
                    <a:pt x="1226" y="3175"/>
                    <a:pt x="1334" y="3148"/>
                  </a:cubicBezTo>
                  <a:cubicBezTo>
                    <a:pt x="2034" y="2948"/>
                    <a:pt x="2601" y="2514"/>
                    <a:pt x="2968" y="1880"/>
                  </a:cubicBezTo>
                  <a:cubicBezTo>
                    <a:pt x="3469" y="1146"/>
                    <a:pt x="3068" y="179"/>
                    <a:pt x="2201" y="12"/>
                  </a:cubicBezTo>
                  <a:cubicBezTo>
                    <a:pt x="2146" y="4"/>
                    <a:pt x="2091" y="1"/>
                    <a:pt x="2037" y="1"/>
                  </a:cubicBezTo>
                  <a:close/>
                </a:path>
              </a:pathLst>
            </a:custGeom>
            <a:solidFill>
              <a:srgbClr val="CE7A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004;p72">
              <a:extLst>
                <a:ext uri="{FF2B5EF4-FFF2-40B4-BE49-F238E27FC236}">
                  <a16:creationId xmlns:a16="http://schemas.microsoft.com/office/drawing/2014/main" id="{2A9D24FD-EA29-EC4F-9CA6-82DCC6CECCE5}"/>
                </a:ext>
              </a:extLst>
            </p:cNvPr>
            <p:cNvSpPr/>
            <p:nvPr/>
          </p:nvSpPr>
          <p:spPr>
            <a:xfrm>
              <a:off x="7265917" y="2101287"/>
              <a:ext cx="49701" cy="46330"/>
            </a:xfrm>
            <a:custGeom>
              <a:avLst/>
              <a:gdLst/>
              <a:ahLst/>
              <a:cxnLst/>
              <a:rect l="l" t="t" r="r" b="b"/>
              <a:pathLst>
                <a:path w="2236" h="2069" extrusionOk="0">
                  <a:moveTo>
                    <a:pt x="2068" y="0"/>
                  </a:moveTo>
                  <a:cubicBezTo>
                    <a:pt x="1535" y="400"/>
                    <a:pt x="934" y="701"/>
                    <a:pt x="300" y="868"/>
                  </a:cubicBezTo>
                  <a:cubicBezTo>
                    <a:pt x="100" y="934"/>
                    <a:pt x="0" y="968"/>
                    <a:pt x="0" y="968"/>
                  </a:cubicBezTo>
                  <a:cubicBezTo>
                    <a:pt x="200" y="1335"/>
                    <a:pt x="400" y="1668"/>
                    <a:pt x="567" y="2068"/>
                  </a:cubicBezTo>
                  <a:lnTo>
                    <a:pt x="767" y="2002"/>
                  </a:lnTo>
                  <a:cubicBezTo>
                    <a:pt x="1701" y="1735"/>
                    <a:pt x="2068" y="1301"/>
                    <a:pt x="2168" y="901"/>
                  </a:cubicBezTo>
                  <a:cubicBezTo>
                    <a:pt x="2235" y="701"/>
                    <a:pt x="2235" y="501"/>
                    <a:pt x="2168" y="300"/>
                  </a:cubicBezTo>
                  <a:cubicBezTo>
                    <a:pt x="2135" y="200"/>
                    <a:pt x="2102" y="100"/>
                    <a:pt x="20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005;p72">
              <a:extLst>
                <a:ext uri="{FF2B5EF4-FFF2-40B4-BE49-F238E27FC236}">
                  <a16:creationId xmlns:a16="http://schemas.microsoft.com/office/drawing/2014/main" id="{AAA943EA-59A9-4942-B39D-EEBF6D575EDC}"/>
                </a:ext>
              </a:extLst>
            </p:cNvPr>
            <p:cNvSpPr/>
            <p:nvPr/>
          </p:nvSpPr>
          <p:spPr>
            <a:xfrm>
              <a:off x="7272585" y="2101287"/>
              <a:ext cx="41543" cy="26916"/>
            </a:xfrm>
            <a:custGeom>
              <a:avLst/>
              <a:gdLst/>
              <a:ahLst/>
              <a:cxnLst/>
              <a:rect l="l" t="t" r="r" b="b"/>
              <a:pathLst>
                <a:path w="1869" h="1202" extrusionOk="0">
                  <a:moveTo>
                    <a:pt x="1735" y="0"/>
                  </a:moveTo>
                  <a:cubicBezTo>
                    <a:pt x="1235" y="400"/>
                    <a:pt x="634" y="701"/>
                    <a:pt x="0" y="868"/>
                  </a:cubicBezTo>
                  <a:lnTo>
                    <a:pt x="167" y="1201"/>
                  </a:lnTo>
                  <a:cubicBezTo>
                    <a:pt x="1068" y="934"/>
                    <a:pt x="1668" y="667"/>
                    <a:pt x="1868" y="300"/>
                  </a:cubicBezTo>
                  <a:cubicBezTo>
                    <a:pt x="1835" y="200"/>
                    <a:pt x="1802" y="100"/>
                    <a:pt x="17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006;p72">
              <a:extLst>
                <a:ext uri="{FF2B5EF4-FFF2-40B4-BE49-F238E27FC236}">
                  <a16:creationId xmlns:a16="http://schemas.microsoft.com/office/drawing/2014/main" id="{AE2BF307-D20D-334D-914E-ACBCC9822BE1}"/>
                </a:ext>
              </a:extLst>
            </p:cNvPr>
            <p:cNvSpPr/>
            <p:nvPr/>
          </p:nvSpPr>
          <p:spPr>
            <a:xfrm>
              <a:off x="7282965" y="2121440"/>
              <a:ext cx="31163" cy="24677"/>
            </a:xfrm>
            <a:custGeom>
              <a:avLst/>
              <a:gdLst/>
              <a:ahLst/>
              <a:cxnLst/>
              <a:rect l="l" t="t" r="r" b="b"/>
              <a:pathLst>
                <a:path w="1402" h="1102" extrusionOk="0">
                  <a:moveTo>
                    <a:pt x="1401" y="1"/>
                  </a:moveTo>
                  <a:cubicBezTo>
                    <a:pt x="1034" y="101"/>
                    <a:pt x="701" y="268"/>
                    <a:pt x="401" y="501"/>
                  </a:cubicBezTo>
                  <a:cubicBezTo>
                    <a:pt x="200" y="668"/>
                    <a:pt x="67" y="868"/>
                    <a:pt x="0" y="1102"/>
                  </a:cubicBezTo>
                  <a:cubicBezTo>
                    <a:pt x="934" y="835"/>
                    <a:pt x="1301" y="401"/>
                    <a:pt x="1401" y="1"/>
                  </a:cubicBezTo>
                  <a:close/>
                </a:path>
              </a:pathLst>
            </a:custGeom>
            <a:solidFill>
              <a:srgbClr val="DE57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007;p72">
              <a:extLst>
                <a:ext uri="{FF2B5EF4-FFF2-40B4-BE49-F238E27FC236}">
                  <a16:creationId xmlns:a16="http://schemas.microsoft.com/office/drawing/2014/main" id="{F9538E18-FE0A-DF40-A7E5-2921B465A220}"/>
                </a:ext>
              </a:extLst>
            </p:cNvPr>
            <p:cNvSpPr/>
            <p:nvPr/>
          </p:nvSpPr>
          <p:spPr>
            <a:xfrm>
              <a:off x="7236999" y="1928618"/>
              <a:ext cx="180598" cy="72171"/>
            </a:xfrm>
            <a:custGeom>
              <a:avLst/>
              <a:gdLst/>
              <a:ahLst/>
              <a:cxnLst/>
              <a:rect l="l" t="t" r="r" b="b"/>
              <a:pathLst>
                <a:path w="8125" h="3223" extrusionOk="0">
                  <a:moveTo>
                    <a:pt x="4447" y="0"/>
                  </a:moveTo>
                  <a:cubicBezTo>
                    <a:pt x="4156" y="0"/>
                    <a:pt x="3871" y="43"/>
                    <a:pt x="3603" y="139"/>
                  </a:cubicBezTo>
                  <a:cubicBezTo>
                    <a:pt x="3603" y="139"/>
                    <a:pt x="2068" y="139"/>
                    <a:pt x="1301" y="773"/>
                  </a:cubicBezTo>
                  <a:cubicBezTo>
                    <a:pt x="534" y="1407"/>
                    <a:pt x="0" y="2407"/>
                    <a:pt x="267" y="2507"/>
                  </a:cubicBezTo>
                  <a:cubicBezTo>
                    <a:pt x="289" y="2512"/>
                    <a:pt x="313" y="2515"/>
                    <a:pt x="339" y="2515"/>
                  </a:cubicBezTo>
                  <a:cubicBezTo>
                    <a:pt x="641" y="2515"/>
                    <a:pt x="1229" y="2226"/>
                    <a:pt x="1487" y="2226"/>
                  </a:cubicBezTo>
                  <a:cubicBezTo>
                    <a:pt x="1520" y="2226"/>
                    <a:pt x="1547" y="2230"/>
                    <a:pt x="1568" y="2241"/>
                  </a:cubicBezTo>
                  <a:cubicBezTo>
                    <a:pt x="1740" y="2326"/>
                    <a:pt x="1764" y="3223"/>
                    <a:pt x="2252" y="3223"/>
                  </a:cubicBezTo>
                  <a:cubicBezTo>
                    <a:pt x="2333" y="3223"/>
                    <a:pt x="2426" y="3198"/>
                    <a:pt x="2535" y="3141"/>
                  </a:cubicBezTo>
                  <a:cubicBezTo>
                    <a:pt x="3303" y="2708"/>
                    <a:pt x="2869" y="2708"/>
                    <a:pt x="3503" y="2574"/>
                  </a:cubicBezTo>
                  <a:cubicBezTo>
                    <a:pt x="3565" y="2558"/>
                    <a:pt x="3625" y="2550"/>
                    <a:pt x="3682" y="2550"/>
                  </a:cubicBezTo>
                  <a:cubicBezTo>
                    <a:pt x="4195" y="2550"/>
                    <a:pt x="4514" y="3142"/>
                    <a:pt x="4753" y="3142"/>
                  </a:cubicBezTo>
                  <a:cubicBezTo>
                    <a:pt x="4759" y="3142"/>
                    <a:pt x="4765" y="3142"/>
                    <a:pt x="4770" y="3141"/>
                  </a:cubicBezTo>
                  <a:cubicBezTo>
                    <a:pt x="4970" y="3075"/>
                    <a:pt x="5137" y="3008"/>
                    <a:pt x="5304" y="2874"/>
                  </a:cubicBezTo>
                  <a:cubicBezTo>
                    <a:pt x="5304" y="2874"/>
                    <a:pt x="4470" y="2608"/>
                    <a:pt x="4437" y="2341"/>
                  </a:cubicBezTo>
                  <a:cubicBezTo>
                    <a:pt x="4370" y="2074"/>
                    <a:pt x="3603" y="1907"/>
                    <a:pt x="3603" y="1907"/>
                  </a:cubicBezTo>
                  <a:cubicBezTo>
                    <a:pt x="3603" y="1907"/>
                    <a:pt x="4063" y="1748"/>
                    <a:pt x="4458" y="1748"/>
                  </a:cubicBezTo>
                  <a:cubicBezTo>
                    <a:pt x="4636" y="1748"/>
                    <a:pt x="4800" y="1781"/>
                    <a:pt x="4904" y="1874"/>
                  </a:cubicBezTo>
                  <a:cubicBezTo>
                    <a:pt x="5204" y="2141"/>
                    <a:pt x="5037" y="2741"/>
                    <a:pt x="5838" y="2741"/>
                  </a:cubicBezTo>
                  <a:cubicBezTo>
                    <a:pt x="5856" y="2740"/>
                    <a:pt x="5874" y="2740"/>
                    <a:pt x="5893" y="2740"/>
                  </a:cubicBezTo>
                  <a:cubicBezTo>
                    <a:pt x="6352" y="2740"/>
                    <a:pt x="6947" y="2963"/>
                    <a:pt x="7396" y="2963"/>
                  </a:cubicBezTo>
                  <a:cubicBezTo>
                    <a:pt x="7730" y="2963"/>
                    <a:pt x="7984" y="2839"/>
                    <a:pt x="8039" y="2407"/>
                  </a:cubicBezTo>
                  <a:cubicBezTo>
                    <a:pt x="8125" y="1522"/>
                    <a:pt x="6180" y="0"/>
                    <a:pt x="444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008;p72">
              <a:extLst>
                <a:ext uri="{FF2B5EF4-FFF2-40B4-BE49-F238E27FC236}">
                  <a16:creationId xmlns:a16="http://schemas.microsoft.com/office/drawing/2014/main" id="{A5C9EBC3-2C00-D444-B292-9FF9B2E383C3}"/>
                </a:ext>
              </a:extLst>
            </p:cNvPr>
            <p:cNvSpPr/>
            <p:nvPr/>
          </p:nvSpPr>
          <p:spPr>
            <a:xfrm>
              <a:off x="7291856" y="2239471"/>
              <a:ext cx="138677" cy="109074"/>
            </a:xfrm>
            <a:custGeom>
              <a:avLst/>
              <a:gdLst/>
              <a:ahLst/>
              <a:cxnLst/>
              <a:rect l="l" t="t" r="r" b="b"/>
              <a:pathLst>
                <a:path w="6239" h="4871" extrusionOk="0">
                  <a:moveTo>
                    <a:pt x="5171" y="0"/>
                  </a:moveTo>
                  <a:lnTo>
                    <a:pt x="1302" y="1668"/>
                  </a:lnTo>
                  <a:lnTo>
                    <a:pt x="1" y="4203"/>
                  </a:lnTo>
                  <a:lnTo>
                    <a:pt x="1302" y="3336"/>
                  </a:lnTo>
                  <a:lnTo>
                    <a:pt x="2869" y="4870"/>
                  </a:lnTo>
                  <a:lnTo>
                    <a:pt x="6238" y="1501"/>
                  </a:lnTo>
                  <a:lnTo>
                    <a:pt x="5171"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009;p72">
              <a:extLst>
                <a:ext uri="{FF2B5EF4-FFF2-40B4-BE49-F238E27FC236}">
                  <a16:creationId xmlns:a16="http://schemas.microsoft.com/office/drawing/2014/main" id="{B42BFC1E-AFC6-5540-9F24-77E1DD08EAE1}"/>
                </a:ext>
              </a:extLst>
            </p:cNvPr>
            <p:cNvSpPr/>
            <p:nvPr/>
          </p:nvSpPr>
          <p:spPr>
            <a:xfrm>
              <a:off x="7221417" y="2239471"/>
              <a:ext cx="81575" cy="94138"/>
            </a:xfrm>
            <a:custGeom>
              <a:avLst/>
              <a:gdLst/>
              <a:ahLst/>
              <a:cxnLst/>
              <a:rect l="l" t="t" r="r" b="b"/>
              <a:pathLst>
                <a:path w="3670" h="4204" extrusionOk="0">
                  <a:moveTo>
                    <a:pt x="2269" y="0"/>
                  </a:moveTo>
                  <a:cubicBezTo>
                    <a:pt x="2269" y="0"/>
                    <a:pt x="134" y="2569"/>
                    <a:pt x="1" y="4170"/>
                  </a:cubicBezTo>
                  <a:lnTo>
                    <a:pt x="1902" y="2936"/>
                  </a:lnTo>
                  <a:lnTo>
                    <a:pt x="3170" y="4203"/>
                  </a:lnTo>
                  <a:lnTo>
                    <a:pt x="3170" y="4203"/>
                  </a:lnTo>
                  <a:lnTo>
                    <a:pt x="2736" y="1968"/>
                  </a:lnTo>
                  <a:cubicBezTo>
                    <a:pt x="2736" y="1968"/>
                    <a:pt x="2803" y="1301"/>
                    <a:pt x="3670" y="667"/>
                  </a:cubicBezTo>
                  <a:lnTo>
                    <a:pt x="2269"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010;p72">
              <a:extLst>
                <a:ext uri="{FF2B5EF4-FFF2-40B4-BE49-F238E27FC236}">
                  <a16:creationId xmlns:a16="http://schemas.microsoft.com/office/drawing/2014/main" id="{F4B52783-06ED-F64F-BA92-B5A566BF8ABA}"/>
                </a:ext>
              </a:extLst>
            </p:cNvPr>
            <p:cNvSpPr/>
            <p:nvPr/>
          </p:nvSpPr>
          <p:spPr>
            <a:xfrm>
              <a:off x="7291856" y="2239471"/>
              <a:ext cx="138677" cy="109074"/>
            </a:xfrm>
            <a:custGeom>
              <a:avLst/>
              <a:gdLst/>
              <a:ahLst/>
              <a:cxnLst/>
              <a:rect l="l" t="t" r="r" b="b"/>
              <a:pathLst>
                <a:path w="6239" h="4871" extrusionOk="0">
                  <a:moveTo>
                    <a:pt x="5171" y="0"/>
                  </a:moveTo>
                  <a:lnTo>
                    <a:pt x="1302" y="1668"/>
                  </a:lnTo>
                  <a:lnTo>
                    <a:pt x="1" y="4203"/>
                  </a:lnTo>
                  <a:lnTo>
                    <a:pt x="1302" y="3336"/>
                  </a:lnTo>
                  <a:lnTo>
                    <a:pt x="2869" y="4870"/>
                  </a:lnTo>
                  <a:lnTo>
                    <a:pt x="6238" y="1501"/>
                  </a:lnTo>
                  <a:lnTo>
                    <a:pt x="51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011;p72">
              <a:extLst>
                <a:ext uri="{FF2B5EF4-FFF2-40B4-BE49-F238E27FC236}">
                  <a16:creationId xmlns:a16="http://schemas.microsoft.com/office/drawing/2014/main" id="{DC771E1E-0A2A-0C42-9D94-59CC45C41768}"/>
                </a:ext>
              </a:extLst>
            </p:cNvPr>
            <p:cNvSpPr/>
            <p:nvPr/>
          </p:nvSpPr>
          <p:spPr>
            <a:xfrm>
              <a:off x="7221417" y="2239471"/>
              <a:ext cx="81575" cy="94138"/>
            </a:xfrm>
            <a:custGeom>
              <a:avLst/>
              <a:gdLst/>
              <a:ahLst/>
              <a:cxnLst/>
              <a:rect l="l" t="t" r="r" b="b"/>
              <a:pathLst>
                <a:path w="3670" h="4204" extrusionOk="0">
                  <a:moveTo>
                    <a:pt x="2269" y="0"/>
                  </a:moveTo>
                  <a:cubicBezTo>
                    <a:pt x="2269" y="0"/>
                    <a:pt x="134" y="2569"/>
                    <a:pt x="1" y="4170"/>
                  </a:cubicBezTo>
                  <a:lnTo>
                    <a:pt x="1902" y="2936"/>
                  </a:lnTo>
                  <a:lnTo>
                    <a:pt x="3170" y="4203"/>
                  </a:lnTo>
                  <a:lnTo>
                    <a:pt x="3170" y="4203"/>
                  </a:lnTo>
                  <a:lnTo>
                    <a:pt x="2736" y="1968"/>
                  </a:lnTo>
                  <a:cubicBezTo>
                    <a:pt x="2736" y="1968"/>
                    <a:pt x="2803" y="1301"/>
                    <a:pt x="3670" y="667"/>
                  </a:cubicBezTo>
                  <a:lnTo>
                    <a:pt x="22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012;p72">
              <a:extLst>
                <a:ext uri="{FF2B5EF4-FFF2-40B4-BE49-F238E27FC236}">
                  <a16:creationId xmlns:a16="http://schemas.microsoft.com/office/drawing/2014/main" id="{B1586BA0-2475-E843-AB11-4BE6F704FB9F}"/>
                </a:ext>
              </a:extLst>
            </p:cNvPr>
            <p:cNvSpPr/>
            <p:nvPr/>
          </p:nvSpPr>
          <p:spPr>
            <a:xfrm>
              <a:off x="7041241" y="4392174"/>
              <a:ext cx="29696" cy="21698"/>
            </a:xfrm>
            <a:custGeom>
              <a:avLst/>
              <a:gdLst/>
              <a:ahLst/>
              <a:cxnLst/>
              <a:rect l="l" t="t" r="r" b="b"/>
              <a:pathLst>
                <a:path w="1336" h="969" extrusionOk="0">
                  <a:moveTo>
                    <a:pt x="301" y="134"/>
                  </a:moveTo>
                  <a:cubicBezTo>
                    <a:pt x="501" y="134"/>
                    <a:pt x="868" y="501"/>
                    <a:pt x="1135" y="801"/>
                  </a:cubicBezTo>
                  <a:cubicBezTo>
                    <a:pt x="601" y="768"/>
                    <a:pt x="268" y="635"/>
                    <a:pt x="168" y="468"/>
                  </a:cubicBezTo>
                  <a:cubicBezTo>
                    <a:pt x="134" y="368"/>
                    <a:pt x="134" y="268"/>
                    <a:pt x="201" y="201"/>
                  </a:cubicBezTo>
                  <a:cubicBezTo>
                    <a:pt x="234" y="168"/>
                    <a:pt x="268" y="134"/>
                    <a:pt x="301" y="134"/>
                  </a:cubicBezTo>
                  <a:close/>
                  <a:moveTo>
                    <a:pt x="301" y="1"/>
                  </a:moveTo>
                  <a:cubicBezTo>
                    <a:pt x="201" y="1"/>
                    <a:pt x="134" y="67"/>
                    <a:pt x="101" y="134"/>
                  </a:cubicBezTo>
                  <a:cubicBezTo>
                    <a:pt x="1" y="268"/>
                    <a:pt x="1" y="401"/>
                    <a:pt x="68" y="501"/>
                  </a:cubicBezTo>
                  <a:cubicBezTo>
                    <a:pt x="168" y="668"/>
                    <a:pt x="334" y="768"/>
                    <a:pt x="501" y="835"/>
                  </a:cubicBezTo>
                  <a:cubicBezTo>
                    <a:pt x="768" y="901"/>
                    <a:pt x="1002" y="935"/>
                    <a:pt x="1268" y="968"/>
                  </a:cubicBezTo>
                  <a:cubicBezTo>
                    <a:pt x="1302" y="968"/>
                    <a:pt x="1302" y="935"/>
                    <a:pt x="1335" y="935"/>
                  </a:cubicBezTo>
                  <a:cubicBezTo>
                    <a:pt x="1335" y="901"/>
                    <a:pt x="1335" y="868"/>
                    <a:pt x="1335" y="835"/>
                  </a:cubicBezTo>
                  <a:cubicBezTo>
                    <a:pt x="1268" y="768"/>
                    <a:pt x="668" y="1"/>
                    <a:pt x="301"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013;p72">
              <a:extLst>
                <a:ext uri="{FF2B5EF4-FFF2-40B4-BE49-F238E27FC236}">
                  <a16:creationId xmlns:a16="http://schemas.microsoft.com/office/drawing/2014/main" id="{BA653F29-ABC2-4E41-B5D4-0A2ECD8EBB4A}"/>
                </a:ext>
              </a:extLst>
            </p:cNvPr>
            <p:cNvSpPr/>
            <p:nvPr/>
          </p:nvSpPr>
          <p:spPr>
            <a:xfrm>
              <a:off x="7059045" y="4382948"/>
              <a:ext cx="19293" cy="30924"/>
            </a:xfrm>
            <a:custGeom>
              <a:avLst/>
              <a:gdLst/>
              <a:ahLst/>
              <a:cxnLst/>
              <a:rect l="l" t="t" r="r" b="b"/>
              <a:pathLst>
                <a:path w="868" h="1381" extrusionOk="0">
                  <a:moveTo>
                    <a:pt x="367" y="133"/>
                  </a:moveTo>
                  <a:cubicBezTo>
                    <a:pt x="385" y="133"/>
                    <a:pt x="407" y="137"/>
                    <a:pt x="434" y="146"/>
                  </a:cubicBezTo>
                  <a:lnTo>
                    <a:pt x="467" y="146"/>
                  </a:lnTo>
                  <a:cubicBezTo>
                    <a:pt x="501" y="179"/>
                    <a:pt x="534" y="213"/>
                    <a:pt x="568" y="246"/>
                  </a:cubicBezTo>
                  <a:cubicBezTo>
                    <a:pt x="634" y="546"/>
                    <a:pt x="601" y="880"/>
                    <a:pt x="467" y="1180"/>
                  </a:cubicBezTo>
                  <a:cubicBezTo>
                    <a:pt x="301" y="880"/>
                    <a:pt x="201" y="546"/>
                    <a:pt x="267" y="213"/>
                  </a:cubicBezTo>
                  <a:cubicBezTo>
                    <a:pt x="292" y="164"/>
                    <a:pt x="316" y="133"/>
                    <a:pt x="367" y="133"/>
                  </a:cubicBezTo>
                  <a:close/>
                  <a:moveTo>
                    <a:pt x="359" y="0"/>
                  </a:moveTo>
                  <a:cubicBezTo>
                    <a:pt x="275" y="0"/>
                    <a:pt x="185" y="44"/>
                    <a:pt x="134" y="146"/>
                  </a:cubicBezTo>
                  <a:cubicBezTo>
                    <a:pt x="0" y="413"/>
                    <a:pt x="201" y="1113"/>
                    <a:pt x="434" y="1347"/>
                  </a:cubicBezTo>
                  <a:lnTo>
                    <a:pt x="467" y="1380"/>
                  </a:lnTo>
                  <a:lnTo>
                    <a:pt x="501" y="1380"/>
                  </a:lnTo>
                  <a:cubicBezTo>
                    <a:pt x="501" y="1380"/>
                    <a:pt x="534" y="1347"/>
                    <a:pt x="534" y="1347"/>
                  </a:cubicBezTo>
                  <a:cubicBezTo>
                    <a:pt x="534" y="1313"/>
                    <a:pt x="868" y="546"/>
                    <a:pt x="668" y="179"/>
                  </a:cubicBezTo>
                  <a:cubicBezTo>
                    <a:pt x="634" y="79"/>
                    <a:pt x="534" y="46"/>
                    <a:pt x="434" y="12"/>
                  </a:cubicBezTo>
                  <a:cubicBezTo>
                    <a:pt x="410" y="5"/>
                    <a:pt x="385" y="0"/>
                    <a:pt x="35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014;p72">
              <a:extLst>
                <a:ext uri="{FF2B5EF4-FFF2-40B4-BE49-F238E27FC236}">
                  <a16:creationId xmlns:a16="http://schemas.microsoft.com/office/drawing/2014/main" id="{9931AF22-9370-DB47-9FB5-6CB486C6F56E}"/>
                </a:ext>
              </a:extLst>
            </p:cNvPr>
            <p:cNvSpPr/>
            <p:nvPr/>
          </p:nvSpPr>
          <p:spPr>
            <a:xfrm>
              <a:off x="7397148" y="4392174"/>
              <a:ext cx="29674" cy="21698"/>
            </a:xfrm>
            <a:custGeom>
              <a:avLst/>
              <a:gdLst/>
              <a:ahLst/>
              <a:cxnLst/>
              <a:rect l="l" t="t" r="r" b="b"/>
              <a:pathLst>
                <a:path w="1335" h="969" extrusionOk="0">
                  <a:moveTo>
                    <a:pt x="301" y="134"/>
                  </a:moveTo>
                  <a:cubicBezTo>
                    <a:pt x="501" y="134"/>
                    <a:pt x="868" y="501"/>
                    <a:pt x="1134" y="801"/>
                  </a:cubicBezTo>
                  <a:cubicBezTo>
                    <a:pt x="601" y="768"/>
                    <a:pt x="267" y="635"/>
                    <a:pt x="167" y="468"/>
                  </a:cubicBezTo>
                  <a:cubicBezTo>
                    <a:pt x="134" y="368"/>
                    <a:pt x="167" y="268"/>
                    <a:pt x="200" y="201"/>
                  </a:cubicBezTo>
                  <a:cubicBezTo>
                    <a:pt x="234" y="168"/>
                    <a:pt x="267" y="134"/>
                    <a:pt x="301" y="134"/>
                  </a:cubicBezTo>
                  <a:close/>
                  <a:moveTo>
                    <a:pt x="301" y="1"/>
                  </a:moveTo>
                  <a:cubicBezTo>
                    <a:pt x="200" y="1"/>
                    <a:pt x="134" y="67"/>
                    <a:pt x="100" y="134"/>
                  </a:cubicBezTo>
                  <a:cubicBezTo>
                    <a:pt x="0" y="268"/>
                    <a:pt x="0" y="401"/>
                    <a:pt x="67" y="501"/>
                  </a:cubicBezTo>
                  <a:cubicBezTo>
                    <a:pt x="167" y="668"/>
                    <a:pt x="334" y="768"/>
                    <a:pt x="534" y="835"/>
                  </a:cubicBezTo>
                  <a:cubicBezTo>
                    <a:pt x="768" y="901"/>
                    <a:pt x="1001" y="935"/>
                    <a:pt x="1268" y="968"/>
                  </a:cubicBezTo>
                  <a:cubicBezTo>
                    <a:pt x="1301" y="968"/>
                    <a:pt x="1335" y="935"/>
                    <a:pt x="1335" y="935"/>
                  </a:cubicBezTo>
                  <a:cubicBezTo>
                    <a:pt x="1335" y="901"/>
                    <a:pt x="1335" y="868"/>
                    <a:pt x="1335" y="835"/>
                  </a:cubicBezTo>
                  <a:cubicBezTo>
                    <a:pt x="1268" y="768"/>
                    <a:pt x="667" y="1"/>
                    <a:pt x="301"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015;p72">
              <a:extLst>
                <a:ext uri="{FF2B5EF4-FFF2-40B4-BE49-F238E27FC236}">
                  <a16:creationId xmlns:a16="http://schemas.microsoft.com/office/drawing/2014/main" id="{BF1284E3-0368-0E44-A1B8-CCF503259B2E}"/>
                </a:ext>
              </a:extLst>
            </p:cNvPr>
            <p:cNvSpPr/>
            <p:nvPr/>
          </p:nvSpPr>
          <p:spPr>
            <a:xfrm>
              <a:off x="7414930" y="4382948"/>
              <a:ext cx="19316" cy="30924"/>
            </a:xfrm>
            <a:custGeom>
              <a:avLst/>
              <a:gdLst/>
              <a:ahLst/>
              <a:cxnLst/>
              <a:rect l="l" t="t" r="r" b="b"/>
              <a:pathLst>
                <a:path w="869" h="1381" extrusionOk="0">
                  <a:moveTo>
                    <a:pt x="367" y="133"/>
                  </a:moveTo>
                  <a:cubicBezTo>
                    <a:pt x="386" y="133"/>
                    <a:pt x="408" y="137"/>
                    <a:pt x="435" y="146"/>
                  </a:cubicBezTo>
                  <a:lnTo>
                    <a:pt x="468" y="146"/>
                  </a:lnTo>
                  <a:cubicBezTo>
                    <a:pt x="501" y="179"/>
                    <a:pt x="568" y="213"/>
                    <a:pt x="568" y="246"/>
                  </a:cubicBezTo>
                  <a:cubicBezTo>
                    <a:pt x="635" y="546"/>
                    <a:pt x="601" y="880"/>
                    <a:pt x="468" y="1180"/>
                  </a:cubicBezTo>
                  <a:cubicBezTo>
                    <a:pt x="301" y="880"/>
                    <a:pt x="234" y="546"/>
                    <a:pt x="268" y="213"/>
                  </a:cubicBezTo>
                  <a:cubicBezTo>
                    <a:pt x="292" y="164"/>
                    <a:pt x="317" y="133"/>
                    <a:pt x="367" y="133"/>
                  </a:cubicBezTo>
                  <a:close/>
                  <a:moveTo>
                    <a:pt x="359" y="0"/>
                  </a:moveTo>
                  <a:cubicBezTo>
                    <a:pt x="275" y="0"/>
                    <a:pt x="185" y="44"/>
                    <a:pt x="134" y="146"/>
                  </a:cubicBezTo>
                  <a:cubicBezTo>
                    <a:pt x="1" y="413"/>
                    <a:pt x="201" y="1113"/>
                    <a:pt x="435" y="1347"/>
                  </a:cubicBezTo>
                  <a:lnTo>
                    <a:pt x="468" y="1380"/>
                  </a:lnTo>
                  <a:lnTo>
                    <a:pt x="501" y="1380"/>
                  </a:lnTo>
                  <a:cubicBezTo>
                    <a:pt x="501" y="1380"/>
                    <a:pt x="535" y="1347"/>
                    <a:pt x="535" y="1347"/>
                  </a:cubicBezTo>
                  <a:cubicBezTo>
                    <a:pt x="568" y="1313"/>
                    <a:pt x="868" y="546"/>
                    <a:pt x="668" y="179"/>
                  </a:cubicBezTo>
                  <a:cubicBezTo>
                    <a:pt x="635" y="79"/>
                    <a:pt x="535" y="46"/>
                    <a:pt x="435" y="12"/>
                  </a:cubicBezTo>
                  <a:cubicBezTo>
                    <a:pt x="411" y="5"/>
                    <a:pt x="385" y="0"/>
                    <a:pt x="35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016;p72">
              <a:extLst>
                <a:ext uri="{FF2B5EF4-FFF2-40B4-BE49-F238E27FC236}">
                  <a16:creationId xmlns:a16="http://schemas.microsoft.com/office/drawing/2014/main" id="{2F11B20A-4D3E-EE47-A3C4-23CF4AD7A598}"/>
                </a:ext>
              </a:extLst>
            </p:cNvPr>
            <p:cNvSpPr/>
            <p:nvPr/>
          </p:nvSpPr>
          <p:spPr>
            <a:xfrm>
              <a:off x="7647007" y="2807345"/>
              <a:ext cx="137944" cy="180394"/>
            </a:xfrm>
            <a:custGeom>
              <a:avLst/>
              <a:gdLst/>
              <a:ahLst/>
              <a:cxnLst/>
              <a:rect l="l" t="t" r="r" b="b"/>
              <a:pathLst>
                <a:path w="6206" h="8056" extrusionOk="0">
                  <a:moveTo>
                    <a:pt x="4016" y="1"/>
                  </a:moveTo>
                  <a:cubicBezTo>
                    <a:pt x="2837" y="1"/>
                    <a:pt x="1467" y="1283"/>
                    <a:pt x="801" y="3194"/>
                  </a:cubicBezTo>
                  <a:cubicBezTo>
                    <a:pt x="1" y="5362"/>
                    <a:pt x="401" y="7497"/>
                    <a:pt x="1669" y="7964"/>
                  </a:cubicBezTo>
                  <a:cubicBezTo>
                    <a:pt x="1832" y="8026"/>
                    <a:pt x="2004" y="8056"/>
                    <a:pt x="2181" y="8056"/>
                  </a:cubicBezTo>
                  <a:cubicBezTo>
                    <a:pt x="3344" y="8056"/>
                    <a:pt x="4739" y="6777"/>
                    <a:pt x="5405" y="4895"/>
                  </a:cubicBezTo>
                  <a:cubicBezTo>
                    <a:pt x="6205" y="2727"/>
                    <a:pt x="5838" y="592"/>
                    <a:pt x="4537" y="92"/>
                  </a:cubicBezTo>
                  <a:cubicBezTo>
                    <a:pt x="4370" y="30"/>
                    <a:pt x="4195" y="1"/>
                    <a:pt x="401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017;p72">
              <a:extLst>
                <a:ext uri="{FF2B5EF4-FFF2-40B4-BE49-F238E27FC236}">
                  <a16:creationId xmlns:a16="http://schemas.microsoft.com/office/drawing/2014/main" id="{DFC917CB-7A2A-8F46-AE8E-1B67F242E10D}"/>
                </a:ext>
              </a:extLst>
            </p:cNvPr>
            <p:cNvSpPr/>
            <p:nvPr/>
          </p:nvSpPr>
          <p:spPr>
            <a:xfrm>
              <a:off x="7526156" y="2720641"/>
              <a:ext cx="247659" cy="286400"/>
            </a:xfrm>
            <a:custGeom>
              <a:avLst/>
              <a:gdLst/>
              <a:ahLst/>
              <a:cxnLst/>
              <a:rect l="l" t="t" r="r" b="b"/>
              <a:pathLst>
                <a:path w="11142" h="12790" extrusionOk="0">
                  <a:moveTo>
                    <a:pt x="5366" y="1"/>
                  </a:moveTo>
                  <a:cubicBezTo>
                    <a:pt x="4124" y="1"/>
                    <a:pt x="2331" y="2182"/>
                    <a:pt x="1235" y="5198"/>
                  </a:cubicBezTo>
                  <a:cubicBezTo>
                    <a:pt x="0" y="8534"/>
                    <a:pt x="34" y="11569"/>
                    <a:pt x="1301" y="12036"/>
                  </a:cubicBezTo>
                  <a:cubicBezTo>
                    <a:pt x="1420" y="12076"/>
                    <a:pt x="1538" y="12094"/>
                    <a:pt x="1657" y="12094"/>
                  </a:cubicBezTo>
                  <a:cubicBezTo>
                    <a:pt x="1838" y="12094"/>
                    <a:pt x="2020" y="12050"/>
                    <a:pt x="2202" y="11970"/>
                  </a:cubicBezTo>
                  <a:cubicBezTo>
                    <a:pt x="2302" y="12070"/>
                    <a:pt x="2436" y="12170"/>
                    <a:pt x="2569" y="12203"/>
                  </a:cubicBezTo>
                  <a:cubicBezTo>
                    <a:pt x="2687" y="12243"/>
                    <a:pt x="2806" y="12261"/>
                    <a:pt x="2922" y="12261"/>
                  </a:cubicBezTo>
                  <a:cubicBezTo>
                    <a:pt x="3101" y="12261"/>
                    <a:pt x="3275" y="12217"/>
                    <a:pt x="3436" y="12136"/>
                  </a:cubicBezTo>
                  <a:cubicBezTo>
                    <a:pt x="3536" y="12236"/>
                    <a:pt x="3670" y="12337"/>
                    <a:pt x="3837" y="12403"/>
                  </a:cubicBezTo>
                  <a:cubicBezTo>
                    <a:pt x="3926" y="12425"/>
                    <a:pt x="4022" y="12437"/>
                    <a:pt x="4121" y="12437"/>
                  </a:cubicBezTo>
                  <a:cubicBezTo>
                    <a:pt x="4318" y="12437"/>
                    <a:pt x="4526" y="12392"/>
                    <a:pt x="4704" y="12303"/>
                  </a:cubicBezTo>
                  <a:cubicBezTo>
                    <a:pt x="4804" y="12437"/>
                    <a:pt x="4937" y="12503"/>
                    <a:pt x="5071" y="12570"/>
                  </a:cubicBezTo>
                  <a:cubicBezTo>
                    <a:pt x="5183" y="12608"/>
                    <a:pt x="5301" y="12626"/>
                    <a:pt x="5417" y="12626"/>
                  </a:cubicBezTo>
                  <a:cubicBezTo>
                    <a:pt x="5612" y="12626"/>
                    <a:pt x="5805" y="12574"/>
                    <a:pt x="5971" y="12470"/>
                  </a:cubicBezTo>
                  <a:cubicBezTo>
                    <a:pt x="6071" y="12603"/>
                    <a:pt x="6205" y="12703"/>
                    <a:pt x="6338" y="12737"/>
                  </a:cubicBezTo>
                  <a:cubicBezTo>
                    <a:pt x="6433" y="12772"/>
                    <a:pt x="6531" y="12789"/>
                    <a:pt x="6634" y="12789"/>
                  </a:cubicBezTo>
                  <a:cubicBezTo>
                    <a:pt x="7695" y="12789"/>
                    <a:pt x="9165" y="10961"/>
                    <a:pt x="10108" y="8467"/>
                  </a:cubicBezTo>
                  <a:cubicBezTo>
                    <a:pt x="11142" y="5732"/>
                    <a:pt x="11075" y="3163"/>
                    <a:pt x="10041" y="2796"/>
                  </a:cubicBezTo>
                  <a:cubicBezTo>
                    <a:pt x="9943" y="2757"/>
                    <a:pt x="9846" y="2741"/>
                    <a:pt x="9755" y="2741"/>
                  </a:cubicBezTo>
                  <a:cubicBezTo>
                    <a:pt x="9690" y="2741"/>
                    <a:pt x="9629" y="2749"/>
                    <a:pt x="9574" y="2763"/>
                  </a:cubicBezTo>
                  <a:cubicBezTo>
                    <a:pt x="9474" y="2463"/>
                    <a:pt x="9240" y="2229"/>
                    <a:pt x="8940" y="2096"/>
                  </a:cubicBezTo>
                  <a:cubicBezTo>
                    <a:pt x="8807" y="2062"/>
                    <a:pt x="8640" y="2062"/>
                    <a:pt x="8507" y="2062"/>
                  </a:cubicBezTo>
                  <a:cubicBezTo>
                    <a:pt x="8373" y="1796"/>
                    <a:pt x="8173" y="1562"/>
                    <a:pt x="7873" y="1429"/>
                  </a:cubicBezTo>
                  <a:cubicBezTo>
                    <a:pt x="7778" y="1405"/>
                    <a:pt x="7667" y="1382"/>
                    <a:pt x="7551" y="1382"/>
                  </a:cubicBezTo>
                  <a:cubicBezTo>
                    <a:pt x="7503" y="1382"/>
                    <a:pt x="7455" y="1386"/>
                    <a:pt x="7406" y="1395"/>
                  </a:cubicBezTo>
                  <a:cubicBezTo>
                    <a:pt x="7306" y="1095"/>
                    <a:pt x="7072" y="862"/>
                    <a:pt x="6805" y="762"/>
                  </a:cubicBezTo>
                  <a:cubicBezTo>
                    <a:pt x="6639" y="695"/>
                    <a:pt x="6505" y="695"/>
                    <a:pt x="6338" y="695"/>
                  </a:cubicBezTo>
                  <a:cubicBezTo>
                    <a:pt x="6205" y="428"/>
                    <a:pt x="6005" y="194"/>
                    <a:pt x="5705" y="61"/>
                  </a:cubicBezTo>
                  <a:cubicBezTo>
                    <a:pt x="5598" y="21"/>
                    <a:pt x="5484" y="1"/>
                    <a:pt x="53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018;p72">
              <a:extLst>
                <a:ext uri="{FF2B5EF4-FFF2-40B4-BE49-F238E27FC236}">
                  <a16:creationId xmlns:a16="http://schemas.microsoft.com/office/drawing/2014/main" id="{B978E3E2-84D9-6941-8265-6DEFDCDD1B6E}"/>
                </a:ext>
              </a:extLst>
            </p:cNvPr>
            <p:cNvSpPr/>
            <p:nvPr/>
          </p:nvSpPr>
          <p:spPr>
            <a:xfrm>
              <a:off x="7108524" y="2517093"/>
              <a:ext cx="560022" cy="506362"/>
            </a:xfrm>
            <a:custGeom>
              <a:avLst/>
              <a:gdLst/>
              <a:ahLst/>
              <a:cxnLst/>
              <a:rect l="l" t="t" r="r" b="b"/>
              <a:pathLst>
                <a:path w="25195" h="22613" extrusionOk="0">
                  <a:moveTo>
                    <a:pt x="11845" y="1"/>
                  </a:moveTo>
                  <a:cubicBezTo>
                    <a:pt x="5493" y="1"/>
                    <a:pt x="0" y="5447"/>
                    <a:pt x="610" y="12320"/>
                  </a:cubicBezTo>
                  <a:cubicBezTo>
                    <a:pt x="1156" y="18456"/>
                    <a:pt x="6346" y="22612"/>
                    <a:pt x="11909" y="22612"/>
                  </a:cubicBezTo>
                  <a:cubicBezTo>
                    <a:pt x="13816" y="22612"/>
                    <a:pt x="15766" y="22124"/>
                    <a:pt x="17589" y="21060"/>
                  </a:cubicBezTo>
                  <a:cubicBezTo>
                    <a:pt x="17885" y="20874"/>
                    <a:pt x="18213" y="20782"/>
                    <a:pt x="18542" y="20782"/>
                  </a:cubicBezTo>
                  <a:cubicBezTo>
                    <a:pt x="18806" y="20782"/>
                    <a:pt x="19071" y="20841"/>
                    <a:pt x="19323" y="20960"/>
                  </a:cubicBezTo>
                  <a:cubicBezTo>
                    <a:pt x="19357" y="20960"/>
                    <a:pt x="19390" y="20993"/>
                    <a:pt x="19423" y="20993"/>
                  </a:cubicBezTo>
                  <a:cubicBezTo>
                    <a:pt x="19532" y="21033"/>
                    <a:pt x="19646" y="21052"/>
                    <a:pt x="19766" y="21052"/>
                  </a:cubicBezTo>
                  <a:cubicBezTo>
                    <a:pt x="21039" y="21052"/>
                    <a:pt x="22862" y="18836"/>
                    <a:pt x="23960" y="15756"/>
                  </a:cubicBezTo>
                  <a:cubicBezTo>
                    <a:pt x="25194" y="12420"/>
                    <a:pt x="25161" y="9318"/>
                    <a:pt x="23893" y="8817"/>
                  </a:cubicBezTo>
                  <a:lnTo>
                    <a:pt x="23793" y="8817"/>
                  </a:lnTo>
                  <a:cubicBezTo>
                    <a:pt x="23193" y="8651"/>
                    <a:pt x="22726" y="8184"/>
                    <a:pt x="22525" y="7583"/>
                  </a:cubicBezTo>
                  <a:cubicBezTo>
                    <a:pt x="21425" y="4414"/>
                    <a:pt x="18923" y="1879"/>
                    <a:pt x="15787" y="712"/>
                  </a:cubicBezTo>
                  <a:cubicBezTo>
                    <a:pt x="14467" y="226"/>
                    <a:pt x="13138" y="1"/>
                    <a:pt x="118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019;p72">
              <a:extLst>
                <a:ext uri="{FF2B5EF4-FFF2-40B4-BE49-F238E27FC236}">
                  <a16:creationId xmlns:a16="http://schemas.microsoft.com/office/drawing/2014/main" id="{211634C4-5A6E-C440-AF1A-BA569A6BA048}"/>
                </a:ext>
              </a:extLst>
            </p:cNvPr>
            <p:cNvSpPr/>
            <p:nvPr/>
          </p:nvSpPr>
          <p:spPr>
            <a:xfrm>
              <a:off x="7391213" y="2677916"/>
              <a:ext cx="227810" cy="242041"/>
            </a:xfrm>
            <a:custGeom>
              <a:avLst/>
              <a:gdLst/>
              <a:ahLst/>
              <a:cxnLst/>
              <a:rect l="l" t="t" r="r" b="b"/>
              <a:pathLst>
                <a:path w="10249" h="10809" extrusionOk="0">
                  <a:moveTo>
                    <a:pt x="4537" y="1"/>
                  </a:moveTo>
                  <a:cubicBezTo>
                    <a:pt x="4504" y="1"/>
                    <a:pt x="4437" y="34"/>
                    <a:pt x="4404" y="101"/>
                  </a:cubicBezTo>
                  <a:lnTo>
                    <a:pt x="3703" y="2002"/>
                  </a:lnTo>
                  <a:lnTo>
                    <a:pt x="2069" y="2102"/>
                  </a:lnTo>
                  <a:cubicBezTo>
                    <a:pt x="2002" y="2102"/>
                    <a:pt x="1969" y="2136"/>
                    <a:pt x="1935" y="2169"/>
                  </a:cubicBezTo>
                  <a:cubicBezTo>
                    <a:pt x="1935" y="2236"/>
                    <a:pt x="1935" y="2269"/>
                    <a:pt x="1969" y="2303"/>
                  </a:cubicBezTo>
                  <a:lnTo>
                    <a:pt x="4070" y="4437"/>
                  </a:lnTo>
                  <a:lnTo>
                    <a:pt x="1101" y="4738"/>
                  </a:lnTo>
                  <a:cubicBezTo>
                    <a:pt x="1068" y="4738"/>
                    <a:pt x="1001" y="4771"/>
                    <a:pt x="1001" y="4804"/>
                  </a:cubicBezTo>
                  <a:cubicBezTo>
                    <a:pt x="968" y="4838"/>
                    <a:pt x="1001" y="4904"/>
                    <a:pt x="1035" y="4938"/>
                  </a:cubicBezTo>
                  <a:lnTo>
                    <a:pt x="2802" y="6973"/>
                  </a:lnTo>
                  <a:lnTo>
                    <a:pt x="134" y="7340"/>
                  </a:lnTo>
                  <a:cubicBezTo>
                    <a:pt x="67" y="7373"/>
                    <a:pt x="34" y="7406"/>
                    <a:pt x="34" y="7440"/>
                  </a:cubicBezTo>
                  <a:cubicBezTo>
                    <a:pt x="0" y="7506"/>
                    <a:pt x="34" y="7540"/>
                    <a:pt x="67" y="7573"/>
                  </a:cubicBezTo>
                  <a:lnTo>
                    <a:pt x="1268" y="8707"/>
                  </a:lnTo>
                  <a:lnTo>
                    <a:pt x="568" y="10642"/>
                  </a:lnTo>
                  <a:cubicBezTo>
                    <a:pt x="534" y="10675"/>
                    <a:pt x="534" y="10742"/>
                    <a:pt x="601" y="10775"/>
                  </a:cubicBezTo>
                  <a:cubicBezTo>
                    <a:pt x="601" y="10809"/>
                    <a:pt x="634" y="10809"/>
                    <a:pt x="701" y="10809"/>
                  </a:cubicBezTo>
                  <a:cubicBezTo>
                    <a:pt x="701" y="10809"/>
                    <a:pt x="701" y="10809"/>
                    <a:pt x="734" y="10775"/>
                  </a:cubicBezTo>
                  <a:cubicBezTo>
                    <a:pt x="759" y="10775"/>
                    <a:pt x="2943" y="9705"/>
                    <a:pt x="5599" y="9705"/>
                  </a:cubicBezTo>
                  <a:cubicBezTo>
                    <a:pt x="6545" y="9705"/>
                    <a:pt x="7550" y="9841"/>
                    <a:pt x="8540" y="10208"/>
                  </a:cubicBezTo>
                  <a:cubicBezTo>
                    <a:pt x="8557" y="10217"/>
                    <a:pt x="8573" y="10221"/>
                    <a:pt x="8589" y="10221"/>
                  </a:cubicBezTo>
                  <a:cubicBezTo>
                    <a:pt x="8638" y="10221"/>
                    <a:pt x="8682" y="10183"/>
                    <a:pt x="8707" y="10108"/>
                  </a:cubicBezTo>
                  <a:cubicBezTo>
                    <a:pt x="8707" y="10042"/>
                    <a:pt x="8673" y="9975"/>
                    <a:pt x="8607" y="9941"/>
                  </a:cubicBezTo>
                  <a:cubicBezTo>
                    <a:pt x="7603" y="9573"/>
                    <a:pt x="6588" y="9437"/>
                    <a:pt x="5632" y="9437"/>
                  </a:cubicBezTo>
                  <a:cubicBezTo>
                    <a:pt x="3472" y="9437"/>
                    <a:pt x="1618" y="10131"/>
                    <a:pt x="901" y="10408"/>
                  </a:cubicBezTo>
                  <a:lnTo>
                    <a:pt x="1535" y="8707"/>
                  </a:lnTo>
                  <a:cubicBezTo>
                    <a:pt x="1535" y="8674"/>
                    <a:pt x="1535" y="8607"/>
                    <a:pt x="1502" y="8574"/>
                  </a:cubicBezTo>
                  <a:lnTo>
                    <a:pt x="434" y="7573"/>
                  </a:lnTo>
                  <a:lnTo>
                    <a:pt x="3069" y="7206"/>
                  </a:lnTo>
                  <a:cubicBezTo>
                    <a:pt x="3103" y="7173"/>
                    <a:pt x="3136" y="7139"/>
                    <a:pt x="3169" y="7106"/>
                  </a:cubicBezTo>
                  <a:cubicBezTo>
                    <a:pt x="3203" y="7073"/>
                    <a:pt x="3169" y="7006"/>
                    <a:pt x="3136" y="6973"/>
                  </a:cubicBezTo>
                  <a:lnTo>
                    <a:pt x="1368" y="4971"/>
                  </a:lnTo>
                  <a:lnTo>
                    <a:pt x="4370" y="4704"/>
                  </a:lnTo>
                  <a:cubicBezTo>
                    <a:pt x="4404" y="4671"/>
                    <a:pt x="4437" y="4638"/>
                    <a:pt x="4470" y="4604"/>
                  </a:cubicBezTo>
                  <a:cubicBezTo>
                    <a:pt x="4470" y="4538"/>
                    <a:pt x="4470" y="4504"/>
                    <a:pt x="4437" y="4471"/>
                  </a:cubicBezTo>
                  <a:lnTo>
                    <a:pt x="2369" y="2336"/>
                  </a:lnTo>
                  <a:lnTo>
                    <a:pt x="3803" y="2269"/>
                  </a:lnTo>
                  <a:cubicBezTo>
                    <a:pt x="3870" y="2269"/>
                    <a:pt x="3903" y="2236"/>
                    <a:pt x="3937" y="2169"/>
                  </a:cubicBezTo>
                  <a:lnTo>
                    <a:pt x="4504" y="601"/>
                  </a:lnTo>
                  <a:cubicBezTo>
                    <a:pt x="5438" y="3670"/>
                    <a:pt x="9807" y="6072"/>
                    <a:pt x="9974" y="6172"/>
                  </a:cubicBezTo>
                  <a:cubicBezTo>
                    <a:pt x="10000" y="6188"/>
                    <a:pt x="10025" y="6194"/>
                    <a:pt x="10048" y="6194"/>
                  </a:cubicBezTo>
                  <a:cubicBezTo>
                    <a:pt x="10175" y="6194"/>
                    <a:pt x="10249" y="5995"/>
                    <a:pt x="10108" y="5939"/>
                  </a:cubicBezTo>
                  <a:cubicBezTo>
                    <a:pt x="10074" y="5905"/>
                    <a:pt x="5238" y="3270"/>
                    <a:pt x="4670" y="134"/>
                  </a:cubicBezTo>
                  <a:cubicBezTo>
                    <a:pt x="4670" y="68"/>
                    <a:pt x="4604" y="1"/>
                    <a:pt x="45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020;p72">
              <a:extLst>
                <a:ext uri="{FF2B5EF4-FFF2-40B4-BE49-F238E27FC236}">
                  <a16:creationId xmlns:a16="http://schemas.microsoft.com/office/drawing/2014/main" id="{DA4C9368-891E-A84F-8AFA-C09D8E9F5ACF}"/>
                </a:ext>
              </a:extLst>
            </p:cNvPr>
            <p:cNvSpPr/>
            <p:nvPr/>
          </p:nvSpPr>
          <p:spPr>
            <a:xfrm>
              <a:off x="7464608" y="2313411"/>
              <a:ext cx="247681" cy="513191"/>
            </a:xfrm>
            <a:custGeom>
              <a:avLst/>
              <a:gdLst/>
              <a:ahLst/>
              <a:cxnLst/>
              <a:rect l="l" t="t" r="r" b="b"/>
              <a:pathLst>
                <a:path w="11143" h="22918" extrusionOk="0">
                  <a:moveTo>
                    <a:pt x="2603" y="1"/>
                  </a:moveTo>
                  <a:lnTo>
                    <a:pt x="1" y="3470"/>
                  </a:lnTo>
                  <a:cubicBezTo>
                    <a:pt x="334" y="3703"/>
                    <a:pt x="701" y="4037"/>
                    <a:pt x="1068" y="4337"/>
                  </a:cubicBezTo>
                  <a:cubicBezTo>
                    <a:pt x="1402" y="4637"/>
                    <a:pt x="1769" y="4938"/>
                    <a:pt x="2102" y="5271"/>
                  </a:cubicBezTo>
                  <a:cubicBezTo>
                    <a:pt x="2803" y="5938"/>
                    <a:pt x="3470" y="6572"/>
                    <a:pt x="4070" y="7273"/>
                  </a:cubicBezTo>
                  <a:cubicBezTo>
                    <a:pt x="5271" y="8540"/>
                    <a:pt x="6272" y="9974"/>
                    <a:pt x="7006" y="11576"/>
                  </a:cubicBezTo>
                  <a:cubicBezTo>
                    <a:pt x="7073" y="11742"/>
                    <a:pt x="7139" y="11943"/>
                    <a:pt x="7173" y="12109"/>
                  </a:cubicBezTo>
                  <a:cubicBezTo>
                    <a:pt x="7239" y="12243"/>
                    <a:pt x="7273" y="12376"/>
                    <a:pt x="7273" y="12543"/>
                  </a:cubicBezTo>
                  <a:cubicBezTo>
                    <a:pt x="7339" y="12910"/>
                    <a:pt x="7339" y="13277"/>
                    <a:pt x="7306" y="13677"/>
                  </a:cubicBezTo>
                  <a:cubicBezTo>
                    <a:pt x="7239" y="14578"/>
                    <a:pt x="7106" y="15478"/>
                    <a:pt x="6906" y="16379"/>
                  </a:cubicBezTo>
                  <a:cubicBezTo>
                    <a:pt x="6539" y="18247"/>
                    <a:pt x="6038" y="20182"/>
                    <a:pt x="5538" y="22083"/>
                  </a:cubicBezTo>
                  <a:lnTo>
                    <a:pt x="7506" y="22917"/>
                  </a:lnTo>
                  <a:cubicBezTo>
                    <a:pt x="8540" y="21116"/>
                    <a:pt x="9408" y="19214"/>
                    <a:pt x="10108" y="17280"/>
                  </a:cubicBezTo>
                  <a:cubicBezTo>
                    <a:pt x="10475" y="16246"/>
                    <a:pt x="10775" y="15178"/>
                    <a:pt x="10975" y="14111"/>
                  </a:cubicBezTo>
                  <a:cubicBezTo>
                    <a:pt x="11109" y="13510"/>
                    <a:pt x="11142" y="12877"/>
                    <a:pt x="11142" y="12243"/>
                  </a:cubicBezTo>
                  <a:cubicBezTo>
                    <a:pt x="11109" y="11876"/>
                    <a:pt x="11075" y="11509"/>
                    <a:pt x="10975" y="11175"/>
                  </a:cubicBezTo>
                  <a:cubicBezTo>
                    <a:pt x="10909" y="10842"/>
                    <a:pt x="10842" y="10575"/>
                    <a:pt x="10742" y="10275"/>
                  </a:cubicBezTo>
                  <a:cubicBezTo>
                    <a:pt x="10375" y="9141"/>
                    <a:pt x="9875" y="8073"/>
                    <a:pt x="9241" y="7106"/>
                  </a:cubicBezTo>
                  <a:cubicBezTo>
                    <a:pt x="8674" y="6172"/>
                    <a:pt x="8007" y="5271"/>
                    <a:pt x="7306" y="4437"/>
                  </a:cubicBezTo>
                  <a:cubicBezTo>
                    <a:pt x="6606" y="3603"/>
                    <a:pt x="5838" y="2836"/>
                    <a:pt x="5071" y="2102"/>
                  </a:cubicBezTo>
                  <a:cubicBezTo>
                    <a:pt x="4671" y="1735"/>
                    <a:pt x="4304" y="1368"/>
                    <a:pt x="3870" y="1035"/>
                  </a:cubicBezTo>
                  <a:cubicBezTo>
                    <a:pt x="3470" y="668"/>
                    <a:pt x="3070" y="368"/>
                    <a:pt x="2603" y="1"/>
                  </a:cubicBezTo>
                  <a:close/>
                </a:path>
              </a:pathLst>
            </a:custGeom>
            <a:solidFill>
              <a:srgbClr val="CE7A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021;p72">
              <a:extLst>
                <a:ext uri="{FF2B5EF4-FFF2-40B4-BE49-F238E27FC236}">
                  <a16:creationId xmlns:a16="http://schemas.microsoft.com/office/drawing/2014/main" id="{8CCF2514-54F8-D44E-B839-78ABD7224B02}"/>
                </a:ext>
              </a:extLst>
            </p:cNvPr>
            <p:cNvSpPr/>
            <p:nvPr/>
          </p:nvSpPr>
          <p:spPr>
            <a:xfrm>
              <a:off x="7398637" y="2283338"/>
              <a:ext cx="269153" cy="281832"/>
            </a:xfrm>
            <a:custGeom>
              <a:avLst/>
              <a:gdLst/>
              <a:ahLst/>
              <a:cxnLst/>
              <a:rect l="l" t="t" r="r" b="b"/>
              <a:pathLst>
                <a:path w="12109" h="12586" extrusionOk="0">
                  <a:moveTo>
                    <a:pt x="4494" y="0"/>
                  </a:moveTo>
                  <a:cubicBezTo>
                    <a:pt x="4440" y="0"/>
                    <a:pt x="4388" y="3"/>
                    <a:pt x="4336" y="9"/>
                  </a:cubicBezTo>
                  <a:cubicBezTo>
                    <a:pt x="1434" y="343"/>
                    <a:pt x="0" y="2978"/>
                    <a:pt x="2001" y="6014"/>
                  </a:cubicBezTo>
                  <a:cubicBezTo>
                    <a:pt x="3202" y="7715"/>
                    <a:pt x="4503" y="9383"/>
                    <a:pt x="5904" y="10951"/>
                  </a:cubicBezTo>
                  <a:cubicBezTo>
                    <a:pt x="6204" y="11317"/>
                    <a:pt x="6471" y="11618"/>
                    <a:pt x="6705" y="11885"/>
                  </a:cubicBezTo>
                  <a:cubicBezTo>
                    <a:pt x="7138" y="12318"/>
                    <a:pt x="7372" y="12585"/>
                    <a:pt x="7372" y="12585"/>
                  </a:cubicBezTo>
                  <a:lnTo>
                    <a:pt x="12109" y="8015"/>
                  </a:lnTo>
                  <a:cubicBezTo>
                    <a:pt x="12109" y="8015"/>
                    <a:pt x="11975" y="7782"/>
                    <a:pt x="11742" y="7415"/>
                  </a:cubicBezTo>
                  <a:cubicBezTo>
                    <a:pt x="11575" y="7148"/>
                    <a:pt x="11341" y="6814"/>
                    <a:pt x="11075" y="6381"/>
                  </a:cubicBezTo>
                  <a:cubicBezTo>
                    <a:pt x="9484" y="4075"/>
                    <a:pt x="6439" y="0"/>
                    <a:pt x="44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022;p72">
              <a:extLst>
                <a:ext uri="{FF2B5EF4-FFF2-40B4-BE49-F238E27FC236}">
                  <a16:creationId xmlns:a16="http://schemas.microsoft.com/office/drawing/2014/main" id="{47EB5BBD-3C3B-DE47-A1E4-9B26D0CDB849}"/>
                </a:ext>
              </a:extLst>
            </p:cNvPr>
            <p:cNvSpPr/>
            <p:nvPr/>
          </p:nvSpPr>
          <p:spPr>
            <a:xfrm>
              <a:off x="7558030" y="2776734"/>
              <a:ext cx="74173" cy="111112"/>
            </a:xfrm>
            <a:custGeom>
              <a:avLst/>
              <a:gdLst/>
              <a:ahLst/>
              <a:cxnLst/>
              <a:rect l="l" t="t" r="r" b="b"/>
              <a:pathLst>
                <a:path w="3337" h="4962" extrusionOk="0">
                  <a:moveTo>
                    <a:pt x="2165" y="0"/>
                  </a:moveTo>
                  <a:cubicBezTo>
                    <a:pt x="1159" y="0"/>
                    <a:pt x="1" y="1492"/>
                    <a:pt x="1" y="1492"/>
                  </a:cubicBezTo>
                  <a:lnTo>
                    <a:pt x="1869" y="4961"/>
                  </a:lnTo>
                  <a:lnTo>
                    <a:pt x="3337" y="2159"/>
                  </a:lnTo>
                  <a:lnTo>
                    <a:pt x="2803" y="258"/>
                  </a:lnTo>
                  <a:cubicBezTo>
                    <a:pt x="2608" y="75"/>
                    <a:pt x="2390" y="0"/>
                    <a:pt x="2165" y="0"/>
                  </a:cubicBezTo>
                  <a:close/>
                </a:path>
              </a:pathLst>
            </a:custGeom>
            <a:solidFill>
              <a:srgbClr val="CE7A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023;p72">
              <a:extLst>
                <a:ext uri="{FF2B5EF4-FFF2-40B4-BE49-F238E27FC236}">
                  <a16:creationId xmlns:a16="http://schemas.microsoft.com/office/drawing/2014/main" id="{82E2F448-0B0F-9A45-B54A-A6C9B8F13F8D}"/>
                </a:ext>
              </a:extLst>
            </p:cNvPr>
            <p:cNvSpPr/>
            <p:nvPr/>
          </p:nvSpPr>
          <p:spPr>
            <a:xfrm>
              <a:off x="7504662" y="2810144"/>
              <a:ext cx="94911" cy="94138"/>
            </a:xfrm>
            <a:custGeom>
              <a:avLst/>
              <a:gdLst/>
              <a:ahLst/>
              <a:cxnLst/>
              <a:rect l="l" t="t" r="r" b="b"/>
              <a:pathLst>
                <a:path w="4270" h="4204" extrusionOk="0">
                  <a:moveTo>
                    <a:pt x="2402" y="0"/>
                  </a:moveTo>
                  <a:lnTo>
                    <a:pt x="0" y="1268"/>
                  </a:lnTo>
                  <a:lnTo>
                    <a:pt x="1434" y="4203"/>
                  </a:lnTo>
                  <a:lnTo>
                    <a:pt x="4270" y="3469"/>
                  </a:lnTo>
                  <a:lnTo>
                    <a:pt x="2402" y="0"/>
                  </a:lnTo>
                  <a:close/>
                </a:path>
              </a:pathLst>
            </a:custGeom>
            <a:solidFill>
              <a:srgbClr val="CE7A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024;p72">
              <a:extLst>
                <a:ext uri="{FF2B5EF4-FFF2-40B4-BE49-F238E27FC236}">
                  <a16:creationId xmlns:a16="http://schemas.microsoft.com/office/drawing/2014/main" id="{00C4E4B3-204F-C24D-A1BE-C56467F7CF12}"/>
                </a:ext>
              </a:extLst>
            </p:cNvPr>
            <p:cNvSpPr/>
            <p:nvPr/>
          </p:nvSpPr>
          <p:spPr>
            <a:xfrm>
              <a:off x="6296842" y="3219456"/>
              <a:ext cx="550175" cy="497494"/>
            </a:xfrm>
            <a:custGeom>
              <a:avLst/>
              <a:gdLst/>
              <a:ahLst/>
              <a:cxnLst/>
              <a:rect l="l" t="t" r="r" b="b"/>
              <a:pathLst>
                <a:path w="24752" h="22217" extrusionOk="0">
                  <a:moveTo>
                    <a:pt x="5971" y="1"/>
                  </a:moveTo>
                  <a:lnTo>
                    <a:pt x="901" y="2403"/>
                  </a:lnTo>
                  <a:lnTo>
                    <a:pt x="0" y="18481"/>
                  </a:lnTo>
                  <a:lnTo>
                    <a:pt x="20115" y="22217"/>
                  </a:lnTo>
                  <a:lnTo>
                    <a:pt x="24751" y="17847"/>
                  </a:lnTo>
                  <a:lnTo>
                    <a:pt x="24618" y="2770"/>
                  </a:lnTo>
                  <a:lnTo>
                    <a:pt x="5971"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025;p72">
              <a:extLst>
                <a:ext uri="{FF2B5EF4-FFF2-40B4-BE49-F238E27FC236}">
                  <a16:creationId xmlns:a16="http://schemas.microsoft.com/office/drawing/2014/main" id="{0194FE5A-497C-0B41-BD38-10290AA92A44}"/>
                </a:ext>
              </a:extLst>
            </p:cNvPr>
            <p:cNvSpPr/>
            <p:nvPr/>
          </p:nvSpPr>
          <p:spPr>
            <a:xfrm>
              <a:off x="6296086" y="3219456"/>
              <a:ext cx="550931" cy="497494"/>
            </a:xfrm>
            <a:custGeom>
              <a:avLst/>
              <a:gdLst/>
              <a:ahLst/>
              <a:cxnLst/>
              <a:rect l="l" t="t" r="r" b="b"/>
              <a:pathLst>
                <a:path w="24786" h="22217" extrusionOk="0">
                  <a:moveTo>
                    <a:pt x="6005" y="1"/>
                  </a:moveTo>
                  <a:lnTo>
                    <a:pt x="3737" y="1068"/>
                  </a:lnTo>
                  <a:lnTo>
                    <a:pt x="3070" y="1369"/>
                  </a:lnTo>
                  <a:lnTo>
                    <a:pt x="935" y="2403"/>
                  </a:lnTo>
                  <a:lnTo>
                    <a:pt x="1" y="18481"/>
                  </a:lnTo>
                  <a:lnTo>
                    <a:pt x="20149" y="22217"/>
                  </a:lnTo>
                  <a:lnTo>
                    <a:pt x="22584" y="19949"/>
                  </a:lnTo>
                  <a:lnTo>
                    <a:pt x="22984" y="19548"/>
                  </a:lnTo>
                  <a:lnTo>
                    <a:pt x="24785" y="17847"/>
                  </a:lnTo>
                  <a:lnTo>
                    <a:pt x="24652" y="2770"/>
                  </a:lnTo>
                  <a:lnTo>
                    <a:pt x="60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026;p72">
              <a:extLst>
                <a:ext uri="{FF2B5EF4-FFF2-40B4-BE49-F238E27FC236}">
                  <a16:creationId xmlns:a16="http://schemas.microsoft.com/office/drawing/2014/main" id="{4F3AB236-C72B-F44E-A599-64391E72CF75}"/>
                </a:ext>
              </a:extLst>
            </p:cNvPr>
            <p:cNvSpPr/>
            <p:nvPr/>
          </p:nvSpPr>
          <p:spPr>
            <a:xfrm>
              <a:off x="6364303" y="3243371"/>
              <a:ext cx="442683" cy="422793"/>
            </a:xfrm>
            <a:custGeom>
              <a:avLst/>
              <a:gdLst/>
              <a:ahLst/>
              <a:cxnLst/>
              <a:rect l="l" t="t" r="r" b="b"/>
              <a:pathLst>
                <a:path w="19916" h="18881" extrusionOk="0">
                  <a:moveTo>
                    <a:pt x="668" y="0"/>
                  </a:moveTo>
                  <a:lnTo>
                    <a:pt x="1" y="301"/>
                  </a:lnTo>
                  <a:lnTo>
                    <a:pt x="18781" y="3103"/>
                  </a:lnTo>
                  <a:lnTo>
                    <a:pt x="19515" y="18881"/>
                  </a:lnTo>
                  <a:lnTo>
                    <a:pt x="19915" y="18480"/>
                  </a:lnTo>
                  <a:lnTo>
                    <a:pt x="19215" y="2902"/>
                  </a:lnTo>
                  <a:lnTo>
                    <a:pt x="66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027;p72">
              <a:extLst>
                <a:ext uri="{FF2B5EF4-FFF2-40B4-BE49-F238E27FC236}">
                  <a16:creationId xmlns:a16="http://schemas.microsoft.com/office/drawing/2014/main" id="{6FA5CA73-6443-2E47-AC7F-0382A470C31F}"/>
                </a:ext>
              </a:extLst>
            </p:cNvPr>
            <p:cNvSpPr/>
            <p:nvPr/>
          </p:nvSpPr>
          <p:spPr>
            <a:xfrm>
              <a:off x="6506670" y="3252328"/>
              <a:ext cx="130520" cy="29155"/>
            </a:xfrm>
            <a:custGeom>
              <a:avLst/>
              <a:gdLst/>
              <a:ahLst/>
              <a:cxnLst/>
              <a:rect l="l" t="t" r="r" b="b"/>
              <a:pathLst>
                <a:path w="5872" h="1302" extrusionOk="0">
                  <a:moveTo>
                    <a:pt x="1168" y="1"/>
                  </a:moveTo>
                  <a:lnTo>
                    <a:pt x="0" y="534"/>
                  </a:lnTo>
                  <a:lnTo>
                    <a:pt x="4804" y="1302"/>
                  </a:lnTo>
                  <a:lnTo>
                    <a:pt x="5871" y="668"/>
                  </a:lnTo>
                  <a:lnTo>
                    <a:pt x="11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028;p72">
              <a:extLst>
                <a:ext uri="{FF2B5EF4-FFF2-40B4-BE49-F238E27FC236}">
                  <a16:creationId xmlns:a16="http://schemas.microsoft.com/office/drawing/2014/main" id="{BF21FC58-3E3B-A446-972F-80B2077E391E}"/>
                </a:ext>
              </a:extLst>
            </p:cNvPr>
            <p:cNvSpPr/>
            <p:nvPr/>
          </p:nvSpPr>
          <p:spPr>
            <a:xfrm>
              <a:off x="6465882" y="3146748"/>
              <a:ext cx="221719" cy="146693"/>
            </a:xfrm>
            <a:custGeom>
              <a:avLst/>
              <a:gdLst/>
              <a:ahLst/>
              <a:cxnLst/>
              <a:rect l="l" t="t" r="r" b="b"/>
              <a:pathLst>
                <a:path w="9975" h="6551" extrusionOk="0">
                  <a:moveTo>
                    <a:pt x="1892" y="1"/>
                  </a:moveTo>
                  <a:cubicBezTo>
                    <a:pt x="1710" y="1"/>
                    <a:pt x="1596" y="14"/>
                    <a:pt x="1569" y="46"/>
                  </a:cubicBezTo>
                  <a:cubicBezTo>
                    <a:pt x="1335" y="313"/>
                    <a:pt x="1" y="5049"/>
                    <a:pt x="1" y="5049"/>
                  </a:cubicBezTo>
                  <a:lnTo>
                    <a:pt x="1035" y="5183"/>
                  </a:lnTo>
                  <a:lnTo>
                    <a:pt x="1635" y="4716"/>
                  </a:lnTo>
                  <a:cubicBezTo>
                    <a:pt x="1635" y="4716"/>
                    <a:pt x="2269" y="980"/>
                    <a:pt x="2436" y="913"/>
                  </a:cubicBezTo>
                  <a:cubicBezTo>
                    <a:pt x="2440" y="912"/>
                    <a:pt x="2446" y="912"/>
                    <a:pt x="2454" y="912"/>
                  </a:cubicBezTo>
                  <a:cubicBezTo>
                    <a:pt x="2827" y="912"/>
                    <a:pt x="7709" y="1616"/>
                    <a:pt x="7840" y="1747"/>
                  </a:cubicBezTo>
                  <a:cubicBezTo>
                    <a:pt x="7973" y="1880"/>
                    <a:pt x="8173" y="6317"/>
                    <a:pt x="8173" y="6317"/>
                  </a:cubicBezTo>
                  <a:lnTo>
                    <a:pt x="9441" y="6550"/>
                  </a:lnTo>
                  <a:lnTo>
                    <a:pt x="9975" y="6117"/>
                  </a:lnTo>
                  <a:cubicBezTo>
                    <a:pt x="9975" y="6117"/>
                    <a:pt x="9374" y="913"/>
                    <a:pt x="8874" y="846"/>
                  </a:cubicBezTo>
                  <a:cubicBezTo>
                    <a:pt x="8432" y="787"/>
                    <a:pt x="3259" y="1"/>
                    <a:pt x="18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029;p72">
              <a:extLst>
                <a:ext uri="{FF2B5EF4-FFF2-40B4-BE49-F238E27FC236}">
                  <a16:creationId xmlns:a16="http://schemas.microsoft.com/office/drawing/2014/main" id="{51AA16E5-3A2E-3F4C-9D95-D671AD70F6F6}"/>
                </a:ext>
              </a:extLst>
            </p:cNvPr>
            <p:cNvSpPr/>
            <p:nvPr/>
          </p:nvSpPr>
          <p:spPr>
            <a:xfrm>
              <a:off x="6790648" y="3495085"/>
              <a:ext cx="44499" cy="97878"/>
            </a:xfrm>
            <a:custGeom>
              <a:avLst/>
              <a:gdLst/>
              <a:ahLst/>
              <a:cxnLst/>
              <a:rect l="l" t="t" r="r" b="b"/>
              <a:pathLst>
                <a:path w="2002" h="4371" extrusionOk="0">
                  <a:moveTo>
                    <a:pt x="0" y="1"/>
                  </a:moveTo>
                  <a:lnTo>
                    <a:pt x="34" y="668"/>
                  </a:lnTo>
                  <a:lnTo>
                    <a:pt x="34" y="1001"/>
                  </a:lnTo>
                  <a:lnTo>
                    <a:pt x="167" y="4004"/>
                  </a:lnTo>
                  <a:lnTo>
                    <a:pt x="167" y="4371"/>
                  </a:lnTo>
                  <a:lnTo>
                    <a:pt x="2002" y="3103"/>
                  </a:lnTo>
                  <a:cubicBezTo>
                    <a:pt x="1435" y="2569"/>
                    <a:pt x="934" y="1935"/>
                    <a:pt x="601" y="1202"/>
                  </a:cubicBezTo>
                  <a:cubicBezTo>
                    <a:pt x="267" y="568"/>
                    <a:pt x="0"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030;p72">
              <a:extLst>
                <a:ext uri="{FF2B5EF4-FFF2-40B4-BE49-F238E27FC236}">
                  <a16:creationId xmlns:a16="http://schemas.microsoft.com/office/drawing/2014/main" id="{D5ED98E6-6F98-DF4F-9A8E-55F25E845F71}"/>
                </a:ext>
              </a:extLst>
            </p:cNvPr>
            <p:cNvSpPr/>
            <p:nvPr/>
          </p:nvSpPr>
          <p:spPr>
            <a:xfrm>
              <a:off x="6791382" y="3510021"/>
              <a:ext cx="33386" cy="74724"/>
            </a:xfrm>
            <a:custGeom>
              <a:avLst/>
              <a:gdLst/>
              <a:ahLst/>
              <a:cxnLst/>
              <a:rect l="l" t="t" r="r" b="b"/>
              <a:pathLst>
                <a:path w="1502" h="3337" extrusionOk="0">
                  <a:moveTo>
                    <a:pt x="1" y="1"/>
                  </a:moveTo>
                  <a:lnTo>
                    <a:pt x="1" y="334"/>
                  </a:lnTo>
                  <a:lnTo>
                    <a:pt x="134" y="3337"/>
                  </a:lnTo>
                  <a:lnTo>
                    <a:pt x="1502" y="2403"/>
                  </a:lnTo>
                  <a:cubicBezTo>
                    <a:pt x="801" y="1902"/>
                    <a:pt x="267" y="70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031;p72">
              <a:extLst>
                <a:ext uri="{FF2B5EF4-FFF2-40B4-BE49-F238E27FC236}">
                  <a16:creationId xmlns:a16="http://schemas.microsoft.com/office/drawing/2014/main" id="{56D64364-88AC-3946-A3FD-9E2620C43ABB}"/>
                </a:ext>
              </a:extLst>
            </p:cNvPr>
            <p:cNvSpPr/>
            <p:nvPr/>
          </p:nvSpPr>
          <p:spPr>
            <a:xfrm>
              <a:off x="6789892" y="3495847"/>
              <a:ext cx="13381" cy="26893"/>
            </a:xfrm>
            <a:custGeom>
              <a:avLst/>
              <a:gdLst/>
              <a:ahLst/>
              <a:cxnLst/>
              <a:rect l="l" t="t" r="r" b="b"/>
              <a:pathLst>
                <a:path w="602" h="1201" extrusionOk="0">
                  <a:moveTo>
                    <a:pt x="1" y="0"/>
                  </a:moveTo>
                  <a:lnTo>
                    <a:pt x="68" y="967"/>
                  </a:lnTo>
                  <a:cubicBezTo>
                    <a:pt x="234" y="1034"/>
                    <a:pt x="434" y="1101"/>
                    <a:pt x="601" y="1201"/>
                  </a:cubicBezTo>
                  <a:cubicBezTo>
                    <a:pt x="268" y="534"/>
                    <a:pt x="1" y="0"/>
                    <a:pt x="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032;p72">
              <a:extLst>
                <a:ext uri="{FF2B5EF4-FFF2-40B4-BE49-F238E27FC236}">
                  <a16:creationId xmlns:a16="http://schemas.microsoft.com/office/drawing/2014/main" id="{326489D2-8D53-B045-9924-4D3B81B4C7A9}"/>
                </a:ext>
              </a:extLst>
            </p:cNvPr>
            <p:cNvSpPr/>
            <p:nvPr/>
          </p:nvSpPr>
          <p:spPr>
            <a:xfrm>
              <a:off x="6789159" y="3451017"/>
              <a:ext cx="80841" cy="97878"/>
            </a:xfrm>
            <a:custGeom>
              <a:avLst/>
              <a:gdLst/>
              <a:ahLst/>
              <a:cxnLst/>
              <a:rect l="l" t="t" r="r" b="b"/>
              <a:pathLst>
                <a:path w="3637" h="4371" extrusionOk="0">
                  <a:moveTo>
                    <a:pt x="0" y="1"/>
                  </a:moveTo>
                  <a:lnTo>
                    <a:pt x="0" y="234"/>
                  </a:lnTo>
                  <a:lnTo>
                    <a:pt x="101" y="2536"/>
                  </a:lnTo>
                  <a:lnTo>
                    <a:pt x="101" y="2903"/>
                  </a:lnTo>
                  <a:cubicBezTo>
                    <a:pt x="1201" y="3070"/>
                    <a:pt x="2269" y="3603"/>
                    <a:pt x="3103" y="4370"/>
                  </a:cubicBezTo>
                  <a:lnTo>
                    <a:pt x="3636" y="1869"/>
                  </a:lnTo>
                  <a:cubicBezTo>
                    <a:pt x="2202" y="434"/>
                    <a:pt x="0"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033;p72">
              <a:extLst>
                <a:ext uri="{FF2B5EF4-FFF2-40B4-BE49-F238E27FC236}">
                  <a16:creationId xmlns:a16="http://schemas.microsoft.com/office/drawing/2014/main" id="{0491AB9C-BC13-A24E-B467-2BF8A6E183BF}"/>
                </a:ext>
              </a:extLst>
            </p:cNvPr>
            <p:cNvSpPr/>
            <p:nvPr/>
          </p:nvSpPr>
          <p:spPr>
            <a:xfrm>
              <a:off x="6783958" y="3330008"/>
              <a:ext cx="60081" cy="94899"/>
            </a:xfrm>
            <a:custGeom>
              <a:avLst/>
              <a:gdLst/>
              <a:ahLst/>
              <a:cxnLst/>
              <a:rect l="l" t="t" r="r" b="b"/>
              <a:pathLst>
                <a:path w="2703" h="4238" extrusionOk="0">
                  <a:moveTo>
                    <a:pt x="1335" y="1"/>
                  </a:moveTo>
                  <a:cubicBezTo>
                    <a:pt x="935" y="434"/>
                    <a:pt x="468" y="868"/>
                    <a:pt x="1" y="1235"/>
                  </a:cubicBezTo>
                  <a:lnTo>
                    <a:pt x="1" y="1435"/>
                  </a:lnTo>
                  <a:lnTo>
                    <a:pt x="34" y="2002"/>
                  </a:lnTo>
                  <a:lnTo>
                    <a:pt x="68" y="3236"/>
                  </a:lnTo>
                  <a:lnTo>
                    <a:pt x="101" y="3970"/>
                  </a:lnTo>
                  <a:lnTo>
                    <a:pt x="101" y="4237"/>
                  </a:lnTo>
                  <a:cubicBezTo>
                    <a:pt x="1068" y="3770"/>
                    <a:pt x="1936" y="3170"/>
                    <a:pt x="2703" y="2403"/>
                  </a:cubicBezTo>
                  <a:lnTo>
                    <a:pt x="133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034;p72">
              <a:extLst>
                <a:ext uri="{FF2B5EF4-FFF2-40B4-BE49-F238E27FC236}">
                  <a16:creationId xmlns:a16="http://schemas.microsoft.com/office/drawing/2014/main" id="{B03E3DD4-B501-B044-80A2-6BF198E11CD1}"/>
                </a:ext>
              </a:extLst>
            </p:cNvPr>
            <p:cNvSpPr/>
            <p:nvPr/>
          </p:nvSpPr>
          <p:spPr>
            <a:xfrm>
              <a:off x="6706117" y="3252328"/>
              <a:ext cx="69728" cy="56048"/>
            </a:xfrm>
            <a:custGeom>
              <a:avLst/>
              <a:gdLst/>
              <a:ahLst/>
              <a:cxnLst/>
              <a:rect l="l" t="t" r="r" b="b"/>
              <a:pathLst>
                <a:path w="3137" h="2503" extrusionOk="0">
                  <a:moveTo>
                    <a:pt x="1768" y="1"/>
                  </a:moveTo>
                  <a:cubicBezTo>
                    <a:pt x="934" y="501"/>
                    <a:pt x="301" y="1268"/>
                    <a:pt x="0" y="2202"/>
                  </a:cubicBezTo>
                  <a:lnTo>
                    <a:pt x="201" y="2236"/>
                  </a:lnTo>
                  <a:lnTo>
                    <a:pt x="834" y="2302"/>
                  </a:lnTo>
                  <a:lnTo>
                    <a:pt x="1468" y="2402"/>
                  </a:lnTo>
                  <a:lnTo>
                    <a:pt x="1902" y="2469"/>
                  </a:lnTo>
                  <a:lnTo>
                    <a:pt x="2202" y="2502"/>
                  </a:lnTo>
                  <a:cubicBezTo>
                    <a:pt x="2469" y="2136"/>
                    <a:pt x="2769" y="1769"/>
                    <a:pt x="3136" y="1468"/>
                  </a:cubicBezTo>
                  <a:lnTo>
                    <a:pt x="17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035;p72">
              <a:extLst>
                <a:ext uri="{FF2B5EF4-FFF2-40B4-BE49-F238E27FC236}">
                  <a16:creationId xmlns:a16="http://schemas.microsoft.com/office/drawing/2014/main" id="{20368170-12D1-1043-BEA4-C42A1F3104AD}"/>
                </a:ext>
              </a:extLst>
            </p:cNvPr>
            <p:cNvSpPr/>
            <p:nvPr/>
          </p:nvSpPr>
          <p:spPr>
            <a:xfrm>
              <a:off x="6711296" y="3259807"/>
              <a:ext cx="55635" cy="47830"/>
            </a:xfrm>
            <a:custGeom>
              <a:avLst/>
              <a:gdLst/>
              <a:ahLst/>
              <a:cxnLst/>
              <a:rect l="l" t="t" r="r" b="b"/>
              <a:pathLst>
                <a:path w="2503" h="2136" extrusionOk="0">
                  <a:moveTo>
                    <a:pt x="1469" y="0"/>
                  </a:moveTo>
                  <a:cubicBezTo>
                    <a:pt x="701" y="401"/>
                    <a:pt x="201" y="1401"/>
                    <a:pt x="1" y="1902"/>
                  </a:cubicBezTo>
                  <a:lnTo>
                    <a:pt x="601" y="1968"/>
                  </a:lnTo>
                  <a:cubicBezTo>
                    <a:pt x="568" y="1902"/>
                    <a:pt x="535" y="1835"/>
                    <a:pt x="535" y="1735"/>
                  </a:cubicBezTo>
                  <a:cubicBezTo>
                    <a:pt x="535" y="1451"/>
                    <a:pt x="752" y="1310"/>
                    <a:pt x="968" y="1310"/>
                  </a:cubicBezTo>
                  <a:cubicBezTo>
                    <a:pt x="1185" y="1310"/>
                    <a:pt x="1402" y="1451"/>
                    <a:pt x="1402" y="1735"/>
                  </a:cubicBezTo>
                  <a:cubicBezTo>
                    <a:pt x="1402" y="1868"/>
                    <a:pt x="1369" y="2002"/>
                    <a:pt x="1269" y="2068"/>
                  </a:cubicBezTo>
                  <a:lnTo>
                    <a:pt x="1669" y="2135"/>
                  </a:lnTo>
                  <a:cubicBezTo>
                    <a:pt x="1902" y="1768"/>
                    <a:pt x="2203" y="1401"/>
                    <a:pt x="2503" y="1101"/>
                  </a:cubicBezTo>
                  <a:lnTo>
                    <a:pt x="14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036;p72">
              <a:extLst>
                <a:ext uri="{FF2B5EF4-FFF2-40B4-BE49-F238E27FC236}">
                  <a16:creationId xmlns:a16="http://schemas.microsoft.com/office/drawing/2014/main" id="{49469D23-387F-764D-954F-AE9F1CD83A12}"/>
                </a:ext>
              </a:extLst>
            </p:cNvPr>
            <p:cNvSpPr/>
            <p:nvPr/>
          </p:nvSpPr>
          <p:spPr>
            <a:xfrm>
              <a:off x="6788425" y="3456257"/>
              <a:ext cx="77863" cy="82180"/>
            </a:xfrm>
            <a:custGeom>
              <a:avLst/>
              <a:gdLst/>
              <a:ahLst/>
              <a:cxnLst/>
              <a:rect l="l" t="t" r="r" b="b"/>
              <a:pathLst>
                <a:path w="3503" h="3670" extrusionOk="0">
                  <a:moveTo>
                    <a:pt x="1142" y="776"/>
                  </a:moveTo>
                  <a:cubicBezTo>
                    <a:pt x="1236" y="776"/>
                    <a:pt x="1334" y="794"/>
                    <a:pt x="1434" y="834"/>
                  </a:cubicBezTo>
                  <a:cubicBezTo>
                    <a:pt x="1768" y="934"/>
                    <a:pt x="1968" y="1301"/>
                    <a:pt x="1868" y="1635"/>
                  </a:cubicBezTo>
                  <a:cubicBezTo>
                    <a:pt x="1810" y="2042"/>
                    <a:pt x="1480" y="2269"/>
                    <a:pt x="1143" y="2269"/>
                  </a:cubicBezTo>
                  <a:cubicBezTo>
                    <a:pt x="900" y="2269"/>
                    <a:pt x="654" y="2152"/>
                    <a:pt x="500" y="1902"/>
                  </a:cubicBezTo>
                  <a:cubicBezTo>
                    <a:pt x="217" y="1363"/>
                    <a:pt x="608" y="776"/>
                    <a:pt x="1142" y="776"/>
                  </a:cubicBezTo>
                  <a:close/>
                  <a:moveTo>
                    <a:pt x="0" y="0"/>
                  </a:moveTo>
                  <a:lnTo>
                    <a:pt x="100" y="2302"/>
                  </a:lnTo>
                  <a:cubicBezTo>
                    <a:pt x="1501" y="2535"/>
                    <a:pt x="3036" y="3669"/>
                    <a:pt x="3036" y="3669"/>
                  </a:cubicBezTo>
                  <a:lnTo>
                    <a:pt x="3503" y="1701"/>
                  </a:lnTo>
                  <a:cubicBezTo>
                    <a:pt x="2502" y="834"/>
                    <a:pt x="1301" y="234"/>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037;p72">
              <a:extLst>
                <a:ext uri="{FF2B5EF4-FFF2-40B4-BE49-F238E27FC236}">
                  <a16:creationId xmlns:a16="http://schemas.microsoft.com/office/drawing/2014/main" id="{2C9EB583-0302-7341-A41F-D16DA85AAF95}"/>
                </a:ext>
              </a:extLst>
            </p:cNvPr>
            <p:cNvSpPr/>
            <p:nvPr/>
          </p:nvSpPr>
          <p:spPr>
            <a:xfrm>
              <a:off x="6784713" y="3339726"/>
              <a:ext cx="51168" cy="79202"/>
            </a:xfrm>
            <a:custGeom>
              <a:avLst/>
              <a:gdLst/>
              <a:ahLst/>
              <a:cxnLst/>
              <a:rect l="l" t="t" r="r" b="b"/>
              <a:pathLst>
                <a:path w="2302" h="3537" extrusionOk="0">
                  <a:moveTo>
                    <a:pt x="1201" y="0"/>
                  </a:moveTo>
                  <a:cubicBezTo>
                    <a:pt x="834" y="401"/>
                    <a:pt x="434" y="734"/>
                    <a:pt x="0" y="1001"/>
                  </a:cubicBezTo>
                  <a:lnTo>
                    <a:pt x="0" y="1568"/>
                  </a:lnTo>
                  <a:lnTo>
                    <a:pt x="34" y="1568"/>
                  </a:lnTo>
                  <a:cubicBezTo>
                    <a:pt x="768" y="1668"/>
                    <a:pt x="768" y="2702"/>
                    <a:pt x="34" y="2802"/>
                  </a:cubicBezTo>
                  <a:lnTo>
                    <a:pt x="67" y="3536"/>
                  </a:lnTo>
                  <a:cubicBezTo>
                    <a:pt x="868" y="3103"/>
                    <a:pt x="1601" y="2569"/>
                    <a:pt x="2302" y="1969"/>
                  </a:cubicBezTo>
                  <a:lnTo>
                    <a:pt x="12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038;p72">
              <a:extLst>
                <a:ext uri="{FF2B5EF4-FFF2-40B4-BE49-F238E27FC236}">
                  <a16:creationId xmlns:a16="http://schemas.microsoft.com/office/drawing/2014/main" id="{6E3F8713-6D4D-8448-A8C8-3E804CC8A415}"/>
                </a:ext>
              </a:extLst>
            </p:cNvPr>
            <p:cNvSpPr/>
            <p:nvPr/>
          </p:nvSpPr>
          <p:spPr>
            <a:xfrm>
              <a:off x="6440676" y="2481489"/>
              <a:ext cx="115694" cy="605784"/>
            </a:xfrm>
            <a:custGeom>
              <a:avLst/>
              <a:gdLst/>
              <a:ahLst/>
              <a:cxnLst/>
              <a:rect l="l" t="t" r="r" b="b"/>
              <a:pathLst>
                <a:path w="5205" h="27053" extrusionOk="0">
                  <a:moveTo>
                    <a:pt x="301" y="0"/>
                  </a:moveTo>
                  <a:cubicBezTo>
                    <a:pt x="301" y="0"/>
                    <a:pt x="1" y="12943"/>
                    <a:pt x="267" y="14677"/>
                  </a:cubicBezTo>
                  <a:cubicBezTo>
                    <a:pt x="1035" y="19180"/>
                    <a:pt x="3236" y="27053"/>
                    <a:pt x="3236" y="27053"/>
                  </a:cubicBezTo>
                  <a:lnTo>
                    <a:pt x="5204" y="26319"/>
                  </a:lnTo>
                  <a:cubicBezTo>
                    <a:pt x="5204" y="26319"/>
                    <a:pt x="3336" y="18080"/>
                    <a:pt x="3136" y="15111"/>
                  </a:cubicBezTo>
                  <a:cubicBezTo>
                    <a:pt x="2903" y="12142"/>
                    <a:pt x="2669" y="1601"/>
                    <a:pt x="3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039;p72">
              <a:extLst>
                <a:ext uri="{FF2B5EF4-FFF2-40B4-BE49-F238E27FC236}">
                  <a16:creationId xmlns:a16="http://schemas.microsoft.com/office/drawing/2014/main" id="{D6DF6294-CDDC-B545-8E8E-FE17972679F3}"/>
                </a:ext>
              </a:extLst>
            </p:cNvPr>
            <p:cNvSpPr/>
            <p:nvPr/>
          </p:nvSpPr>
          <p:spPr>
            <a:xfrm>
              <a:off x="6586733" y="2664480"/>
              <a:ext cx="76396" cy="81845"/>
            </a:xfrm>
            <a:custGeom>
              <a:avLst/>
              <a:gdLst/>
              <a:ahLst/>
              <a:cxnLst/>
              <a:rect l="l" t="t" r="r" b="b"/>
              <a:pathLst>
                <a:path w="3437" h="3655" extrusionOk="0">
                  <a:moveTo>
                    <a:pt x="2870" y="1"/>
                  </a:moveTo>
                  <a:lnTo>
                    <a:pt x="1" y="1568"/>
                  </a:lnTo>
                  <a:lnTo>
                    <a:pt x="1" y="3336"/>
                  </a:lnTo>
                  <a:cubicBezTo>
                    <a:pt x="142" y="3571"/>
                    <a:pt x="474" y="3655"/>
                    <a:pt x="880" y="3655"/>
                  </a:cubicBezTo>
                  <a:cubicBezTo>
                    <a:pt x="1919" y="3655"/>
                    <a:pt x="3437" y="3103"/>
                    <a:pt x="3437" y="3103"/>
                  </a:cubicBezTo>
                  <a:lnTo>
                    <a:pt x="2870"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040;p72">
              <a:extLst>
                <a:ext uri="{FF2B5EF4-FFF2-40B4-BE49-F238E27FC236}">
                  <a16:creationId xmlns:a16="http://schemas.microsoft.com/office/drawing/2014/main" id="{B60D396E-5D6A-8049-8865-9B629AB36C7E}"/>
                </a:ext>
              </a:extLst>
            </p:cNvPr>
            <p:cNvSpPr/>
            <p:nvPr/>
          </p:nvSpPr>
          <p:spPr>
            <a:xfrm>
              <a:off x="6650504" y="2664480"/>
              <a:ext cx="61570" cy="72485"/>
            </a:xfrm>
            <a:custGeom>
              <a:avLst/>
              <a:gdLst/>
              <a:ahLst/>
              <a:cxnLst/>
              <a:rect l="l" t="t" r="r" b="b"/>
              <a:pathLst>
                <a:path w="2770" h="3237" extrusionOk="0">
                  <a:moveTo>
                    <a:pt x="1" y="1"/>
                  </a:moveTo>
                  <a:lnTo>
                    <a:pt x="568" y="3103"/>
                  </a:lnTo>
                  <a:lnTo>
                    <a:pt x="2603" y="3236"/>
                  </a:lnTo>
                  <a:lnTo>
                    <a:pt x="2769" y="1001"/>
                  </a:lnTo>
                  <a:lnTo>
                    <a:pt x="1"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041;p72">
              <a:extLst>
                <a:ext uri="{FF2B5EF4-FFF2-40B4-BE49-F238E27FC236}">
                  <a16:creationId xmlns:a16="http://schemas.microsoft.com/office/drawing/2014/main" id="{2D3186DB-9CA5-8F46-9987-ACB12726DCC9}"/>
                </a:ext>
              </a:extLst>
            </p:cNvPr>
            <p:cNvSpPr/>
            <p:nvPr/>
          </p:nvSpPr>
          <p:spPr>
            <a:xfrm>
              <a:off x="6101618" y="2084761"/>
              <a:ext cx="304228" cy="335529"/>
            </a:xfrm>
            <a:custGeom>
              <a:avLst/>
              <a:gdLst/>
              <a:ahLst/>
              <a:cxnLst/>
              <a:rect l="l" t="t" r="r" b="b"/>
              <a:pathLst>
                <a:path w="13687" h="14984" extrusionOk="0">
                  <a:moveTo>
                    <a:pt x="7007" y="0"/>
                  </a:moveTo>
                  <a:cubicBezTo>
                    <a:pt x="3105" y="0"/>
                    <a:pt x="2345" y="2573"/>
                    <a:pt x="2345" y="2573"/>
                  </a:cubicBezTo>
                  <a:cubicBezTo>
                    <a:pt x="2256" y="2552"/>
                    <a:pt x="2168" y="2541"/>
                    <a:pt x="2081" y="2541"/>
                  </a:cubicBezTo>
                  <a:cubicBezTo>
                    <a:pt x="930" y="2541"/>
                    <a:pt x="1" y="4352"/>
                    <a:pt x="311" y="7143"/>
                  </a:cubicBezTo>
                  <a:cubicBezTo>
                    <a:pt x="644" y="10112"/>
                    <a:pt x="2479" y="10245"/>
                    <a:pt x="2779" y="11379"/>
                  </a:cubicBezTo>
                  <a:cubicBezTo>
                    <a:pt x="3079" y="12480"/>
                    <a:pt x="2512" y="14081"/>
                    <a:pt x="2512" y="14081"/>
                  </a:cubicBezTo>
                  <a:cubicBezTo>
                    <a:pt x="3046" y="13648"/>
                    <a:pt x="3213" y="12280"/>
                    <a:pt x="3213" y="12280"/>
                  </a:cubicBezTo>
                  <a:lnTo>
                    <a:pt x="3213" y="12280"/>
                  </a:lnTo>
                  <a:cubicBezTo>
                    <a:pt x="3279" y="13114"/>
                    <a:pt x="3079" y="13948"/>
                    <a:pt x="2612" y="14648"/>
                  </a:cubicBezTo>
                  <a:cubicBezTo>
                    <a:pt x="3449" y="14894"/>
                    <a:pt x="4512" y="14983"/>
                    <a:pt x="5615" y="14983"/>
                  </a:cubicBezTo>
                  <a:cubicBezTo>
                    <a:pt x="8557" y="14983"/>
                    <a:pt x="11785" y="14348"/>
                    <a:pt x="11785" y="14348"/>
                  </a:cubicBezTo>
                  <a:cubicBezTo>
                    <a:pt x="11552" y="13814"/>
                    <a:pt x="11452" y="13247"/>
                    <a:pt x="11519" y="12680"/>
                  </a:cubicBezTo>
                  <a:lnTo>
                    <a:pt x="11519" y="12680"/>
                  </a:lnTo>
                  <a:cubicBezTo>
                    <a:pt x="11652" y="13214"/>
                    <a:pt x="12052" y="13681"/>
                    <a:pt x="12553" y="13914"/>
                  </a:cubicBezTo>
                  <a:cubicBezTo>
                    <a:pt x="11719" y="12013"/>
                    <a:pt x="11685" y="9878"/>
                    <a:pt x="12453" y="7943"/>
                  </a:cubicBezTo>
                  <a:cubicBezTo>
                    <a:pt x="13687" y="4608"/>
                    <a:pt x="12486" y="438"/>
                    <a:pt x="7849" y="38"/>
                  </a:cubicBezTo>
                  <a:cubicBezTo>
                    <a:pt x="7553" y="12"/>
                    <a:pt x="7273" y="0"/>
                    <a:pt x="700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042;p72">
              <a:extLst>
                <a:ext uri="{FF2B5EF4-FFF2-40B4-BE49-F238E27FC236}">
                  <a16:creationId xmlns:a16="http://schemas.microsoft.com/office/drawing/2014/main" id="{1D6AED78-F695-1F49-A4F4-C4A98D91AE69}"/>
                </a:ext>
              </a:extLst>
            </p:cNvPr>
            <p:cNvSpPr/>
            <p:nvPr/>
          </p:nvSpPr>
          <p:spPr>
            <a:xfrm>
              <a:off x="6187838" y="2902759"/>
              <a:ext cx="349994" cy="1380139"/>
            </a:xfrm>
            <a:custGeom>
              <a:avLst/>
              <a:gdLst/>
              <a:ahLst/>
              <a:cxnLst/>
              <a:rect l="l" t="t" r="r" b="b"/>
              <a:pathLst>
                <a:path w="15746" h="61634" extrusionOk="0">
                  <a:moveTo>
                    <a:pt x="401" y="1"/>
                  </a:moveTo>
                  <a:cubicBezTo>
                    <a:pt x="401" y="1"/>
                    <a:pt x="1" y="10575"/>
                    <a:pt x="6906" y="27620"/>
                  </a:cubicBezTo>
                  <a:cubicBezTo>
                    <a:pt x="5905" y="43932"/>
                    <a:pt x="13744" y="61478"/>
                    <a:pt x="13744" y="61478"/>
                  </a:cubicBezTo>
                  <a:cubicBezTo>
                    <a:pt x="13894" y="61585"/>
                    <a:pt x="14151" y="61634"/>
                    <a:pt x="14432" y="61634"/>
                  </a:cubicBezTo>
                  <a:cubicBezTo>
                    <a:pt x="15024" y="61634"/>
                    <a:pt x="15723" y="61417"/>
                    <a:pt x="15745" y="61078"/>
                  </a:cubicBezTo>
                  <a:cubicBezTo>
                    <a:pt x="14578" y="58776"/>
                    <a:pt x="13977" y="37694"/>
                    <a:pt x="13210" y="27620"/>
                  </a:cubicBezTo>
                  <a:cubicBezTo>
                    <a:pt x="13410" y="16913"/>
                    <a:pt x="11242" y="1"/>
                    <a:pt x="11242" y="1"/>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043;p72">
              <a:extLst>
                <a:ext uri="{FF2B5EF4-FFF2-40B4-BE49-F238E27FC236}">
                  <a16:creationId xmlns:a16="http://schemas.microsoft.com/office/drawing/2014/main" id="{BE9B606B-86EB-F24B-AFE5-BF948E6E1742}"/>
                </a:ext>
              </a:extLst>
            </p:cNvPr>
            <p:cNvSpPr/>
            <p:nvPr/>
          </p:nvSpPr>
          <p:spPr>
            <a:xfrm>
              <a:off x="5968386" y="2902759"/>
              <a:ext cx="403362" cy="1387887"/>
            </a:xfrm>
            <a:custGeom>
              <a:avLst/>
              <a:gdLst/>
              <a:ahLst/>
              <a:cxnLst/>
              <a:rect l="l" t="t" r="r" b="b"/>
              <a:pathLst>
                <a:path w="18147" h="61980" extrusionOk="0">
                  <a:moveTo>
                    <a:pt x="8640" y="1"/>
                  </a:moveTo>
                  <a:cubicBezTo>
                    <a:pt x="8640" y="1"/>
                    <a:pt x="2469" y="5571"/>
                    <a:pt x="4437" y="28854"/>
                  </a:cubicBezTo>
                  <a:cubicBezTo>
                    <a:pt x="0" y="39395"/>
                    <a:pt x="5237" y="61878"/>
                    <a:pt x="5237" y="61878"/>
                  </a:cubicBezTo>
                  <a:cubicBezTo>
                    <a:pt x="5473" y="61950"/>
                    <a:pt x="5667" y="61980"/>
                    <a:pt x="5832" y="61980"/>
                  </a:cubicBezTo>
                  <a:cubicBezTo>
                    <a:pt x="6439" y="61980"/>
                    <a:pt x="6652" y="61573"/>
                    <a:pt x="7072" y="61311"/>
                  </a:cubicBezTo>
                  <a:cubicBezTo>
                    <a:pt x="7105" y="50103"/>
                    <a:pt x="9207" y="38261"/>
                    <a:pt x="11275" y="28421"/>
                  </a:cubicBezTo>
                  <a:cubicBezTo>
                    <a:pt x="13210" y="19081"/>
                    <a:pt x="18146" y="1"/>
                    <a:pt x="18146" y="1"/>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044;p72">
              <a:extLst>
                <a:ext uri="{FF2B5EF4-FFF2-40B4-BE49-F238E27FC236}">
                  <a16:creationId xmlns:a16="http://schemas.microsoft.com/office/drawing/2014/main" id="{C1786B1E-ADC9-F24D-9DC9-9A74238398FA}"/>
                </a:ext>
              </a:extLst>
            </p:cNvPr>
            <p:cNvSpPr/>
            <p:nvPr/>
          </p:nvSpPr>
          <p:spPr>
            <a:xfrm>
              <a:off x="6030668" y="2910977"/>
              <a:ext cx="455997" cy="618503"/>
            </a:xfrm>
            <a:custGeom>
              <a:avLst/>
              <a:gdLst/>
              <a:ahLst/>
              <a:cxnLst/>
              <a:rect l="l" t="t" r="r" b="b"/>
              <a:pathLst>
                <a:path w="20515" h="27621" extrusionOk="0">
                  <a:moveTo>
                    <a:pt x="18547" y="0"/>
                  </a:moveTo>
                  <a:cubicBezTo>
                    <a:pt x="18547" y="0"/>
                    <a:pt x="9140" y="234"/>
                    <a:pt x="5304" y="234"/>
                  </a:cubicBezTo>
                  <a:cubicBezTo>
                    <a:pt x="1134" y="5238"/>
                    <a:pt x="0" y="21249"/>
                    <a:pt x="767" y="24751"/>
                  </a:cubicBezTo>
                  <a:cubicBezTo>
                    <a:pt x="1101" y="25118"/>
                    <a:pt x="1501" y="25419"/>
                    <a:pt x="1935" y="25652"/>
                  </a:cubicBezTo>
                  <a:cubicBezTo>
                    <a:pt x="1968" y="23484"/>
                    <a:pt x="2602" y="22483"/>
                    <a:pt x="2602" y="22483"/>
                  </a:cubicBezTo>
                  <a:lnTo>
                    <a:pt x="2602" y="22483"/>
                  </a:lnTo>
                  <a:cubicBezTo>
                    <a:pt x="2502" y="23717"/>
                    <a:pt x="2602" y="24952"/>
                    <a:pt x="2936" y="26152"/>
                  </a:cubicBezTo>
                  <a:cubicBezTo>
                    <a:pt x="4891" y="26962"/>
                    <a:pt x="7912" y="27620"/>
                    <a:pt x="11699" y="27620"/>
                  </a:cubicBezTo>
                  <a:cubicBezTo>
                    <a:pt x="14306" y="27620"/>
                    <a:pt x="17277" y="27308"/>
                    <a:pt x="20515" y="26519"/>
                  </a:cubicBezTo>
                  <a:cubicBezTo>
                    <a:pt x="20515" y="17213"/>
                    <a:pt x="18680" y="1535"/>
                    <a:pt x="185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045;p72">
              <a:extLst>
                <a:ext uri="{FF2B5EF4-FFF2-40B4-BE49-F238E27FC236}">
                  <a16:creationId xmlns:a16="http://schemas.microsoft.com/office/drawing/2014/main" id="{B18CFD86-3449-BD43-9FDC-B1A59FC19841}"/>
                </a:ext>
              </a:extLst>
            </p:cNvPr>
            <p:cNvSpPr/>
            <p:nvPr/>
          </p:nvSpPr>
          <p:spPr>
            <a:xfrm>
              <a:off x="6052895" y="4288362"/>
              <a:ext cx="125341" cy="191232"/>
            </a:xfrm>
            <a:custGeom>
              <a:avLst/>
              <a:gdLst/>
              <a:ahLst/>
              <a:cxnLst/>
              <a:rect l="l" t="t" r="r" b="b"/>
              <a:pathLst>
                <a:path w="5639" h="8540" extrusionOk="0">
                  <a:moveTo>
                    <a:pt x="1435" y="0"/>
                  </a:moveTo>
                  <a:cubicBezTo>
                    <a:pt x="1435" y="0"/>
                    <a:pt x="268" y="300"/>
                    <a:pt x="134" y="2035"/>
                  </a:cubicBezTo>
                  <a:cubicBezTo>
                    <a:pt x="1" y="3769"/>
                    <a:pt x="501" y="8540"/>
                    <a:pt x="501" y="8540"/>
                  </a:cubicBezTo>
                  <a:lnTo>
                    <a:pt x="935" y="8540"/>
                  </a:lnTo>
                  <a:cubicBezTo>
                    <a:pt x="935" y="8540"/>
                    <a:pt x="801" y="4236"/>
                    <a:pt x="968" y="3436"/>
                  </a:cubicBezTo>
                  <a:cubicBezTo>
                    <a:pt x="1102" y="5704"/>
                    <a:pt x="2736" y="8540"/>
                    <a:pt x="4871" y="8540"/>
                  </a:cubicBezTo>
                  <a:cubicBezTo>
                    <a:pt x="5638" y="8540"/>
                    <a:pt x="3970" y="5104"/>
                    <a:pt x="3703" y="3002"/>
                  </a:cubicBezTo>
                  <a:cubicBezTo>
                    <a:pt x="3437" y="901"/>
                    <a:pt x="3337" y="167"/>
                    <a:pt x="3337" y="167"/>
                  </a:cubicBezTo>
                  <a:lnTo>
                    <a:pt x="143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046;p72">
              <a:extLst>
                <a:ext uri="{FF2B5EF4-FFF2-40B4-BE49-F238E27FC236}">
                  <a16:creationId xmlns:a16="http://schemas.microsoft.com/office/drawing/2014/main" id="{216CDFD4-3A92-964C-BC85-77E34CFFA23F}"/>
                </a:ext>
              </a:extLst>
            </p:cNvPr>
            <p:cNvSpPr/>
            <p:nvPr/>
          </p:nvSpPr>
          <p:spPr>
            <a:xfrm>
              <a:off x="6084792" y="4257729"/>
              <a:ext cx="61926" cy="173676"/>
            </a:xfrm>
            <a:custGeom>
              <a:avLst/>
              <a:gdLst/>
              <a:ahLst/>
              <a:cxnLst/>
              <a:rect l="l" t="t" r="r" b="b"/>
              <a:pathLst>
                <a:path w="2786" h="7756" extrusionOk="0">
                  <a:moveTo>
                    <a:pt x="1868" y="0"/>
                  </a:moveTo>
                  <a:lnTo>
                    <a:pt x="0" y="1368"/>
                  </a:lnTo>
                  <a:cubicBezTo>
                    <a:pt x="100" y="3703"/>
                    <a:pt x="934" y="6705"/>
                    <a:pt x="2002" y="7673"/>
                  </a:cubicBezTo>
                  <a:cubicBezTo>
                    <a:pt x="2083" y="7730"/>
                    <a:pt x="2173" y="7755"/>
                    <a:pt x="2261" y="7755"/>
                  </a:cubicBezTo>
                  <a:cubicBezTo>
                    <a:pt x="2532" y="7755"/>
                    <a:pt x="2786" y="7516"/>
                    <a:pt x="2735" y="7239"/>
                  </a:cubicBezTo>
                  <a:cubicBezTo>
                    <a:pt x="2202" y="4837"/>
                    <a:pt x="1902" y="2436"/>
                    <a:pt x="1868" y="0"/>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047;p72">
              <a:extLst>
                <a:ext uri="{FF2B5EF4-FFF2-40B4-BE49-F238E27FC236}">
                  <a16:creationId xmlns:a16="http://schemas.microsoft.com/office/drawing/2014/main" id="{FF785F48-93AB-B345-A5D5-FB63E8A218BB}"/>
                </a:ext>
              </a:extLst>
            </p:cNvPr>
            <p:cNvSpPr/>
            <p:nvPr/>
          </p:nvSpPr>
          <p:spPr>
            <a:xfrm>
              <a:off x="6469594" y="4288362"/>
              <a:ext cx="125319" cy="191232"/>
            </a:xfrm>
            <a:custGeom>
              <a:avLst/>
              <a:gdLst/>
              <a:ahLst/>
              <a:cxnLst/>
              <a:rect l="l" t="t" r="r" b="b"/>
              <a:pathLst>
                <a:path w="5638" h="8540" extrusionOk="0">
                  <a:moveTo>
                    <a:pt x="1435" y="0"/>
                  </a:moveTo>
                  <a:cubicBezTo>
                    <a:pt x="1435" y="0"/>
                    <a:pt x="267" y="300"/>
                    <a:pt x="134" y="2035"/>
                  </a:cubicBezTo>
                  <a:cubicBezTo>
                    <a:pt x="1" y="3769"/>
                    <a:pt x="501" y="8540"/>
                    <a:pt x="501" y="8540"/>
                  </a:cubicBezTo>
                  <a:lnTo>
                    <a:pt x="935" y="8540"/>
                  </a:lnTo>
                  <a:cubicBezTo>
                    <a:pt x="935" y="8540"/>
                    <a:pt x="801" y="4236"/>
                    <a:pt x="968" y="3436"/>
                  </a:cubicBezTo>
                  <a:cubicBezTo>
                    <a:pt x="1101" y="5704"/>
                    <a:pt x="2736" y="8540"/>
                    <a:pt x="4871" y="8540"/>
                  </a:cubicBezTo>
                  <a:cubicBezTo>
                    <a:pt x="5638" y="8540"/>
                    <a:pt x="3970" y="5104"/>
                    <a:pt x="3703" y="3002"/>
                  </a:cubicBezTo>
                  <a:cubicBezTo>
                    <a:pt x="3603" y="1968"/>
                    <a:pt x="3403" y="967"/>
                    <a:pt x="31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048;p72">
              <a:extLst>
                <a:ext uri="{FF2B5EF4-FFF2-40B4-BE49-F238E27FC236}">
                  <a16:creationId xmlns:a16="http://schemas.microsoft.com/office/drawing/2014/main" id="{B464B1C7-61E8-9046-AD1F-F39D9095C0F1}"/>
                </a:ext>
              </a:extLst>
            </p:cNvPr>
            <p:cNvSpPr/>
            <p:nvPr/>
          </p:nvSpPr>
          <p:spPr>
            <a:xfrm>
              <a:off x="6491088" y="4250810"/>
              <a:ext cx="72306" cy="181021"/>
            </a:xfrm>
            <a:custGeom>
              <a:avLst/>
              <a:gdLst/>
              <a:ahLst/>
              <a:cxnLst/>
              <a:rect l="l" t="t" r="r" b="b"/>
              <a:pathLst>
                <a:path w="3253" h="8084" extrusionOk="0">
                  <a:moveTo>
                    <a:pt x="1692" y="0"/>
                  </a:moveTo>
                  <a:cubicBezTo>
                    <a:pt x="1202" y="0"/>
                    <a:pt x="1" y="1177"/>
                    <a:pt x="1" y="1177"/>
                  </a:cubicBezTo>
                  <a:cubicBezTo>
                    <a:pt x="101" y="3512"/>
                    <a:pt x="1402" y="7014"/>
                    <a:pt x="2503" y="7982"/>
                  </a:cubicBezTo>
                  <a:cubicBezTo>
                    <a:pt x="2591" y="8052"/>
                    <a:pt x="2686" y="8083"/>
                    <a:pt x="2777" y="8083"/>
                  </a:cubicBezTo>
                  <a:cubicBezTo>
                    <a:pt x="3030" y="8083"/>
                    <a:pt x="3252" y="7843"/>
                    <a:pt x="3203" y="7548"/>
                  </a:cubicBezTo>
                  <a:cubicBezTo>
                    <a:pt x="2369" y="4079"/>
                    <a:pt x="2436" y="1677"/>
                    <a:pt x="1869" y="109"/>
                  </a:cubicBezTo>
                  <a:cubicBezTo>
                    <a:pt x="1836" y="33"/>
                    <a:pt x="1774" y="0"/>
                    <a:pt x="1692" y="0"/>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049;p72">
              <a:extLst>
                <a:ext uri="{FF2B5EF4-FFF2-40B4-BE49-F238E27FC236}">
                  <a16:creationId xmlns:a16="http://schemas.microsoft.com/office/drawing/2014/main" id="{4D1D083F-CE7F-8D47-83C3-EDA21400A72C}"/>
                </a:ext>
              </a:extLst>
            </p:cNvPr>
            <p:cNvSpPr/>
            <p:nvPr/>
          </p:nvSpPr>
          <p:spPr>
            <a:xfrm>
              <a:off x="6090726" y="2453834"/>
              <a:ext cx="373711" cy="219626"/>
            </a:xfrm>
            <a:custGeom>
              <a:avLst/>
              <a:gdLst/>
              <a:ahLst/>
              <a:cxnLst/>
              <a:rect l="l" t="t" r="r" b="b"/>
              <a:pathLst>
                <a:path w="16813" h="9808" extrusionOk="0">
                  <a:moveTo>
                    <a:pt x="7768" y="1"/>
                  </a:moveTo>
                  <a:cubicBezTo>
                    <a:pt x="6797" y="1"/>
                    <a:pt x="5821" y="34"/>
                    <a:pt x="4837" y="101"/>
                  </a:cubicBezTo>
                  <a:cubicBezTo>
                    <a:pt x="4303" y="101"/>
                    <a:pt x="3736" y="168"/>
                    <a:pt x="3236" y="201"/>
                  </a:cubicBezTo>
                  <a:cubicBezTo>
                    <a:pt x="1334" y="401"/>
                    <a:pt x="0" y="2136"/>
                    <a:pt x="667" y="3870"/>
                  </a:cubicBezTo>
                  <a:cubicBezTo>
                    <a:pt x="1401" y="5805"/>
                    <a:pt x="1935" y="7773"/>
                    <a:pt x="2235" y="9808"/>
                  </a:cubicBezTo>
                  <a:lnTo>
                    <a:pt x="16679" y="9808"/>
                  </a:lnTo>
                  <a:cubicBezTo>
                    <a:pt x="16812" y="8073"/>
                    <a:pt x="16812" y="6339"/>
                    <a:pt x="16745" y="4604"/>
                  </a:cubicBezTo>
                  <a:cubicBezTo>
                    <a:pt x="16679" y="2469"/>
                    <a:pt x="14877" y="601"/>
                    <a:pt x="12609" y="301"/>
                  </a:cubicBezTo>
                  <a:cubicBezTo>
                    <a:pt x="11975" y="234"/>
                    <a:pt x="11308" y="134"/>
                    <a:pt x="10674" y="101"/>
                  </a:cubicBezTo>
                  <a:cubicBezTo>
                    <a:pt x="9707" y="34"/>
                    <a:pt x="8740" y="1"/>
                    <a:pt x="7768"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050;p72">
              <a:extLst>
                <a:ext uri="{FF2B5EF4-FFF2-40B4-BE49-F238E27FC236}">
                  <a16:creationId xmlns:a16="http://schemas.microsoft.com/office/drawing/2014/main" id="{0D5547B7-2483-1C4A-BAB6-115131C94E87}"/>
                </a:ext>
              </a:extLst>
            </p:cNvPr>
            <p:cNvSpPr/>
            <p:nvPr/>
          </p:nvSpPr>
          <p:spPr>
            <a:xfrm>
              <a:off x="6090726" y="2453834"/>
              <a:ext cx="373711" cy="219626"/>
            </a:xfrm>
            <a:custGeom>
              <a:avLst/>
              <a:gdLst/>
              <a:ahLst/>
              <a:cxnLst/>
              <a:rect l="l" t="t" r="r" b="b"/>
              <a:pathLst>
                <a:path w="16813" h="9808" extrusionOk="0">
                  <a:moveTo>
                    <a:pt x="7768" y="1"/>
                  </a:moveTo>
                  <a:cubicBezTo>
                    <a:pt x="6797" y="1"/>
                    <a:pt x="5821" y="34"/>
                    <a:pt x="4837" y="101"/>
                  </a:cubicBezTo>
                  <a:cubicBezTo>
                    <a:pt x="4303" y="101"/>
                    <a:pt x="3736" y="168"/>
                    <a:pt x="3236" y="201"/>
                  </a:cubicBezTo>
                  <a:cubicBezTo>
                    <a:pt x="1334" y="401"/>
                    <a:pt x="0" y="2136"/>
                    <a:pt x="667" y="3870"/>
                  </a:cubicBezTo>
                  <a:cubicBezTo>
                    <a:pt x="1401" y="5805"/>
                    <a:pt x="1935" y="7773"/>
                    <a:pt x="2235" y="9808"/>
                  </a:cubicBezTo>
                  <a:lnTo>
                    <a:pt x="16679" y="9808"/>
                  </a:lnTo>
                  <a:cubicBezTo>
                    <a:pt x="16812" y="8073"/>
                    <a:pt x="16812" y="6339"/>
                    <a:pt x="16745" y="4604"/>
                  </a:cubicBezTo>
                  <a:cubicBezTo>
                    <a:pt x="16679" y="2469"/>
                    <a:pt x="14877" y="601"/>
                    <a:pt x="12609" y="301"/>
                  </a:cubicBezTo>
                  <a:cubicBezTo>
                    <a:pt x="11975" y="234"/>
                    <a:pt x="11308" y="134"/>
                    <a:pt x="10674" y="101"/>
                  </a:cubicBezTo>
                  <a:cubicBezTo>
                    <a:pt x="9707" y="34"/>
                    <a:pt x="8740" y="1"/>
                    <a:pt x="77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051;p72">
              <a:extLst>
                <a:ext uri="{FF2B5EF4-FFF2-40B4-BE49-F238E27FC236}">
                  <a16:creationId xmlns:a16="http://schemas.microsoft.com/office/drawing/2014/main" id="{669942E7-759A-8B42-A450-EE988DDE5356}"/>
                </a:ext>
              </a:extLst>
            </p:cNvPr>
            <p:cNvSpPr/>
            <p:nvPr/>
          </p:nvSpPr>
          <p:spPr>
            <a:xfrm>
              <a:off x="6092949" y="2450834"/>
              <a:ext cx="412253" cy="560999"/>
            </a:xfrm>
            <a:custGeom>
              <a:avLst/>
              <a:gdLst/>
              <a:ahLst/>
              <a:cxnLst/>
              <a:rect l="l" t="t" r="r" b="b"/>
              <a:pathLst>
                <a:path w="18547" h="25053" extrusionOk="0">
                  <a:moveTo>
                    <a:pt x="4548" y="0"/>
                  </a:moveTo>
                  <a:cubicBezTo>
                    <a:pt x="414" y="0"/>
                    <a:pt x="37" y="3337"/>
                    <a:pt x="1" y="3337"/>
                  </a:cubicBezTo>
                  <a:cubicBezTo>
                    <a:pt x="0" y="3337"/>
                    <a:pt x="0" y="3337"/>
                    <a:pt x="0" y="3337"/>
                  </a:cubicBezTo>
                  <a:lnTo>
                    <a:pt x="0" y="3337"/>
                  </a:lnTo>
                  <a:cubicBezTo>
                    <a:pt x="2302" y="8007"/>
                    <a:pt x="3069" y="18248"/>
                    <a:pt x="3069" y="18248"/>
                  </a:cubicBezTo>
                  <a:lnTo>
                    <a:pt x="701" y="22684"/>
                  </a:lnTo>
                  <a:lnTo>
                    <a:pt x="9140" y="25053"/>
                  </a:lnTo>
                  <a:lnTo>
                    <a:pt x="10875" y="20650"/>
                  </a:lnTo>
                  <a:lnTo>
                    <a:pt x="12309" y="24853"/>
                  </a:lnTo>
                  <a:lnTo>
                    <a:pt x="16679" y="23518"/>
                  </a:lnTo>
                  <a:lnTo>
                    <a:pt x="15945" y="17747"/>
                  </a:lnTo>
                  <a:cubicBezTo>
                    <a:pt x="18547" y="5672"/>
                    <a:pt x="15945" y="1369"/>
                    <a:pt x="15945" y="1369"/>
                  </a:cubicBezTo>
                  <a:cubicBezTo>
                    <a:pt x="14246" y="331"/>
                    <a:pt x="11747" y="301"/>
                    <a:pt x="11467" y="301"/>
                  </a:cubicBezTo>
                  <a:cubicBezTo>
                    <a:pt x="11450" y="301"/>
                    <a:pt x="11442" y="302"/>
                    <a:pt x="11442" y="302"/>
                  </a:cubicBezTo>
                  <a:cubicBezTo>
                    <a:pt x="12075" y="3637"/>
                    <a:pt x="10875" y="7540"/>
                    <a:pt x="10875" y="7540"/>
                  </a:cubicBezTo>
                  <a:lnTo>
                    <a:pt x="4670" y="1"/>
                  </a:lnTo>
                  <a:cubicBezTo>
                    <a:pt x="4629" y="1"/>
                    <a:pt x="4588" y="0"/>
                    <a:pt x="45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052;p72">
              <a:extLst>
                <a:ext uri="{FF2B5EF4-FFF2-40B4-BE49-F238E27FC236}">
                  <a16:creationId xmlns:a16="http://schemas.microsoft.com/office/drawing/2014/main" id="{C9729898-60B7-F94A-AA58-93775CF9633D}"/>
                </a:ext>
              </a:extLst>
            </p:cNvPr>
            <p:cNvSpPr/>
            <p:nvPr/>
          </p:nvSpPr>
          <p:spPr>
            <a:xfrm>
              <a:off x="6168567" y="2442638"/>
              <a:ext cx="248415" cy="236801"/>
            </a:xfrm>
            <a:custGeom>
              <a:avLst/>
              <a:gdLst/>
              <a:ahLst/>
              <a:cxnLst/>
              <a:rect l="l" t="t" r="r" b="b"/>
              <a:pathLst>
                <a:path w="11176" h="10575" extrusionOk="0">
                  <a:moveTo>
                    <a:pt x="2169" y="0"/>
                  </a:moveTo>
                  <a:lnTo>
                    <a:pt x="1602" y="101"/>
                  </a:lnTo>
                  <a:cubicBezTo>
                    <a:pt x="1602" y="101"/>
                    <a:pt x="1" y="2502"/>
                    <a:pt x="67" y="4771"/>
                  </a:cubicBezTo>
                  <a:lnTo>
                    <a:pt x="3303" y="4771"/>
                  </a:lnTo>
                  <a:lnTo>
                    <a:pt x="2002" y="6538"/>
                  </a:lnTo>
                  <a:cubicBezTo>
                    <a:pt x="2002" y="6538"/>
                    <a:pt x="6172" y="7172"/>
                    <a:pt x="8373" y="10575"/>
                  </a:cubicBezTo>
                  <a:lnTo>
                    <a:pt x="7806" y="8607"/>
                  </a:lnTo>
                  <a:lnTo>
                    <a:pt x="10908" y="6538"/>
                  </a:lnTo>
                  <a:lnTo>
                    <a:pt x="9207" y="4804"/>
                  </a:lnTo>
                  <a:lnTo>
                    <a:pt x="11175" y="4203"/>
                  </a:lnTo>
                  <a:cubicBezTo>
                    <a:pt x="10308" y="2369"/>
                    <a:pt x="8740" y="934"/>
                    <a:pt x="6805" y="301"/>
                  </a:cubicBezTo>
                  <a:lnTo>
                    <a:pt x="6805" y="301"/>
                  </a:lnTo>
                  <a:cubicBezTo>
                    <a:pt x="8673" y="2402"/>
                    <a:pt x="7406" y="7439"/>
                    <a:pt x="7406" y="7439"/>
                  </a:cubicBezTo>
                  <a:cubicBezTo>
                    <a:pt x="4337" y="3736"/>
                    <a:pt x="2536" y="768"/>
                    <a:pt x="21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053;p72">
              <a:extLst>
                <a:ext uri="{FF2B5EF4-FFF2-40B4-BE49-F238E27FC236}">
                  <a16:creationId xmlns:a16="http://schemas.microsoft.com/office/drawing/2014/main" id="{965BE303-4175-E540-9827-32C7A3E8BE91}"/>
                </a:ext>
              </a:extLst>
            </p:cNvPr>
            <p:cNvSpPr/>
            <p:nvPr/>
          </p:nvSpPr>
          <p:spPr>
            <a:xfrm>
              <a:off x="6187483" y="2308193"/>
              <a:ext cx="202048" cy="246519"/>
            </a:xfrm>
            <a:custGeom>
              <a:avLst/>
              <a:gdLst/>
              <a:ahLst/>
              <a:cxnLst/>
              <a:rect l="l" t="t" r="r" b="b"/>
              <a:pathLst>
                <a:path w="9090" h="11009" extrusionOk="0">
                  <a:moveTo>
                    <a:pt x="884" y="0"/>
                  </a:moveTo>
                  <a:lnTo>
                    <a:pt x="884" y="0"/>
                  </a:lnTo>
                  <a:cubicBezTo>
                    <a:pt x="1418" y="1902"/>
                    <a:pt x="2018" y="5337"/>
                    <a:pt x="817" y="6605"/>
                  </a:cubicBezTo>
                  <a:cubicBezTo>
                    <a:pt x="817" y="6605"/>
                    <a:pt x="0" y="8118"/>
                    <a:pt x="4216" y="8118"/>
                  </a:cubicBezTo>
                  <a:cubicBezTo>
                    <a:pt x="4427" y="8118"/>
                    <a:pt x="4650" y="8114"/>
                    <a:pt x="4887" y="8106"/>
                  </a:cubicBezTo>
                  <a:cubicBezTo>
                    <a:pt x="5321" y="9140"/>
                    <a:pt x="6155" y="11008"/>
                    <a:pt x="6155" y="11008"/>
                  </a:cubicBezTo>
                  <a:cubicBezTo>
                    <a:pt x="6155" y="11008"/>
                    <a:pt x="6221" y="8806"/>
                    <a:pt x="5888" y="8039"/>
                  </a:cubicBezTo>
                  <a:cubicBezTo>
                    <a:pt x="9090" y="7772"/>
                    <a:pt x="6655" y="6572"/>
                    <a:pt x="6655" y="6572"/>
                  </a:cubicBezTo>
                  <a:cubicBezTo>
                    <a:pt x="4520" y="6071"/>
                    <a:pt x="4453" y="4537"/>
                    <a:pt x="4720" y="3069"/>
                  </a:cubicBezTo>
                  <a:lnTo>
                    <a:pt x="884"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054;p72">
              <a:extLst>
                <a:ext uri="{FF2B5EF4-FFF2-40B4-BE49-F238E27FC236}">
                  <a16:creationId xmlns:a16="http://schemas.microsoft.com/office/drawing/2014/main" id="{981152D8-C74C-164F-8EA1-37D0DCDF7383}"/>
                </a:ext>
              </a:extLst>
            </p:cNvPr>
            <p:cNvSpPr/>
            <p:nvPr/>
          </p:nvSpPr>
          <p:spPr>
            <a:xfrm>
              <a:off x="6240495" y="2336565"/>
              <a:ext cx="51923" cy="63528"/>
            </a:xfrm>
            <a:custGeom>
              <a:avLst/>
              <a:gdLst/>
              <a:ahLst/>
              <a:cxnLst/>
              <a:rect l="l" t="t" r="r" b="b"/>
              <a:pathLst>
                <a:path w="2336" h="2837" extrusionOk="0">
                  <a:moveTo>
                    <a:pt x="67" y="1"/>
                  </a:moveTo>
                  <a:cubicBezTo>
                    <a:pt x="0" y="334"/>
                    <a:pt x="34" y="668"/>
                    <a:pt x="100" y="1001"/>
                  </a:cubicBezTo>
                  <a:cubicBezTo>
                    <a:pt x="234" y="1835"/>
                    <a:pt x="1401" y="2736"/>
                    <a:pt x="2235" y="2836"/>
                  </a:cubicBezTo>
                  <a:cubicBezTo>
                    <a:pt x="2235" y="2503"/>
                    <a:pt x="2268" y="2136"/>
                    <a:pt x="2335" y="1802"/>
                  </a:cubicBezTo>
                  <a:lnTo>
                    <a:pt x="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2055;p72">
              <a:extLst>
                <a:ext uri="{FF2B5EF4-FFF2-40B4-BE49-F238E27FC236}">
                  <a16:creationId xmlns:a16="http://schemas.microsoft.com/office/drawing/2014/main" id="{DE1EC1A7-7D99-3840-ABFF-70B135CEF672}"/>
                </a:ext>
              </a:extLst>
            </p:cNvPr>
            <p:cNvSpPr/>
            <p:nvPr/>
          </p:nvSpPr>
          <p:spPr>
            <a:xfrm>
              <a:off x="6159143" y="2115237"/>
              <a:ext cx="220764" cy="263582"/>
            </a:xfrm>
            <a:custGeom>
              <a:avLst/>
              <a:gdLst/>
              <a:ahLst/>
              <a:cxnLst/>
              <a:rect l="l" t="t" r="r" b="b"/>
              <a:pathLst>
                <a:path w="9932" h="11771" extrusionOk="0">
                  <a:moveTo>
                    <a:pt x="4432" y="1"/>
                  </a:moveTo>
                  <a:cubicBezTo>
                    <a:pt x="2022" y="1"/>
                    <a:pt x="0" y="2258"/>
                    <a:pt x="591" y="4848"/>
                  </a:cubicBezTo>
                  <a:cubicBezTo>
                    <a:pt x="1158" y="7883"/>
                    <a:pt x="1325" y="9184"/>
                    <a:pt x="3093" y="10652"/>
                  </a:cubicBezTo>
                  <a:cubicBezTo>
                    <a:pt x="4011" y="11417"/>
                    <a:pt x="5049" y="11771"/>
                    <a:pt x="6025" y="11771"/>
                  </a:cubicBezTo>
                  <a:cubicBezTo>
                    <a:pt x="7815" y="11771"/>
                    <a:pt x="9394" y="10580"/>
                    <a:pt x="9631" y="8550"/>
                  </a:cubicBezTo>
                  <a:cubicBezTo>
                    <a:pt x="9931" y="5782"/>
                    <a:pt x="8931" y="1279"/>
                    <a:pt x="5795" y="245"/>
                  </a:cubicBezTo>
                  <a:cubicBezTo>
                    <a:pt x="5337" y="78"/>
                    <a:pt x="4878" y="1"/>
                    <a:pt x="4432" y="1"/>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2056;p72">
              <a:extLst>
                <a:ext uri="{FF2B5EF4-FFF2-40B4-BE49-F238E27FC236}">
                  <a16:creationId xmlns:a16="http://schemas.microsoft.com/office/drawing/2014/main" id="{4F8D20B1-AFDE-514F-804E-C7939348D63C}"/>
                </a:ext>
              </a:extLst>
            </p:cNvPr>
            <p:cNvSpPr/>
            <p:nvPr/>
          </p:nvSpPr>
          <p:spPr>
            <a:xfrm>
              <a:off x="6115932" y="2132726"/>
              <a:ext cx="148013" cy="142797"/>
            </a:xfrm>
            <a:custGeom>
              <a:avLst/>
              <a:gdLst/>
              <a:ahLst/>
              <a:cxnLst/>
              <a:rect l="l" t="t" r="r" b="b"/>
              <a:pathLst>
                <a:path w="6659" h="6377" extrusionOk="0">
                  <a:moveTo>
                    <a:pt x="4288" y="0"/>
                  </a:moveTo>
                  <a:cubicBezTo>
                    <a:pt x="4065" y="0"/>
                    <a:pt x="3786" y="78"/>
                    <a:pt x="3436" y="264"/>
                  </a:cubicBezTo>
                  <a:cubicBezTo>
                    <a:pt x="1401" y="1365"/>
                    <a:pt x="0" y="6235"/>
                    <a:pt x="3436" y="6368"/>
                  </a:cubicBezTo>
                  <a:cubicBezTo>
                    <a:pt x="3545" y="6374"/>
                    <a:pt x="3648" y="6376"/>
                    <a:pt x="3743" y="6376"/>
                  </a:cubicBezTo>
                  <a:cubicBezTo>
                    <a:pt x="6658" y="6376"/>
                    <a:pt x="3489" y="3964"/>
                    <a:pt x="5104" y="1865"/>
                  </a:cubicBezTo>
                  <a:cubicBezTo>
                    <a:pt x="5104" y="1865"/>
                    <a:pt x="5380" y="0"/>
                    <a:pt x="428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2057;p72">
              <a:extLst>
                <a:ext uri="{FF2B5EF4-FFF2-40B4-BE49-F238E27FC236}">
                  <a16:creationId xmlns:a16="http://schemas.microsoft.com/office/drawing/2014/main" id="{73548B69-C62D-BD48-8986-AF05680E2E83}"/>
                </a:ext>
              </a:extLst>
            </p:cNvPr>
            <p:cNvSpPr/>
            <p:nvPr/>
          </p:nvSpPr>
          <p:spPr>
            <a:xfrm>
              <a:off x="6192284" y="2107601"/>
              <a:ext cx="157971" cy="82539"/>
            </a:xfrm>
            <a:custGeom>
              <a:avLst/>
              <a:gdLst/>
              <a:ahLst/>
              <a:cxnLst/>
              <a:rect l="l" t="t" r="r" b="b"/>
              <a:pathLst>
                <a:path w="7107" h="3686" extrusionOk="0">
                  <a:moveTo>
                    <a:pt x="3410" y="1"/>
                  </a:moveTo>
                  <a:cubicBezTo>
                    <a:pt x="2343" y="1"/>
                    <a:pt x="1155" y="401"/>
                    <a:pt x="1" y="1419"/>
                  </a:cubicBezTo>
                  <a:cubicBezTo>
                    <a:pt x="330" y="3012"/>
                    <a:pt x="601" y="3685"/>
                    <a:pt x="1526" y="3685"/>
                  </a:cubicBezTo>
                  <a:cubicBezTo>
                    <a:pt x="1822" y="3685"/>
                    <a:pt x="2184" y="3617"/>
                    <a:pt x="2636" y="3488"/>
                  </a:cubicBezTo>
                  <a:cubicBezTo>
                    <a:pt x="2336" y="3054"/>
                    <a:pt x="2236" y="2554"/>
                    <a:pt x="2269" y="2053"/>
                  </a:cubicBezTo>
                  <a:lnTo>
                    <a:pt x="2269" y="2053"/>
                  </a:lnTo>
                  <a:cubicBezTo>
                    <a:pt x="2469" y="2554"/>
                    <a:pt x="2836" y="2954"/>
                    <a:pt x="3303" y="3187"/>
                  </a:cubicBezTo>
                  <a:cubicBezTo>
                    <a:pt x="3804" y="2987"/>
                    <a:pt x="4337" y="2820"/>
                    <a:pt x="4838" y="2720"/>
                  </a:cubicBezTo>
                  <a:cubicBezTo>
                    <a:pt x="4738" y="2454"/>
                    <a:pt x="4704" y="2120"/>
                    <a:pt x="4771" y="1820"/>
                  </a:cubicBezTo>
                  <a:lnTo>
                    <a:pt x="4771" y="1820"/>
                  </a:lnTo>
                  <a:cubicBezTo>
                    <a:pt x="4904" y="2187"/>
                    <a:pt x="5138" y="2454"/>
                    <a:pt x="5438" y="2654"/>
                  </a:cubicBezTo>
                  <a:cubicBezTo>
                    <a:pt x="6039" y="2687"/>
                    <a:pt x="6572" y="2787"/>
                    <a:pt x="7106" y="2954"/>
                  </a:cubicBezTo>
                  <a:cubicBezTo>
                    <a:pt x="7106" y="1521"/>
                    <a:pt x="5489" y="1"/>
                    <a:pt x="3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2058;p72">
              <a:extLst>
                <a:ext uri="{FF2B5EF4-FFF2-40B4-BE49-F238E27FC236}">
                  <a16:creationId xmlns:a16="http://schemas.microsoft.com/office/drawing/2014/main" id="{92E2A52C-4D72-9344-80A0-44B80982EC1D}"/>
                </a:ext>
              </a:extLst>
            </p:cNvPr>
            <p:cNvSpPr/>
            <p:nvPr/>
          </p:nvSpPr>
          <p:spPr>
            <a:xfrm>
              <a:off x="6277571" y="2224445"/>
              <a:ext cx="14848" cy="20355"/>
            </a:xfrm>
            <a:custGeom>
              <a:avLst/>
              <a:gdLst/>
              <a:ahLst/>
              <a:cxnLst/>
              <a:rect l="l" t="t" r="r" b="b"/>
              <a:pathLst>
                <a:path w="668" h="909" extrusionOk="0">
                  <a:moveTo>
                    <a:pt x="304" y="1"/>
                  </a:moveTo>
                  <a:cubicBezTo>
                    <a:pt x="291" y="1"/>
                    <a:pt x="279" y="2"/>
                    <a:pt x="267" y="4"/>
                  </a:cubicBezTo>
                  <a:cubicBezTo>
                    <a:pt x="100" y="4"/>
                    <a:pt x="0" y="204"/>
                    <a:pt x="33" y="471"/>
                  </a:cubicBezTo>
                  <a:cubicBezTo>
                    <a:pt x="95" y="718"/>
                    <a:pt x="214" y="908"/>
                    <a:pt x="364" y="908"/>
                  </a:cubicBezTo>
                  <a:cubicBezTo>
                    <a:pt x="376" y="908"/>
                    <a:pt x="388" y="907"/>
                    <a:pt x="400" y="905"/>
                  </a:cubicBezTo>
                  <a:cubicBezTo>
                    <a:pt x="567" y="905"/>
                    <a:pt x="667" y="705"/>
                    <a:pt x="634" y="438"/>
                  </a:cubicBezTo>
                  <a:cubicBezTo>
                    <a:pt x="603" y="191"/>
                    <a:pt x="457" y="1"/>
                    <a:pt x="3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2059;p72">
              <a:extLst>
                <a:ext uri="{FF2B5EF4-FFF2-40B4-BE49-F238E27FC236}">
                  <a16:creationId xmlns:a16="http://schemas.microsoft.com/office/drawing/2014/main" id="{27FC4172-9196-154B-A9E3-C65C8C501C9D}"/>
                </a:ext>
              </a:extLst>
            </p:cNvPr>
            <p:cNvSpPr/>
            <p:nvPr/>
          </p:nvSpPr>
          <p:spPr>
            <a:xfrm>
              <a:off x="6346521" y="2220057"/>
              <a:ext cx="15581" cy="20937"/>
            </a:xfrm>
            <a:custGeom>
              <a:avLst/>
              <a:gdLst/>
              <a:ahLst/>
              <a:cxnLst/>
              <a:rect l="l" t="t" r="r" b="b"/>
              <a:pathLst>
                <a:path w="701" h="935" extrusionOk="0">
                  <a:moveTo>
                    <a:pt x="300" y="0"/>
                  </a:moveTo>
                  <a:cubicBezTo>
                    <a:pt x="134" y="0"/>
                    <a:pt x="0" y="234"/>
                    <a:pt x="67" y="500"/>
                  </a:cubicBezTo>
                  <a:cubicBezTo>
                    <a:pt x="100" y="734"/>
                    <a:pt x="267" y="934"/>
                    <a:pt x="434" y="934"/>
                  </a:cubicBezTo>
                  <a:cubicBezTo>
                    <a:pt x="601" y="934"/>
                    <a:pt x="701" y="701"/>
                    <a:pt x="667" y="434"/>
                  </a:cubicBezTo>
                  <a:cubicBezTo>
                    <a:pt x="634" y="200"/>
                    <a:pt x="467" y="0"/>
                    <a:pt x="3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2060;p72">
              <a:extLst>
                <a:ext uri="{FF2B5EF4-FFF2-40B4-BE49-F238E27FC236}">
                  <a16:creationId xmlns:a16="http://schemas.microsoft.com/office/drawing/2014/main" id="{D2EBBE53-8BF8-CF43-8044-595C016876C3}"/>
                </a:ext>
              </a:extLst>
            </p:cNvPr>
            <p:cNvSpPr/>
            <p:nvPr/>
          </p:nvSpPr>
          <p:spPr>
            <a:xfrm>
              <a:off x="6350966" y="2215556"/>
              <a:ext cx="13359" cy="7300"/>
            </a:xfrm>
            <a:custGeom>
              <a:avLst/>
              <a:gdLst/>
              <a:ahLst/>
              <a:cxnLst/>
              <a:rect l="l" t="t" r="r" b="b"/>
              <a:pathLst>
                <a:path w="601" h="326" extrusionOk="0">
                  <a:moveTo>
                    <a:pt x="601" y="1"/>
                  </a:moveTo>
                  <a:lnTo>
                    <a:pt x="0" y="234"/>
                  </a:lnTo>
                  <a:cubicBezTo>
                    <a:pt x="81" y="300"/>
                    <a:pt x="155" y="326"/>
                    <a:pt x="222" y="326"/>
                  </a:cubicBezTo>
                  <a:cubicBezTo>
                    <a:pt x="459" y="326"/>
                    <a:pt x="601" y="1"/>
                    <a:pt x="6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2061;p72">
              <a:extLst>
                <a:ext uri="{FF2B5EF4-FFF2-40B4-BE49-F238E27FC236}">
                  <a16:creationId xmlns:a16="http://schemas.microsoft.com/office/drawing/2014/main" id="{35C2CE2A-1FFD-424F-9303-09D5762693E8}"/>
                </a:ext>
              </a:extLst>
            </p:cNvPr>
            <p:cNvSpPr/>
            <p:nvPr/>
          </p:nvSpPr>
          <p:spPr>
            <a:xfrm>
              <a:off x="6329472" y="2241710"/>
              <a:ext cx="25228" cy="41292"/>
            </a:xfrm>
            <a:custGeom>
              <a:avLst/>
              <a:gdLst/>
              <a:ahLst/>
              <a:cxnLst/>
              <a:rect l="l" t="t" r="r" b="b"/>
              <a:pathLst>
                <a:path w="1135" h="1844" extrusionOk="0">
                  <a:moveTo>
                    <a:pt x="0" y="0"/>
                  </a:moveTo>
                  <a:lnTo>
                    <a:pt x="267" y="1835"/>
                  </a:lnTo>
                  <a:cubicBezTo>
                    <a:pt x="314" y="1840"/>
                    <a:pt x="363" y="1843"/>
                    <a:pt x="411" y="1843"/>
                  </a:cubicBezTo>
                  <a:cubicBezTo>
                    <a:pt x="670" y="1843"/>
                    <a:pt x="938" y="1765"/>
                    <a:pt x="1134" y="1568"/>
                  </a:cubicBezTo>
                  <a:cubicBezTo>
                    <a:pt x="701" y="1101"/>
                    <a:pt x="300" y="567"/>
                    <a:pt x="0" y="0"/>
                  </a:cubicBezTo>
                  <a:close/>
                </a:path>
              </a:pathLst>
            </a:custGeom>
            <a:solidFill>
              <a:srgbClr val="ED89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2062;p72">
              <a:extLst>
                <a:ext uri="{FF2B5EF4-FFF2-40B4-BE49-F238E27FC236}">
                  <a16:creationId xmlns:a16="http://schemas.microsoft.com/office/drawing/2014/main" id="{3D39EF17-F49E-454E-A863-588EFCB2898A}"/>
                </a:ext>
              </a:extLst>
            </p:cNvPr>
            <p:cNvSpPr/>
            <p:nvPr/>
          </p:nvSpPr>
          <p:spPr>
            <a:xfrm>
              <a:off x="6273103" y="2287279"/>
              <a:ext cx="43766" cy="19258"/>
            </a:xfrm>
            <a:custGeom>
              <a:avLst/>
              <a:gdLst/>
              <a:ahLst/>
              <a:cxnLst/>
              <a:rect l="l" t="t" r="r" b="b"/>
              <a:pathLst>
                <a:path w="1969" h="860" extrusionOk="0">
                  <a:moveTo>
                    <a:pt x="34" y="0"/>
                  </a:moveTo>
                  <a:cubicBezTo>
                    <a:pt x="1" y="34"/>
                    <a:pt x="1" y="100"/>
                    <a:pt x="34" y="134"/>
                  </a:cubicBezTo>
                  <a:cubicBezTo>
                    <a:pt x="435" y="534"/>
                    <a:pt x="935" y="801"/>
                    <a:pt x="1502" y="834"/>
                  </a:cubicBezTo>
                  <a:cubicBezTo>
                    <a:pt x="1569" y="851"/>
                    <a:pt x="1635" y="859"/>
                    <a:pt x="1702" y="859"/>
                  </a:cubicBezTo>
                  <a:cubicBezTo>
                    <a:pt x="1769" y="859"/>
                    <a:pt x="1836" y="851"/>
                    <a:pt x="1902" y="834"/>
                  </a:cubicBezTo>
                  <a:cubicBezTo>
                    <a:pt x="1969" y="834"/>
                    <a:pt x="1969" y="801"/>
                    <a:pt x="1969" y="767"/>
                  </a:cubicBezTo>
                  <a:cubicBezTo>
                    <a:pt x="1969" y="701"/>
                    <a:pt x="1936" y="701"/>
                    <a:pt x="1902" y="701"/>
                  </a:cubicBezTo>
                  <a:cubicBezTo>
                    <a:pt x="1861" y="703"/>
                    <a:pt x="1819" y="704"/>
                    <a:pt x="1778" y="704"/>
                  </a:cubicBezTo>
                  <a:cubicBezTo>
                    <a:pt x="1157" y="704"/>
                    <a:pt x="574" y="469"/>
                    <a:pt x="1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2063;p72">
              <a:extLst>
                <a:ext uri="{FF2B5EF4-FFF2-40B4-BE49-F238E27FC236}">
                  <a16:creationId xmlns:a16="http://schemas.microsoft.com/office/drawing/2014/main" id="{57D3E58E-C42B-DE48-9A04-E423FD6DD7F5}"/>
                </a:ext>
              </a:extLst>
            </p:cNvPr>
            <p:cNvSpPr/>
            <p:nvPr/>
          </p:nvSpPr>
          <p:spPr>
            <a:xfrm>
              <a:off x="6157453" y="2248002"/>
              <a:ext cx="58125" cy="67424"/>
            </a:xfrm>
            <a:custGeom>
              <a:avLst/>
              <a:gdLst/>
              <a:ahLst/>
              <a:cxnLst/>
              <a:rect l="l" t="t" r="r" b="b"/>
              <a:pathLst>
                <a:path w="2615" h="3011" extrusionOk="0">
                  <a:moveTo>
                    <a:pt x="1054" y="1"/>
                  </a:moveTo>
                  <a:cubicBezTo>
                    <a:pt x="1004" y="1"/>
                    <a:pt x="952" y="7"/>
                    <a:pt x="901" y="20"/>
                  </a:cubicBezTo>
                  <a:cubicBezTo>
                    <a:pt x="200" y="186"/>
                    <a:pt x="0" y="1154"/>
                    <a:pt x="334" y="1854"/>
                  </a:cubicBezTo>
                  <a:cubicBezTo>
                    <a:pt x="601" y="2388"/>
                    <a:pt x="1068" y="2788"/>
                    <a:pt x="1635" y="2988"/>
                  </a:cubicBezTo>
                  <a:cubicBezTo>
                    <a:pt x="1698" y="3003"/>
                    <a:pt x="1758" y="3011"/>
                    <a:pt x="1815" y="3011"/>
                  </a:cubicBezTo>
                  <a:cubicBezTo>
                    <a:pt x="2385" y="3011"/>
                    <a:pt x="2614" y="2282"/>
                    <a:pt x="2402" y="1554"/>
                  </a:cubicBezTo>
                  <a:cubicBezTo>
                    <a:pt x="2217" y="877"/>
                    <a:pt x="1663" y="1"/>
                    <a:pt x="1054" y="1"/>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2064;p72">
              <a:extLst>
                <a:ext uri="{FF2B5EF4-FFF2-40B4-BE49-F238E27FC236}">
                  <a16:creationId xmlns:a16="http://schemas.microsoft.com/office/drawing/2014/main" id="{D1D9A4DE-9C2D-E943-A7F6-9D627DBFB2CE}"/>
                </a:ext>
              </a:extLst>
            </p:cNvPr>
            <p:cNvSpPr/>
            <p:nvPr/>
          </p:nvSpPr>
          <p:spPr>
            <a:xfrm>
              <a:off x="6255321" y="2187610"/>
              <a:ext cx="31896" cy="16772"/>
            </a:xfrm>
            <a:custGeom>
              <a:avLst/>
              <a:gdLst/>
              <a:ahLst/>
              <a:cxnLst/>
              <a:rect l="l" t="t" r="r" b="b"/>
              <a:pathLst>
                <a:path w="1435" h="749" extrusionOk="0">
                  <a:moveTo>
                    <a:pt x="1100" y="0"/>
                  </a:moveTo>
                  <a:cubicBezTo>
                    <a:pt x="703" y="0"/>
                    <a:pt x="324" y="168"/>
                    <a:pt x="67" y="482"/>
                  </a:cubicBezTo>
                  <a:cubicBezTo>
                    <a:pt x="0" y="548"/>
                    <a:pt x="0" y="648"/>
                    <a:pt x="67" y="682"/>
                  </a:cubicBezTo>
                  <a:cubicBezTo>
                    <a:pt x="100" y="715"/>
                    <a:pt x="134" y="749"/>
                    <a:pt x="167" y="749"/>
                  </a:cubicBezTo>
                  <a:cubicBezTo>
                    <a:pt x="234" y="749"/>
                    <a:pt x="267" y="715"/>
                    <a:pt x="301" y="682"/>
                  </a:cubicBezTo>
                  <a:cubicBezTo>
                    <a:pt x="510" y="442"/>
                    <a:pt x="828" y="310"/>
                    <a:pt x="1157" y="310"/>
                  </a:cubicBezTo>
                  <a:cubicBezTo>
                    <a:pt x="1194" y="310"/>
                    <a:pt x="1231" y="311"/>
                    <a:pt x="1268" y="315"/>
                  </a:cubicBezTo>
                  <a:cubicBezTo>
                    <a:pt x="1368" y="315"/>
                    <a:pt x="1435" y="282"/>
                    <a:pt x="1435" y="181"/>
                  </a:cubicBezTo>
                  <a:cubicBezTo>
                    <a:pt x="1435" y="115"/>
                    <a:pt x="1401" y="48"/>
                    <a:pt x="1301" y="15"/>
                  </a:cubicBezTo>
                  <a:cubicBezTo>
                    <a:pt x="1234" y="5"/>
                    <a:pt x="1166" y="0"/>
                    <a:pt x="11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2065;p72">
              <a:extLst>
                <a:ext uri="{FF2B5EF4-FFF2-40B4-BE49-F238E27FC236}">
                  <a16:creationId xmlns:a16="http://schemas.microsoft.com/office/drawing/2014/main" id="{E88851D7-9378-C04F-83D1-C6A6EE506BFC}"/>
                </a:ext>
              </a:extLst>
            </p:cNvPr>
            <p:cNvSpPr/>
            <p:nvPr/>
          </p:nvSpPr>
          <p:spPr>
            <a:xfrm>
              <a:off x="6333918" y="2179638"/>
              <a:ext cx="32630" cy="18026"/>
            </a:xfrm>
            <a:custGeom>
              <a:avLst/>
              <a:gdLst/>
              <a:ahLst/>
              <a:cxnLst/>
              <a:rect l="l" t="t" r="r" b="b"/>
              <a:pathLst>
                <a:path w="1468" h="805" extrusionOk="0">
                  <a:moveTo>
                    <a:pt x="229" y="1"/>
                  </a:moveTo>
                  <a:cubicBezTo>
                    <a:pt x="197" y="1"/>
                    <a:pt x="165" y="2"/>
                    <a:pt x="134" y="4"/>
                  </a:cubicBezTo>
                  <a:cubicBezTo>
                    <a:pt x="67" y="4"/>
                    <a:pt x="0" y="70"/>
                    <a:pt x="0" y="171"/>
                  </a:cubicBezTo>
                  <a:cubicBezTo>
                    <a:pt x="34" y="237"/>
                    <a:pt x="100" y="304"/>
                    <a:pt x="200" y="304"/>
                  </a:cubicBezTo>
                  <a:cubicBezTo>
                    <a:pt x="227" y="302"/>
                    <a:pt x="254" y="300"/>
                    <a:pt x="281" y="300"/>
                  </a:cubicBezTo>
                  <a:cubicBezTo>
                    <a:pt x="625" y="300"/>
                    <a:pt x="985" y="493"/>
                    <a:pt x="1201" y="771"/>
                  </a:cubicBezTo>
                  <a:cubicBezTo>
                    <a:pt x="1234" y="804"/>
                    <a:pt x="1268" y="804"/>
                    <a:pt x="1334" y="804"/>
                  </a:cubicBezTo>
                  <a:cubicBezTo>
                    <a:pt x="1368" y="804"/>
                    <a:pt x="1401" y="804"/>
                    <a:pt x="1435" y="771"/>
                  </a:cubicBezTo>
                  <a:cubicBezTo>
                    <a:pt x="1468" y="738"/>
                    <a:pt x="1468" y="638"/>
                    <a:pt x="1435" y="571"/>
                  </a:cubicBezTo>
                  <a:cubicBezTo>
                    <a:pt x="1122" y="227"/>
                    <a:pt x="693" y="1"/>
                    <a:pt x="2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2066;p72">
              <a:extLst>
                <a:ext uri="{FF2B5EF4-FFF2-40B4-BE49-F238E27FC236}">
                  <a16:creationId xmlns:a16="http://schemas.microsoft.com/office/drawing/2014/main" id="{C4BACBAB-6706-DB48-8895-D8C95B40E0A5}"/>
                </a:ext>
              </a:extLst>
            </p:cNvPr>
            <p:cNvSpPr/>
            <p:nvPr/>
          </p:nvSpPr>
          <p:spPr>
            <a:xfrm>
              <a:off x="6282016" y="2219295"/>
              <a:ext cx="13359" cy="7300"/>
            </a:xfrm>
            <a:custGeom>
              <a:avLst/>
              <a:gdLst/>
              <a:ahLst/>
              <a:cxnLst/>
              <a:rect l="l" t="t" r="r" b="b"/>
              <a:pathLst>
                <a:path w="601" h="326" extrusionOk="0">
                  <a:moveTo>
                    <a:pt x="601" y="1"/>
                  </a:moveTo>
                  <a:lnTo>
                    <a:pt x="0" y="234"/>
                  </a:lnTo>
                  <a:cubicBezTo>
                    <a:pt x="73" y="300"/>
                    <a:pt x="143" y="326"/>
                    <a:pt x="208" y="326"/>
                  </a:cubicBezTo>
                  <a:cubicBezTo>
                    <a:pt x="438" y="326"/>
                    <a:pt x="601" y="1"/>
                    <a:pt x="6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2067;p72">
              <a:extLst>
                <a:ext uri="{FF2B5EF4-FFF2-40B4-BE49-F238E27FC236}">
                  <a16:creationId xmlns:a16="http://schemas.microsoft.com/office/drawing/2014/main" id="{60E33CFD-611A-9B42-9640-F943E10299C8}"/>
                </a:ext>
              </a:extLst>
            </p:cNvPr>
            <p:cNvSpPr/>
            <p:nvPr/>
          </p:nvSpPr>
          <p:spPr>
            <a:xfrm>
              <a:off x="6504447" y="3080533"/>
              <a:ext cx="85287" cy="117583"/>
            </a:xfrm>
            <a:custGeom>
              <a:avLst/>
              <a:gdLst/>
              <a:ahLst/>
              <a:cxnLst/>
              <a:rect l="l" t="t" r="r" b="b"/>
              <a:pathLst>
                <a:path w="3837" h="5251" extrusionOk="0">
                  <a:moveTo>
                    <a:pt x="1201" y="1"/>
                  </a:moveTo>
                  <a:cubicBezTo>
                    <a:pt x="267" y="1301"/>
                    <a:pt x="200" y="3370"/>
                    <a:pt x="200" y="3370"/>
                  </a:cubicBezTo>
                  <a:lnTo>
                    <a:pt x="100" y="3970"/>
                  </a:lnTo>
                  <a:cubicBezTo>
                    <a:pt x="0" y="4470"/>
                    <a:pt x="367" y="4971"/>
                    <a:pt x="868" y="5071"/>
                  </a:cubicBezTo>
                  <a:lnTo>
                    <a:pt x="2035" y="5238"/>
                  </a:lnTo>
                  <a:cubicBezTo>
                    <a:pt x="2091" y="5246"/>
                    <a:pt x="2146" y="5250"/>
                    <a:pt x="2200" y="5250"/>
                  </a:cubicBezTo>
                  <a:cubicBezTo>
                    <a:pt x="2569" y="5250"/>
                    <a:pt x="2899" y="5057"/>
                    <a:pt x="3103" y="4737"/>
                  </a:cubicBezTo>
                  <a:lnTo>
                    <a:pt x="3636" y="3937"/>
                  </a:lnTo>
                  <a:cubicBezTo>
                    <a:pt x="3803" y="3636"/>
                    <a:pt x="3836" y="3236"/>
                    <a:pt x="3703" y="2903"/>
                  </a:cubicBezTo>
                  <a:lnTo>
                    <a:pt x="3069" y="1335"/>
                  </a:lnTo>
                  <a:cubicBezTo>
                    <a:pt x="2802" y="701"/>
                    <a:pt x="2269" y="234"/>
                    <a:pt x="1601" y="101"/>
                  </a:cubicBezTo>
                  <a:lnTo>
                    <a:pt x="1201"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2068;p72">
              <a:extLst>
                <a:ext uri="{FF2B5EF4-FFF2-40B4-BE49-F238E27FC236}">
                  <a16:creationId xmlns:a16="http://schemas.microsoft.com/office/drawing/2014/main" id="{ED55F9D0-1962-4343-84CA-82661F94222D}"/>
                </a:ext>
              </a:extLst>
            </p:cNvPr>
            <p:cNvSpPr/>
            <p:nvPr/>
          </p:nvSpPr>
          <p:spPr>
            <a:xfrm>
              <a:off x="6139649" y="2893041"/>
              <a:ext cx="307718" cy="38403"/>
            </a:xfrm>
            <a:custGeom>
              <a:avLst/>
              <a:gdLst/>
              <a:ahLst/>
              <a:cxnLst/>
              <a:rect l="l" t="t" r="r" b="b"/>
              <a:pathLst>
                <a:path w="13844" h="1715" extrusionOk="0">
                  <a:moveTo>
                    <a:pt x="701" y="1"/>
                  </a:moveTo>
                  <a:cubicBezTo>
                    <a:pt x="568" y="1"/>
                    <a:pt x="468" y="68"/>
                    <a:pt x="401" y="201"/>
                  </a:cubicBezTo>
                  <a:cubicBezTo>
                    <a:pt x="301" y="435"/>
                    <a:pt x="201" y="668"/>
                    <a:pt x="101" y="935"/>
                  </a:cubicBezTo>
                  <a:cubicBezTo>
                    <a:pt x="1" y="1102"/>
                    <a:pt x="134" y="1302"/>
                    <a:pt x="334" y="1335"/>
                  </a:cubicBezTo>
                  <a:cubicBezTo>
                    <a:pt x="2574" y="1590"/>
                    <a:pt x="4822" y="1715"/>
                    <a:pt x="7070" y="1715"/>
                  </a:cubicBezTo>
                  <a:cubicBezTo>
                    <a:pt x="9242" y="1715"/>
                    <a:pt x="11413" y="1598"/>
                    <a:pt x="13577" y="1369"/>
                  </a:cubicBezTo>
                  <a:cubicBezTo>
                    <a:pt x="13744" y="1335"/>
                    <a:pt x="13844" y="1202"/>
                    <a:pt x="13844" y="1035"/>
                  </a:cubicBezTo>
                  <a:cubicBezTo>
                    <a:pt x="13810" y="801"/>
                    <a:pt x="13777" y="535"/>
                    <a:pt x="13744" y="268"/>
                  </a:cubicBezTo>
                  <a:cubicBezTo>
                    <a:pt x="13744" y="101"/>
                    <a:pt x="13610" y="1"/>
                    <a:pt x="13444" y="1"/>
                  </a:cubicBezTo>
                  <a:cubicBezTo>
                    <a:pt x="11325" y="234"/>
                    <a:pt x="9199" y="351"/>
                    <a:pt x="7072" y="351"/>
                  </a:cubicBezTo>
                  <a:cubicBezTo>
                    <a:pt x="4946" y="351"/>
                    <a:pt x="2819" y="234"/>
                    <a:pt x="7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2069;p72">
              <a:extLst>
                <a:ext uri="{FF2B5EF4-FFF2-40B4-BE49-F238E27FC236}">
                  <a16:creationId xmlns:a16="http://schemas.microsoft.com/office/drawing/2014/main" id="{DC3C440B-6877-6A49-89E6-FBC9C286D7B3}"/>
                </a:ext>
              </a:extLst>
            </p:cNvPr>
            <p:cNvSpPr/>
            <p:nvPr/>
          </p:nvSpPr>
          <p:spPr>
            <a:xfrm>
              <a:off x="6302021" y="2438898"/>
              <a:ext cx="64526" cy="59788"/>
            </a:xfrm>
            <a:custGeom>
              <a:avLst/>
              <a:gdLst/>
              <a:ahLst/>
              <a:cxnLst/>
              <a:rect l="l" t="t" r="r" b="b"/>
              <a:pathLst>
                <a:path w="2903" h="2670" extrusionOk="0">
                  <a:moveTo>
                    <a:pt x="1" y="1"/>
                  </a:moveTo>
                  <a:lnTo>
                    <a:pt x="1" y="1"/>
                  </a:lnTo>
                  <a:cubicBezTo>
                    <a:pt x="1" y="1"/>
                    <a:pt x="935" y="1001"/>
                    <a:pt x="735" y="2202"/>
                  </a:cubicBezTo>
                  <a:lnTo>
                    <a:pt x="2903" y="2669"/>
                  </a:lnTo>
                  <a:cubicBezTo>
                    <a:pt x="2669" y="1202"/>
                    <a:pt x="1469" y="10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2070;p72">
              <a:extLst>
                <a:ext uri="{FF2B5EF4-FFF2-40B4-BE49-F238E27FC236}">
                  <a16:creationId xmlns:a16="http://schemas.microsoft.com/office/drawing/2014/main" id="{D5CAA903-40CF-024B-8E1B-9A78B6E73C44}"/>
                </a:ext>
              </a:extLst>
            </p:cNvPr>
            <p:cNvSpPr/>
            <p:nvPr/>
          </p:nvSpPr>
          <p:spPr>
            <a:xfrm>
              <a:off x="6179681" y="2432181"/>
              <a:ext cx="116428" cy="85920"/>
            </a:xfrm>
            <a:custGeom>
              <a:avLst/>
              <a:gdLst/>
              <a:ahLst/>
              <a:cxnLst/>
              <a:rect l="l" t="t" r="r" b="b"/>
              <a:pathLst>
                <a:path w="5238" h="3837" extrusionOk="0">
                  <a:moveTo>
                    <a:pt x="1702" y="0"/>
                  </a:moveTo>
                  <a:lnTo>
                    <a:pt x="401" y="968"/>
                  </a:lnTo>
                  <a:cubicBezTo>
                    <a:pt x="401" y="968"/>
                    <a:pt x="1" y="2469"/>
                    <a:pt x="1735" y="3837"/>
                  </a:cubicBezTo>
                  <a:lnTo>
                    <a:pt x="5238" y="2569"/>
                  </a:lnTo>
                  <a:cubicBezTo>
                    <a:pt x="5238" y="2569"/>
                    <a:pt x="2336" y="901"/>
                    <a:pt x="17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2071;p72">
              <a:extLst>
                <a:ext uri="{FF2B5EF4-FFF2-40B4-BE49-F238E27FC236}">
                  <a16:creationId xmlns:a16="http://schemas.microsoft.com/office/drawing/2014/main" id="{D77FBB4A-7975-2A41-9DB1-1A79A22585E7}"/>
                </a:ext>
              </a:extLst>
            </p:cNvPr>
            <p:cNvSpPr/>
            <p:nvPr/>
          </p:nvSpPr>
          <p:spPr>
            <a:xfrm>
              <a:off x="6076634" y="2486124"/>
              <a:ext cx="514589" cy="296544"/>
            </a:xfrm>
            <a:custGeom>
              <a:avLst/>
              <a:gdLst/>
              <a:ahLst/>
              <a:cxnLst/>
              <a:rect l="l" t="t" r="r" b="b"/>
              <a:pathLst>
                <a:path w="23151" h="13243" extrusionOk="0">
                  <a:moveTo>
                    <a:pt x="1794" y="0"/>
                  </a:moveTo>
                  <a:cubicBezTo>
                    <a:pt x="1627" y="0"/>
                    <a:pt x="1461" y="29"/>
                    <a:pt x="1301" y="93"/>
                  </a:cubicBezTo>
                  <a:cubicBezTo>
                    <a:pt x="300" y="494"/>
                    <a:pt x="0" y="2128"/>
                    <a:pt x="401" y="3129"/>
                  </a:cubicBezTo>
                  <a:cubicBezTo>
                    <a:pt x="501" y="3329"/>
                    <a:pt x="534" y="3462"/>
                    <a:pt x="601" y="3596"/>
                  </a:cubicBezTo>
                  <a:lnTo>
                    <a:pt x="801" y="4029"/>
                  </a:lnTo>
                  <a:cubicBezTo>
                    <a:pt x="934" y="4263"/>
                    <a:pt x="1068" y="4530"/>
                    <a:pt x="1201" y="4797"/>
                  </a:cubicBezTo>
                  <a:cubicBezTo>
                    <a:pt x="1501" y="5297"/>
                    <a:pt x="1802" y="5797"/>
                    <a:pt x="2102" y="6264"/>
                  </a:cubicBezTo>
                  <a:cubicBezTo>
                    <a:pt x="2769" y="7198"/>
                    <a:pt x="3469" y="8099"/>
                    <a:pt x="4270" y="8966"/>
                  </a:cubicBezTo>
                  <a:cubicBezTo>
                    <a:pt x="5037" y="9800"/>
                    <a:pt x="5904" y="10567"/>
                    <a:pt x="6838" y="11268"/>
                  </a:cubicBezTo>
                  <a:cubicBezTo>
                    <a:pt x="7039" y="11435"/>
                    <a:pt x="7305" y="11601"/>
                    <a:pt x="7539" y="11768"/>
                  </a:cubicBezTo>
                  <a:lnTo>
                    <a:pt x="7906" y="12002"/>
                  </a:lnTo>
                  <a:lnTo>
                    <a:pt x="8073" y="12135"/>
                  </a:lnTo>
                  <a:lnTo>
                    <a:pt x="8340" y="12302"/>
                  </a:lnTo>
                  <a:cubicBezTo>
                    <a:pt x="8973" y="12636"/>
                    <a:pt x="9640" y="12869"/>
                    <a:pt x="10341" y="13002"/>
                  </a:cubicBezTo>
                  <a:cubicBezTo>
                    <a:pt x="11358" y="13148"/>
                    <a:pt x="12349" y="13242"/>
                    <a:pt x="13359" y="13242"/>
                  </a:cubicBezTo>
                  <a:cubicBezTo>
                    <a:pt x="13509" y="13242"/>
                    <a:pt x="13659" y="13240"/>
                    <a:pt x="13810" y="13236"/>
                  </a:cubicBezTo>
                  <a:cubicBezTo>
                    <a:pt x="14944" y="13203"/>
                    <a:pt x="16012" y="13136"/>
                    <a:pt x="17079" y="13002"/>
                  </a:cubicBezTo>
                  <a:cubicBezTo>
                    <a:pt x="19114" y="12769"/>
                    <a:pt x="21149" y="12435"/>
                    <a:pt x="23150" y="11968"/>
                  </a:cubicBezTo>
                  <a:lnTo>
                    <a:pt x="22983" y="9600"/>
                  </a:lnTo>
                  <a:cubicBezTo>
                    <a:pt x="22983" y="9600"/>
                    <a:pt x="18914" y="10200"/>
                    <a:pt x="16912" y="10200"/>
                  </a:cubicBezTo>
                  <a:cubicBezTo>
                    <a:pt x="15912" y="10167"/>
                    <a:pt x="14878" y="10167"/>
                    <a:pt x="13877" y="10100"/>
                  </a:cubicBezTo>
                  <a:cubicBezTo>
                    <a:pt x="12943" y="10034"/>
                    <a:pt x="12009" y="9900"/>
                    <a:pt x="11075" y="9667"/>
                  </a:cubicBezTo>
                  <a:cubicBezTo>
                    <a:pt x="10741" y="9600"/>
                    <a:pt x="10408" y="9467"/>
                    <a:pt x="10141" y="9300"/>
                  </a:cubicBezTo>
                  <a:lnTo>
                    <a:pt x="9640" y="8900"/>
                  </a:lnTo>
                  <a:cubicBezTo>
                    <a:pt x="9474" y="8733"/>
                    <a:pt x="9274" y="8599"/>
                    <a:pt x="9107" y="8433"/>
                  </a:cubicBezTo>
                  <a:cubicBezTo>
                    <a:pt x="8373" y="7799"/>
                    <a:pt x="7706" y="7132"/>
                    <a:pt x="7105" y="6398"/>
                  </a:cubicBezTo>
                  <a:cubicBezTo>
                    <a:pt x="6472" y="5664"/>
                    <a:pt x="5904" y="4897"/>
                    <a:pt x="5371" y="4096"/>
                  </a:cubicBezTo>
                  <a:cubicBezTo>
                    <a:pt x="5104" y="3696"/>
                    <a:pt x="4870" y="3296"/>
                    <a:pt x="4637" y="2862"/>
                  </a:cubicBezTo>
                  <a:cubicBezTo>
                    <a:pt x="4503" y="2662"/>
                    <a:pt x="4403" y="2462"/>
                    <a:pt x="4303" y="2261"/>
                  </a:cubicBezTo>
                  <a:lnTo>
                    <a:pt x="4137" y="1928"/>
                  </a:lnTo>
                  <a:lnTo>
                    <a:pt x="4036" y="1694"/>
                  </a:lnTo>
                  <a:lnTo>
                    <a:pt x="3970" y="1561"/>
                  </a:lnTo>
                  <a:cubicBezTo>
                    <a:pt x="3605" y="804"/>
                    <a:pt x="2676" y="0"/>
                    <a:pt x="17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2072;p72">
              <a:extLst>
                <a:ext uri="{FF2B5EF4-FFF2-40B4-BE49-F238E27FC236}">
                  <a16:creationId xmlns:a16="http://schemas.microsoft.com/office/drawing/2014/main" id="{88E0C1F3-16E9-064B-BBD9-6E0B2A9D456F}"/>
                </a:ext>
              </a:extLst>
            </p:cNvPr>
            <p:cNvSpPr/>
            <p:nvPr/>
          </p:nvSpPr>
          <p:spPr>
            <a:xfrm>
              <a:off x="6563016" y="2692874"/>
              <a:ext cx="33386" cy="68723"/>
            </a:xfrm>
            <a:custGeom>
              <a:avLst/>
              <a:gdLst/>
              <a:ahLst/>
              <a:cxnLst/>
              <a:rect l="l" t="t" r="r" b="b"/>
              <a:pathLst>
                <a:path w="1502" h="3069" extrusionOk="0">
                  <a:moveTo>
                    <a:pt x="1301" y="0"/>
                  </a:moveTo>
                  <a:lnTo>
                    <a:pt x="1" y="33"/>
                  </a:lnTo>
                  <a:lnTo>
                    <a:pt x="234" y="3069"/>
                  </a:lnTo>
                  <a:lnTo>
                    <a:pt x="1502" y="2835"/>
                  </a:lnTo>
                  <a:lnTo>
                    <a:pt x="13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2073;p72">
              <a:extLst>
                <a:ext uri="{FF2B5EF4-FFF2-40B4-BE49-F238E27FC236}">
                  <a16:creationId xmlns:a16="http://schemas.microsoft.com/office/drawing/2014/main" id="{725BC0D8-0725-F644-B971-D8ACAE5269A7}"/>
                </a:ext>
              </a:extLst>
            </p:cNvPr>
            <p:cNvSpPr/>
            <p:nvPr/>
          </p:nvSpPr>
          <p:spPr>
            <a:xfrm>
              <a:off x="6500735" y="3066336"/>
              <a:ext cx="70461" cy="41852"/>
            </a:xfrm>
            <a:custGeom>
              <a:avLst/>
              <a:gdLst/>
              <a:ahLst/>
              <a:cxnLst/>
              <a:rect l="l" t="t" r="r" b="b"/>
              <a:pathLst>
                <a:path w="3170" h="1869" extrusionOk="0">
                  <a:moveTo>
                    <a:pt x="2969" y="1"/>
                  </a:moveTo>
                  <a:lnTo>
                    <a:pt x="1" y="668"/>
                  </a:lnTo>
                  <a:lnTo>
                    <a:pt x="401" y="1869"/>
                  </a:lnTo>
                  <a:lnTo>
                    <a:pt x="3169" y="1268"/>
                  </a:lnTo>
                  <a:lnTo>
                    <a:pt x="29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68997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Google Shape;839;p43"/>
          <p:cNvSpPr/>
          <p:nvPr/>
        </p:nvSpPr>
        <p:spPr>
          <a:xfrm>
            <a:off x="715100" y="2226900"/>
            <a:ext cx="1367400" cy="964800"/>
          </a:xfrm>
          <a:prstGeom prst="roundRect">
            <a:avLst>
              <a:gd name="adj" fmla="val 16667"/>
            </a:avLst>
          </a:prstGeom>
          <a:solidFill>
            <a:srgbClr val="F3A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3"/>
          <p:cNvSpPr txBox="1">
            <a:spLocks noGrp="1"/>
          </p:cNvSpPr>
          <p:nvPr>
            <p:ph type="title"/>
          </p:nvPr>
        </p:nvSpPr>
        <p:spPr>
          <a:xfrm>
            <a:off x="715100" y="3316350"/>
            <a:ext cx="4449000" cy="841800"/>
          </a:xfrm>
          <a:prstGeom prst="rect">
            <a:avLst/>
          </a:prstGeom>
        </p:spPr>
        <p:txBody>
          <a:bodyPr spcFirstLastPara="1" wrap="square" lIns="91425" tIns="91425" rIns="91425" bIns="91425" anchor="ctr" anchorCtr="0">
            <a:noAutofit/>
          </a:bodyPr>
          <a:lstStyle/>
          <a:p>
            <a:pPr lvl="0"/>
            <a:r>
              <a:rPr lang="en-GB" sz="4800" b="1" dirty="0">
                <a:solidFill>
                  <a:schemeClr val="bg1"/>
                </a:solidFill>
                <a:latin typeface="Fira Sans Extra Condensed"/>
                <a:ea typeface="Fira Sans Extra Condensed"/>
                <a:cs typeface="Fira Sans Extra Condensed"/>
                <a:sym typeface="Fira Sans Extra Condensed"/>
              </a:rPr>
              <a:t>Introduction</a:t>
            </a:r>
            <a:endParaRPr dirty="0"/>
          </a:p>
        </p:txBody>
      </p:sp>
      <p:sp>
        <p:nvSpPr>
          <p:cNvPr id="841" name="Google Shape;841;p43"/>
          <p:cNvSpPr txBox="1">
            <a:spLocks noGrp="1"/>
          </p:cNvSpPr>
          <p:nvPr>
            <p:ph type="title" idx="2"/>
          </p:nvPr>
        </p:nvSpPr>
        <p:spPr>
          <a:xfrm>
            <a:off x="715100" y="2303100"/>
            <a:ext cx="1367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843" name="Google Shape;843;p43"/>
          <p:cNvSpPr/>
          <p:nvPr/>
        </p:nvSpPr>
        <p:spPr>
          <a:xfrm>
            <a:off x="5735687" y="2777381"/>
            <a:ext cx="31624" cy="148957"/>
          </a:xfrm>
          <a:custGeom>
            <a:avLst/>
            <a:gdLst/>
            <a:ahLst/>
            <a:cxnLst/>
            <a:rect l="l" t="t" r="r" b="b"/>
            <a:pathLst>
              <a:path w="1636" h="7706" extrusionOk="0">
                <a:moveTo>
                  <a:pt x="1" y="0"/>
                </a:moveTo>
                <a:lnTo>
                  <a:pt x="1"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3"/>
          <p:cNvSpPr/>
          <p:nvPr/>
        </p:nvSpPr>
        <p:spPr>
          <a:xfrm>
            <a:off x="5703464" y="2628424"/>
            <a:ext cx="31605" cy="148976"/>
          </a:xfrm>
          <a:custGeom>
            <a:avLst/>
            <a:gdLst/>
            <a:ahLst/>
            <a:cxnLst/>
            <a:rect l="l" t="t" r="r" b="b"/>
            <a:pathLst>
              <a:path w="1635" h="7707" extrusionOk="0">
                <a:moveTo>
                  <a:pt x="0" y="1"/>
                </a:moveTo>
                <a:lnTo>
                  <a:pt x="0"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3"/>
          <p:cNvSpPr/>
          <p:nvPr/>
        </p:nvSpPr>
        <p:spPr>
          <a:xfrm>
            <a:off x="5680886" y="2479487"/>
            <a:ext cx="30967" cy="148957"/>
          </a:xfrm>
          <a:custGeom>
            <a:avLst/>
            <a:gdLst/>
            <a:ahLst/>
            <a:cxnLst/>
            <a:rect l="l" t="t" r="r" b="b"/>
            <a:pathLst>
              <a:path w="1602" h="7706" extrusionOk="0">
                <a:moveTo>
                  <a:pt x="1" y="0"/>
                </a:moveTo>
                <a:lnTo>
                  <a:pt x="1"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3"/>
          <p:cNvSpPr/>
          <p:nvPr/>
        </p:nvSpPr>
        <p:spPr>
          <a:xfrm>
            <a:off x="5752465" y="2479487"/>
            <a:ext cx="30967" cy="148957"/>
          </a:xfrm>
          <a:custGeom>
            <a:avLst/>
            <a:gdLst/>
            <a:ahLst/>
            <a:cxnLst/>
            <a:rect l="l" t="t" r="r" b="b"/>
            <a:pathLst>
              <a:path w="1602" h="7706" extrusionOk="0">
                <a:moveTo>
                  <a:pt x="0" y="0"/>
                </a:moveTo>
                <a:lnTo>
                  <a:pt x="0" y="7706"/>
                </a:lnTo>
                <a:lnTo>
                  <a:pt x="1601" y="7706"/>
                </a:lnTo>
                <a:lnTo>
                  <a:pt x="16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3"/>
          <p:cNvSpPr/>
          <p:nvPr/>
        </p:nvSpPr>
        <p:spPr>
          <a:xfrm>
            <a:off x="5716357" y="2330530"/>
            <a:ext cx="31605" cy="148976"/>
          </a:xfrm>
          <a:custGeom>
            <a:avLst/>
            <a:gdLst/>
            <a:ahLst/>
            <a:cxnLst/>
            <a:rect l="l" t="t" r="r" b="b"/>
            <a:pathLst>
              <a:path w="1635" h="7707" extrusionOk="0">
                <a:moveTo>
                  <a:pt x="0" y="1"/>
                </a:moveTo>
                <a:lnTo>
                  <a:pt x="0"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3"/>
          <p:cNvSpPr/>
          <p:nvPr/>
        </p:nvSpPr>
        <p:spPr>
          <a:xfrm>
            <a:off x="5753741" y="2181592"/>
            <a:ext cx="30986" cy="148957"/>
          </a:xfrm>
          <a:custGeom>
            <a:avLst/>
            <a:gdLst/>
            <a:ahLst/>
            <a:cxnLst/>
            <a:rect l="l" t="t" r="r" b="b"/>
            <a:pathLst>
              <a:path w="1603" h="7706" extrusionOk="0">
                <a:moveTo>
                  <a:pt x="1" y="0"/>
                </a:moveTo>
                <a:lnTo>
                  <a:pt x="1"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3"/>
          <p:cNvSpPr/>
          <p:nvPr/>
        </p:nvSpPr>
        <p:spPr>
          <a:xfrm>
            <a:off x="5682181" y="2181592"/>
            <a:ext cx="30967" cy="148957"/>
          </a:xfrm>
          <a:custGeom>
            <a:avLst/>
            <a:gdLst/>
            <a:ahLst/>
            <a:cxnLst/>
            <a:rect l="l" t="t" r="r" b="b"/>
            <a:pathLst>
              <a:path w="1602" h="7706" extrusionOk="0">
                <a:moveTo>
                  <a:pt x="0" y="0"/>
                </a:moveTo>
                <a:lnTo>
                  <a:pt x="0" y="7706"/>
                </a:lnTo>
                <a:lnTo>
                  <a:pt x="1601" y="7706"/>
                </a:lnTo>
                <a:lnTo>
                  <a:pt x="16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3"/>
          <p:cNvSpPr/>
          <p:nvPr/>
        </p:nvSpPr>
        <p:spPr>
          <a:xfrm>
            <a:off x="5713767" y="2032635"/>
            <a:ext cx="31624" cy="148976"/>
          </a:xfrm>
          <a:custGeom>
            <a:avLst/>
            <a:gdLst/>
            <a:ahLst/>
            <a:cxnLst/>
            <a:rect l="l" t="t" r="r" b="b"/>
            <a:pathLst>
              <a:path w="1636" h="7707" extrusionOk="0">
                <a:moveTo>
                  <a:pt x="1" y="1"/>
                </a:moveTo>
                <a:lnTo>
                  <a:pt x="1"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3"/>
          <p:cNvSpPr/>
          <p:nvPr/>
        </p:nvSpPr>
        <p:spPr>
          <a:xfrm>
            <a:off x="5736982" y="1883697"/>
            <a:ext cx="30967" cy="148957"/>
          </a:xfrm>
          <a:custGeom>
            <a:avLst/>
            <a:gdLst/>
            <a:ahLst/>
            <a:cxnLst/>
            <a:rect l="l" t="t" r="r" b="b"/>
            <a:pathLst>
              <a:path w="1602" h="7706" extrusionOk="0">
                <a:moveTo>
                  <a:pt x="1" y="0"/>
                </a:moveTo>
                <a:lnTo>
                  <a:pt x="1"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3"/>
          <p:cNvSpPr/>
          <p:nvPr/>
        </p:nvSpPr>
        <p:spPr>
          <a:xfrm>
            <a:off x="5700873" y="1734741"/>
            <a:ext cx="31624" cy="148976"/>
          </a:xfrm>
          <a:custGeom>
            <a:avLst/>
            <a:gdLst/>
            <a:ahLst/>
            <a:cxnLst/>
            <a:rect l="l" t="t" r="r" b="b"/>
            <a:pathLst>
              <a:path w="1636" h="7707" extrusionOk="0">
                <a:moveTo>
                  <a:pt x="1" y="1"/>
                </a:moveTo>
                <a:lnTo>
                  <a:pt x="1"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3" name="Google Shape;853;p43"/>
          <p:cNvGrpSpPr/>
          <p:nvPr/>
        </p:nvGrpSpPr>
        <p:grpSpPr>
          <a:xfrm>
            <a:off x="5379126" y="458806"/>
            <a:ext cx="3125970" cy="2584885"/>
            <a:chOff x="5379126" y="458806"/>
            <a:chExt cx="3125970" cy="2584885"/>
          </a:xfrm>
        </p:grpSpPr>
        <p:sp>
          <p:nvSpPr>
            <p:cNvPr id="854" name="Google Shape;854;p43"/>
            <p:cNvSpPr/>
            <p:nvPr/>
          </p:nvSpPr>
          <p:spPr>
            <a:xfrm>
              <a:off x="5379126" y="2861196"/>
              <a:ext cx="3125970" cy="182495"/>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3"/>
            <p:cNvSpPr/>
            <p:nvPr/>
          </p:nvSpPr>
          <p:spPr>
            <a:xfrm>
              <a:off x="5624150" y="2777375"/>
              <a:ext cx="845395" cy="148976"/>
            </a:xfrm>
            <a:custGeom>
              <a:avLst/>
              <a:gdLst/>
              <a:ahLst/>
              <a:cxnLst/>
              <a:rect l="l" t="t" r="r" b="b"/>
              <a:pathLst>
                <a:path w="40964" h="7706" extrusionOk="0">
                  <a:moveTo>
                    <a:pt x="1" y="0"/>
                  </a:moveTo>
                  <a:lnTo>
                    <a:pt x="1" y="7706"/>
                  </a:lnTo>
                  <a:lnTo>
                    <a:pt x="40963" y="7706"/>
                  </a:lnTo>
                  <a:lnTo>
                    <a:pt x="409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3"/>
            <p:cNvSpPr/>
            <p:nvPr/>
          </p:nvSpPr>
          <p:spPr>
            <a:xfrm>
              <a:off x="5677658" y="2777381"/>
              <a:ext cx="791834" cy="16778"/>
            </a:xfrm>
            <a:custGeom>
              <a:avLst/>
              <a:gdLst/>
              <a:ahLst/>
              <a:cxnLst/>
              <a:rect l="l" t="t" r="r" b="b"/>
              <a:pathLst>
                <a:path w="40964" h="868" extrusionOk="0">
                  <a:moveTo>
                    <a:pt x="1" y="0"/>
                  </a:moveTo>
                  <a:lnTo>
                    <a:pt x="1" y="868"/>
                  </a:lnTo>
                  <a:lnTo>
                    <a:pt x="40963" y="868"/>
                  </a:lnTo>
                  <a:lnTo>
                    <a:pt x="409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3"/>
            <p:cNvSpPr/>
            <p:nvPr/>
          </p:nvSpPr>
          <p:spPr>
            <a:xfrm>
              <a:off x="5807266" y="2777381"/>
              <a:ext cx="31624" cy="148957"/>
            </a:xfrm>
            <a:custGeom>
              <a:avLst/>
              <a:gdLst/>
              <a:ahLst/>
              <a:cxnLst/>
              <a:rect l="l" t="t" r="r" b="b"/>
              <a:pathLst>
                <a:path w="1636" h="7706" extrusionOk="0">
                  <a:moveTo>
                    <a:pt x="1" y="0"/>
                  </a:moveTo>
                  <a:lnTo>
                    <a:pt x="1"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3"/>
            <p:cNvSpPr/>
            <p:nvPr/>
          </p:nvSpPr>
          <p:spPr>
            <a:xfrm>
              <a:off x="5878845" y="2777381"/>
              <a:ext cx="31605" cy="148957"/>
            </a:xfrm>
            <a:custGeom>
              <a:avLst/>
              <a:gdLst/>
              <a:ahLst/>
              <a:cxnLst/>
              <a:rect l="l" t="t" r="r" b="b"/>
              <a:pathLst>
                <a:path w="1635" h="7706" extrusionOk="0">
                  <a:moveTo>
                    <a:pt x="0" y="0"/>
                  </a:moveTo>
                  <a:lnTo>
                    <a:pt x="0"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3"/>
            <p:cNvSpPr/>
            <p:nvPr/>
          </p:nvSpPr>
          <p:spPr>
            <a:xfrm>
              <a:off x="5950404" y="2777381"/>
              <a:ext cx="31624" cy="148957"/>
            </a:xfrm>
            <a:custGeom>
              <a:avLst/>
              <a:gdLst/>
              <a:ahLst/>
              <a:cxnLst/>
              <a:rect l="l" t="t" r="r" b="b"/>
              <a:pathLst>
                <a:path w="1636" h="7706" extrusionOk="0">
                  <a:moveTo>
                    <a:pt x="1" y="0"/>
                  </a:moveTo>
                  <a:lnTo>
                    <a:pt x="1"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3"/>
            <p:cNvSpPr/>
            <p:nvPr/>
          </p:nvSpPr>
          <p:spPr>
            <a:xfrm>
              <a:off x="6021983" y="2777381"/>
              <a:ext cx="31605" cy="148957"/>
            </a:xfrm>
            <a:custGeom>
              <a:avLst/>
              <a:gdLst/>
              <a:ahLst/>
              <a:cxnLst/>
              <a:rect l="l" t="t" r="r" b="b"/>
              <a:pathLst>
                <a:path w="1635" h="7706" extrusionOk="0">
                  <a:moveTo>
                    <a:pt x="0" y="0"/>
                  </a:moveTo>
                  <a:lnTo>
                    <a:pt x="0"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3"/>
            <p:cNvSpPr/>
            <p:nvPr/>
          </p:nvSpPr>
          <p:spPr>
            <a:xfrm>
              <a:off x="6093562" y="2777381"/>
              <a:ext cx="31605" cy="148957"/>
            </a:xfrm>
            <a:custGeom>
              <a:avLst/>
              <a:gdLst/>
              <a:ahLst/>
              <a:cxnLst/>
              <a:rect l="l" t="t" r="r" b="b"/>
              <a:pathLst>
                <a:path w="1635" h="7706" extrusionOk="0">
                  <a:moveTo>
                    <a:pt x="0" y="0"/>
                  </a:moveTo>
                  <a:lnTo>
                    <a:pt x="0"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3"/>
            <p:cNvSpPr/>
            <p:nvPr/>
          </p:nvSpPr>
          <p:spPr>
            <a:xfrm>
              <a:off x="6165122" y="2777381"/>
              <a:ext cx="31624" cy="148957"/>
            </a:xfrm>
            <a:custGeom>
              <a:avLst/>
              <a:gdLst/>
              <a:ahLst/>
              <a:cxnLst/>
              <a:rect l="l" t="t" r="r" b="b"/>
              <a:pathLst>
                <a:path w="1636" h="7706" extrusionOk="0">
                  <a:moveTo>
                    <a:pt x="1" y="0"/>
                  </a:moveTo>
                  <a:lnTo>
                    <a:pt x="1"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3"/>
            <p:cNvSpPr/>
            <p:nvPr/>
          </p:nvSpPr>
          <p:spPr>
            <a:xfrm>
              <a:off x="6237339" y="2777381"/>
              <a:ext cx="30967" cy="148957"/>
            </a:xfrm>
            <a:custGeom>
              <a:avLst/>
              <a:gdLst/>
              <a:ahLst/>
              <a:cxnLst/>
              <a:rect l="l" t="t" r="r" b="b"/>
              <a:pathLst>
                <a:path w="1602" h="7706" extrusionOk="0">
                  <a:moveTo>
                    <a:pt x="1" y="0"/>
                  </a:moveTo>
                  <a:lnTo>
                    <a:pt x="1"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3"/>
            <p:cNvSpPr/>
            <p:nvPr/>
          </p:nvSpPr>
          <p:spPr>
            <a:xfrm>
              <a:off x="6308918" y="2777381"/>
              <a:ext cx="30967" cy="148957"/>
            </a:xfrm>
            <a:custGeom>
              <a:avLst/>
              <a:gdLst/>
              <a:ahLst/>
              <a:cxnLst/>
              <a:rect l="l" t="t" r="r" b="b"/>
              <a:pathLst>
                <a:path w="1602" h="7706" extrusionOk="0">
                  <a:moveTo>
                    <a:pt x="0" y="0"/>
                  </a:moveTo>
                  <a:lnTo>
                    <a:pt x="0"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3"/>
            <p:cNvSpPr/>
            <p:nvPr/>
          </p:nvSpPr>
          <p:spPr>
            <a:xfrm>
              <a:off x="6380497" y="2777381"/>
              <a:ext cx="30967" cy="148957"/>
            </a:xfrm>
            <a:custGeom>
              <a:avLst/>
              <a:gdLst/>
              <a:ahLst/>
              <a:cxnLst/>
              <a:rect l="l" t="t" r="r" b="b"/>
              <a:pathLst>
                <a:path w="1602" h="7706" extrusionOk="0">
                  <a:moveTo>
                    <a:pt x="0" y="0"/>
                  </a:moveTo>
                  <a:lnTo>
                    <a:pt x="0" y="7706"/>
                  </a:lnTo>
                  <a:lnTo>
                    <a:pt x="1601" y="7706"/>
                  </a:lnTo>
                  <a:lnTo>
                    <a:pt x="16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3"/>
            <p:cNvSpPr/>
            <p:nvPr/>
          </p:nvSpPr>
          <p:spPr>
            <a:xfrm>
              <a:off x="5646073" y="2628424"/>
              <a:ext cx="791177" cy="148976"/>
            </a:xfrm>
            <a:custGeom>
              <a:avLst/>
              <a:gdLst/>
              <a:ahLst/>
              <a:cxnLst/>
              <a:rect l="l" t="t" r="r" b="b"/>
              <a:pathLst>
                <a:path w="40930" h="7707" extrusionOk="0">
                  <a:moveTo>
                    <a:pt x="0" y="1"/>
                  </a:moveTo>
                  <a:lnTo>
                    <a:pt x="0" y="7706"/>
                  </a:lnTo>
                  <a:lnTo>
                    <a:pt x="40929" y="7706"/>
                  </a:lnTo>
                  <a:lnTo>
                    <a:pt x="409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3"/>
            <p:cNvSpPr/>
            <p:nvPr/>
          </p:nvSpPr>
          <p:spPr>
            <a:xfrm>
              <a:off x="5646073" y="2628424"/>
              <a:ext cx="791177" cy="16798"/>
            </a:xfrm>
            <a:custGeom>
              <a:avLst/>
              <a:gdLst/>
              <a:ahLst/>
              <a:cxnLst/>
              <a:rect l="l" t="t" r="r" b="b"/>
              <a:pathLst>
                <a:path w="40930" h="869" extrusionOk="0">
                  <a:moveTo>
                    <a:pt x="0" y="1"/>
                  </a:moveTo>
                  <a:lnTo>
                    <a:pt x="0" y="868"/>
                  </a:lnTo>
                  <a:lnTo>
                    <a:pt x="40929" y="868"/>
                  </a:lnTo>
                  <a:lnTo>
                    <a:pt x="409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3"/>
            <p:cNvSpPr/>
            <p:nvPr/>
          </p:nvSpPr>
          <p:spPr>
            <a:xfrm>
              <a:off x="5775023" y="2628424"/>
              <a:ext cx="31624" cy="148976"/>
            </a:xfrm>
            <a:custGeom>
              <a:avLst/>
              <a:gdLst/>
              <a:ahLst/>
              <a:cxnLst/>
              <a:rect l="l" t="t" r="r" b="b"/>
              <a:pathLst>
                <a:path w="1636" h="7707" extrusionOk="0">
                  <a:moveTo>
                    <a:pt x="1" y="1"/>
                  </a:moveTo>
                  <a:lnTo>
                    <a:pt x="1"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3"/>
            <p:cNvSpPr/>
            <p:nvPr/>
          </p:nvSpPr>
          <p:spPr>
            <a:xfrm>
              <a:off x="5846602" y="2628424"/>
              <a:ext cx="31605" cy="148976"/>
            </a:xfrm>
            <a:custGeom>
              <a:avLst/>
              <a:gdLst/>
              <a:ahLst/>
              <a:cxnLst/>
              <a:rect l="l" t="t" r="r" b="b"/>
              <a:pathLst>
                <a:path w="1635" h="7707" extrusionOk="0">
                  <a:moveTo>
                    <a:pt x="0" y="1"/>
                  </a:moveTo>
                  <a:lnTo>
                    <a:pt x="0"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3"/>
            <p:cNvSpPr/>
            <p:nvPr/>
          </p:nvSpPr>
          <p:spPr>
            <a:xfrm>
              <a:off x="5918162" y="2628424"/>
              <a:ext cx="31624" cy="148976"/>
            </a:xfrm>
            <a:custGeom>
              <a:avLst/>
              <a:gdLst/>
              <a:ahLst/>
              <a:cxnLst/>
              <a:rect l="l" t="t" r="r" b="b"/>
              <a:pathLst>
                <a:path w="1636" h="7707" extrusionOk="0">
                  <a:moveTo>
                    <a:pt x="1" y="1"/>
                  </a:moveTo>
                  <a:lnTo>
                    <a:pt x="1"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3"/>
            <p:cNvSpPr/>
            <p:nvPr/>
          </p:nvSpPr>
          <p:spPr>
            <a:xfrm>
              <a:off x="5990379" y="2628424"/>
              <a:ext cx="30986" cy="148976"/>
            </a:xfrm>
            <a:custGeom>
              <a:avLst/>
              <a:gdLst/>
              <a:ahLst/>
              <a:cxnLst/>
              <a:rect l="l" t="t" r="r" b="b"/>
              <a:pathLst>
                <a:path w="1603"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3"/>
            <p:cNvSpPr/>
            <p:nvPr/>
          </p:nvSpPr>
          <p:spPr>
            <a:xfrm>
              <a:off x="6061320" y="2628424"/>
              <a:ext cx="31605" cy="148976"/>
            </a:xfrm>
            <a:custGeom>
              <a:avLst/>
              <a:gdLst/>
              <a:ahLst/>
              <a:cxnLst/>
              <a:rect l="l" t="t" r="r" b="b"/>
              <a:pathLst>
                <a:path w="1635" h="7707" extrusionOk="0">
                  <a:moveTo>
                    <a:pt x="0" y="1"/>
                  </a:moveTo>
                  <a:lnTo>
                    <a:pt x="0"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3"/>
            <p:cNvSpPr/>
            <p:nvPr/>
          </p:nvSpPr>
          <p:spPr>
            <a:xfrm>
              <a:off x="6132880" y="2628424"/>
              <a:ext cx="31624" cy="148976"/>
            </a:xfrm>
            <a:custGeom>
              <a:avLst/>
              <a:gdLst/>
              <a:ahLst/>
              <a:cxnLst/>
              <a:rect l="l" t="t" r="r" b="b"/>
              <a:pathLst>
                <a:path w="1636" h="7707" extrusionOk="0">
                  <a:moveTo>
                    <a:pt x="1" y="1"/>
                  </a:moveTo>
                  <a:lnTo>
                    <a:pt x="1"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3"/>
            <p:cNvSpPr/>
            <p:nvPr/>
          </p:nvSpPr>
          <p:spPr>
            <a:xfrm>
              <a:off x="6205097" y="2628424"/>
              <a:ext cx="30986" cy="148976"/>
            </a:xfrm>
            <a:custGeom>
              <a:avLst/>
              <a:gdLst/>
              <a:ahLst/>
              <a:cxnLst/>
              <a:rect l="l" t="t" r="r" b="b"/>
              <a:pathLst>
                <a:path w="1603"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3"/>
            <p:cNvSpPr/>
            <p:nvPr/>
          </p:nvSpPr>
          <p:spPr>
            <a:xfrm>
              <a:off x="6276676" y="2628424"/>
              <a:ext cx="30967" cy="148976"/>
            </a:xfrm>
            <a:custGeom>
              <a:avLst/>
              <a:gdLst/>
              <a:ahLst/>
              <a:cxnLst/>
              <a:rect l="l" t="t" r="r" b="b"/>
              <a:pathLst>
                <a:path w="1602"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3"/>
            <p:cNvSpPr/>
            <p:nvPr/>
          </p:nvSpPr>
          <p:spPr>
            <a:xfrm>
              <a:off x="6348255" y="2628424"/>
              <a:ext cx="30967" cy="148976"/>
            </a:xfrm>
            <a:custGeom>
              <a:avLst/>
              <a:gdLst/>
              <a:ahLst/>
              <a:cxnLst/>
              <a:rect l="l" t="t" r="r" b="b"/>
              <a:pathLst>
                <a:path w="1602" h="7707" extrusionOk="0">
                  <a:moveTo>
                    <a:pt x="0" y="1"/>
                  </a:moveTo>
                  <a:lnTo>
                    <a:pt x="0" y="7706"/>
                  </a:lnTo>
                  <a:lnTo>
                    <a:pt x="1601" y="7706"/>
                  </a:lnTo>
                  <a:lnTo>
                    <a:pt x="1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3"/>
            <p:cNvSpPr/>
            <p:nvPr/>
          </p:nvSpPr>
          <p:spPr>
            <a:xfrm>
              <a:off x="5622858" y="2479487"/>
              <a:ext cx="791815" cy="148957"/>
            </a:xfrm>
            <a:custGeom>
              <a:avLst/>
              <a:gdLst/>
              <a:ahLst/>
              <a:cxnLst/>
              <a:rect l="l" t="t" r="r" b="b"/>
              <a:pathLst>
                <a:path w="40963" h="7706" extrusionOk="0">
                  <a:moveTo>
                    <a:pt x="0" y="0"/>
                  </a:moveTo>
                  <a:lnTo>
                    <a:pt x="0" y="7706"/>
                  </a:lnTo>
                  <a:lnTo>
                    <a:pt x="40963" y="7706"/>
                  </a:lnTo>
                  <a:lnTo>
                    <a:pt x="409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3"/>
            <p:cNvSpPr/>
            <p:nvPr/>
          </p:nvSpPr>
          <p:spPr>
            <a:xfrm>
              <a:off x="5622858" y="2479487"/>
              <a:ext cx="791815" cy="16778"/>
            </a:xfrm>
            <a:custGeom>
              <a:avLst/>
              <a:gdLst/>
              <a:ahLst/>
              <a:cxnLst/>
              <a:rect l="l" t="t" r="r" b="b"/>
              <a:pathLst>
                <a:path w="40963" h="868" extrusionOk="0">
                  <a:moveTo>
                    <a:pt x="0" y="0"/>
                  </a:moveTo>
                  <a:lnTo>
                    <a:pt x="0" y="868"/>
                  </a:lnTo>
                  <a:lnTo>
                    <a:pt x="40963" y="868"/>
                  </a:lnTo>
                  <a:lnTo>
                    <a:pt x="409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3"/>
            <p:cNvSpPr/>
            <p:nvPr/>
          </p:nvSpPr>
          <p:spPr>
            <a:xfrm>
              <a:off x="5824025" y="2479487"/>
              <a:ext cx="31624" cy="148957"/>
            </a:xfrm>
            <a:custGeom>
              <a:avLst/>
              <a:gdLst/>
              <a:ahLst/>
              <a:cxnLst/>
              <a:rect l="l" t="t" r="r" b="b"/>
              <a:pathLst>
                <a:path w="1636" h="7706" extrusionOk="0">
                  <a:moveTo>
                    <a:pt x="1" y="0"/>
                  </a:moveTo>
                  <a:lnTo>
                    <a:pt x="1"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3"/>
            <p:cNvSpPr/>
            <p:nvPr/>
          </p:nvSpPr>
          <p:spPr>
            <a:xfrm>
              <a:off x="5895604" y="2479487"/>
              <a:ext cx="30967" cy="148957"/>
            </a:xfrm>
            <a:custGeom>
              <a:avLst/>
              <a:gdLst/>
              <a:ahLst/>
              <a:cxnLst/>
              <a:rect l="l" t="t" r="r" b="b"/>
              <a:pathLst>
                <a:path w="1602" h="7706" extrusionOk="0">
                  <a:moveTo>
                    <a:pt x="0" y="0"/>
                  </a:moveTo>
                  <a:lnTo>
                    <a:pt x="0"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3"/>
            <p:cNvSpPr/>
            <p:nvPr/>
          </p:nvSpPr>
          <p:spPr>
            <a:xfrm>
              <a:off x="5967183" y="2479487"/>
              <a:ext cx="31605" cy="148957"/>
            </a:xfrm>
            <a:custGeom>
              <a:avLst/>
              <a:gdLst/>
              <a:ahLst/>
              <a:cxnLst/>
              <a:rect l="l" t="t" r="r" b="b"/>
              <a:pathLst>
                <a:path w="1635" h="7706" extrusionOk="0">
                  <a:moveTo>
                    <a:pt x="0" y="0"/>
                  </a:moveTo>
                  <a:lnTo>
                    <a:pt x="0"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3"/>
            <p:cNvSpPr/>
            <p:nvPr/>
          </p:nvSpPr>
          <p:spPr>
            <a:xfrm>
              <a:off x="6038743" y="2479487"/>
              <a:ext cx="31624" cy="148957"/>
            </a:xfrm>
            <a:custGeom>
              <a:avLst/>
              <a:gdLst/>
              <a:ahLst/>
              <a:cxnLst/>
              <a:rect l="l" t="t" r="r" b="b"/>
              <a:pathLst>
                <a:path w="1636" h="7706" extrusionOk="0">
                  <a:moveTo>
                    <a:pt x="1" y="0"/>
                  </a:moveTo>
                  <a:lnTo>
                    <a:pt x="1"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3"/>
            <p:cNvSpPr/>
            <p:nvPr/>
          </p:nvSpPr>
          <p:spPr>
            <a:xfrm>
              <a:off x="6110322" y="2479487"/>
              <a:ext cx="31605" cy="148957"/>
            </a:xfrm>
            <a:custGeom>
              <a:avLst/>
              <a:gdLst/>
              <a:ahLst/>
              <a:cxnLst/>
              <a:rect l="l" t="t" r="r" b="b"/>
              <a:pathLst>
                <a:path w="1635" h="7706" extrusionOk="0">
                  <a:moveTo>
                    <a:pt x="0" y="0"/>
                  </a:moveTo>
                  <a:lnTo>
                    <a:pt x="0"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3"/>
            <p:cNvSpPr/>
            <p:nvPr/>
          </p:nvSpPr>
          <p:spPr>
            <a:xfrm>
              <a:off x="6181901" y="2479487"/>
              <a:ext cx="31605" cy="148957"/>
            </a:xfrm>
            <a:custGeom>
              <a:avLst/>
              <a:gdLst/>
              <a:ahLst/>
              <a:cxnLst/>
              <a:rect l="l" t="t" r="r" b="b"/>
              <a:pathLst>
                <a:path w="1635" h="7706" extrusionOk="0">
                  <a:moveTo>
                    <a:pt x="0" y="0"/>
                  </a:moveTo>
                  <a:lnTo>
                    <a:pt x="0"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3"/>
            <p:cNvSpPr/>
            <p:nvPr/>
          </p:nvSpPr>
          <p:spPr>
            <a:xfrm>
              <a:off x="6253460" y="2479487"/>
              <a:ext cx="31624" cy="148957"/>
            </a:xfrm>
            <a:custGeom>
              <a:avLst/>
              <a:gdLst/>
              <a:ahLst/>
              <a:cxnLst/>
              <a:rect l="l" t="t" r="r" b="b"/>
              <a:pathLst>
                <a:path w="1636" h="7706" extrusionOk="0">
                  <a:moveTo>
                    <a:pt x="1" y="0"/>
                  </a:moveTo>
                  <a:lnTo>
                    <a:pt x="1"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3"/>
            <p:cNvSpPr/>
            <p:nvPr/>
          </p:nvSpPr>
          <p:spPr>
            <a:xfrm>
              <a:off x="6325039" y="2479487"/>
              <a:ext cx="31605" cy="148957"/>
            </a:xfrm>
            <a:custGeom>
              <a:avLst/>
              <a:gdLst/>
              <a:ahLst/>
              <a:cxnLst/>
              <a:rect l="l" t="t" r="r" b="b"/>
              <a:pathLst>
                <a:path w="1635" h="7706" extrusionOk="0">
                  <a:moveTo>
                    <a:pt x="0" y="0"/>
                  </a:moveTo>
                  <a:lnTo>
                    <a:pt x="0"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3"/>
            <p:cNvSpPr/>
            <p:nvPr/>
          </p:nvSpPr>
          <p:spPr>
            <a:xfrm>
              <a:off x="5658966" y="2330530"/>
              <a:ext cx="791177" cy="148976"/>
            </a:xfrm>
            <a:custGeom>
              <a:avLst/>
              <a:gdLst/>
              <a:ahLst/>
              <a:cxnLst/>
              <a:rect l="l" t="t" r="r" b="b"/>
              <a:pathLst>
                <a:path w="40930" h="7707" extrusionOk="0">
                  <a:moveTo>
                    <a:pt x="0" y="1"/>
                  </a:moveTo>
                  <a:lnTo>
                    <a:pt x="0" y="7706"/>
                  </a:lnTo>
                  <a:lnTo>
                    <a:pt x="40930" y="7706"/>
                  </a:lnTo>
                  <a:lnTo>
                    <a:pt x="409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3"/>
            <p:cNvSpPr/>
            <p:nvPr/>
          </p:nvSpPr>
          <p:spPr>
            <a:xfrm>
              <a:off x="5658966" y="2330530"/>
              <a:ext cx="791177" cy="16798"/>
            </a:xfrm>
            <a:custGeom>
              <a:avLst/>
              <a:gdLst/>
              <a:ahLst/>
              <a:cxnLst/>
              <a:rect l="l" t="t" r="r" b="b"/>
              <a:pathLst>
                <a:path w="40930" h="869" extrusionOk="0">
                  <a:moveTo>
                    <a:pt x="0" y="1"/>
                  </a:moveTo>
                  <a:lnTo>
                    <a:pt x="0" y="868"/>
                  </a:lnTo>
                  <a:lnTo>
                    <a:pt x="40930" y="868"/>
                  </a:lnTo>
                  <a:lnTo>
                    <a:pt x="409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3"/>
            <p:cNvSpPr/>
            <p:nvPr/>
          </p:nvSpPr>
          <p:spPr>
            <a:xfrm>
              <a:off x="5788574" y="2330530"/>
              <a:ext cx="30967" cy="148976"/>
            </a:xfrm>
            <a:custGeom>
              <a:avLst/>
              <a:gdLst/>
              <a:ahLst/>
              <a:cxnLst/>
              <a:rect l="l" t="t" r="r" b="b"/>
              <a:pathLst>
                <a:path w="1602" h="7707" extrusionOk="0">
                  <a:moveTo>
                    <a:pt x="0" y="1"/>
                  </a:moveTo>
                  <a:lnTo>
                    <a:pt x="0" y="7706"/>
                  </a:lnTo>
                  <a:lnTo>
                    <a:pt x="1601" y="7706"/>
                  </a:lnTo>
                  <a:lnTo>
                    <a:pt x="1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3"/>
            <p:cNvSpPr/>
            <p:nvPr/>
          </p:nvSpPr>
          <p:spPr>
            <a:xfrm>
              <a:off x="5860133" y="2330530"/>
              <a:ext cx="30967" cy="148976"/>
            </a:xfrm>
            <a:custGeom>
              <a:avLst/>
              <a:gdLst/>
              <a:ahLst/>
              <a:cxnLst/>
              <a:rect l="l" t="t" r="r" b="b"/>
              <a:pathLst>
                <a:path w="1602"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3"/>
            <p:cNvSpPr/>
            <p:nvPr/>
          </p:nvSpPr>
          <p:spPr>
            <a:xfrm>
              <a:off x="5931712" y="2330530"/>
              <a:ext cx="30967" cy="148976"/>
            </a:xfrm>
            <a:custGeom>
              <a:avLst/>
              <a:gdLst/>
              <a:ahLst/>
              <a:cxnLst/>
              <a:rect l="l" t="t" r="r" b="b"/>
              <a:pathLst>
                <a:path w="1602" h="7707" extrusionOk="0">
                  <a:moveTo>
                    <a:pt x="0" y="1"/>
                  </a:moveTo>
                  <a:lnTo>
                    <a:pt x="0"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3"/>
            <p:cNvSpPr/>
            <p:nvPr/>
          </p:nvSpPr>
          <p:spPr>
            <a:xfrm>
              <a:off x="6003291" y="2330530"/>
              <a:ext cx="30967" cy="148976"/>
            </a:xfrm>
            <a:custGeom>
              <a:avLst/>
              <a:gdLst/>
              <a:ahLst/>
              <a:cxnLst/>
              <a:rect l="l" t="t" r="r" b="b"/>
              <a:pathLst>
                <a:path w="1602" h="7707" extrusionOk="0">
                  <a:moveTo>
                    <a:pt x="0" y="1"/>
                  </a:moveTo>
                  <a:lnTo>
                    <a:pt x="0" y="7706"/>
                  </a:lnTo>
                  <a:lnTo>
                    <a:pt x="1601" y="7706"/>
                  </a:lnTo>
                  <a:lnTo>
                    <a:pt x="1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3"/>
            <p:cNvSpPr/>
            <p:nvPr/>
          </p:nvSpPr>
          <p:spPr>
            <a:xfrm>
              <a:off x="6074851" y="2330530"/>
              <a:ext cx="30967" cy="148976"/>
            </a:xfrm>
            <a:custGeom>
              <a:avLst/>
              <a:gdLst/>
              <a:ahLst/>
              <a:cxnLst/>
              <a:rect l="l" t="t" r="r" b="b"/>
              <a:pathLst>
                <a:path w="1602"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3"/>
            <p:cNvSpPr/>
            <p:nvPr/>
          </p:nvSpPr>
          <p:spPr>
            <a:xfrm>
              <a:off x="6146430" y="2330530"/>
              <a:ext cx="30967" cy="148976"/>
            </a:xfrm>
            <a:custGeom>
              <a:avLst/>
              <a:gdLst/>
              <a:ahLst/>
              <a:cxnLst/>
              <a:rect l="l" t="t" r="r" b="b"/>
              <a:pathLst>
                <a:path w="1602" h="7707" extrusionOk="0">
                  <a:moveTo>
                    <a:pt x="0" y="1"/>
                  </a:moveTo>
                  <a:lnTo>
                    <a:pt x="0"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3"/>
            <p:cNvSpPr/>
            <p:nvPr/>
          </p:nvSpPr>
          <p:spPr>
            <a:xfrm>
              <a:off x="6218009" y="2330530"/>
              <a:ext cx="30967" cy="148976"/>
            </a:xfrm>
            <a:custGeom>
              <a:avLst/>
              <a:gdLst/>
              <a:ahLst/>
              <a:cxnLst/>
              <a:rect l="l" t="t" r="r" b="b"/>
              <a:pathLst>
                <a:path w="1602" h="7707" extrusionOk="0">
                  <a:moveTo>
                    <a:pt x="0" y="1"/>
                  </a:moveTo>
                  <a:lnTo>
                    <a:pt x="0" y="7706"/>
                  </a:lnTo>
                  <a:lnTo>
                    <a:pt x="1601" y="7706"/>
                  </a:lnTo>
                  <a:lnTo>
                    <a:pt x="1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3"/>
            <p:cNvSpPr/>
            <p:nvPr/>
          </p:nvSpPr>
          <p:spPr>
            <a:xfrm>
              <a:off x="6289569" y="2330530"/>
              <a:ext cx="30967" cy="148976"/>
            </a:xfrm>
            <a:custGeom>
              <a:avLst/>
              <a:gdLst/>
              <a:ahLst/>
              <a:cxnLst/>
              <a:rect l="l" t="t" r="r" b="b"/>
              <a:pathLst>
                <a:path w="1602"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3"/>
            <p:cNvSpPr/>
            <p:nvPr/>
          </p:nvSpPr>
          <p:spPr>
            <a:xfrm>
              <a:off x="6361148" y="2330530"/>
              <a:ext cx="30967" cy="148976"/>
            </a:xfrm>
            <a:custGeom>
              <a:avLst/>
              <a:gdLst/>
              <a:ahLst/>
              <a:cxnLst/>
              <a:rect l="l" t="t" r="r" b="b"/>
              <a:pathLst>
                <a:path w="1602" h="7707" extrusionOk="0">
                  <a:moveTo>
                    <a:pt x="0" y="1"/>
                  </a:moveTo>
                  <a:lnTo>
                    <a:pt x="0" y="7706"/>
                  </a:lnTo>
                  <a:lnTo>
                    <a:pt x="1601" y="7706"/>
                  </a:lnTo>
                  <a:lnTo>
                    <a:pt x="1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3"/>
            <p:cNvSpPr/>
            <p:nvPr/>
          </p:nvSpPr>
          <p:spPr>
            <a:xfrm>
              <a:off x="5624153" y="2181592"/>
              <a:ext cx="791177" cy="148957"/>
            </a:xfrm>
            <a:custGeom>
              <a:avLst/>
              <a:gdLst/>
              <a:ahLst/>
              <a:cxnLst/>
              <a:rect l="l" t="t" r="r" b="b"/>
              <a:pathLst>
                <a:path w="40930" h="7706" extrusionOk="0">
                  <a:moveTo>
                    <a:pt x="0" y="0"/>
                  </a:moveTo>
                  <a:lnTo>
                    <a:pt x="0" y="7706"/>
                  </a:lnTo>
                  <a:lnTo>
                    <a:pt x="40929" y="7706"/>
                  </a:lnTo>
                  <a:lnTo>
                    <a:pt x="409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3"/>
            <p:cNvSpPr/>
            <p:nvPr/>
          </p:nvSpPr>
          <p:spPr>
            <a:xfrm>
              <a:off x="5624153" y="2181592"/>
              <a:ext cx="791177" cy="16778"/>
            </a:xfrm>
            <a:custGeom>
              <a:avLst/>
              <a:gdLst/>
              <a:ahLst/>
              <a:cxnLst/>
              <a:rect l="l" t="t" r="r" b="b"/>
              <a:pathLst>
                <a:path w="40930" h="868" extrusionOk="0">
                  <a:moveTo>
                    <a:pt x="0" y="0"/>
                  </a:moveTo>
                  <a:lnTo>
                    <a:pt x="0" y="868"/>
                  </a:lnTo>
                  <a:lnTo>
                    <a:pt x="40929" y="868"/>
                  </a:lnTo>
                  <a:lnTo>
                    <a:pt x="409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3"/>
            <p:cNvSpPr/>
            <p:nvPr/>
          </p:nvSpPr>
          <p:spPr>
            <a:xfrm>
              <a:off x="6326334" y="2181592"/>
              <a:ext cx="30967" cy="148957"/>
            </a:xfrm>
            <a:custGeom>
              <a:avLst/>
              <a:gdLst/>
              <a:ahLst/>
              <a:cxnLst/>
              <a:rect l="l" t="t" r="r" b="b"/>
              <a:pathLst>
                <a:path w="1602" h="7706" extrusionOk="0">
                  <a:moveTo>
                    <a:pt x="0" y="0"/>
                  </a:moveTo>
                  <a:lnTo>
                    <a:pt x="0" y="7706"/>
                  </a:lnTo>
                  <a:lnTo>
                    <a:pt x="1601" y="7706"/>
                  </a:lnTo>
                  <a:lnTo>
                    <a:pt x="16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3"/>
            <p:cNvSpPr/>
            <p:nvPr/>
          </p:nvSpPr>
          <p:spPr>
            <a:xfrm>
              <a:off x="6254755" y="2181592"/>
              <a:ext cx="30967" cy="148957"/>
            </a:xfrm>
            <a:custGeom>
              <a:avLst/>
              <a:gdLst/>
              <a:ahLst/>
              <a:cxnLst/>
              <a:rect l="l" t="t" r="r" b="b"/>
              <a:pathLst>
                <a:path w="1602" h="7706" extrusionOk="0">
                  <a:moveTo>
                    <a:pt x="0" y="0"/>
                  </a:moveTo>
                  <a:lnTo>
                    <a:pt x="0"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3"/>
            <p:cNvSpPr/>
            <p:nvPr/>
          </p:nvSpPr>
          <p:spPr>
            <a:xfrm>
              <a:off x="6183176" y="2181592"/>
              <a:ext cx="30967" cy="148957"/>
            </a:xfrm>
            <a:custGeom>
              <a:avLst/>
              <a:gdLst/>
              <a:ahLst/>
              <a:cxnLst/>
              <a:rect l="l" t="t" r="r" b="b"/>
              <a:pathLst>
                <a:path w="1602" h="7706" extrusionOk="0">
                  <a:moveTo>
                    <a:pt x="1" y="0"/>
                  </a:moveTo>
                  <a:lnTo>
                    <a:pt x="1"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3"/>
            <p:cNvSpPr/>
            <p:nvPr/>
          </p:nvSpPr>
          <p:spPr>
            <a:xfrm>
              <a:off x="6111617" y="2181592"/>
              <a:ext cx="30967" cy="148957"/>
            </a:xfrm>
            <a:custGeom>
              <a:avLst/>
              <a:gdLst/>
              <a:ahLst/>
              <a:cxnLst/>
              <a:rect l="l" t="t" r="r" b="b"/>
              <a:pathLst>
                <a:path w="1602" h="7706" extrusionOk="0">
                  <a:moveTo>
                    <a:pt x="0" y="0"/>
                  </a:moveTo>
                  <a:lnTo>
                    <a:pt x="0" y="7706"/>
                  </a:lnTo>
                  <a:lnTo>
                    <a:pt x="1601" y="7706"/>
                  </a:lnTo>
                  <a:lnTo>
                    <a:pt x="16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3"/>
            <p:cNvSpPr/>
            <p:nvPr/>
          </p:nvSpPr>
          <p:spPr>
            <a:xfrm>
              <a:off x="6040038" y="2181592"/>
              <a:ext cx="30967" cy="148957"/>
            </a:xfrm>
            <a:custGeom>
              <a:avLst/>
              <a:gdLst/>
              <a:ahLst/>
              <a:cxnLst/>
              <a:rect l="l" t="t" r="r" b="b"/>
              <a:pathLst>
                <a:path w="1602" h="7706" extrusionOk="0">
                  <a:moveTo>
                    <a:pt x="0" y="0"/>
                  </a:moveTo>
                  <a:lnTo>
                    <a:pt x="0"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3"/>
            <p:cNvSpPr/>
            <p:nvPr/>
          </p:nvSpPr>
          <p:spPr>
            <a:xfrm>
              <a:off x="5968459" y="2181592"/>
              <a:ext cx="30967" cy="148957"/>
            </a:xfrm>
            <a:custGeom>
              <a:avLst/>
              <a:gdLst/>
              <a:ahLst/>
              <a:cxnLst/>
              <a:rect l="l" t="t" r="r" b="b"/>
              <a:pathLst>
                <a:path w="1602" h="7706" extrusionOk="0">
                  <a:moveTo>
                    <a:pt x="1" y="0"/>
                  </a:moveTo>
                  <a:lnTo>
                    <a:pt x="1"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3"/>
            <p:cNvSpPr/>
            <p:nvPr/>
          </p:nvSpPr>
          <p:spPr>
            <a:xfrm>
              <a:off x="5896899" y="2181592"/>
              <a:ext cx="30967" cy="148957"/>
            </a:xfrm>
            <a:custGeom>
              <a:avLst/>
              <a:gdLst/>
              <a:ahLst/>
              <a:cxnLst/>
              <a:rect l="l" t="t" r="r" b="b"/>
              <a:pathLst>
                <a:path w="1602" h="7706" extrusionOk="0">
                  <a:moveTo>
                    <a:pt x="0" y="0"/>
                  </a:moveTo>
                  <a:lnTo>
                    <a:pt x="0" y="7706"/>
                  </a:lnTo>
                  <a:lnTo>
                    <a:pt x="1601" y="7706"/>
                  </a:lnTo>
                  <a:lnTo>
                    <a:pt x="16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3"/>
            <p:cNvSpPr/>
            <p:nvPr/>
          </p:nvSpPr>
          <p:spPr>
            <a:xfrm>
              <a:off x="5825320" y="2181592"/>
              <a:ext cx="30967" cy="148957"/>
            </a:xfrm>
            <a:custGeom>
              <a:avLst/>
              <a:gdLst/>
              <a:ahLst/>
              <a:cxnLst/>
              <a:rect l="l" t="t" r="r" b="b"/>
              <a:pathLst>
                <a:path w="1602" h="7706" extrusionOk="0">
                  <a:moveTo>
                    <a:pt x="1" y="0"/>
                  </a:moveTo>
                  <a:lnTo>
                    <a:pt x="1"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3"/>
            <p:cNvSpPr/>
            <p:nvPr/>
          </p:nvSpPr>
          <p:spPr>
            <a:xfrm>
              <a:off x="5656376" y="2032635"/>
              <a:ext cx="791196" cy="148976"/>
            </a:xfrm>
            <a:custGeom>
              <a:avLst/>
              <a:gdLst/>
              <a:ahLst/>
              <a:cxnLst/>
              <a:rect l="l" t="t" r="r" b="b"/>
              <a:pathLst>
                <a:path w="40931" h="7707" extrusionOk="0">
                  <a:moveTo>
                    <a:pt x="1" y="1"/>
                  </a:moveTo>
                  <a:lnTo>
                    <a:pt x="1" y="7706"/>
                  </a:lnTo>
                  <a:lnTo>
                    <a:pt x="40930" y="7706"/>
                  </a:lnTo>
                  <a:lnTo>
                    <a:pt x="409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3"/>
            <p:cNvSpPr/>
            <p:nvPr/>
          </p:nvSpPr>
          <p:spPr>
            <a:xfrm>
              <a:off x="5656376" y="2032635"/>
              <a:ext cx="791196" cy="16798"/>
            </a:xfrm>
            <a:custGeom>
              <a:avLst/>
              <a:gdLst/>
              <a:ahLst/>
              <a:cxnLst/>
              <a:rect l="l" t="t" r="r" b="b"/>
              <a:pathLst>
                <a:path w="40931" h="869" extrusionOk="0">
                  <a:moveTo>
                    <a:pt x="1" y="1"/>
                  </a:moveTo>
                  <a:lnTo>
                    <a:pt x="1" y="868"/>
                  </a:lnTo>
                  <a:lnTo>
                    <a:pt x="40930" y="868"/>
                  </a:lnTo>
                  <a:lnTo>
                    <a:pt x="409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3"/>
            <p:cNvSpPr/>
            <p:nvPr/>
          </p:nvSpPr>
          <p:spPr>
            <a:xfrm>
              <a:off x="6358557" y="2032635"/>
              <a:ext cx="30986" cy="148976"/>
            </a:xfrm>
            <a:custGeom>
              <a:avLst/>
              <a:gdLst/>
              <a:ahLst/>
              <a:cxnLst/>
              <a:rect l="l" t="t" r="r" b="b"/>
              <a:pathLst>
                <a:path w="1603"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3"/>
            <p:cNvSpPr/>
            <p:nvPr/>
          </p:nvSpPr>
          <p:spPr>
            <a:xfrm>
              <a:off x="6286998" y="2032635"/>
              <a:ext cx="30967" cy="148976"/>
            </a:xfrm>
            <a:custGeom>
              <a:avLst/>
              <a:gdLst/>
              <a:ahLst/>
              <a:cxnLst/>
              <a:rect l="l" t="t" r="r" b="b"/>
              <a:pathLst>
                <a:path w="1602" h="7707" extrusionOk="0">
                  <a:moveTo>
                    <a:pt x="0" y="1"/>
                  </a:moveTo>
                  <a:lnTo>
                    <a:pt x="0" y="7706"/>
                  </a:lnTo>
                  <a:lnTo>
                    <a:pt x="1601" y="7706"/>
                  </a:lnTo>
                  <a:lnTo>
                    <a:pt x="1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3"/>
            <p:cNvSpPr/>
            <p:nvPr/>
          </p:nvSpPr>
          <p:spPr>
            <a:xfrm>
              <a:off x="6215419" y="2032635"/>
              <a:ext cx="30967" cy="148976"/>
            </a:xfrm>
            <a:custGeom>
              <a:avLst/>
              <a:gdLst/>
              <a:ahLst/>
              <a:cxnLst/>
              <a:rect l="l" t="t" r="r" b="b"/>
              <a:pathLst>
                <a:path w="1602"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3"/>
            <p:cNvSpPr/>
            <p:nvPr/>
          </p:nvSpPr>
          <p:spPr>
            <a:xfrm>
              <a:off x="6143840" y="2032635"/>
              <a:ext cx="30986" cy="148976"/>
            </a:xfrm>
            <a:custGeom>
              <a:avLst/>
              <a:gdLst/>
              <a:ahLst/>
              <a:cxnLst/>
              <a:rect l="l" t="t" r="r" b="b"/>
              <a:pathLst>
                <a:path w="1603"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3"/>
            <p:cNvSpPr/>
            <p:nvPr/>
          </p:nvSpPr>
          <p:spPr>
            <a:xfrm>
              <a:off x="6072280" y="2032635"/>
              <a:ext cx="30967" cy="148976"/>
            </a:xfrm>
            <a:custGeom>
              <a:avLst/>
              <a:gdLst/>
              <a:ahLst/>
              <a:cxnLst/>
              <a:rect l="l" t="t" r="r" b="b"/>
              <a:pathLst>
                <a:path w="1602" h="7707" extrusionOk="0">
                  <a:moveTo>
                    <a:pt x="0" y="1"/>
                  </a:moveTo>
                  <a:lnTo>
                    <a:pt x="0" y="7706"/>
                  </a:lnTo>
                  <a:lnTo>
                    <a:pt x="1601" y="7706"/>
                  </a:lnTo>
                  <a:lnTo>
                    <a:pt x="1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3"/>
            <p:cNvSpPr/>
            <p:nvPr/>
          </p:nvSpPr>
          <p:spPr>
            <a:xfrm>
              <a:off x="6000701" y="2032635"/>
              <a:ext cx="30967" cy="148976"/>
            </a:xfrm>
            <a:custGeom>
              <a:avLst/>
              <a:gdLst/>
              <a:ahLst/>
              <a:cxnLst/>
              <a:rect l="l" t="t" r="r" b="b"/>
              <a:pathLst>
                <a:path w="1602"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3"/>
            <p:cNvSpPr/>
            <p:nvPr/>
          </p:nvSpPr>
          <p:spPr>
            <a:xfrm>
              <a:off x="5929141" y="2032635"/>
              <a:ext cx="30967" cy="148976"/>
            </a:xfrm>
            <a:custGeom>
              <a:avLst/>
              <a:gdLst/>
              <a:ahLst/>
              <a:cxnLst/>
              <a:rect l="l" t="t" r="r" b="b"/>
              <a:pathLst>
                <a:path w="1602" h="7707" extrusionOk="0">
                  <a:moveTo>
                    <a:pt x="0" y="1"/>
                  </a:moveTo>
                  <a:lnTo>
                    <a:pt x="0" y="7706"/>
                  </a:lnTo>
                  <a:lnTo>
                    <a:pt x="1601" y="7706"/>
                  </a:lnTo>
                  <a:lnTo>
                    <a:pt x="1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3"/>
            <p:cNvSpPr/>
            <p:nvPr/>
          </p:nvSpPr>
          <p:spPr>
            <a:xfrm>
              <a:off x="5857562" y="2032635"/>
              <a:ext cx="30967" cy="148976"/>
            </a:xfrm>
            <a:custGeom>
              <a:avLst/>
              <a:gdLst/>
              <a:ahLst/>
              <a:cxnLst/>
              <a:rect l="l" t="t" r="r" b="b"/>
              <a:pathLst>
                <a:path w="1602" h="7707" extrusionOk="0">
                  <a:moveTo>
                    <a:pt x="0" y="1"/>
                  </a:moveTo>
                  <a:lnTo>
                    <a:pt x="0"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3"/>
            <p:cNvSpPr/>
            <p:nvPr/>
          </p:nvSpPr>
          <p:spPr>
            <a:xfrm>
              <a:off x="5785983" y="2032635"/>
              <a:ext cx="30967" cy="148976"/>
            </a:xfrm>
            <a:custGeom>
              <a:avLst/>
              <a:gdLst/>
              <a:ahLst/>
              <a:cxnLst/>
              <a:rect l="l" t="t" r="r" b="b"/>
              <a:pathLst>
                <a:path w="1602"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3"/>
            <p:cNvSpPr/>
            <p:nvPr/>
          </p:nvSpPr>
          <p:spPr>
            <a:xfrm>
              <a:off x="5678953" y="1883697"/>
              <a:ext cx="791834" cy="148957"/>
            </a:xfrm>
            <a:custGeom>
              <a:avLst/>
              <a:gdLst/>
              <a:ahLst/>
              <a:cxnLst/>
              <a:rect l="l" t="t" r="r" b="b"/>
              <a:pathLst>
                <a:path w="40964" h="7706" extrusionOk="0">
                  <a:moveTo>
                    <a:pt x="0" y="0"/>
                  </a:moveTo>
                  <a:lnTo>
                    <a:pt x="0" y="7706"/>
                  </a:lnTo>
                  <a:lnTo>
                    <a:pt x="40963" y="7706"/>
                  </a:lnTo>
                  <a:lnTo>
                    <a:pt x="409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3"/>
            <p:cNvSpPr/>
            <p:nvPr/>
          </p:nvSpPr>
          <p:spPr>
            <a:xfrm>
              <a:off x="5678953" y="1883697"/>
              <a:ext cx="791834" cy="16778"/>
            </a:xfrm>
            <a:custGeom>
              <a:avLst/>
              <a:gdLst/>
              <a:ahLst/>
              <a:cxnLst/>
              <a:rect l="l" t="t" r="r" b="b"/>
              <a:pathLst>
                <a:path w="40964" h="868" extrusionOk="0">
                  <a:moveTo>
                    <a:pt x="0" y="0"/>
                  </a:moveTo>
                  <a:lnTo>
                    <a:pt x="0" y="868"/>
                  </a:lnTo>
                  <a:lnTo>
                    <a:pt x="40963" y="868"/>
                  </a:lnTo>
                  <a:lnTo>
                    <a:pt x="409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3"/>
            <p:cNvSpPr/>
            <p:nvPr/>
          </p:nvSpPr>
          <p:spPr>
            <a:xfrm>
              <a:off x="6381135" y="1883697"/>
              <a:ext cx="31605" cy="148957"/>
            </a:xfrm>
            <a:custGeom>
              <a:avLst/>
              <a:gdLst/>
              <a:ahLst/>
              <a:cxnLst/>
              <a:rect l="l" t="t" r="r" b="b"/>
              <a:pathLst>
                <a:path w="1635" h="7706" extrusionOk="0">
                  <a:moveTo>
                    <a:pt x="0" y="0"/>
                  </a:moveTo>
                  <a:lnTo>
                    <a:pt x="0"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3"/>
            <p:cNvSpPr/>
            <p:nvPr/>
          </p:nvSpPr>
          <p:spPr>
            <a:xfrm>
              <a:off x="6309556" y="1883697"/>
              <a:ext cx="31624" cy="148957"/>
            </a:xfrm>
            <a:custGeom>
              <a:avLst/>
              <a:gdLst/>
              <a:ahLst/>
              <a:cxnLst/>
              <a:rect l="l" t="t" r="r" b="b"/>
              <a:pathLst>
                <a:path w="1636" h="7706" extrusionOk="0">
                  <a:moveTo>
                    <a:pt x="1" y="0"/>
                  </a:moveTo>
                  <a:lnTo>
                    <a:pt x="1"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3"/>
            <p:cNvSpPr/>
            <p:nvPr/>
          </p:nvSpPr>
          <p:spPr>
            <a:xfrm>
              <a:off x="6237996" y="1883697"/>
              <a:ext cx="31605" cy="148957"/>
            </a:xfrm>
            <a:custGeom>
              <a:avLst/>
              <a:gdLst/>
              <a:ahLst/>
              <a:cxnLst/>
              <a:rect l="l" t="t" r="r" b="b"/>
              <a:pathLst>
                <a:path w="1635" h="7706" extrusionOk="0">
                  <a:moveTo>
                    <a:pt x="0" y="0"/>
                  </a:moveTo>
                  <a:lnTo>
                    <a:pt x="0"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3"/>
            <p:cNvSpPr/>
            <p:nvPr/>
          </p:nvSpPr>
          <p:spPr>
            <a:xfrm>
              <a:off x="6166417" y="1883697"/>
              <a:ext cx="30967" cy="148957"/>
            </a:xfrm>
            <a:custGeom>
              <a:avLst/>
              <a:gdLst/>
              <a:ahLst/>
              <a:cxnLst/>
              <a:rect l="l" t="t" r="r" b="b"/>
              <a:pathLst>
                <a:path w="1602" h="7706" extrusionOk="0">
                  <a:moveTo>
                    <a:pt x="0" y="0"/>
                  </a:moveTo>
                  <a:lnTo>
                    <a:pt x="0"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3"/>
            <p:cNvSpPr/>
            <p:nvPr/>
          </p:nvSpPr>
          <p:spPr>
            <a:xfrm>
              <a:off x="6094838" y="1883697"/>
              <a:ext cx="30967" cy="148957"/>
            </a:xfrm>
            <a:custGeom>
              <a:avLst/>
              <a:gdLst/>
              <a:ahLst/>
              <a:cxnLst/>
              <a:rect l="l" t="t" r="r" b="b"/>
              <a:pathLst>
                <a:path w="1602" h="7706" extrusionOk="0">
                  <a:moveTo>
                    <a:pt x="1" y="0"/>
                  </a:moveTo>
                  <a:lnTo>
                    <a:pt x="1"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3"/>
            <p:cNvSpPr/>
            <p:nvPr/>
          </p:nvSpPr>
          <p:spPr>
            <a:xfrm>
              <a:off x="6023279" y="1883697"/>
              <a:ext cx="30967" cy="148957"/>
            </a:xfrm>
            <a:custGeom>
              <a:avLst/>
              <a:gdLst/>
              <a:ahLst/>
              <a:cxnLst/>
              <a:rect l="l" t="t" r="r" b="b"/>
              <a:pathLst>
                <a:path w="1602" h="7706" extrusionOk="0">
                  <a:moveTo>
                    <a:pt x="0" y="0"/>
                  </a:moveTo>
                  <a:lnTo>
                    <a:pt x="0" y="7706"/>
                  </a:lnTo>
                  <a:lnTo>
                    <a:pt x="1601" y="7706"/>
                  </a:lnTo>
                  <a:lnTo>
                    <a:pt x="16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3"/>
            <p:cNvSpPr/>
            <p:nvPr/>
          </p:nvSpPr>
          <p:spPr>
            <a:xfrm>
              <a:off x="5951700" y="1883697"/>
              <a:ext cx="30967" cy="148957"/>
            </a:xfrm>
            <a:custGeom>
              <a:avLst/>
              <a:gdLst/>
              <a:ahLst/>
              <a:cxnLst/>
              <a:rect l="l" t="t" r="r" b="b"/>
              <a:pathLst>
                <a:path w="1602" h="7706" extrusionOk="0">
                  <a:moveTo>
                    <a:pt x="1" y="0"/>
                  </a:moveTo>
                  <a:lnTo>
                    <a:pt x="1"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3"/>
            <p:cNvSpPr/>
            <p:nvPr/>
          </p:nvSpPr>
          <p:spPr>
            <a:xfrm>
              <a:off x="5880121" y="1883697"/>
              <a:ext cx="30986" cy="148957"/>
            </a:xfrm>
            <a:custGeom>
              <a:avLst/>
              <a:gdLst/>
              <a:ahLst/>
              <a:cxnLst/>
              <a:rect l="l" t="t" r="r" b="b"/>
              <a:pathLst>
                <a:path w="1603" h="7706" extrusionOk="0">
                  <a:moveTo>
                    <a:pt x="1" y="0"/>
                  </a:moveTo>
                  <a:lnTo>
                    <a:pt x="1"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3"/>
            <p:cNvSpPr/>
            <p:nvPr/>
          </p:nvSpPr>
          <p:spPr>
            <a:xfrm>
              <a:off x="5808561" y="1883697"/>
              <a:ext cx="30967" cy="148957"/>
            </a:xfrm>
            <a:custGeom>
              <a:avLst/>
              <a:gdLst/>
              <a:ahLst/>
              <a:cxnLst/>
              <a:rect l="l" t="t" r="r" b="b"/>
              <a:pathLst>
                <a:path w="1602" h="7706" extrusionOk="0">
                  <a:moveTo>
                    <a:pt x="0" y="0"/>
                  </a:moveTo>
                  <a:lnTo>
                    <a:pt x="0" y="7706"/>
                  </a:lnTo>
                  <a:lnTo>
                    <a:pt x="1601" y="7706"/>
                  </a:lnTo>
                  <a:lnTo>
                    <a:pt x="16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3"/>
            <p:cNvSpPr/>
            <p:nvPr/>
          </p:nvSpPr>
          <p:spPr>
            <a:xfrm>
              <a:off x="5643483" y="1734741"/>
              <a:ext cx="791196" cy="148976"/>
            </a:xfrm>
            <a:custGeom>
              <a:avLst/>
              <a:gdLst/>
              <a:ahLst/>
              <a:cxnLst/>
              <a:rect l="l" t="t" r="r" b="b"/>
              <a:pathLst>
                <a:path w="40931" h="7707" extrusionOk="0">
                  <a:moveTo>
                    <a:pt x="1" y="1"/>
                  </a:moveTo>
                  <a:lnTo>
                    <a:pt x="1" y="7706"/>
                  </a:lnTo>
                  <a:lnTo>
                    <a:pt x="40930" y="7706"/>
                  </a:lnTo>
                  <a:lnTo>
                    <a:pt x="409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3"/>
            <p:cNvSpPr/>
            <p:nvPr/>
          </p:nvSpPr>
          <p:spPr>
            <a:xfrm>
              <a:off x="5643483" y="1734741"/>
              <a:ext cx="791196" cy="16798"/>
            </a:xfrm>
            <a:custGeom>
              <a:avLst/>
              <a:gdLst/>
              <a:ahLst/>
              <a:cxnLst/>
              <a:rect l="l" t="t" r="r" b="b"/>
              <a:pathLst>
                <a:path w="40931" h="869" extrusionOk="0">
                  <a:moveTo>
                    <a:pt x="1" y="1"/>
                  </a:moveTo>
                  <a:lnTo>
                    <a:pt x="1" y="868"/>
                  </a:lnTo>
                  <a:lnTo>
                    <a:pt x="40930" y="868"/>
                  </a:lnTo>
                  <a:lnTo>
                    <a:pt x="409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3"/>
            <p:cNvSpPr/>
            <p:nvPr/>
          </p:nvSpPr>
          <p:spPr>
            <a:xfrm>
              <a:off x="6345664" y="1734741"/>
              <a:ext cx="30967" cy="148976"/>
            </a:xfrm>
            <a:custGeom>
              <a:avLst/>
              <a:gdLst/>
              <a:ahLst/>
              <a:cxnLst/>
              <a:rect l="l" t="t" r="r" b="b"/>
              <a:pathLst>
                <a:path w="1602"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3"/>
            <p:cNvSpPr/>
            <p:nvPr/>
          </p:nvSpPr>
          <p:spPr>
            <a:xfrm>
              <a:off x="6274105" y="1734741"/>
              <a:ext cx="30967" cy="148976"/>
            </a:xfrm>
            <a:custGeom>
              <a:avLst/>
              <a:gdLst/>
              <a:ahLst/>
              <a:cxnLst/>
              <a:rect l="l" t="t" r="r" b="b"/>
              <a:pathLst>
                <a:path w="1602" h="7707" extrusionOk="0">
                  <a:moveTo>
                    <a:pt x="0" y="1"/>
                  </a:moveTo>
                  <a:lnTo>
                    <a:pt x="0" y="7706"/>
                  </a:lnTo>
                  <a:lnTo>
                    <a:pt x="1601" y="7706"/>
                  </a:lnTo>
                  <a:lnTo>
                    <a:pt x="1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3"/>
            <p:cNvSpPr/>
            <p:nvPr/>
          </p:nvSpPr>
          <p:spPr>
            <a:xfrm>
              <a:off x="6202526" y="1734741"/>
              <a:ext cx="30967" cy="148976"/>
            </a:xfrm>
            <a:custGeom>
              <a:avLst/>
              <a:gdLst/>
              <a:ahLst/>
              <a:cxnLst/>
              <a:rect l="l" t="t" r="r" b="b"/>
              <a:pathLst>
                <a:path w="1602" h="7707" extrusionOk="0">
                  <a:moveTo>
                    <a:pt x="0" y="1"/>
                  </a:moveTo>
                  <a:lnTo>
                    <a:pt x="0"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3"/>
            <p:cNvSpPr/>
            <p:nvPr/>
          </p:nvSpPr>
          <p:spPr>
            <a:xfrm>
              <a:off x="6130309" y="1734741"/>
              <a:ext cx="31605" cy="148976"/>
            </a:xfrm>
            <a:custGeom>
              <a:avLst/>
              <a:gdLst/>
              <a:ahLst/>
              <a:cxnLst/>
              <a:rect l="l" t="t" r="r" b="b"/>
              <a:pathLst>
                <a:path w="1635" h="7707" extrusionOk="0">
                  <a:moveTo>
                    <a:pt x="0" y="1"/>
                  </a:moveTo>
                  <a:lnTo>
                    <a:pt x="0"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3"/>
            <p:cNvSpPr/>
            <p:nvPr/>
          </p:nvSpPr>
          <p:spPr>
            <a:xfrm>
              <a:off x="6059387" y="1734741"/>
              <a:ext cx="30967" cy="148976"/>
            </a:xfrm>
            <a:custGeom>
              <a:avLst/>
              <a:gdLst/>
              <a:ahLst/>
              <a:cxnLst/>
              <a:rect l="l" t="t" r="r" b="b"/>
              <a:pathLst>
                <a:path w="1602" h="7707" extrusionOk="0">
                  <a:moveTo>
                    <a:pt x="0" y="1"/>
                  </a:moveTo>
                  <a:lnTo>
                    <a:pt x="0" y="7706"/>
                  </a:lnTo>
                  <a:lnTo>
                    <a:pt x="1601" y="7706"/>
                  </a:lnTo>
                  <a:lnTo>
                    <a:pt x="1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3"/>
            <p:cNvSpPr/>
            <p:nvPr/>
          </p:nvSpPr>
          <p:spPr>
            <a:xfrm>
              <a:off x="5987808" y="1734741"/>
              <a:ext cx="30967" cy="148976"/>
            </a:xfrm>
            <a:custGeom>
              <a:avLst/>
              <a:gdLst/>
              <a:ahLst/>
              <a:cxnLst/>
              <a:rect l="l" t="t" r="r" b="b"/>
              <a:pathLst>
                <a:path w="1602"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3"/>
            <p:cNvSpPr/>
            <p:nvPr/>
          </p:nvSpPr>
          <p:spPr>
            <a:xfrm>
              <a:off x="5915591" y="1734741"/>
              <a:ext cx="31624" cy="148976"/>
            </a:xfrm>
            <a:custGeom>
              <a:avLst/>
              <a:gdLst/>
              <a:ahLst/>
              <a:cxnLst/>
              <a:rect l="l" t="t" r="r" b="b"/>
              <a:pathLst>
                <a:path w="1636" h="7707" extrusionOk="0">
                  <a:moveTo>
                    <a:pt x="1" y="1"/>
                  </a:moveTo>
                  <a:lnTo>
                    <a:pt x="1"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3"/>
            <p:cNvSpPr/>
            <p:nvPr/>
          </p:nvSpPr>
          <p:spPr>
            <a:xfrm>
              <a:off x="5844012" y="1734741"/>
              <a:ext cx="31624" cy="148976"/>
            </a:xfrm>
            <a:custGeom>
              <a:avLst/>
              <a:gdLst/>
              <a:ahLst/>
              <a:cxnLst/>
              <a:rect l="l" t="t" r="r" b="b"/>
              <a:pathLst>
                <a:path w="1636" h="7707" extrusionOk="0">
                  <a:moveTo>
                    <a:pt x="1" y="1"/>
                  </a:moveTo>
                  <a:lnTo>
                    <a:pt x="1"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3"/>
            <p:cNvSpPr/>
            <p:nvPr/>
          </p:nvSpPr>
          <p:spPr>
            <a:xfrm>
              <a:off x="5772452" y="1734741"/>
              <a:ext cx="31605" cy="148976"/>
            </a:xfrm>
            <a:custGeom>
              <a:avLst/>
              <a:gdLst/>
              <a:ahLst/>
              <a:cxnLst/>
              <a:rect l="l" t="t" r="r" b="b"/>
              <a:pathLst>
                <a:path w="1635" h="7707" extrusionOk="0">
                  <a:moveTo>
                    <a:pt x="0" y="1"/>
                  </a:moveTo>
                  <a:lnTo>
                    <a:pt x="0"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3"/>
            <p:cNvSpPr/>
            <p:nvPr/>
          </p:nvSpPr>
          <p:spPr>
            <a:xfrm>
              <a:off x="5862724" y="1145021"/>
              <a:ext cx="2386733" cy="1794230"/>
            </a:xfrm>
            <a:custGeom>
              <a:avLst/>
              <a:gdLst/>
              <a:ahLst/>
              <a:cxnLst/>
              <a:rect l="l" t="t" r="r" b="b"/>
              <a:pathLst>
                <a:path w="123473" h="92821" extrusionOk="0">
                  <a:moveTo>
                    <a:pt x="118905" y="1"/>
                  </a:moveTo>
                  <a:cubicBezTo>
                    <a:pt x="118821" y="1"/>
                    <a:pt x="118737" y="7"/>
                    <a:pt x="118652" y="20"/>
                  </a:cubicBezTo>
                  <a:lnTo>
                    <a:pt x="102340" y="2822"/>
                  </a:lnTo>
                  <a:cubicBezTo>
                    <a:pt x="100906" y="3056"/>
                    <a:pt x="100505" y="4890"/>
                    <a:pt x="101673" y="5724"/>
                  </a:cubicBezTo>
                  <a:lnTo>
                    <a:pt x="104675" y="7859"/>
                  </a:lnTo>
                  <a:lnTo>
                    <a:pt x="86228" y="33945"/>
                  </a:lnTo>
                  <a:cubicBezTo>
                    <a:pt x="85923" y="34372"/>
                    <a:pt x="85432" y="34600"/>
                    <a:pt x="84937" y="34600"/>
                  </a:cubicBezTo>
                  <a:cubicBezTo>
                    <a:pt x="84619" y="34600"/>
                    <a:pt x="84300" y="34507"/>
                    <a:pt x="84027" y="34312"/>
                  </a:cubicBezTo>
                  <a:lnTo>
                    <a:pt x="56908" y="15131"/>
                  </a:lnTo>
                  <a:cubicBezTo>
                    <a:pt x="56624" y="14938"/>
                    <a:pt x="56301" y="14844"/>
                    <a:pt x="55982" y="14844"/>
                  </a:cubicBezTo>
                  <a:cubicBezTo>
                    <a:pt x="55475" y="14844"/>
                    <a:pt x="54980" y="15081"/>
                    <a:pt x="54673" y="15531"/>
                  </a:cubicBezTo>
                  <a:lnTo>
                    <a:pt x="0" y="92820"/>
                  </a:lnTo>
                  <a:lnTo>
                    <a:pt x="19648" y="92820"/>
                  </a:lnTo>
                  <a:lnTo>
                    <a:pt x="58509" y="37881"/>
                  </a:lnTo>
                  <a:cubicBezTo>
                    <a:pt x="58816" y="37430"/>
                    <a:pt x="59311" y="37193"/>
                    <a:pt x="59810" y="37193"/>
                  </a:cubicBezTo>
                  <a:cubicBezTo>
                    <a:pt x="60124" y="37193"/>
                    <a:pt x="60440" y="37287"/>
                    <a:pt x="60710" y="37480"/>
                  </a:cubicBezTo>
                  <a:lnTo>
                    <a:pt x="87863" y="56661"/>
                  </a:lnTo>
                  <a:cubicBezTo>
                    <a:pt x="88134" y="56868"/>
                    <a:pt x="88451" y="56964"/>
                    <a:pt x="88766" y="56964"/>
                  </a:cubicBezTo>
                  <a:cubicBezTo>
                    <a:pt x="89264" y="56964"/>
                    <a:pt x="89758" y="56723"/>
                    <a:pt x="90065" y="56294"/>
                  </a:cubicBezTo>
                  <a:lnTo>
                    <a:pt x="117784" y="17099"/>
                  </a:lnTo>
                  <a:lnTo>
                    <a:pt x="120820" y="19234"/>
                  </a:lnTo>
                  <a:cubicBezTo>
                    <a:pt x="121107" y="19431"/>
                    <a:pt x="121416" y="19519"/>
                    <a:pt x="121716" y="19519"/>
                  </a:cubicBezTo>
                  <a:cubicBezTo>
                    <a:pt x="122637" y="19519"/>
                    <a:pt x="123473" y="18690"/>
                    <a:pt x="123322" y="17633"/>
                  </a:cubicBezTo>
                  <a:lnTo>
                    <a:pt x="120520" y="1321"/>
                  </a:lnTo>
                  <a:cubicBezTo>
                    <a:pt x="120369" y="539"/>
                    <a:pt x="119676" y="1"/>
                    <a:pt x="1189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3"/>
            <p:cNvSpPr/>
            <p:nvPr/>
          </p:nvSpPr>
          <p:spPr>
            <a:xfrm>
              <a:off x="5949129" y="1190543"/>
              <a:ext cx="2249046" cy="1704848"/>
            </a:xfrm>
            <a:custGeom>
              <a:avLst/>
              <a:gdLst/>
              <a:ahLst/>
              <a:cxnLst/>
              <a:rect l="l" t="t" r="r" b="b"/>
              <a:pathLst>
                <a:path w="116350" h="88197" extrusionOk="0">
                  <a:moveTo>
                    <a:pt x="113748" y="267"/>
                  </a:moveTo>
                  <a:lnTo>
                    <a:pt x="116050" y="13610"/>
                  </a:lnTo>
                  <a:lnTo>
                    <a:pt x="112814" y="11308"/>
                  </a:lnTo>
                  <a:lnTo>
                    <a:pt x="112747" y="11308"/>
                  </a:lnTo>
                  <a:cubicBezTo>
                    <a:pt x="112714" y="11308"/>
                    <a:pt x="112681" y="11342"/>
                    <a:pt x="112681" y="11342"/>
                  </a:cubicBezTo>
                  <a:lnTo>
                    <a:pt x="84961" y="50536"/>
                  </a:lnTo>
                  <a:cubicBezTo>
                    <a:pt x="84653" y="50947"/>
                    <a:pt x="84192" y="51169"/>
                    <a:pt x="83728" y="51169"/>
                  </a:cubicBezTo>
                  <a:cubicBezTo>
                    <a:pt x="83439" y="51169"/>
                    <a:pt x="83149" y="51083"/>
                    <a:pt x="82893" y="50903"/>
                  </a:cubicBezTo>
                  <a:lnTo>
                    <a:pt x="55740" y="31723"/>
                  </a:lnTo>
                  <a:cubicBezTo>
                    <a:pt x="55448" y="31520"/>
                    <a:pt x="55118" y="31423"/>
                    <a:pt x="54792" y="31423"/>
                  </a:cubicBezTo>
                  <a:cubicBezTo>
                    <a:pt x="54259" y="31423"/>
                    <a:pt x="53736" y="31681"/>
                    <a:pt x="53405" y="32157"/>
                  </a:cubicBezTo>
                  <a:lnTo>
                    <a:pt x="13877" y="87997"/>
                  </a:lnTo>
                  <a:lnTo>
                    <a:pt x="300" y="87997"/>
                  </a:lnTo>
                  <a:lnTo>
                    <a:pt x="50870" y="16512"/>
                  </a:lnTo>
                  <a:cubicBezTo>
                    <a:pt x="51153" y="16108"/>
                    <a:pt x="51607" y="15888"/>
                    <a:pt x="52076" y="15888"/>
                  </a:cubicBezTo>
                  <a:cubicBezTo>
                    <a:pt x="52382" y="15888"/>
                    <a:pt x="52695" y="15981"/>
                    <a:pt x="52971" y="16179"/>
                  </a:cubicBezTo>
                  <a:lnTo>
                    <a:pt x="80091" y="35359"/>
                  </a:lnTo>
                  <a:cubicBezTo>
                    <a:pt x="80364" y="35558"/>
                    <a:pt x="80674" y="35664"/>
                    <a:pt x="80994" y="35664"/>
                  </a:cubicBezTo>
                  <a:cubicBezTo>
                    <a:pt x="81103" y="35664"/>
                    <a:pt x="81214" y="35651"/>
                    <a:pt x="81325" y="35626"/>
                  </a:cubicBezTo>
                  <a:cubicBezTo>
                    <a:pt x="81792" y="35559"/>
                    <a:pt x="82159" y="35326"/>
                    <a:pt x="82426" y="34959"/>
                  </a:cubicBezTo>
                  <a:lnTo>
                    <a:pt x="103641" y="4971"/>
                  </a:lnTo>
                  <a:cubicBezTo>
                    <a:pt x="103641" y="4937"/>
                    <a:pt x="103641" y="4937"/>
                    <a:pt x="103641" y="4904"/>
                  </a:cubicBezTo>
                  <a:cubicBezTo>
                    <a:pt x="103641" y="4870"/>
                    <a:pt x="103607" y="4837"/>
                    <a:pt x="103607" y="4837"/>
                  </a:cubicBezTo>
                  <a:lnTo>
                    <a:pt x="100372" y="2535"/>
                  </a:lnTo>
                  <a:lnTo>
                    <a:pt x="113748" y="267"/>
                  </a:lnTo>
                  <a:close/>
                  <a:moveTo>
                    <a:pt x="113881" y="0"/>
                  </a:moveTo>
                  <a:lnTo>
                    <a:pt x="100105" y="2369"/>
                  </a:lnTo>
                  <a:cubicBezTo>
                    <a:pt x="100072" y="2369"/>
                    <a:pt x="100038" y="2402"/>
                    <a:pt x="100038" y="2435"/>
                  </a:cubicBezTo>
                  <a:cubicBezTo>
                    <a:pt x="100005" y="2469"/>
                    <a:pt x="100038" y="2502"/>
                    <a:pt x="100072" y="2535"/>
                  </a:cubicBezTo>
                  <a:lnTo>
                    <a:pt x="103407" y="4904"/>
                  </a:lnTo>
                  <a:lnTo>
                    <a:pt x="82259" y="34792"/>
                  </a:lnTo>
                  <a:cubicBezTo>
                    <a:pt x="81975" y="35217"/>
                    <a:pt x="81520" y="35433"/>
                    <a:pt x="81049" y="35433"/>
                  </a:cubicBezTo>
                  <a:cubicBezTo>
                    <a:pt x="80744" y="35433"/>
                    <a:pt x="80433" y="35342"/>
                    <a:pt x="80157" y="35159"/>
                  </a:cubicBezTo>
                  <a:lnTo>
                    <a:pt x="53038" y="15978"/>
                  </a:lnTo>
                  <a:cubicBezTo>
                    <a:pt x="52737" y="15769"/>
                    <a:pt x="52396" y="15668"/>
                    <a:pt x="52059" y="15668"/>
                  </a:cubicBezTo>
                  <a:cubicBezTo>
                    <a:pt x="51537" y="15668"/>
                    <a:pt x="51028" y="15912"/>
                    <a:pt x="50703" y="16379"/>
                  </a:cubicBezTo>
                  <a:lnTo>
                    <a:pt x="33" y="88030"/>
                  </a:lnTo>
                  <a:cubicBezTo>
                    <a:pt x="0" y="88063"/>
                    <a:pt x="0" y="88097"/>
                    <a:pt x="33" y="88130"/>
                  </a:cubicBezTo>
                  <a:cubicBezTo>
                    <a:pt x="33" y="88163"/>
                    <a:pt x="67" y="88197"/>
                    <a:pt x="100" y="88197"/>
                  </a:cubicBezTo>
                  <a:lnTo>
                    <a:pt x="13943" y="88197"/>
                  </a:lnTo>
                  <a:cubicBezTo>
                    <a:pt x="13977" y="88197"/>
                    <a:pt x="14010" y="88163"/>
                    <a:pt x="14043" y="88163"/>
                  </a:cubicBezTo>
                  <a:lnTo>
                    <a:pt x="53638" y="32290"/>
                  </a:lnTo>
                  <a:cubicBezTo>
                    <a:pt x="53926" y="31879"/>
                    <a:pt x="54378" y="31658"/>
                    <a:pt x="54839" y="31658"/>
                  </a:cubicBezTo>
                  <a:cubicBezTo>
                    <a:pt x="55126" y="31658"/>
                    <a:pt x="55417" y="31744"/>
                    <a:pt x="55673" y="31923"/>
                  </a:cubicBezTo>
                  <a:lnTo>
                    <a:pt x="82826" y="51104"/>
                  </a:lnTo>
                  <a:cubicBezTo>
                    <a:pt x="83117" y="51306"/>
                    <a:pt x="83448" y="51403"/>
                    <a:pt x="83774" y="51403"/>
                  </a:cubicBezTo>
                  <a:cubicBezTo>
                    <a:pt x="84307" y="51403"/>
                    <a:pt x="84830" y="51146"/>
                    <a:pt x="85161" y="50670"/>
                  </a:cubicBezTo>
                  <a:lnTo>
                    <a:pt x="112847" y="11575"/>
                  </a:lnTo>
                  <a:lnTo>
                    <a:pt x="116183" y="13944"/>
                  </a:lnTo>
                  <a:cubicBezTo>
                    <a:pt x="116200" y="13960"/>
                    <a:pt x="116216" y="13969"/>
                    <a:pt x="116233" y="13969"/>
                  </a:cubicBezTo>
                  <a:cubicBezTo>
                    <a:pt x="116250" y="13969"/>
                    <a:pt x="116266" y="13960"/>
                    <a:pt x="116283" y="13944"/>
                  </a:cubicBezTo>
                  <a:cubicBezTo>
                    <a:pt x="116316" y="13910"/>
                    <a:pt x="116350" y="13877"/>
                    <a:pt x="116350" y="13844"/>
                  </a:cubicBezTo>
                  <a:lnTo>
                    <a:pt x="113981" y="67"/>
                  </a:lnTo>
                  <a:cubicBezTo>
                    <a:pt x="113981" y="34"/>
                    <a:pt x="113915" y="0"/>
                    <a:pt x="1138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3"/>
            <p:cNvSpPr/>
            <p:nvPr/>
          </p:nvSpPr>
          <p:spPr>
            <a:xfrm>
              <a:off x="7699093" y="2433056"/>
              <a:ext cx="33538" cy="493282"/>
            </a:xfrm>
            <a:custGeom>
              <a:avLst/>
              <a:gdLst/>
              <a:ahLst/>
              <a:cxnLst/>
              <a:rect l="l" t="t" r="r" b="b"/>
              <a:pathLst>
                <a:path w="1735" h="25519" extrusionOk="0">
                  <a:moveTo>
                    <a:pt x="0" y="1"/>
                  </a:moveTo>
                  <a:lnTo>
                    <a:pt x="0" y="25519"/>
                  </a:lnTo>
                  <a:lnTo>
                    <a:pt x="1735" y="25519"/>
                  </a:lnTo>
                  <a:lnTo>
                    <a:pt x="17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3"/>
            <p:cNvSpPr/>
            <p:nvPr/>
          </p:nvSpPr>
          <p:spPr>
            <a:xfrm>
              <a:off x="7989256" y="2164833"/>
              <a:ext cx="32900" cy="761505"/>
            </a:xfrm>
            <a:custGeom>
              <a:avLst/>
              <a:gdLst/>
              <a:ahLst/>
              <a:cxnLst/>
              <a:rect l="l" t="t" r="r" b="b"/>
              <a:pathLst>
                <a:path w="1702" h="39395" extrusionOk="0">
                  <a:moveTo>
                    <a:pt x="0" y="0"/>
                  </a:moveTo>
                  <a:lnTo>
                    <a:pt x="0" y="39395"/>
                  </a:lnTo>
                  <a:lnTo>
                    <a:pt x="1701" y="39395"/>
                  </a:lnTo>
                  <a:lnTo>
                    <a:pt x="17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3"/>
            <p:cNvSpPr/>
            <p:nvPr/>
          </p:nvSpPr>
          <p:spPr>
            <a:xfrm>
              <a:off x="8283922" y="2347308"/>
              <a:ext cx="33538" cy="579030"/>
            </a:xfrm>
            <a:custGeom>
              <a:avLst/>
              <a:gdLst/>
              <a:ahLst/>
              <a:cxnLst/>
              <a:rect l="l" t="t" r="r" b="b"/>
              <a:pathLst>
                <a:path w="1735" h="29955" extrusionOk="0">
                  <a:moveTo>
                    <a:pt x="0" y="0"/>
                  </a:moveTo>
                  <a:lnTo>
                    <a:pt x="0" y="29955"/>
                  </a:lnTo>
                  <a:lnTo>
                    <a:pt x="1735" y="29955"/>
                  </a:lnTo>
                  <a:lnTo>
                    <a:pt x="17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3"/>
            <p:cNvSpPr/>
            <p:nvPr/>
          </p:nvSpPr>
          <p:spPr>
            <a:xfrm>
              <a:off x="7466959" y="2433056"/>
              <a:ext cx="232153" cy="493282"/>
            </a:xfrm>
            <a:custGeom>
              <a:avLst/>
              <a:gdLst/>
              <a:ahLst/>
              <a:cxnLst/>
              <a:rect l="l" t="t" r="r" b="b"/>
              <a:pathLst>
                <a:path w="12010" h="25519" extrusionOk="0">
                  <a:moveTo>
                    <a:pt x="1" y="1"/>
                  </a:moveTo>
                  <a:lnTo>
                    <a:pt x="1" y="25519"/>
                  </a:lnTo>
                  <a:lnTo>
                    <a:pt x="12009" y="25519"/>
                  </a:lnTo>
                  <a:lnTo>
                    <a:pt x="120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3"/>
            <p:cNvSpPr/>
            <p:nvPr/>
          </p:nvSpPr>
          <p:spPr>
            <a:xfrm>
              <a:off x="7756484" y="2164833"/>
              <a:ext cx="232791" cy="761505"/>
            </a:xfrm>
            <a:custGeom>
              <a:avLst/>
              <a:gdLst/>
              <a:ahLst/>
              <a:cxnLst/>
              <a:rect l="l" t="t" r="r" b="b"/>
              <a:pathLst>
                <a:path w="12043" h="39395" extrusionOk="0">
                  <a:moveTo>
                    <a:pt x="0" y="0"/>
                  </a:moveTo>
                  <a:lnTo>
                    <a:pt x="0" y="39395"/>
                  </a:lnTo>
                  <a:lnTo>
                    <a:pt x="12042" y="39395"/>
                  </a:lnTo>
                  <a:lnTo>
                    <a:pt x="1204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3"/>
            <p:cNvSpPr/>
            <p:nvPr/>
          </p:nvSpPr>
          <p:spPr>
            <a:xfrm>
              <a:off x="8051788" y="2347308"/>
              <a:ext cx="232791" cy="579030"/>
            </a:xfrm>
            <a:custGeom>
              <a:avLst/>
              <a:gdLst/>
              <a:ahLst/>
              <a:cxnLst/>
              <a:rect l="l" t="t" r="r" b="b"/>
              <a:pathLst>
                <a:path w="12043" h="29955" extrusionOk="0">
                  <a:moveTo>
                    <a:pt x="1" y="0"/>
                  </a:moveTo>
                  <a:lnTo>
                    <a:pt x="1" y="29955"/>
                  </a:lnTo>
                  <a:lnTo>
                    <a:pt x="12043" y="29955"/>
                  </a:lnTo>
                  <a:lnTo>
                    <a:pt x="120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3"/>
            <p:cNvSpPr/>
            <p:nvPr/>
          </p:nvSpPr>
          <p:spPr>
            <a:xfrm>
              <a:off x="6864076" y="2727085"/>
              <a:ext cx="72893" cy="158641"/>
            </a:xfrm>
            <a:custGeom>
              <a:avLst/>
              <a:gdLst/>
              <a:ahLst/>
              <a:cxnLst/>
              <a:rect l="l" t="t" r="r" b="b"/>
              <a:pathLst>
                <a:path w="3771" h="8207" extrusionOk="0">
                  <a:moveTo>
                    <a:pt x="568" y="1"/>
                  </a:moveTo>
                  <a:lnTo>
                    <a:pt x="1" y="7606"/>
                  </a:lnTo>
                  <a:lnTo>
                    <a:pt x="3237" y="8206"/>
                  </a:lnTo>
                  <a:lnTo>
                    <a:pt x="3770" y="601"/>
                  </a:lnTo>
                  <a:lnTo>
                    <a:pt x="568" y="1"/>
                  </a:ln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3"/>
            <p:cNvSpPr/>
            <p:nvPr/>
          </p:nvSpPr>
          <p:spPr>
            <a:xfrm>
              <a:off x="7266430" y="2737407"/>
              <a:ext cx="79330" cy="147024"/>
            </a:xfrm>
            <a:custGeom>
              <a:avLst/>
              <a:gdLst/>
              <a:ahLst/>
              <a:cxnLst/>
              <a:rect l="l" t="t" r="r" b="b"/>
              <a:pathLst>
                <a:path w="4104" h="7606" extrusionOk="0">
                  <a:moveTo>
                    <a:pt x="1" y="0"/>
                  </a:moveTo>
                  <a:lnTo>
                    <a:pt x="835" y="7606"/>
                  </a:lnTo>
                  <a:lnTo>
                    <a:pt x="4104" y="7606"/>
                  </a:lnTo>
                  <a:lnTo>
                    <a:pt x="3303" y="0"/>
                  </a:ln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3"/>
            <p:cNvSpPr/>
            <p:nvPr/>
          </p:nvSpPr>
          <p:spPr>
            <a:xfrm>
              <a:off x="7154876" y="2876680"/>
              <a:ext cx="218622" cy="72236"/>
            </a:xfrm>
            <a:custGeom>
              <a:avLst/>
              <a:gdLst/>
              <a:ahLst/>
              <a:cxnLst/>
              <a:rect l="l" t="t" r="r" b="b"/>
              <a:pathLst>
                <a:path w="11310" h="3737" extrusionOk="0">
                  <a:moveTo>
                    <a:pt x="6339" y="0"/>
                  </a:moveTo>
                  <a:cubicBezTo>
                    <a:pt x="6139" y="0"/>
                    <a:pt x="5939" y="67"/>
                    <a:pt x="5805" y="234"/>
                  </a:cubicBezTo>
                  <a:cubicBezTo>
                    <a:pt x="5005" y="934"/>
                    <a:pt x="3103" y="1702"/>
                    <a:pt x="568" y="2269"/>
                  </a:cubicBezTo>
                  <a:cubicBezTo>
                    <a:pt x="1" y="2369"/>
                    <a:pt x="168" y="3736"/>
                    <a:pt x="1569" y="3736"/>
                  </a:cubicBezTo>
                  <a:cubicBezTo>
                    <a:pt x="2936" y="3736"/>
                    <a:pt x="5939" y="3636"/>
                    <a:pt x="6939" y="3636"/>
                  </a:cubicBezTo>
                  <a:cubicBezTo>
                    <a:pt x="8540" y="3636"/>
                    <a:pt x="9508" y="3703"/>
                    <a:pt x="10775" y="3736"/>
                  </a:cubicBezTo>
                  <a:cubicBezTo>
                    <a:pt x="11076" y="3736"/>
                    <a:pt x="11309" y="3470"/>
                    <a:pt x="11242" y="3169"/>
                  </a:cubicBezTo>
                  <a:lnTo>
                    <a:pt x="10609" y="234"/>
                  </a:lnTo>
                  <a:cubicBezTo>
                    <a:pt x="10575" y="100"/>
                    <a:pt x="10475" y="0"/>
                    <a:pt x="1034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3"/>
            <p:cNvSpPr/>
            <p:nvPr/>
          </p:nvSpPr>
          <p:spPr>
            <a:xfrm>
              <a:off x="6717709" y="2860307"/>
              <a:ext cx="223764" cy="84317"/>
            </a:xfrm>
            <a:custGeom>
              <a:avLst/>
              <a:gdLst/>
              <a:ahLst/>
              <a:cxnLst/>
              <a:rect l="l" t="t" r="r" b="b"/>
              <a:pathLst>
                <a:path w="11576" h="4362" extrusionOk="0">
                  <a:moveTo>
                    <a:pt x="7435" y="1"/>
                  </a:moveTo>
                  <a:cubicBezTo>
                    <a:pt x="7227" y="1"/>
                    <a:pt x="7014" y="39"/>
                    <a:pt x="6839" y="114"/>
                  </a:cubicBezTo>
                  <a:cubicBezTo>
                    <a:pt x="5359" y="722"/>
                    <a:pt x="4445" y="813"/>
                    <a:pt x="3365" y="813"/>
                  </a:cubicBezTo>
                  <a:cubicBezTo>
                    <a:pt x="2907" y="813"/>
                    <a:pt x="2418" y="796"/>
                    <a:pt x="1843" y="796"/>
                  </a:cubicBezTo>
                  <a:cubicBezTo>
                    <a:pt x="1544" y="796"/>
                    <a:pt x="1222" y="801"/>
                    <a:pt x="868" y="814"/>
                  </a:cubicBezTo>
                  <a:cubicBezTo>
                    <a:pt x="301" y="847"/>
                    <a:pt x="1" y="2282"/>
                    <a:pt x="1335" y="2515"/>
                  </a:cubicBezTo>
                  <a:cubicBezTo>
                    <a:pt x="3537" y="2916"/>
                    <a:pt x="4437" y="3149"/>
                    <a:pt x="6305" y="3449"/>
                  </a:cubicBezTo>
                  <a:cubicBezTo>
                    <a:pt x="7906" y="3716"/>
                    <a:pt x="9741" y="4116"/>
                    <a:pt x="11009" y="4350"/>
                  </a:cubicBezTo>
                  <a:cubicBezTo>
                    <a:pt x="11044" y="4358"/>
                    <a:pt x="11078" y="4361"/>
                    <a:pt x="11112" y="4361"/>
                  </a:cubicBezTo>
                  <a:cubicBezTo>
                    <a:pt x="11367" y="4361"/>
                    <a:pt x="11576" y="4148"/>
                    <a:pt x="11576" y="3883"/>
                  </a:cubicBezTo>
                  <a:lnTo>
                    <a:pt x="11409" y="881"/>
                  </a:lnTo>
                  <a:cubicBezTo>
                    <a:pt x="11409" y="747"/>
                    <a:pt x="11309" y="647"/>
                    <a:pt x="11175" y="614"/>
                  </a:cubicBezTo>
                  <a:lnTo>
                    <a:pt x="7640" y="13"/>
                  </a:lnTo>
                  <a:cubicBezTo>
                    <a:pt x="7573" y="5"/>
                    <a:pt x="7504" y="1"/>
                    <a:pt x="74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3"/>
            <p:cNvSpPr/>
            <p:nvPr/>
          </p:nvSpPr>
          <p:spPr>
            <a:xfrm>
              <a:off x="6665479" y="913273"/>
              <a:ext cx="417199" cy="294686"/>
            </a:xfrm>
            <a:custGeom>
              <a:avLst/>
              <a:gdLst/>
              <a:ahLst/>
              <a:cxnLst/>
              <a:rect l="l" t="t" r="r" b="b"/>
              <a:pathLst>
                <a:path w="21583" h="15245" extrusionOk="0">
                  <a:moveTo>
                    <a:pt x="16880" y="1"/>
                  </a:moveTo>
                  <a:lnTo>
                    <a:pt x="16646" y="668"/>
                  </a:lnTo>
                  <a:lnTo>
                    <a:pt x="16346" y="1335"/>
                  </a:lnTo>
                  <a:cubicBezTo>
                    <a:pt x="16179" y="1802"/>
                    <a:pt x="15979" y="2236"/>
                    <a:pt x="15745" y="2703"/>
                  </a:cubicBezTo>
                  <a:cubicBezTo>
                    <a:pt x="15312" y="3570"/>
                    <a:pt x="14878" y="4471"/>
                    <a:pt x="14411" y="5305"/>
                  </a:cubicBezTo>
                  <a:cubicBezTo>
                    <a:pt x="13944" y="6138"/>
                    <a:pt x="13410" y="6939"/>
                    <a:pt x="12843" y="7706"/>
                  </a:cubicBezTo>
                  <a:cubicBezTo>
                    <a:pt x="12310" y="8407"/>
                    <a:pt x="11709" y="9074"/>
                    <a:pt x="11042" y="9674"/>
                  </a:cubicBezTo>
                  <a:cubicBezTo>
                    <a:pt x="10742" y="9908"/>
                    <a:pt x="10442" y="10175"/>
                    <a:pt x="10075" y="10375"/>
                  </a:cubicBezTo>
                  <a:cubicBezTo>
                    <a:pt x="9941" y="10475"/>
                    <a:pt x="9741" y="10575"/>
                    <a:pt x="9608" y="10642"/>
                  </a:cubicBezTo>
                  <a:cubicBezTo>
                    <a:pt x="9474" y="10708"/>
                    <a:pt x="9374" y="10775"/>
                    <a:pt x="9241" y="10808"/>
                  </a:cubicBezTo>
                  <a:cubicBezTo>
                    <a:pt x="8807" y="10942"/>
                    <a:pt x="8407" y="11042"/>
                    <a:pt x="7973" y="11075"/>
                  </a:cubicBezTo>
                  <a:cubicBezTo>
                    <a:pt x="7506" y="11142"/>
                    <a:pt x="7039" y="11209"/>
                    <a:pt x="6539" y="11275"/>
                  </a:cubicBezTo>
                  <a:cubicBezTo>
                    <a:pt x="4537" y="11442"/>
                    <a:pt x="2436" y="11509"/>
                    <a:pt x="334" y="11576"/>
                  </a:cubicBezTo>
                  <a:lnTo>
                    <a:pt x="1" y="14011"/>
                  </a:lnTo>
                  <a:cubicBezTo>
                    <a:pt x="2136" y="14645"/>
                    <a:pt x="4337" y="15011"/>
                    <a:pt x="6539" y="15212"/>
                  </a:cubicBezTo>
                  <a:cubicBezTo>
                    <a:pt x="7106" y="15245"/>
                    <a:pt x="7706" y="15245"/>
                    <a:pt x="8307" y="15245"/>
                  </a:cubicBezTo>
                  <a:cubicBezTo>
                    <a:pt x="8941" y="15245"/>
                    <a:pt x="9574" y="15212"/>
                    <a:pt x="10208" y="15112"/>
                  </a:cubicBezTo>
                  <a:cubicBezTo>
                    <a:pt x="10575" y="15011"/>
                    <a:pt x="10975" y="14911"/>
                    <a:pt x="11342" y="14778"/>
                  </a:cubicBezTo>
                  <a:cubicBezTo>
                    <a:pt x="11509" y="14711"/>
                    <a:pt x="11676" y="14645"/>
                    <a:pt x="11809" y="14578"/>
                  </a:cubicBezTo>
                  <a:cubicBezTo>
                    <a:pt x="11976" y="14511"/>
                    <a:pt x="12143" y="14444"/>
                    <a:pt x="12276" y="14344"/>
                  </a:cubicBezTo>
                  <a:cubicBezTo>
                    <a:pt x="12877" y="14044"/>
                    <a:pt x="13444" y="13677"/>
                    <a:pt x="13944" y="13310"/>
                  </a:cubicBezTo>
                  <a:cubicBezTo>
                    <a:pt x="15846" y="11776"/>
                    <a:pt x="17413" y="9941"/>
                    <a:pt x="18648" y="7840"/>
                  </a:cubicBezTo>
                  <a:cubicBezTo>
                    <a:pt x="19248" y="6872"/>
                    <a:pt x="19782" y="5838"/>
                    <a:pt x="20282" y="4804"/>
                  </a:cubicBezTo>
                  <a:cubicBezTo>
                    <a:pt x="20516" y="4304"/>
                    <a:pt x="20749" y="3770"/>
                    <a:pt x="20949" y="3270"/>
                  </a:cubicBezTo>
                  <a:cubicBezTo>
                    <a:pt x="21083" y="3003"/>
                    <a:pt x="21183" y="2703"/>
                    <a:pt x="21283" y="2469"/>
                  </a:cubicBezTo>
                  <a:cubicBezTo>
                    <a:pt x="21383" y="2202"/>
                    <a:pt x="21483" y="1969"/>
                    <a:pt x="21583" y="1635"/>
                  </a:cubicBezTo>
                  <a:lnTo>
                    <a:pt x="16880" y="1"/>
                  </a:ln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3"/>
            <p:cNvSpPr/>
            <p:nvPr/>
          </p:nvSpPr>
          <p:spPr>
            <a:xfrm>
              <a:off x="6893090" y="870013"/>
              <a:ext cx="274718" cy="250266"/>
            </a:xfrm>
            <a:custGeom>
              <a:avLst/>
              <a:gdLst/>
              <a:ahLst/>
              <a:cxnLst/>
              <a:rect l="l" t="t" r="r" b="b"/>
              <a:pathLst>
                <a:path w="14212" h="12947" extrusionOk="0">
                  <a:moveTo>
                    <a:pt x="8063" y="1"/>
                  </a:moveTo>
                  <a:cubicBezTo>
                    <a:pt x="6129" y="1"/>
                    <a:pt x="4344" y="1057"/>
                    <a:pt x="3470" y="2772"/>
                  </a:cubicBezTo>
                  <a:cubicBezTo>
                    <a:pt x="2069" y="5374"/>
                    <a:pt x="1" y="9844"/>
                    <a:pt x="1" y="9844"/>
                  </a:cubicBezTo>
                  <a:lnTo>
                    <a:pt x="7640" y="12946"/>
                  </a:lnTo>
                  <a:cubicBezTo>
                    <a:pt x="7640" y="12946"/>
                    <a:pt x="14211" y="4"/>
                    <a:pt x="8240" y="4"/>
                  </a:cubicBezTo>
                  <a:cubicBezTo>
                    <a:pt x="8181" y="2"/>
                    <a:pt x="8122" y="1"/>
                    <a:pt x="80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3"/>
            <p:cNvSpPr/>
            <p:nvPr/>
          </p:nvSpPr>
          <p:spPr>
            <a:xfrm>
              <a:off x="6619068" y="1114460"/>
              <a:ext cx="89633" cy="75368"/>
            </a:xfrm>
            <a:custGeom>
              <a:avLst/>
              <a:gdLst/>
              <a:ahLst/>
              <a:cxnLst/>
              <a:rect l="l" t="t" r="r" b="b"/>
              <a:pathLst>
                <a:path w="4637" h="3899" extrusionOk="0">
                  <a:moveTo>
                    <a:pt x="2002" y="0"/>
                  </a:moveTo>
                  <a:lnTo>
                    <a:pt x="0" y="3770"/>
                  </a:lnTo>
                  <a:cubicBezTo>
                    <a:pt x="486" y="3855"/>
                    <a:pt x="985" y="3898"/>
                    <a:pt x="1487" y="3898"/>
                  </a:cubicBezTo>
                  <a:cubicBezTo>
                    <a:pt x="2158" y="3898"/>
                    <a:pt x="2836" y="3822"/>
                    <a:pt x="3503" y="3669"/>
                  </a:cubicBezTo>
                  <a:lnTo>
                    <a:pt x="4637" y="1501"/>
                  </a:lnTo>
                  <a:lnTo>
                    <a:pt x="2002" y="0"/>
                  </a:ln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3"/>
            <p:cNvSpPr/>
            <p:nvPr/>
          </p:nvSpPr>
          <p:spPr>
            <a:xfrm>
              <a:off x="6581026" y="1114460"/>
              <a:ext cx="76102" cy="72874"/>
            </a:xfrm>
            <a:custGeom>
              <a:avLst/>
              <a:gdLst/>
              <a:ahLst/>
              <a:cxnLst/>
              <a:rect l="l" t="t" r="r" b="b"/>
              <a:pathLst>
                <a:path w="3937" h="3770" extrusionOk="0">
                  <a:moveTo>
                    <a:pt x="1468" y="0"/>
                  </a:moveTo>
                  <a:lnTo>
                    <a:pt x="0" y="3303"/>
                  </a:lnTo>
                  <a:lnTo>
                    <a:pt x="1935" y="3770"/>
                  </a:lnTo>
                  <a:lnTo>
                    <a:pt x="3936" y="0"/>
                  </a:ln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3"/>
            <p:cNvSpPr/>
            <p:nvPr/>
          </p:nvSpPr>
          <p:spPr>
            <a:xfrm>
              <a:off x="6869237" y="2727085"/>
              <a:ext cx="67732" cy="87720"/>
            </a:xfrm>
            <a:custGeom>
              <a:avLst/>
              <a:gdLst/>
              <a:ahLst/>
              <a:cxnLst/>
              <a:rect l="l" t="t" r="r" b="b"/>
              <a:pathLst>
                <a:path w="3504" h="4538" extrusionOk="0">
                  <a:moveTo>
                    <a:pt x="301" y="1"/>
                  </a:moveTo>
                  <a:lnTo>
                    <a:pt x="1" y="3903"/>
                  </a:lnTo>
                  <a:lnTo>
                    <a:pt x="3236" y="4537"/>
                  </a:lnTo>
                  <a:lnTo>
                    <a:pt x="3503" y="601"/>
                  </a:lnTo>
                  <a:lnTo>
                    <a:pt x="3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3"/>
            <p:cNvSpPr/>
            <p:nvPr/>
          </p:nvSpPr>
          <p:spPr>
            <a:xfrm>
              <a:off x="7266430" y="2737407"/>
              <a:ext cx="71598" cy="76102"/>
            </a:xfrm>
            <a:custGeom>
              <a:avLst/>
              <a:gdLst/>
              <a:ahLst/>
              <a:cxnLst/>
              <a:rect l="l" t="t" r="r" b="b"/>
              <a:pathLst>
                <a:path w="3704" h="3937" extrusionOk="0">
                  <a:moveTo>
                    <a:pt x="1" y="0"/>
                  </a:moveTo>
                  <a:lnTo>
                    <a:pt x="434" y="3936"/>
                  </a:lnTo>
                  <a:lnTo>
                    <a:pt x="3703" y="3936"/>
                  </a:lnTo>
                  <a:lnTo>
                    <a:pt x="330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3"/>
            <p:cNvSpPr/>
            <p:nvPr/>
          </p:nvSpPr>
          <p:spPr>
            <a:xfrm>
              <a:off x="6924694" y="866205"/>
              <a:ext cx="442986" cy="580345"/>
            </a:xfrm>
            <a:custGeom>
              <a:avLst/>
              <a:gdLst/>
              <a:ahLst/>
              <a:cxnLst/>
              <a:rect l="l" t="t" r="r" b="b"/>
              <a:pathLst>
                <a:path w="22917" h="30023" extrusionOk="0">
                  <a:moveTo>
                    <a:pt x="9641" y="1"/>
                  </a:moveTo>
                  <a:cubicBezTo>
                    <a:pt x="9307" y="1"/>
                    <a:pt x="9007" y="34"/>
                    <a:pt x="8707" y="34"/>
                  </a:cubicBezTo>
                  <a:cubicBezTo>
                    <a:pt x="7339" y="101"/>
                    <a:pt x="5938" y="267"/>
                    <a:pt x="4537" y="534"/>
                  </a:cubicBezTo>
                  <a:cubicBezTo>
                    <a:pt x="4537" y="534"/>
                    <a:pt x="0" y="10141"/>
                    <a:pt x="2369" y="28788"/>
                  </a:cubicBezTo>
                  <a:cubicBezTo>
                    <a:pt x="7673" y="29188"/>
                    <a:pt x="17346" y="29855"/>
                    <a:pt x="19881" y="30022"/>
                  </a:cubicBezTo>
                  <a:cubicBezTo>
                    <a:pt x="20048" y="28688"/>
                    <a:pt x="19948" y="24752"/>
                    <a:pt x="20215" y="19581"/>
                  </a:cubicBezTo>
                  <a:cubicBezTo>
                    <a:pt x="20315" y="17380"/>
                    <a:pt x="20515" y="14978"/>
                    <a:pt x="20815" y="12443"/>
                  </a:cubicBezTo>
                  <a:cubicBezTo>
                    <a:pt x="21249" y="8774"/>
                    <a:pt x="21949" y="5171"/>
                    <a:pt x="22917" y="1635"/>
                  </a:cubicBezTo>
                  <a:cubicBezTo>
                    <a:pt x="22917" y="1635"/>
                    <a:pt x="20849" y="1068"/>
                    <a:pt x="18480" y="701"/>
                  </a:cubicBezTo>
                  <a:cubicBezTo>
                    <a:pt x="18013" y="634"/>
                    <a:pt x="17546" y="568"/>
                    <a:pt x="17079" y="501"/>
                  </a:cubicBezTo>
                  <a:cubicBezTo>
                    <a:pt x="14611" y="201"/>
                    <a:pt x="12109" y="1"/>
                    <a:pt x="96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3"/>
            <p:cNvSpPr/>
            <p:nvPr/>
          </p:nvSpPr>
          <p:spPr>
            <a:xfrm>
              <a:off x="7101371" y="712744"/>
              <a:ext cx="154118" cy="200336"/>
            </a:xfrm>
            <a:custGeom>
              <a:avLst/>
              <a:gdLst/>
              <a:ahLst/>
              <a:cxnLst/>
              <a:rect l="l" t="t" r="r" b="b"/>
              <a:pathLst>
                <a:path w="7973" h="10364" extrusionOk="0">
                  <a:moveTo>
                    <a:pt x="7806" y="1"/>
                  </a:moveTo>
                  <a:lnTo>
                    <a:pt x="2969" y="3603"/>
                  </a:lnTo>
                  <a:cubicBezTo>
                    <a:pt x="3303" y="5471"/>
                    <a:pt x="3236" y="7473"/>
                    <a:pt x="534" y="7906"/>
                  </a:cubicBezTo>
                  <a:cubicBezTo>
                    <a:pt x="0" y="8673"/>
                    <a:pt x="0" y="10141"/>
                    <a:pt x="2068" y="10308"/>
                  </a:cubicBezTo>
                  <a:cubicBezTo>
                    <a:pt x="2368" y="10345"/>
                    <a:pt x="2668" y="10364"/>
                    <a:pt x="2967" y="10364"/>
                  </a:cubicBezTo>
                  <a:cubicBezTo>
                    <a:pt x="4801" y="10364"/>
                    <a:pt x="6596" y="9673"/>
                    <a:pt x="7973" y="8440"/>
                  </a:cubicBezTo>
                  <a:cubicBezTo>
                    <a:pt x="6405" y="6705"/>
                    <a:pt x="7172" y="2369"/>
                    <a:pt x="7806" y="1"/>
                  </a:cubicBez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3"/>
            <p:cNvSpPr/>
            <p:nvPr/>
          </p:nvSpPr>
          <p:spPr>
            <a:xfrm>
              <a:off x="7112331" y="912636"/>
              <a:ext cx="61276" cy="44768"/>
            </a:xfrm>
            <a:custGeom>
              <a:avLst/>
              <a:gdLst/>
              <a:ahLst/>
              <a:cxnLst/>
              <a:rect l="l" t="t" r="r" b="b"/>
              <a:pathLst>
                <a:path w="3170" h="2316" extrusionOk="0">
                  <a:moveTo>
                    <a:pt x="1902" y="0"/>
                  </a:moveTo>
                  <a:cubicBezTo>
                    <a:pt x="1902" y="0"/>
                    <a:pt x="234" y="434"/>
                    <a:pt x="0" y="768"/>
                  </a:cubicBezTo>
                  <a:cubicBezTo>
                    <a:pt x="34" y="1135"/>
                    <a:pt x="134" y="1468"/>
                    <a:pt x="267" y="1835"/>
                  </a:cubicBezTo>
                  <a:cubicBezTo>
                    <a:pt x="334" y="2069"/>
                    <a:pt x="534" y="2202"/>
                    <a:pt x="768" y="2202"/>
                  </a:cubicBezTo>
                  <a:cubicBezTo>
                    <a:pt x="1135" y="2202"/>
                    <a:pt x="1468" y="2235"/>
                    <a:pt x="1802" y="2302"/>
                  </a:cubicBezTo>
                  <a:cubicBezTo>
                    <a:pt x="1837" y="2311"/>
                    <a:pt x="1876" y="2315"/>
                    <a:pt x="1915" y="2315"/>
                  </a:cubicBezTo>
                  <a:cubicBezTo>
                    <a:pt x="2022" y="2315"/>
                    <a:pt x="2138" y="2284"/>
                    <a:pt x="2235" y="2235"/>
                  </a:cubicBezTo>
                  <a:cubicBezTo>
                    <a:pt x="2636" y="1968"/>
                    <a:pt x="3169" y="1568"/>
                    <a:pt x="3036" y="1101"/>
                  </a:cubicBezTo>
                  <a:cubicBezTo>
                    <a:pt x="2869" y="534"/>
                    <a:pt x="1902" y="0"/>
                    <a:pt x="19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3"/>
            <p:cNvSpPr/>
            <p:nvPr/>
          </p:nvSpPr>
          <p:spPr>
            <a:xfrm>
              <a:off x="7078793" y="948106"/>
              <a:ext cx="67732" cy="344325"/>
            </a:xfrm>
            <a:custGeom>
              <a:avLst/>
              <a:gdLst/>
              <a:ahLst/>
              <a:cxnLst/>
              <a:rect l="l" t="t" r="r" b="b"/>
              <a:pathLst>
                <a:path w="3504" h="17813" extrusionOk="0">
                  <a:moveTo>
                    <a:pt x="2603" y="0"/>
                  </a:moveTo>
                  <a:cubicBezTo>
                    <a:pt x="1936" y="1468"/>
                    <a:pt x="401" y="10874"/>
                    <a:pt x="201" y="12275"/>
                  </a:cubicBezTo>
                  <a:cubicBezTo>
                    <a:pt x="1" y="13710"/>
                    <a:pt x="668" y="16011"/>
                    <a:pt x="1569" y="17813"/>
                  </a:cubicBezTo>
                  <a:cubicBezTo>
                    <a:pt x="2603" y="16378"/>
                    <a:pt x="3203" y="14677"/>
                    <a:pt x="3270" y="12909"/>
                  </a:cubicBezTo>
                  <a:cubicBezTo>
                    <a:pt x="3403" y="10975"/>
                    <a:pt x="3503" y="234"/>
                    <a:pt x="3503" y="234"/>
                  </a:cubicBezTo>
                  <a:lnTo>
                    <a:pt x="26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3"/>
            <p:cNvSpPr/>
            <p:nvPr/>
          </p:nvSpPr>
          <p:spPr>
            <a:xfrm>
              <a:off x="7148439" y="870477"/>
              <a:ext cx="139930" cy="78286"/>
            </a:xfrm>
            <a:custGeom>
              <a:avLst/>
              <a:gdLst/>
              <a:ahLst/>
              <a:cxnLst/>
              <a:rect l="l" t="t" r="r" b="b"/>
              <a:pathLst>
                <a:path w="7239" h="4050" extrusionOk="0">
                  <a:moveTo>
                    <a:pt x="5457" y="1"/>
                  </a:moveTo>
                  <a:cubicBezTo>
                    <a:pt x="5404" y="1"/>
                    <a:pt x="5363" y="14"/>
                    <a:pt x="5338" y="46"/>
                  </a:cubicBezTo>
                  <a:cubicBezTo>
                    <a:pt x="5104" y="380"/>
                    <a:pt x="3136" y="1548"/>
                    <a:pt x="0" y="2181"/>
                  </a:cubicBezTo>
                  <a:cubicBezTo>
                    <a:pt x="634" y="2715"/>
                    <a:pt x="1135" y="3349"/>
                    <a:pt x="1535" y="4049"/>
                  </a:cubicBezTo>
                  <a:cubicBezTo>
                    <a:pt x="2569" y="3983"/>
                    <a:pt x="7239" y="1948"/>
                    <a:pt x="6572" y="347"/>
                  </a:cubicBezTo>
                  <a:cubicBezTo>
                    <a:pt x="6114" y="239"/>
                    <a:pt x="5678" y="1"/>
                    <a:pt x="54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3"/>
            <p:cNvSpPr/>
            <p:nvPr/>
          </p:nvSpPr>
          <p:spPr>
            <a:xfrm>
              <a:off x="7073632" y="861662"/>
              <a:ext cx="74826" cy="82578"/>
            </a:xfrm>
            <a:custGeom>
              <a:avLst/>
              <a:gdLst/>
              <a:ahLst/>
              <a:cxnLst/>
              <a:rect l="l" t="t" r="r" b="b"/>
              <a:pathLst>
                <a:path w="3871" h="4272" extrusionOk="0">
                  <a:moveTo>
                    <a:pt x="2083" y="1"/>
                  </a:moveTo>
                  <a:cubicBezTo>
                    <a:pt x="1854" y="1"/>
                    <a:pt x="1421" y="177"/>
                    <a:pt x="968" y="202"/>
                  </a:cubicBezTo>
                  <a:cubicBezTo>
                    <a:pt x="1" y="1637"/>
                    <a:pt x="601" y="3805"/>
                    <a:pt x="1669" y="4272"/>
                  </a:cubicBezTo>
                  <a:cubicBezTo>
                    <a:pt x="2102" y="3271"/>
                    <a:pt x="3870" y="2637"/>
                    <a:pt x="3870" y="2637"/>
                  </a:cubicBezTo>
                  <a:cubicBezTo>
                    <a:pt x="1969" y="1436"/>
                    <a:pt x="2403" y="436"/>
                    <a:pt x="2236" y="69"/>
                  </a:cubicBezTo>
                  <a:cubicBezTo>
                    <a:pt x="2211" y="19"/>
                    <a:pt x="2158" y="1"/>
                    <a:pt x="20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3"/>
            <p:cNvSpPr/>
            <p:nvPr/>
          </p:nvSpPr>
          <p:spPr>
            <a:xfrm>
              <a:off x="7158761" y="741121"/>
              <a:ext cx="56753" cy="67075"/>
            </a:xfrm>
            <a:custGeom>
              <a:avLst/>
              <a:gdLst/>
              <a:ahLst/>
              <a:cxnLst/>
              <a:rect l="l" t="t" r="r" b="b"/>
              <a:pathLst>
                <a:path w="2936" h="3470" extrusionOk="0">
                  <a:moveTo>
                    <a:pt x="2869" y="0"/>
                  </a:moveTo>
                  <a:lnTo>
                    <a:pt x="0" y="2102"/>
                  </a:lnTo>
                  <a:cubicBezTo>
                    <a:pt x="100" y="2569"/>
                    <a:pt x="134" y="3002"/>
                    <a:pt x="134" y="3469"/>
                  </a:cubicBezTo>
                  <a:cubicBezTo>
                    <a:pt x="1168" y="3369"/>
                    <a:pt x="2635" y="2369"/>
                    <a:pt x="2835" y="1301"/>
                  </a:cubicBezTo>
                  <a:cubicBezTo>
                    <a:pt x="2936" y="868"/>
                    <a:pt x="2936" y="434"/>
                    <a:pt x="28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3"/>
            <p:cNvSpPr/>
            <p:nvPr/>
          </p:nvSpPr>
          <p:spPr>
            <a:xfrm>
              <a:off x="7085462" y="563980"/>
              <a:ext cx="93654" cy="96534"/>
            </a:xfrm>
            <a:custGeom>
              <a:avLst/>
              <a:gdLst/>
              <a:ahLst/>
              <a:cxnLst/>
              <a:rect l="l" t="t" r="r" b="b"/>
              <a:pathLst>
                <a:path w="4845" h="4994" extrusionOk="0">
                  <a:moveTo>
                    <a:pt x="2291" y="1"/>
                  </a:moveTo>
                  <a:cubicBezTo>
                    <a:pt x="2104" y="1"/>
                    <a:pt x="1903" y="40"/>
                    <a:pt x="1691" y="125"/>
                  </a:cubicBezTo>
                  <a:cubicBezTo>
                    <a:pt x="481" y="570"/>
                    <a:pt x="1" y="4993"/>
                    <a:pt x="2189" y="4993"/>
                  </a:cubicBezTo>
                  <a:cubicBezTo>
                    <a:pt x="2295" y="4993"/>
                    <a:pt x="2407" y="4983"/>
                    <a:pt x="2525" y="4961"/>
                  </a:cubicBezTo>
                  <a:cubicBezTo>
                    <a:pt x="4844" y="4534"/>
                    <a:pt x="4315" y="1"/>
                    <a:pt x="22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3"/>
            <p:cNvSpPr/>
            <p:nvPr/>
          </p:nvSpPr>
          <p:spPr>
            <a:xfrm>
              <a:off x="7084901" y="546139"/>
              <a:ext cx="212417" cy="244119"/>
            </a:xfrm>
            <a:custGeom>
              <a:avLst/>
              <a:gdLst/>
              <a:ahLst/>
              <a:cxnLst/>
              <a:rect l="l" t="t" r="r" b="b"/>
              <a:pathLst>
                <a:path w="10989" h="12629" extrusionOk="0">
                  <a:moveTo>
                    <a:pt x="5831" y="1"/>
                  </a:moveTo>
                  <a:cubicBezTo>
                    <a:pt x="5620" y="1"/>
                    <a:pt x="5406" y="16"/>
                    <a:pt x="5189" y="47"/>
                  </a:cubicBezTo>
                  <a:cubicBezTo>
                    <a:pt x="1786" y="480"/>
                    <a:pt x="118" y="5017"/>
                    <a:pt x="52" y="8019"/>
                  </a:cubicBezTo>
                  <a:cubicBezTo>
                    <a:pt x="1" y="10579"/>
                    <a:pt x="2052" y="12629"/>
                    <a:pt x="4381" y="12629"/>
                  </a:cubicBezTo>
                  <a:cubicBezTo>
                    <a:pt x="5086" y="12629"/>
                    <a:pt x="5817" y="12441"/>
                    <a:pt x="6523" y="12022"/>
                  </a:cubicBezTo>
                  <a:cubicBezTo>
                    <a:pt x="8524" y="10821"/>
                    <a:pt x="8958" y="8953"/>
                    <a:pt x="9992" y="5884"/>
                  </a:cubicBezTo>
                  <a:cubicBezTo>
                    <a:pt x="10989" y="2957"/>
                    <a:pt x="8787" y="1"/>
                    <a:pt x="5831" y="1"/>
                  </a:cubicBez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3"/>
            <p:cNvSpPr/>
            <p:nvPr/>
          </p:nvSpPr>
          <p:spPr>
            <a:xfrm>
              <a:off x="7061396" y="458806"/>
              <a:ext cx="298552" cy="295092"/>
            </a:xfrm>
            <a:custGeom>
              <a:avLst/>
              <a:gdLst/>
              <a:ahLst/>
              <a:cxnLst/>
              <a:rect l="l" t="t" r="r" b="b"/>
              <a:pathLst>
                <a:path w="15445" h="15266" extrusionOk="0">
                  <a:moveTo>
                    <a:pt x="7895" y="1"/>
                  </a:moveTo>
                  <a:cubicBezTo>
                    <a:pt x="6095" y="1"/>
                    <a:pt x="5204" y="1477"/>
                    <a:pt x="5537" y="2597"/>
                  </a:cubicBezTo>
                  <a:cubicBezTo>
                    <a:pt x="5051" y="2251"/>
                    <a:pt x="4260" y="2063"/>
                    <a:pt x="3451" y="2063"/>
                  </a:cubicBezTo>
                  <a:cubicBezTo>
                    <a:pt x="1764" y="2063"/>
                    <a:pt x="1" y="2882"/>
                    <a:pt x="767" y="4798"/>
                  </a:cubicBezTo>
                  <a:cubicBezTo>
                    <a:pt x="1902" y="7634"/>
                    <a:pt x="8239" y="7267"/>
                    <a:pt x="10274" y="7500"/>
                  </a:cubicBezTo>
                  <a:cubicBezTo>
                    <a:pt x="7683" y="8596"/>
                    <a:pt x="8731" y="12504"/>
                    <a:pt x="10024" y="12504"/>
                  </a:cubicBezTo>
                  <a:cubicBezTo>
                    <a:pt x="10030" y="12504"/>
                    <a:pt x="10035" y="12504"/>
                    <a:pt x="10041" y="12504"/>
                  </a:cubicBezTo>
                  <a:lnTo>
                    <a:pt x="10041" y="12504"/>
                  </a:lnTo>
                  <a:cubicBezTo>
                    <a:pt x="10041" y="12504"/>
                    <a:pt x="9374" y="12604"/>
                    <a:pt x="9273" y="13938"/>
                  </a:cubicBezTo>
                  <a:cubicBezTo>
                    <a:pt x="9195" y="14699"/>
                    <a:pt x="9813" y="15265"/>
                    <a:pt x="10359" y="15265"/>
                  </a:cubicBezTo>
                  <a:cubicBezTo>
                    <a:pt x="10747" y="15265"/>
                    <a:pt x="11100" y="14979"/>
                    <a:pt x="11141" y="14272"/>
                  </a:cubicBezTo>
                  <a:cubicBezTo>
                    <a:pt x="11399" y="14332"/>
                    <a:pt x="11640" y="14360"/>
                    <a:pt x="11864" y="14360"/>
                  </a:cubicBezTo>
                  <a:cubicBezTo>
                    <a:pt x="13992" y="14360"/>
                    <a:pt x="14615" y="11840"/>
                    <a:pt x="13710" y="10602"/>
                  </a:cubicBezTo>
                  <a:cubicBezTo>
                    <a:pt x="15445" y="10135"/>
                    <a:pt x="15144" y="6666"/>
                    <a:pt x="13577" y="6266"/>
                  </a:cubicBezTo>
                  <a:cubicBezTo>
                    <a:pt x="13910" y="5499"/>
                    <a:pt x="13943" y="2930"/>
                    <a:pt x="10474" y="829"/>
                  </a:cubicBezTo>
                  <a:cubicBezTo>
                    <a:pt x="9482" y="237"/>
                    <a:pt x="8616" y="1"/>
                    <a:pt x="78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3"/>
            <p:cNvSpPr/>
            <p:nvPr/>
          </p:nvSpPr>
          <p:spPr>
            <a:xfrm>
              <a:off x="7142640" y="704529"/>
              <a:ext cx="43222" cy="12816"/>
            </a:xfrm>
            <a:custGeom>
              <a:avLst/>
              <a:gdLst/>
              <a:ahLst/>
              <a:cxnLst/>
              <a:rect l="l" t="t" r="r" b="b"/>
              <a:pathLst>
                <a:path w="2236" h="663" extrusionOk="0">
                  <a:moveTo>
                    <a:pt x="2152" y="0"/>
                  </a:moveTo>
                  <a:cubicBezTo>
                    <a:pt x="2135" y="0"/>
                    <a:pt x="2118" y="9"/>
                    <a:pt x="2102" y="25"/>
                  </a:cubicBezTo>
                  <a:cubicBezTo>
                    <a:pt x="1695" y="336"/>
                    <a:pt x="1187" y="510"/>
                    <a:pt x="685" y="510"/>
                  </a:cubicBezTo>
                  <a:cubicBezTo>
                    <a:pt x="487" y="510"/>
                    <a:pt x="290" y="482"/>
                    <a:pt x="100" y="426"/>
                  </a:cubicBezTo>
                  <a:cubicBezTo>
                    <a:pt x="34" y="426"/>
                    <a:pt x="0" y="459"/>
                    <a:pt x="0" y="492"/>
                  </a:cubicBezTo>
                  <a:cubicBezTo>
                    <a:pt x="0" y="526"/>
                    <a:pt x="34" y="559"/>
                    <a:pt x="67" y="559"/>
                  </a:cubicBezTo>
                  <a:cubicBezTo>
                    <a:pt x="286" y="629"/>
                    <a:pt x="512" y="663"/>
                    <a:pt x="736" y="663"/>
                  </a:cubicBezTo>
                  <a:cubicBezTo>
                    <a:pt x="1262" y="663"/>
                    <a:pt x="1781" y="476"/>
                    <a:pt x="2202" y="125"/>
                  </a:cubicBezTo>
                  <a:cubicBezTo>
                    <a:pt x="2235" y="92"/>
                    <a:pt x="2235" y="59"/>
                    <a:pt x="2202" y="25"/>
                  </a:cubicBezTo>
                  <a:cubicBezTo>
                    <a:pt x="2185" y="9"/>
                    <a:pt x="2168" y="0"/>
                    <a:pt x="21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3"/>
            <p:cNvSpPr/>
            <p:nvPr/>
          </p:nvSpPr>
          <p:spPr>
            <a:xfrm>
              <a:off x="7222589" y="676094"/>
              <a:ext cx="82558" cy="63151"/>
            </a:xfrm>
            <a:custGeom>
              <a:avLst/>
              <a:gdLst/>
              <a:ahLst/>
              <a:cxnLst/>
              <a:rect l="l" t="t" r="r" b="b"/>
              <a:pathLst>
                <a:path w="4271" h="3267" extrusionOk="0">
                  <a:moveTo>
                    <a:pt x="2679" y="0"/>
                  </a:moveTo>
                  <a:cubicBezTo>
                    <a:pt x="1868" y="0"/>
                    <a:pt x="999" y="709"/>
                    <a:pt x="568" y="1330"/>
                  </a:cubicBezTo>
                  <a:cubicBezTo>
                    <a:pt x="0" y="2163"/>
                    <a:pt x="201" y="3198"/>
                    <a:pt x="1301" y="3264"/>
                  </a:cubicBezTo>
                  <a:cubicBezTo>
                    <a:pt x="1342" y="3266"/>
                    <a:pt x="1382" y="3267"/>
                    <a:pt x="1422" y="3267"/>
                  </a:cubicBezTo>
                  <a:cubicBezTo>
                    <a:pt x="2182" y="3267"/>
                    <a:pt x="2933" y="2969"/>
                    <a:pt x="3503" y="2430"/>
                  </a:cubicBezTo>
                  <a:cubicBezTo>
                    <a:pt x="4270" y="1797"/>
                    <a:pt x="4137" y="562"/>
                    <a:pt x="3236" y="129"/>
                  </a:cubicBezTo>
                  <a:cubicBezTo>
                    <a:pt x="3058" y="40"/>
                    <a:pt x="2870" y="0"/>
                    <a:pt x="2679" y="0"/>
                  </a:cubicBez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3"/>
            <p:cNvSpPr/>
            <p:nvPr/>
          </p:nvSpPr>
          <p:spPr>
            <a:xfrm>
              <a:off x="6824758" y="1422658"/>
              <a:ext cx="368836" cy="1380529"/>
            </a:xfrm>
            <a:custGeom>
              <a:avLst/>
              <a:gdLst/>
              <a:ahLst/>
              <a:cxnLst/>
              <a:rect l="l" t="t" r="r" b="b"/>
              <a:pathLst>
                <a:path w="19081" h="71419" extrusionOk="0">
                  <a:moveTo>
                    <a:pt x="7606" y="1"/>
                  </a:moveTo>
                  <a:cubicBezTo>
                    <a:pt x="7606" y="1"/>
                    <a:pt x="1368" y="27154"/>
                    <a:pt x="701" y="37094"/>
                  </a:cubicBezTo>
                  <a:cubicBezTo>
                    <a:pt x="0" y="47502"/>
                    <a:pt x="1234" y="70118"/>
                    <a:pt x="1234" y="70118"/>
                  </a:cubicBezTo>
                  <a:lnTo>
                    <a:pt x="6638" y="71419"/>
                  </a:lnTo>
                  <a:cubicBezTo>
                    <a:pt x="6638" y="71419"/>
                    <a:pt x="8573" y="50304"/>
                    <a:pt x="10207" y="38695"/>
                  </a:cubicBezTo>
                  <a:cubicBezTo>
                    <a:pt x="10641" y="35593"/>
                    <a:pt x="11342" y="31290"/>
                    <a:pt x="12342" y="26653"/>
                  </a:cubicBezTo>
                  <a:cubicBezTo>
                    <a:pt x="13643" y="20849"/>
                    <a:pt x="15278" y="14578"/>
                    <a:pt x="16612" y="9641"/>
                  </a:cubicBezTo>
                  <a:cubicBezTo>
                    <a:pt x="18013" y="4471"/>
                    <a:pt x="19080" y="801"/>
                    <a:pt x="19080" y="801"/>
                  </a:cubicBezTo>
                  <a:lnTo>
                    <a:pt x="760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3"/>
            <p:cNvSpPr/>
            <p:nvPr/>
          </p:nvSpPr>
          <p:spPr>
            <a:xfrm>
              <a:off x="7052369" y="1559359"/>
              <a:ext cx="92861" cy="378520"/>
            </a:xfrm>
            <a:custGeom>
              <a:avLst/>
              <a:gdLst/>
              <a:ahLst/>
              <a:cxnLst/>
              <a:rect l="l" t="t" r="r" b="b"/>
              <a:pathLst>
                <a:path w="4804" h="19582" extrusionOk="0">
                  <a:moveTo>
                    <a:pt x="3603" y="1"/>
                  </a:moveTo>
                  <a:cubicBezTo>
                    <a:pt x="767" y="3403"/>
                    <a:pt x="0" y="13911"/>
                    <a:pt x="567" y="19581"/>
                  </a:cubicBezTo>
                  <a:cubicBezTo>
                    <a:pt x="1835" y="13777"/>
                    <a:pt x="3469" y="7506"/>
                    <a:pt x="4804" y="2569"/>
                  </a:cubicBezTo>
                  <a:lnTo>
                    <a:pt x="3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3"/>
            <p:cNvSpPr/>
            <p:nvPr/>
          </p:nvSpPr>
          <p:spPr>
            <a:xfrm>
              <a:off x="7091048" y="1431047"/>
              <a:ext cx="270833" cy="1367636"/>
            </a:xfrm>
            <a:custGeom>
              <a:avLst/>
              <a:gdLst/>
              <a:ahLst/>
              <a:cxnLst/>
              <a:rect l="l" t="t" r="r" b="b"/>
              <a:pathLst>
                <a:path w="14011" h="70752" extrusionOk="0">
                  <a:moveTo>
                    <a:pt x="1" y="1"/>
                  </a:moveTo>
                  <a:cubicBezTo>
                    <a:pt x="1" y="1"/>
                    <a:pt x="1268" y="28087"/>
                    <a:pt x="2636" y="37594"/>
                  </a:cubicBezTo>
                  <a:cubicBezTo>
                    <a:pt x="4137" y="48002"/>
                    <a:pt x="8006" y="70751"/>
                    <a:pt x="8006" y="70751"/>
                  </a:cubicBezTo>
                  <a:lnTo>
                    <a:pt x="14011" y="70751"/>
                  </a:lnTo>
                  <a:cubicBezTo>
                    <a:pt x="14011" y="70751"/>
                    <a:pt x="12343" y="49102"/>
                    <a:pt x="11209" y="38928"/>
                  </a:cubicBezTo>
                  <a:cubicBezTo>
                    <a:pt x="9908" y="27320"/>
                    <a:pt x="11309" y="801"/>
                    <a:pt x="11309" y="801"/>
                  </a:cubicBez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3"/>
            <p:cNvSpPr/>
            <p:nvPr/>
          </p:nvSpPr>
          <p:spPr>
            <a:xfrm>
              <a:off x="7223884" y="2757394"/>
              <a:ext cx="150890" cy="43860"/>
            </a:xfrm>
            <a:custGeom>
              <a:avLst/>
              <a:gdLst/>
              <a:ahLst/>
              <a:cxnLst/>
              <a:rect l="l" t="t" r="r" b="b"/>
              <a:pathLst>
                <a:path w="7806" h="2269" extrusionOk="0">
                  <a:moveTo>
                    <a:pt x="0" y="0"/>
                  </a:moveTo>
                  <a:lnTo>
                    <a:pt x="400" y="2269"/>
                  </a:lnTo>
                  <a:lnTo>
                    <a:pt x="7472" y="2269"/>
                  </a:lnTo>
                  <a:lnTo>
                    <a:pt x="7806" y="134"/>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3"/>
            <p:cNvSpPr/>
            <p:nvPr/>
          </p:nvSpPr>
          <p:spPr>
            <a:xfrm>
              <a:off x="6838289" y="2740635"/>
              <a:ext cx="136064" cy="67075"/>
            </a:xfrm>
            <a:custGeom>
              <a:avLst/>
              <a:gdLst/>
              <a:ahLst/>
              <a:cxnLst/>
              <a:rect l="l" t="t" r="r" b="b"/>
              <a:pathLst>
                <a:path w="7039" h="3470" extrusionOk="0">
                  <a:moveTo>
                    <a:pt x="1" y="0"/>
                  </a:moveTo>
                  <a:lnTo>
                    <a:pt x="167" y="2302"/>
                  </a:lnTo>
                  <a:lnTo>
                    <a:pt x="6338" y="3469"/>
                  </a:lnTo>
                  <a:lnTo>
                    <a:pt x="7039" y="133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3"/>
            <p:cNvSpPr/>
            <p:nvPr/>
          </p:nvSpPr>
          <p:spPr>
            <a:xfrm>
              <a:off x="7172930" y="644316"/>
              <a:ext cx="14208" cy="18228"/>
            </a:xfrm>
            <a:custGeom>
              <a:avLst/>
              <a:gdLst/>
              <a:ahLst/>
              <a:cxnLst/>
              <a:rect l="l" t="t" r="r" b="b"/>
              <a:pathLst>
                <a:path w="735" h="943" extrusionOk="0">
                  <a:moveTo>
                    <a:pt x="458" y="1"/>
                  </a:moveTo>
                  <a:cubicBezTo>
                    <a:pt x="301" y="1"/>
                    <a:pt x="129" y="158"/>
                    <a:pt x="68" y="372"/>
                  </a:cubicBezTo>
                  <a:cubicBezTo>
                    <a:pt x="1" y="639"/>
                    <a:pt x="101" y="905"/>
                    <a:pt x="268" y="939"/>
                  </a:cubicBezTo>
                  <a:cubicBezTo>
                    <a:pt x="279" y="942"/>
                    <a:pt x="291" y="943"/>
                    <a:pt x="303" y="943"/>
                  </a:cubicBezTo>
                  <a:cubicBezTo>
                    <a:pt x="434" y="943"/>
                    <a:pt x="607" y="783"/>
                    <a:pt x="668" y="538"/>
                  </a:cubicBezTo>
                  <a:cubicBezTo>
                    <a:pt x="735" y="305"/>
                    <a:pt x="635" y="38"/>
                    <a:pt x="501" y="5"/>
                  </a:cubicBezTo>
                  <a:cubicBezTo>
                    <a:pt x="487" y="2"/>
                    <a:pt x="472" y="1"/>
                    <a:pt x="45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3"/>
            <p:cNvSpPr/>
            <p:nvPr/>
          </p:nvSpPr>
          <p:spPr>
            <a:xfrm>
              <a:off x="7117492" y="629490"/>
              <a:ext cx="13550" cy="18228"/>
            </a:xfrm>
            <a:custGeom>
              <a:avLst/>
              <a:gdLst/>
              <a:ahLst/>
              <a:cxnLst/>
              <a:rect l="l" t="t" r="r" b="b"/>
              <a:pathLst>
                <a:path w="701" h="943" extrusionOk="0">
                  <a:moveTo>
                    <a:pt x="424" y="0"/>
                  </a:moveTo>
                  <a:cubicBezTo>
                    <a:pt x="268" y="0"/>
                    <a:pt x="97" y="161"/>
                    <a:pt x="67" y="405"/>
                  </a:cubicBezTo>
                  <a:cubicBezTo>
                    <a:pt x="0" y="638"/>
                    <a:pt x="67" y="905"/>
                    <a:pt x="234" y="939"/>
                  </a:cubicBezTo>
                  <a:cubicBezTo>
                    <a:pt x="248" y="941"/>
                    <a:pt x="262" y="943"/>
                    <a:pt x="277" y="943"/>
                  </a:cubicBezTo>
                  <a:cubicBezTo>
                    <a:pt x="428" y="943"/>
                    <a:pt x="573" y="785"/>
                    <a:pt x="634" y="572"/>
                  </a:cubicBezTo>
                  <a:cubicBezTo>
                    <a:pt x="701" y="305"/>
                    <a:pt x="634" y="38"/>
                    <a:pt x="467" y="5"/>
                  </a:cubicBezTo>
                  <a:cubicBezTo>
                    <a:pt x="453" y="2"/>
                    <a:pt x="439" y="0"/>
                    <a:pt x="42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3"/>
            <p:cNvSpPr/>
            <p:nvPr/>
          </p:nvSpPr>
          <p:spPr>
            <a:xfrm>
              <a:off x="7107808" y="645050"/>
              <a:ext cx="34852" cy="45194"/>
            </a:xfrm>
            <a:custGeom>
              <a:avLst/>
              <a:gdLst/>
              <a:ahLst/>
              <a:cxnLst/>
              <a:rect l="l" t="t" r="r" b="b"/>
              <a:pathLst>
                <a:path w="1803" h="2338" extrusionOk="0">
                  <a:moveTo>
                    <a:pt x="1802" y="0"/>
                  </a:moveTo>
                  <a:cubicBezTo>
                    <a:pt x="1268" y="701"/>
                    <a:pt x="668" y="1301"/>
                    <a:pt x="1" y="1868"/>
                  </a:cubicBezTo>
                  <a:cubicBezTo>
                    <a:pt x="268" y="2295"/>
                    <a:pt x="876" y="2338"/>
                    <a:pt x="1109" y="2338"/>
                  </a:cubicBezTo>
                  <a:cubicBezTo>
                    <a:pt x="1167" y="2338"/>
                    <a:pt x="1202" y="2335"/>
                    <a:pt x="1202" y="2335"/>
                  </a:cubicBezTo>
                  <a:lnTo>
                    <a:pt x="1802" y="0"/>
                  </a:lnTo>
                  <a:close/>
                </a:path>
              </a:pathLst>
            </a:custGeom>
            <a:solidFill>
              <a:srgbClr val="630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3"/>
            <p:cNvSpPr/>
            <p:nvPr/>
          </p:nvSpPr>
          <p:spPr>
            <a:xfrm>
              <a:off x="7180875" y="616616"/>
              <a:ext cx="26250" cy="21998"/>
            </a:xfrm>
            <a:custGeom>
              <a:avLst/>
              <a:gdLst/>
              <a:ahLst/>
              <a:cxnLst/>
              <a:rect l="l" t="t" r="r" b="b"/>
              <a:pathLst>
                <a:path w="1358" h="1138" extrusionOk="0">
                  <a:moveTo>
                    <a:pt x="227" y="1"/>
                  </a:moveTo>
                  <a:cubicBezTo>
                    <a:pt x="51" y="1"/>
                    <a:pt x="1" y="272"/>
                    <a:pt x="190" y="304"/>
                  </a:cubicBezTo>
                  <a:cubicBezTo>
                    <a:pt x="557" y="404"/>
                    <a:pt x="891" y="671"/>
                    <a:pt x="1024" y="1071"/>
                  </a:cubicBezTo>
                  <a:cubicBezTo>
                    <a:pt x="1058" y="1104"/>
                    <a:pt x="1091" y="1138"/>
                    <a:pt x="1158" y="1138"/>
                  </a:cubicBezTo>
                  <a:lnTo>
                    <a:pt x="1224" y="1138"/>
                  </a:lnTo>
                  <a:cubicBezTo>
                    <a:pt x="1291" y="1104"/>
                    <a:pt x="1358" y="1004"/>
                    <a:pt x="1325" y="937"/>
                  </a:cubicBezTo>
                  <a:cubicBezTo>
                    <a:pt x="1124" y="470"/>
                    <a:pt x="724" y="103"/>
                    <a:pt x="257" y="3"/>
                  </a:cubicBezTo>
                  <a:cubicBezTo>
                    <a:pt x="247" y="2"/>
                    <a:pt x="236" y="1"/>
                    <a:pt x="2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3"/>
            <p:cNvSpPr/>
            <p:nvPr/>
          </p:nvSpPr>
          <p:spPr>
            <a:xfrm>
              <a:off x="7103304" y="595972"/>
              <a:ext cx="29034" cy="16199"/>
            </a:xfrm>
            <a:custGeom>
              <a:avLst/>
              <a:gdLst/>
              <a:ahLst/>
              <a:cxnLst/>
              <a:rect l="l" t="t" r="r" b="b"/>
              <a:pathLst>
                <a:path w="1502" h="838" extrusionOk="0">
                  <a:moveTo>
                    <a:pt x="1273" y="1"/>
                  </a:moveTo>
                  <a:cubicBezTo>
                    <a:pt x="809" y="1"/>
                    <a:pt x="380" y="227"/>
                    <a:pt x="67" y="571"/>
                  </a:cubicBezTo>
                  <a:cubicBezTo>
                    <a:pt x="0" y="638"/>
                    <a:pt x="0" y="738"/>
                    <a:pt x="67" y="805"/>
                  </a:cubicBezTo>
                  <a:cubicBezTo>
                    <a:pt x="100" y="805"/>
                    <a:pt x="134" y="838"/>
                    <a:pt x="167" y="838"/>
                  </a:cubicBezTo>
                  <a:cubicBezTo>
                    <a:pt x="201" y="838"/>
                    <a:pt x="267" y="838"/>
                    <a:pt x="301" y="771"/>
                  </a:cubicBezTo>
                  <a:cubicBezTo>
                    <a:pt x="545" y="496"/>
                    <a:pt x="873" y="333"/>
                    <a:pt x="1234" y="333"/>
                  </a:cubicBezTo>
                  <a:cubicBezTo>
                    <a:pt x="1267" y="333"/>
                    <a:pt x="1301" y="335"/>
                    <a:pt x="1335" y="338"/>
                  </a:cubicBezTo>
                  <a:cubicBezTo>
                    <a:pt x="1401" y="338"/>
                    <a:pt x="1501" y="271"/>
                    <a:pt x="1501" y="204"/>
                  </a:cubicBezTo>
                  <a:cubicBezTo>
                    <a:pt x="1501" y="104"/>
                    <a:pt x="1468" y="37"/>
                    <a:pt x="1368" y="4"/>
                  </a:cubicBezTo>
                  <a:cubicBezTo>
                    <a:pt x="1336" y="2"/>
                    <a:pt x="1305" y="1"/>
                    <a:pt x="12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3"/>
            <p:cNvSpPr/>
            <p:nvPr/>
          </p:nvSpPr>
          <p:spPr>
            <a:xfrm>
              <a:off x="7240643" y="2872060"/>
              <a:ext cx="33557" cy="16237"/>
            </a:xfrm>
            <a:custGeom>
              <a:avLst/>
              <a:gdLst/>
              <a:ahLst/>
              <a:cxnLst/>
              <a:rect l="l" t="t" r="r" b="b"/>
              <a:pathLst>
                <a:path w="1736" h="840" extrusionOk="0">
                  <a:moveTo>
                    <a:pt x="334" y="139"/>
                  </a:moveTo>
                  <a:cubicBezTo>
                    <a:pt x="734" y="206"/>
                    <a:pt x="1101" y="373"/>
                    <a:pt x="1435" y="606"/>
                  </a:cubicBezTo>
                  <a:cubicBezTo>
                    <a:pt x="1282" y="662"/>
                    <a:pt x="1117" y="689"/>
                    <a:pt x="950" y="689"/>
                  </a:cubicBezTo>
                  <a:cubicBezTo>
                    <a:pt x="718" y="689"/>
                    <a:pt x="481" y="637"/>
                    <a:pt x="267" y="540"/>
                  </a:cubicBezTo>
                  <a:cubicBezTo>
                    <a:pt x="201" y="473"/>
                    <a:pt x="167" y="373"/>
                    <a:pt x="167" y="273"/>
                  </a:cubicBezTo>
                  <a:cubicBezTo>
                    <a:pt x="167" y="206"/>
                    <a:pt x="201" y="173"/>
                    <a:pt x="234" y="173"/>
                  </a:cubicBezTo>
                  <a:cubicBezTo>
                    <a:pt x="267" y="139"/>
                    <a:pt x="301" y="139"/>
                    <a:pt x="334" y="139"/>
                  </a:cubicBezTo>
                  <a:close/>
                  <a:moveTo>
                    <a:pt x="348" y="0"/>
                  </a:moveTo>
                  <a:cubicBezTo>
                    <a:pt x="278" y="0"/>
                    <a:pt x="217" y="12"/>
                    <a:pt x="167" y="39"/>
                  </a:cubicBezTo>
                  <a:cubicBezTo>
                    <a:pt x="67" y="73"/>
                    <a:pt x="34" y="139"/>
                    <a:pt x="34" y="239"/>
                  </a:cubicBezTo>
                  <a:cubicBezTo>
                    <a:pt x="0" y="406"/>
                    <a:pt x="67" y="540"/>
                    <a:pt x="201" y="673"/>
                  </a:cubicBezTo>
                  <a:cubicBezTo>
                    <a:pt x="367" y="773"/>
                    <a:pt x="601" y="840"/>
                    <a:pt x="834" y="840"/>
                  </a:cubicBezTo>
                  <a:cubicBezTo>
                    <a:pt x="1101" y="806"/>
                    <a:pt x="1401" y="773"/>
                    <a:pt x="1668" y="706"/>
                  </a:cubicBezTo>
                  <a:cubicBezTo>
                    <a:pt x="1702" y="706"/>
                    <a:pt x="1735" y="673"/>
                    <a:pt x="1735" y="640"/>
                  </a:cubicBezTo>
                  <a:cubicBezTo>
                    <a:pt x="1735" y="606"/>
                    <a:pt x="1735" y="573"/>
                    <a:pt x="1702" y="573"/>
                  </a:cubicBezTo>
                  <a:cubicBezTo>
                    <a:pt x="1586" y="486"/>
                    <a:pt x="797" y="0"/>
                    <a:pt x="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3"/>
            <p:cNvSpPr/>
            <p:nvPr/>
          </p:nvSpPr>
          <p:spPr>
            <a:xfrm>
              <a:off x="7252899" y="2857330"/>
              <a:ext cx="21302" cy="28396"/>
            </a:xfrm>
            <a:custGeom>
              <a:avLst/>
              <a:gdLst/>
              <a:ahLst/>
              <a:cxnLst/>
              <a:rect l="l" t="t" r="r" b="b"/>
              <a:pathLst>
                <a:path w="1102" h="1469" extrusionOk="0">
                  <a:moveTo>
                    <a:pt x="367" y="134"/>
                  </a:moveTo>
                  <a:cubicBezTo>
                    <a:pt x="434" y="134"/>
                    <a:pt x="501" y="167"/>
                    <a:pt x="534" y="201"/>
                  </a:cubicBezTo>
                  <a:cubicBezTo>
                    <a:pt x="767" y="501"/>
                    <a:pt x="901" y="868"/>
                    <a:pt x="934" y="1235"/>
                  </a:cubicBezTo>
                  <a:cubicBezTo>
                    <a:pt x="601" y="968"/>
                    <a:pt x="167" y="434"/>
                    <a:pt x="200" y="234"/>
                  </a:cubicBezTo>
                  <a:cubicBezTo>
                    <a:pt x="200" y="201"/>
                    <a:pt x="234" y="134"/>
                    <a:pt x="334" y="134"/>
                  </a:cubicBezTo>
                  <a:close/>
                  <a:moveTo>
                    <a:pt x="300" y="1"/>
                  </a:moveTo>
                  <a:cubicBezTo>
                    <a:pt x="167" y="1"/>
                    <a:pt x="67" y="101"/>
                    <a:pt x="67" y="234"/>
                  </a:cubicBezTo>
                  <a:cubicBezTo>
                    <a:pt x="0" y="568"/>
                    <a:pt x="634" y="1302"/>
                    <a:pt x="968" y="1468"/>
                  </a:cubicBezTo>
                  <a:lnTo>
                    <a:pt x="1068" y="1468"/>
                  </a:lnTo>
                  <a:cubicBezTo>
                    <a:pt x="1068" y="1468"/>
                    <a:pt x="1101" y="1435"/>
                    <a:pt x="1101" y="1402"/>
                  </a:cubicBezTo>
                  <a:cubicBezTo>
                    <a:pt x="1101" y="1368"/>
                    <a:pt x="1001" y="434"/>
                    <a:pt x="634" y="101"/>
                  </a:cubicBezTo>
                  <a:cubicBezTo>
                    <a:pt x="534" y="34"/>
                    <a:pt x="434" y="1"/>
                    <a:pt x="3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3"/>
            <p:cNvSpPr/>
            <p:nvPr/>
          </p:nvSpPr>
          <p:spPr>
            <a:xfrm>
              <a:off x="6820873" y="2848690"/>
              <a:ext cx="38718" cy="19620"/>
            </a:xfrm>
            <a:custGeom>
              <a:avLst/>
              <a:gdLst/>
              <a:ahLst/>
              <a:cxnLst/>
              <a:rect l="l" t="t" r="r" b="b"/>
              <a:pathLst>
                <a:path w="2003" h="1015" extrusionOk="0">
                  <a:moveTo>
                    <a:pt x="334" y="173"/>
                  </a:moveTo>
                  <a:cubicBezTo>
                    <a:pt x="633" y="173"/>
                    <a:pt x="1239" y="539"/>
                    <a:pt x="1702" y="848"/>
                  </a:cubicBezTo>
                  <a:cubicBezTo>
                    <a:pt x="968" y="848"/>
                    <a:pt x="435" y="715"/>
                    <a:pt x="268" y="514"/>
                  </a:cubicBezTo>
                  <a:cubicBezTo>
                    <a:pt x="201" y="414"/>
                    <a:pt x="201" y="348"/>
                    <a:pt x="234" y="248"/>
                  </a:cubicBezTo>
                  <a:cubicBezTo>
                    <a:pt x="234" y="214"/>
                    <a:pt x="234" y="181"/>
                    <a:pt x="268" y="181"/>
                  </a:cubicBezTo>
                  <a:cubicBezTo>
                    <a:pt x="288" y="176"/>
                    <a:pt x="310" y="173"/>
                    <a:pt x="334" y="173"/>
                  </a:cubicBezTo>
                  <a:close/>
                  <a:moveTo>
                    <a:pt x="331" y="0"/>
                  </a:moveTo>
                  <a:cubicBezTo>
                    <a:pt x="295" y="0"/>
                    <a:pt x="263" y="5"/>
                    <a:pt x="234" y="14"/>
                  </a:cubicBezTo>
                  <a:cubicBezTo>
                    <a:pt x="134" y="47"/>
                    <a:pt x="68" y="114"/>
                    <a:pt x="68" y="181"/>
                  </a:cubicBezTo>
                  <a:cubicBezTo>
                    <a:pt x="1" y="348"/>
                    <a:pt x="34" y="481"/>
                    <a:pt x="134" y="614"/>
                  </a:cubicBezTo>
                  <a:cubicBezTo>
                    <a:pt x="435" y="981"/>
                    <a:pt x="1402" y="1015"/>
                    <a:pt x="1936" y="1015"/>
                  </a:cubicBezTo>
                  <a:cubicBezTo>
                    <a:pt x="1969" y="1015"/>
                    <a:pt x="2002" y="981"/>
                    <a:pt x="2002" y="948"/>
                  </a:cubicBezTo>
                  <a:cubicBezTo>
                    <a:pt x="2002" y="915"/>
                    <a:pt x="2002" y="881"/>
                    <a:pt x="1969" y="848"/>
                  </a:cubicBezTo>
                  <a:cubicBezTo>
                    <a:pt x="1845" y="755"/>
                    <a:pt x="800" y="0"/>
                    <a:pt x="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3"/>
            <p:cNvSpPr/>
            <p:nvPr/>
          </p:nvSpPr>
          <p:spPr>
            <a:xfrm>
              <a:off x="6837651" y="2837227"/>
              <a:ext cx="23235" cy="31083"/>
            </a:xfrm>
            <a:custGeom>
              <a:avLst/>
              <a:gdLst/>
              <a:ahLst/>
              <a:cxnLst/>
              <a:rect l="l" t="t" r="r" b="b"/>
              <a:pathLst>
                <a:path w="1202" h="1608" extrusionOk="0">
                  <a:moveTo>
                    <a:pt x="434" y="140"/>
                  </a:moveTo>
                  <a:cubicBezTo>
                    <a:pt x="534" y="140"/>
                    <a:pt x="634" y="207"/>
                    <a:pt x="701" y="307"/>
                  </a:cubicBezTo>
                  <a:cubicBezTo>
                    <a:pt x="901" y="607"/>
                    <a:pt x="1001" y="974"/>
                    <a:pt x="968" y="1374"/>
                  </a:cubicBezTo>
                  <a:cubicBezTo>
                    <a:pt x="601" y="1074"/>
                    <a:pt x="200" y="407"/>
                    <a:pt x="267" y="207"/>
                  </a:cubicBezTo>
                  <a:cubicBezTo>
                    <a:pt x="267" y="207"/>
                    <a:pt x="267" y="140"/>
                    <a:pt x="334" y="140"/>
                  </a:cubicBezTo>
                  <a:close/>
                  <a:moveTo>
                    <a:pt x="359" y="0"/>
                  </a:moveTo>
                  <a:cubicBezTo>
                    <a:pt x="208" y="0"/>
                    <a:pt x="129" y="87"/>
                    <a:pt x="100" y="173"/>
                  </a:cubicBezTo>
                  <a:cubicBezTo>
                    <a:pt x="0" y="507"/>
                    <a:pt x="634" y="1341"/>
                    <a:pt x="1001" y="1608"/>
                  </a:cubicBezTo>
                  <a:lnTo>
                    <a:pt x="1101" y="1608"/>
                  </a:lnTo>
                  <a:cubicBezTo>
                    <a:pt x="1101" y="1574"/>
                    <a:pt x="1134" y="1574"/>
                    <a:pt x="1134" y="1541"/>
                  </a:cubicBezTo>
                  <a:cubicBezTo>
                    <a:pt x="1134" y="1508"/>
                    <a:pt x="1201" y="607"/>
                    <a:pt x="834" y="207"/>
                  </a:cubicBezTo>
                  <a:cubicBezTo>
                    <a:pt x="734" y="73"/>
                    <a:pt x="601" y="7"/>
                    <a:pt x="434" y="7"/>
                  </a:cubicBezTo>
                  <a:cubicBezTo>
                    <a:pt x="407" y="2"/>
                    <a:pt x="382" y="0"/>
                    <a:pt x="3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3"/>
            <p:cNvSpPr/>
            <p:nvPr/>
          </p:nvSpPr>
          <p:spPr>
            <a:xfrm>
              <a:off x="6632599" y="1162804"/>
              <a:ext cx="639011" cy="670848"/>
            </a:xfrm>
            <a:custGeom>
              <a:avLst/>
              <a:gdLst/>
              <a:ahLst/>
              <a:cxnLst/>
              <a:rect l="l" t="t" r="r" b="b"/>
              <a:pathLst>
                <a:path w="33058" h="34705" extrusionOk="0">
                  <a:moveTo>
                    <a:pt x="21816" y="1"/>
                  </a:moveTo>
                  <a:lnTo>
                    <a:pt x="1" y="30523"/>
                  </a:lnTo>
                  <a:lnTo>
                    <a:pt x="1335" y="31457"/>
                  </a:lnTo>
                  <a:cubicBezTo>
                    <a:pt x="4563" y="33652"/>
                    <a:pt x="8231" y="34704"/>
                    <a:pt x="11860" y="34704"/>
                  </a:cubicBezTo>
                  <a:cubicBezTo>
                    <a:pt x="17717" y="34704"/>
                    <a:pt x="23474" y="31962"/>
                    <a:pt x="27120" y="26854"/>
                  </a:cubicBezTo>
                  <a:cubicBezTo>
                    <a:pt x="33058" y="18548"/>
                    <a:pt x="31290" y="7073"/>
                    <a:pt x="23151" y="935"/>
                  </a:cubicBezTo>
                  <a:lnTo>
                    <a:pt x="21816"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3"/>
            <p:cNvSpPr/>
            <p:nvPr/>
          </p:nvSpPr>
          <p:spPr>
            <a:xfrm>
              <a:off x="6632599" y="1162804"/>
              <a:ext cx="639011" cy="670848"/>
            </a:xfrm>
            <a:custGeom>
              <a:avLst/>
              <a:gdLst/>
              <a:ahLst/>
              <a:cxnLst/>
              <a:rect l="l" t="t" r="r" b="b"/>
              <a:pathLst>
                <a:path w="33058" h="34705" extrusionOk="0">
                  <a:moveTo>
                    <a:pt x="21816" y="1"/>
                  </a:moveTo>
                  <a:lnTo>
                    <a:pt x="1" y="30523"/>
                  </a:lnTo>
                  <a:lnTo>
                    <a:pt x="1335" y="31457"/>
                  </a:lnTo>
                  <a:cubicBezTo>
                    <a:pt x="4563" y="33652"/>
                    <a:pt x="8231" y="34704"/>
                    <a:pt x="11860" y="34704"/>
                  </a:cubicBezTo>
                  <a:cubicBezTo>
                    <a:pt x="17717" y="34704"/>
                    <a:pt x="23474" y="31962"/>
                    <a:pt x="27120" y="26854"/>
                  </a:cubicBezTo>
                  <a:cubicBezTo>
                    <a:pt x="33058" y="18548"/>
                    <a:pt x="31290" y="7073"/>
                    <a:pt x="23151" y="935"/>
                  </a:cubicBezTo>
                  <a:lnTo>
                    <a:pt x="218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3"/>
            <p:cNvSpPr/>
            <p:nvPr/>
          </p:nvSpPr>
          <p:spPr>
            <a:xfrm>
              <a:off x="6448191" y="1094821"/>
              <a:ext cx="791177" cy="725378"/>
            </a:xfrm>
            <a:custGeom>
              <a:avLst/>
              <a:gdLst/>
              <a:ahLst/>
              <a:cxnLst/>
              <a:rect l="l" t="t" r="r" b="b"/>
              <a:pathLst>
                <a:path w="40930" h="37526" extrusionOk="0">
                  <a:moveTo>
                    <a:pt x="20446" y="0"/>
                  </a:moveTo>
                  <a:cubicBezTo>
                    <a:pt x="19204" y="0"/>
                    <a:pt x="17943" y="125"/>
                    <a:pt x="16679" y="382"/>
                  </a:cubicBezTo>
                  <a:cubicBezTo>
                    <a:pt x="6539" y="2484"/>
                    <a:pt x="1" y="12391"/>
                    <a:pt x="2102" y="22565"/>
                  </a:cubicBezTo>
                  <a:cubicBezTo>
                    <a:pt x="3911" y="31437"/>
                    <a:pt x="11746" y="37525"/>
                    <a:pt x="20469" y="37525"/>
                  </a:cubicBezTo>
                  <a:cubicBezTo>
                    <a:pt x="21717" y="37525"/>
                    <a:pt x="22982" y="37401"/>
                    <a:pt x="24251" y="37142"/>
                  </a:cubicBezTo>
                  <a:cubicBezTo>
                    <a:pt x="34392" y="35041"/>
                    <a:pt x="40930" y="25133"/>
                    <a:pt x="38828" y="14993"/>
                  </a:cubicBezTo>
                  <a:cubicBezTo>
                    <a:pt x="36989" y="6117"/>
                    <a:pt x="29169" y="0"/>
                    <a:pt x="204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3"/>
            <p:cNvSpPr/>
            <p:nvPr/>
          </p:nvSpPr>
          <p:spPr>
            <a:xfrm>
              <a:off x="6686124" y="1289841"/>
              <a:ext cx="308236" cy="343687"/>
            </a:xfrm>
            <a:custGeom>
              <a:avLst/>
              <a:gdLst/>
              <a:ahLst/>
              <a:cxnLst/>
              <a:rect l="l" t="t" r="r" b="b"/>
              <a:pathLst>
                <a:path w="15946" h="17780" extrusionOk="0">
                  <a:moveTo>
                    <a:pt x="10387" y="3002"/>
                  </a:moveTo>
                  <a:cubicBezTo>
                    <a:pt x="10625" y="3002"/>
                    <a:pt x="10858" y="3036"/>
                    <a:pt x="11075" y="3103"/>
                  </a:cubicBezTo>
                  <a:lnTo>
                    <a:pt x="8640" y="6505"/>
                  </a:lnTo>
                  <a:cubicBezTo>
                    <a:pt x="8373" y="6071"/>
                    <a:pt x="8240" y="5604"/>
                    <a:pt x="8206" y="5104"/>
                  </a:cubicBezTo>
                  <a:cubicBezTo>
                    <a:pt x="8206" y="4670"/>
                    <a:pt x="8340" y="4237"/>
                    <a:pt x="8606" y="3903"/>
                  </a:cubicBezTo>
                  <a:cubicBezTo>
                    <a:pt x="8873" y="3536"/>
                    <a:pt x="9240" y="3236"/>
                    <a:pt x="9674" y="3103"/>
                  </a:cubicBezTo>
                  <a:cubicBezTo>
                    <a:pt x="9907" y="3036"/>
                    <a:pt x="10149" y="3002"/>
                    <a:pt x="10387" y="3002"/>
                  </a:cubicBezTo>
                  <a:close/>
                  <a:moveTo>
                    <a:pt x="7773" y="10741"/>
                  </a:moveTo>
                  <a:cubicBezTo>
                    <a:pt x="8173" y="11208"/>
                    <a:pt x="8440" y="11775"/>
                    <a:pt x="8506" y="12409"/>
                  </a:cubicBezTo>
                  <a:cubicBezTo>
                    <a:pt x="8540" y="12910"/>
                    <a:pt x="8406" y="13410"/>
                    <a:pt x="8106" y="13810"/>
                  </a:cubicBezTo>
                  <a:cubicBezTo>
                    <a:pt x="7773" y="14277"/>
                    <a:pt x="7272" y="14611"/>
                    <a:pt x="6705" y="14744"/>
                  </a:cubicBezTo>
                  <a:cubicBezTo>
                    <a:pt x="6497" y="14805"/>
                    <a:pt x="6289" y="14835"/>
                    <a:pt x="6083" y="14835"/>
                  </a:cubicBezTo>
                  <a:cubicBezTo>
                    <a:pt x="5727" y="14835"/>
                    <a:pt x="5375" y="14746"/>
                    <a:pt x="5037" y="14577"/>
                  </a:cubicBezTo>
                  <a:lnTo>
                    <a:pt x="7773" y="10741"/>
                  </a:lnTo>
                  <a:close/>
                  <a:moveTo>
                    <a:pt x="13343" y="0"/>
                  </a:moveTo>
                  <a:lnTo>
                    <a:pt x="12609" y="968"/>
                  </a:lnTo>
                  <a:cubicBezTo>
                    <a:pt x="11811" y="469"/>
                    <a:pt x="10882" y="212"/>
                    <a:pt x="9949" y="212"/>
                  </a:cubicBezTo>
                  <a:cubicBezTo>
                    <a:pt x="9634" y="212"/>
                    <a:pt x="9318" y="242"/>
                    <a:pt x="9007" y="301"/>
                  </a:cubicBezTo>
                  <a:cubicBezTo>
                    <a:pt x="7806" y="567"/>
                    <a:pt x="6738" y="1268"/>
                    <a:pt x="6071" y="2302"/>
                  </a:cubicBezTo>
                  <a:cubicBezTo>
                    <a:pt x="5337" y="3236"/>
                    <a:pt x="4971" y="4437"/>
                    <a:pt x="5037" y="5638"/>
                  </a:cubicBezTo>
                  <a:cubicBezTo>
                    <a:pt x="5104" y="6805"/>
                    <a:pt x="5638" y="8039"/>
                    <a:pt x="6672" y="9307"/>
                  </a:cubicBezTo>
                  <a:lnTo>
                    <a:pt x="3703" y="13443"/>
                  </a:lnTo>
                  <a:cubicBezTo>
                    <a:pt x="3469" y="12976"/>
                    <a:pt x="3336" y="12443"/>
                    <a:pt x="3336" y="11942"/>
                  </a:cubicBezTo>
                  <a:cubicBezTo>
                    <a:pt x="3336" y="11308"/>
                    <a:pt x="3469" y="10708"/>
                    <a:pt x="3736" y="10141"/>
                  </a:cubicBezTo>
                  <a:lnTo>
                    <a:pt x="968" y="8606"/>
                  </a:lnTo>
                  <a:cubicBezTo>
                    <a:pt x="267" y="9807"/>
                    <a:pt x="0" y="11175"/>
                    <a:pt x="167" y="12576"/>
                  </a:cubicBezTo>
                  <a:cubicBezTo>
                    <a:pt x="401" y="13810"/>
                    <a:pt x="1068" y="14978"/>
                    <a:pt x="2035" y="15812"/>
                  </a:cubicBezTo>
                  <a:lnTo>
                    <a:pt x="1368" y="16746"/>
                  </a:lnTo>
                  <a:lnTo>
                    <a:pt x="2769" y="17780"/>
                  </a:lnTo>
                  <a:lnTo>
                    <a:pt x="3503" y="16779"/>
                  </a:lnTo>
                  <a:cubicBezTo>
                    <a:pt x="4384" y="17279"/>
                    <a:pt x="5366" y="17541"/>
                    <a:pt x="6354" y="17541"/>
                  </a:cubicBezTo>
                  <a:cubicBezTo>
                    <a:pt x="6750" y="17541"/>
                    <a:pt x="7147" y="17499"/>
                    <a:pt x="7539" y="17413"/>
                  </a:cubicBezTo>
                  <a:cubicBezTo>
                    <a:pt x="8873" y="17113"/>
                    <a:pt x="10007" y="16312"/>
                    <a:pt x="10775" y="15178"/>
                  </a:cubicBezTo>
                  <a:cubicBezTo>
                    <a:pt x="11475" y="14277"/>
                    <a:pt x="11842" y="13143"/>
                    <a:pt x="11775" y="11976"/>
                  </a:cubicBezTo>
                  <a:cubicBezTo>
                    <a:pt x="11709" y="10875"/>
                    <a:pt x="11008" y="9574"/>
                    <a:pt x="9741" y="8006"/>
                  </a:cubicBezTo>
                  <a:lnTo>
                    <a:pt x="12509" y="4170"/>
                  </a:lnTo>
                  <a:cubicBezTo>
                    <a:pt x="12943" y="4904"/>
                    <a:pt x="12943" y="5838"/>
                    <a:pt x="12543" y="6605"/>
                  </a:cubicBezTo>
                  <a:lnTo>
                    <a:pt x="15278" y="8039"/>
                  </a:lnTo>
                  <a:cubicBezTo>
                    <a:pt x="15778" y="7072"/>
                    <a:pt x="15945" y="5938"/>
                    <a:pt x="15778" y="4837"/>
                  </a:cubicBezTo>
                  <a:cubicBezTo>
                    <a:pt x="15511" y="3736"/>
                    <a:pt x="14911" y="2736"/>
                    <a:pt x="14044" y="2002"/>
                  </a:cubicBezTo>
                  <a:lnTo>
                    <a:pt x="14744" y="1001"/>
                  </a:lnTo>
                  <a:lnTo>
                    <a:pt x="133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3"/>
            <p:cNvSpPr/>
            <p:nvPr/>
          </p:nvSpPr>
          <p:spPr>
            <a:xfrm>
              <a:off x="6517179" y="1162669"/>
              <a:ext cx="620319" cy="361896"/>
            </a:xfrm>
            <a:custGeom>
              <a:avLst/>
              <a:gdLst/>
              <a:ahLst/>
              <a:cxnLst/>
              <a:rect l="l" t="t" r="r" b="b"/>
              <a:pathLst>
                <a:path w="32091" h="18722" extrusionOk="0">
                  <a:moveTo>
                    <a:pt x="16890" y="1"/>
                  </a:moveTo>
                  <a:cubicBezTo>
                    <a:pt x="16062" y="1"/>
                    <a:pt x="15223" y="68"/>
                    <a:pt x="14378" y="208"/>
                  </a:cubicBezTo>
                  <a:cubicBezTo>
                    <a:pt x="5671" y="1642"/>
                    <a:pt x="1" y="10115"/>
                    <a:pt x="2002" y="18721"/>
                  </a:cubicBezTo>
                  <a:lnTo>
                    <a:pt x="2002" y="18721"/>
                  </a:lnTo>
                  <a:cubicBezTo>
                    <a:pt x="1168" y="10682"/>
                    <a:pt x="6706" y="3377"/>
                    <a:pt x="14678" y="2076"/>
                  </a:cubicBezTo>
                  <a:cubicBezTo>
                    <a:pt x="15530" y="1933"/>
                    <a:pt x="16378" y="1864"/>
                    <a:pt x="17215" y="1864"/>
                  </a:cubicBezTo>
                  <a:cubicBezTo>
                    <a:pt x="24210" y="1864"/>
                    <a:pt x="30452" y="6687"/>
                    <a:pt x="32090" y="13718"/>
                  </a:cubicBezTo>
                  <a:cubicBezTo>
                    <a:pt x="31247" y="5799"/>
                    <a:pt x="24562" y="1"/>
                    <a:pt x="168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3"/>
            <p:cNvSpPr/>
            <p:nvPr/>
          </p:nvSpPr>
          <p:spPr>
            <a:xfrm>
              <a:off x="7268363" y="932623"/>
              <a:ext cx="241818" cy="480389"/>
            </a:xfrm>
            <a:custGeom>
              <a:avLst/>
              <a:gdLst/>
              <a:ahLst/>
              <a:cxnLst/>
              <a:rect l="l" t="t" r="r" b="b"/>
              <a:pathLst>
                <a:path w="12510" h="24852" extrusionOk="0">
                  <a:moveTo>
                    <a:pt x="5538" y="0"/>
                  </a:moveTo>
                  <a:lnTo>
                    <a:pt x="1602" y="3036"/>
                  </a:lnTo>
                  <a:lnTo>
                    <a:pt x="2536" y="4370"/>
                  </a:lnTo>
                  <a:cubicBezTo>
                    <a:pt x="2870" y="4837"/>
                    <a:pt x="3170" y="5304"/>
                    <a:pt x="3470" y="5805"/>
                  </a:cubicBezTo>
                  <a:cubicBezTo>
                    <a:pt x="4104" y="6739"/>
                    <a:pt x="4704" y="7706"/>
                    <a:pt x="5271" y="8673"/>
                  </a:cubicBezTo>
                  <a:cubicBezTo>
                    <a:pt x="5838" y="9607"/>
                    <a:pt x="6372" y="10608"/>
                    <a:pt x="6872" y="11575"/>
                  </a:cubicBezTo>
                  <a:lnTo>
                    <a:pt x="7239" y="12309"/>
                  </a:lnTo>
                  <a:lnTo>
                    <a:pt x="7573" y="13043"/>
                  </a:lnTo>
                  <a:cubicBezTo>
                    <a:pt x="7673" y="13310"/>
                    <a:pt x="7773" y="13543"/>
                    <a:pt x="7873" y="13810"/>
                  </a:cubicBezTo>
                  <a:lnTo>
                    <a:pt x="8007" y="14177"/>
                  </a:lnTo>
                  <a:lnTo>
                    <a:pt x="8030" y="14223"/>
                  </a:lnTo>
                  <a:lnTo>
                    <a:pt x="8030" y="14223"/>
                  </a:lnTo>
                  <a:cubicBezTo>
                    <a:pt x="8008" y="14340"/>
                    <a:pt x="7957" y="14442"/>
                    <a:pt x="7906" y="14544"/>
                  </a:cubicBezTo>
                  <a:cubicBezTo>
                    <a:pt x="7706" y="14944"/>
                    <a:pt x="7473" y="15345"/>
                    <a:pt x="7206" y="15712"/>
                  </a:cubicBezTo>
                  <a:cubicBezTo>
                    <a:pt x="6539" y="16546"/>
                    <a:pt x="5838" y="17380"/>
                    <a:pt x="5071" y="18147"/>
                  </a:cubicBezTo>
                  <a:cubicBezTo>
                    <a:pt x="3470" y="19715"/>
                    <a:pt x="1735" y="21282"/>
                    <a:pt x="1" y="22783"/>
                  </a:cubicBezTo>
                  <a:lnTo>
                    <a:pt x="1335" y="24852"/>
                  </a:lnTo>
                  <a:cubicBezTo>
                    <a:pt x="3503" y="23717"/>
                    <a:pt x="5571" y="22416"/>
                    <a:pt x="7506" y="20915"/>
                  </a:cubicBezTo>
                  <a:cubicBezTo>
                    <a:pt x="8540" y="20148"/>
                    <a:pt x="9508" y="19281"/>
                    <a:pt x="10375" y="18347"/>
                  </a:cubicBezTo>
                  <a:cubicBezTo>
                    <a:pt x="10875" y="17813"/>
                    <a:pt x="11309" y="17246"/>
                    <a:pt x="11676" y="16612"/>
                  </a:cubicBezTo>
                  <a:cubicBezTo>
                    <a:pt x="11909" y="16245"/>
                    <a:pt x="12109" y="15845"/>
                    <a:pt x="12243" y="15411"/>
                  </a:cubicBezTo>
                  <a:cubicBezTo>
                    <a:pt x="12443" y="14844"/>
                    <a:pt x="12510" y="14277"/>
                    <a:pt x="12476" y="13677"/>
                  </a:cubicBezTo>
                  <a:cubicBezTo>
                    <a:pt x="12476" y="13510"/>
                    <a:pt x="12443" y="13343"/>
                    <a:pt x="12410" y="13143"/>
                  </a:cubicBezTo>
                  <a:lnTo>
                    <a:pt x="12343" y="12910"/>
                  </a:lnTo>
                  <a:lnTo>
                    <a:pt x="12310" y="12776"/>
                  </a:lnTo>
                  <a:lnTo>
                    <a:pt x="12176" y="12309"/>
                  </a:lnTo>
                  <a:cubicBezTo>
                    <a:pt x="12076" y="12009"/>
                    <a:pt x="11976" y="11709"/>
                    <a:pt x="11876" y="11409"/>
                  </a:cubicBezTo>
                  <a:lnTo>
                    <a:pt x="11542" y="10508"/>
                  </a:lnTo>
                  <a:lnTo>
                    <a:pt x="11175" y="9607"/>
                  </a:lnTo>
                  <a:cubicBezTo>
                    <a:pt x="10708" y="8440"/>
                    <a:pt x="10141" y="7339"/>
                    <a:pt x="9574" y="6238"/>
                  </a:cubicBezTo>
                  <a:cubicBezTo>
                    <a:pt x="8974" y="5137"/>
                    <a:pt x="8340" y="4070"/>
                    <a:pt x="7706" y="3069"/>
                  </a:cubicBezTo>
                  <a:cubicBezTo>
                    <a:pt x="7373" y="2536"/>
                    <a:pt x="7006" y="2035"/>
                    <a:pt x="6672" y="1535"/>
                  </a:cubicBezTo>
                  <a:cubicBezTo>
                    <a:pt x="6305" y="1001"/>
                    <a:pt x="5972" y="534"/>
                    <a:pt x="5538" y="0"/>
                  </a:cubicBez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3"/>
            <p:cNvSpPr/>
            <p:nvPr/>
          </p:nvSpPr>
          <p:spPr>
            <a:xfrm>
              <a:off x="7250521" y="895393"/>
              <a:ext cx="228713" cy="260994"/>
            </a:xfrm>
            <a:custGeom>
              <a:avLst/>
              <a:gdLst/>
              <a:ahLst/>
              <a:cxnLst/>
              <a:rect l="l" t="t" r="r" b="b"/>
              <a:pathLst>
                <a:path w="11832" h="13502" extrusionOk="0">
                  <a:moveTo>
                    <a:pt x="4827" y="0"/>
                  </a:moveTo>
                  <a:cubicBezTo>
                    <a:pt x="1800" y="0"/>
                    <a:pt x="0" y="2423"/>
                    <a:pt x="1624" y="5996"/>
                  </a:cubicBezTo>
                  <a:cubicBezTo>
                    <a:pt x="3326" y="9665"/>
                    <a:pt x="5394" y="13501"/>
                    <a:pt x="5394" y="13501"/>
                  </a:cubicBezTo>
                  <a:lnTo>
                    <a:pt x="11832" y="8264"/>
                  </a:lnTo>
                  <a:cubicBezTo>
                    <a:pt x="11832" y="8264"/>
                    <a:pt x="9130" y="759"/>
                    <a:pt x="6061" y="125"/>
                  </a:cubicBezTo>
                  <a:cubicBezTo>
                    <a:pt x="5632" y="41"/>
                    <a:pt x="5219" y="0"/>
                    <a:pt x="48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3"/>
            <p:cNvSpPr/>
            <p:nvPr/>
          </p:nvSpPr>
          <p:spPr>
            <a:xfrm>
              <a:off x="7218723" y="1367219"/>
              <a:ext cx="94794" cy="76740"/>
            </a:xfrm>
            <a:custGeom>
              <a:avLst/>
              <a:gdLst/>
              <a:ahLst/>
              <a:cxnLst/>
              <a:rect l="l" t="t" r="r" b="b"/>
              <a:pathLst>
                <a:path w="4904" h="3970" extrusionOk="0">
                  <a:moveTo>
                    <a:pt x="3303" y="0"/>
                  </a:moveTo>
                  <a:lnTo>
                    <a:pt x="0" y="367"/>
                  </a:lnTo>
                  <a:lnTo>
                    <a:pt x="2135" y="3970"/>
                  </a:lnTo>
                  <a:cubicBezTo>
                    <a:pt x="2135" y="3970"/>
                    <a:pt x="4904" y="3036"/>
                    <a:pt x="4570" y="1535"/>
                  </a:cubicBezTo>
                  <a:lnTo>
                    <a:pt x="3303" y="0"/>
                  </a:ln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3"/>
            <p:cNvSpPr/>
            <p:nvPr/>
          </p:nvSpPr>
          <p:spPr>
            <a:xfrm>
              <a:off x="7180682" y="1374313"/>
              <a:ext cx="79968" cy="92861"/>
            </a:xfrm>
            <a:custGeom>
              <a:avLst/>
              <a:gdLst/>
              <a:ahLst/>
              <a:cxnLst/>
              <a:rect l="l" t="t" r="r" b="b"/>
              <a:pathLst>
                <a:path w="4137" h="4804" extrusionOk="0">
                  <a:moveTo>
                    <a:pt x="1968" y="0"/>
                  </a:moveTo>
                  <a:lnTo>
                    <a:pt x="0" y="1901"/>
                  </a:lnTo>
                  <a:lnTo>
                    <a:pt x="1902" y="4804"/>
                  </a:lnTo>
                  <a:lnTo>
                    <a:pt x="4137" y="3603"/>
                  </a:lnTo>
                  <a:lnTo>
                    <a:pt x="1968" y="0"/>
                  </a:ln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grpSp>
        <p:nvGrpSpPr>
          <p:cNvPr id="600" name="Google Shape;600;p41"/>
          <p:cNvGrpSpPr/>
          <p:nvPr/>
        </p:nvGrpSpPr>
        <p:grpSpPr>
          <a:xfrm>
            <a:off x="5470057" y="1509761"/>
            <a:ext cx="3339840" cy="3098742"/>
            <a:chOff x="5470057" y="1509761"/>
            <a:chExt cx="3339840" cy="3098742"/>
          </a:xfrm>
        </p:grpSpPr>
        <p:sp>
          <p:nvSpPr>
            <p:cNvPr id="601" name="Google Shape;601;p41"/>
            <p:cNvSpPr/>
            <p:nvPr/>
          </p:nvSpPr>
          <p:spPr>
            <a:xfrm>
              <a:off x="5470057" y="4413523"/>
              <a:ext cx="3339840" cy="194980"/>
            </a:xfrm>
            <a:custGeom>
              <a:avLst/>
              <a:gdLst/>
              <a:ahLst/>
              <a:cxnLst/>
              <a:rect l="l" t="t" r="r" b="b"/>
              <a:pathLst>
                <a:path w="161716" h="9441" extrusionOk="0">
                  <a:moveTo>
                    <a:pt x="80858" y="1"/>
                  </a:moveTo>
                  <a:cubicBezTo>
                    <a:pt x="36193" y="1"/>
                    <a:pt x="0" y="2102"/>
                    <a:pt x="0" y="4704"/>
                  </a:cubicBezTo>
                  <a:cubicBezTo>
                    <a:pt x="0" y="7306"/>
                    <a:pt x="36193" y="9441"/>
                    <a:pt x="80858" y="9441"/>
                  </a:cubicBezTo>
                  <a:cubicBezTo>
                    <a:pt x="125523" y="9441"/>
                    <a:pt x="161716" y="7306"/>
                    <a:pt x="161716" y="4704"/>
                  </a:cubicBezTo>
                  <a:cubicBezTo>
                    <a:pt x="161716" y="2102"/>
                    <a:pt x="125523" y="1"/>
                    <a:pt x="808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1"/>
            <p:cNvSpPr/>
            <p:nvPr/>
          </p:nvSpPr>
          <p:spPr>
            <a:xfrm>
              <a:off x="7144128" y="1600694"/>
              <a:ext cx="1339211" cy="1734025"/>
            </a:xfrm>
            <a:custGeom>
              <a:avLst/>
              <a:gdLst/>
              <a:ahLst/>
              <a:cxnLst/>
              <a:rect l="l" t="t" r="r" b="b"/>
              <a:pathLst>
                <a:path w="64845" h="83962" extrusionOk="0">
                  <a:moveTo>
                    <a:pt x="3746" y="1"/>
                  </a:moveTo>
                  <a:cubicBezTo>
                    <a:pt x="1670" y="1"/>
                    <a:pt x="1" y="1822"/>
                    <a:pt x="166" y="3937"/>
                  </a:cubicBezTo>
                  <a:lnTo>
                    <a:pt x="5503" y="80059"/>
                  </a:lnTo>
                  <a:cubicBezTo>
                    <a:pt x="5703" y="82227"/>
                    <a:pt x="7505" y="83928"/>
                    <a:pt x="9673" y="83961"/>
                  </a:cubicBezTo>
                  <a:lnTo>
                    <a:pt x="61043" y="83961"/>
                  </a:lnTo>
                  <a:cubicBezTo>
                    <a:pt x="61062" y="83962"/>
                    <a:pt x="61081" y="83962"/>
                    <a:pt x="61100" y="83962"/>
                  </a:cubicBezTo>
                  <a:cubicBezTo>
                    <a:pt x="63207" y="83962"/>
                    <a:pt x="64844" y="82141"/>
                    <a:pt x="64679" y="80059"/>
                  </a:cubicBezTo>
                  <a:lnTo>
                    <a:pt x="59342" y="3937"/>
                  </a:lnTo>
                  <a:cubicBezTo>
                    <a:pt x="59175" y="1736"/>
                    <a:pt x="57374" y="68"/>
                    <a:pt x="55172" y="1"/>
                  </a:cubicBezTo>
                  <a:lnTo>
                    <a:pt x="3802" y="1"/>
                  </a:lnTo>
                  <a:cubicBezTo>
                    <a:pt x="3783" y="1"/>
                    <a:pt x="3764" y="1"/>
                    <a:pt x="374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1"/>
            <p:cNvSpPr/>
            <p:nvPr/>
          </p:nvSpPr>
          <p:spPr>
            <a:xfrm>
              <a:off x="7144128" y="1600694"/>
              <a:ext cx="1339211" cy="1734025"/>
            </a:xfrm>
            <a:custGeom>
              <a:avLst/>
              <a:gdLst/>
              <a:ahLst/>
              <a:cxnLst/>
              <a:rect l="l" t="t" r="r" b="b"/>
              <a:pathLst>
                <a:path w="64845" h="83962" extrusionOk="0">
                  <a:moveTo>
                    <a:pt x="3746" y="1"/>
                  </a:moveTo>
                  <a:cubicBezTo>
                    <a:pt x="1670" y="1"/>
                    <a:pt x="1" y="1822"/>
                    <a:pt x="166" y="3937"/>
                  </a:cubicBezTo>
                  <a:lnTo>
                    <a:pt x="5503" y="80059"/>
                  </a:lnTo>
                  <a:cubicBezTo>
                    <a:pt x="5703" y="82227"/>
                    <a:pt x="7505" y="83928"/>
                    <a:pt x="9673" y="83961"/>
                  </a:cubicBezTo>
                  <a:lnTo>
                    <a:pt x="61043" y="83961"/>
                  </a:lnTo>
                  <a:cubicBezTo>
                    <a:pt x="61062" y="83962"/>
                    <a:pt x="61081" y="83962"/>
                    <a:pt x="61100" y="83962"/>
                  </a:cubicBezTo>
                  <a:cubicBezTo>
                    <a:pt x="63207" y="83962"/>
                    <a:pt x="64844" y="82141"/>
                    <a:pt x="64679" y="80059"/>
                  </a:cubicBezTo>
                  <a:lnTo>
                    <a:pt x="59342" y="3937"/>
                  </a:lnTo>
                  <a:cubicBezTo>
                    <a:pt x="59175" y="1736"/>
                    <a:pt x="57374" y="68"/>
                    <a:pt x="55172" y="1"/>
                  </a:cubicBezTo>
                  <a:lnTo>
                    <a:pt x="3802" y="1"/>
                  </a:lnTo>
                  <a:cubicBezTo>
                    <a:pt x="3783" y="1"/>
                    <a:pt x="3764" y="1"/>
                    <a:pt x="37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1"/>
            <p:cNvSpPr/>
            <p:nvPr/>
          </p:nvSpPr>
          <p:spPr>
            <a:xfrm>
              <a:off x="7202657" y="1655134"/>
              <a:ext cx="1216639" cy="1623782"/>
            </a:xfrm>
            <a:custGeom>
              <a:avLst/>
              <a:gdLst/>
              <a:ahLst/>
              <a:cxnLst/>
              <a:rect l="l" t="t" r="r" b="b"/>
              <a:pathLst>
                <a:path w="58910" h="78624" extrusionOk="0">
                  <a:moveTo>
                    <a:pt x="1" y="0"/>
                  </a:moveTo>
                  <a:lnTo>
                    <a:pt x="5505" y="78623"/>
                  </a:lnTo>
                  <a:lnTo>
                    <a:pt x="58909" y="78623"/>
                  </a:lnTo>
                  <a:lnTo>
                    <a:pt x="534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1"/>
            <p:cNvSpPr/>
            <p:nvPr/>
          </p:nvSpPr>
          <p:spPr>
            <a:xfrm>
              <a:off x="7520974" y="1509761"/>
              <a:ext cx="458795" cy="182589"/>
            </a:xfrm>
            <a:custGeom>
              <a:avLst/>
              <a:gdLst/>
              <a:ahLst/>
              <a:cxnLst/>
              <a:rect l="l" t="t" r="r" b="b"/>
              <a:pathLst>
                <a:path w="22215" h="8841" extrusionOk="0">
                  <a:moveTo>
                    <a:pt x="3544" y="1"/>
                  </a:moveTo>
                  <a:cubicBezTo>
                    <a:pt x="1570" y="1"/>
                    <a:pt x="0" y="1721"/>
                    <a:pt x="165" y="3704"/>
                  </a:cubicBezTo>
                  <a:lnTo>
                    <a:pt x="532" y="8841"/>
                  </a:lnTo>
                  <a:lnTo>
                    <a:pt x="22214" y="8841"/>
                  </a:lnTo>
                  <a:lnTo>
                    <a:pt x="21848" y="3704"/>
                  </a:lnTo>
                  <a:cubicBezTo>
                    <a:pt x="21681" y="1636"/>
                    <a:pt x="19980" y="34"/>
                    <a:pt x="17911" y="1"/>
                  </a:cubicBezTo>
                  <a:lnTo>
                    <a:pt x="3601" y="1"/>
                  </a:lnTo>
                  <a:cubicBezTo>
                    <a:pt x="3582" y="1"/>
                    <a:pt x="3563" y="1"/>
                    <a:pt x="35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1"/>
            <p:cNvSpPr/>
            <p:nvPr/>
          </p:nvSpPr>
          <p:spPr>
            <a:xfrm>
              <a:off x="7339067" y="1965149"/>
              <a:ext cx="877690" cy="36534"/>
            </a:xfrm>
            <a:custGeom>
              <a:avLst/>
              <a:gdLst/>
              <a:ahLst/>
              <a:cxnLst/>
              <a:rect l="l" t="t" r="r" b="b"/>
              <a:pathLst>
                <a:path w="42498" h="1769" extrusionOk="0">
                  <a:moveTo>
                    <a:pt x="0" y="0"/>
                  </a:moveTo>
                  <a:lnTo>
                    <a:pt x="100" y="1768"/>
                  </a:lnTo>
                  <a:lnTo>
                    <a:pt x="42497" y="1768"/>
                  </a:lnTo>
                  <a:lnTo>
                    <a:pt x="4236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1"/>
            <p:cNvSpPr/>
            <p:nvPr/>
          </p:nvSpPr>
          <p:spPr>
            <a:xfrm>
              <a:off x="7378327" y="2530057"/>
              <a:ext cx="877690" cy="36534"/>
            </a:xfrm>
            <a:custGeom>
              <a:avLst/>
              <a:gdLst/>
              <a:ahLst/>
              <a:cxnLst/>
              <a:rect l="l" t="t" r="r" b="b"/>
              <a:pathLst>
                <a:path w="42498" h="1769" extrusionOk="0">
                  <a:moveTo>
                    <a:pt x="1" y="0"/>
                  </a:moveTo>
                  <a:lnTo>
                    <a:pt x="134" y="1768"/>
                  </a:lnTo>
                  <a:lnTo>
                    <a:pt x="42498" y="1768"/>
                  </a:lnTo>
                  <a:lnTo>
                    <a:pt x="4236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1"/>
            <p:cNvSpPr/>
            <p:nvPr/>
          </p:nvSpPr>
          <p:spPr>
            <a:xfrm>
              <a:off x="8154035" y="2172500"/>
              <a:ext cx="84076" cy="78562"/>
            </a:xfrm>
            <a:custGeom>
              <a:avLst/>
              <a:gdLst/>
              <a:ahLst/>
              <a:cxnLst/>
              <a:rect l="l" t="t" r="r" b="b"/>
              <a:pathLst>
                <a:path w="4071" h="3804" extrusionOk="0">
                  <a:moveTo>
                    <a:pt x="3403" y="401"/>
                  </a:moveTo>
                  <a:lnTo>
                    <a:pt x="3637" y="3403"/>
                  </a:lnTo>
                  <a:lnTo>
                    <a:pt x="635" y="3403"/>
                  </a:lnTo>
                  <a:lnTo>
                    <a:pt x="434" y="401"/>
                  </a:lnTo>
                  <a:close/>
                  <a:moveTo>
                    <a:pt x="1" y="1"/>
                  </a:moveTo>
                  <a:lnTo>
                    <a:pt x="268" y="3803"/>
                  </a:lnTo>
                  <a:lnTo>
                    <a:pt x="4070" y="3803"/>
                  </a:lnTo>
                  <a:lnTo>
                    <a:pt x="380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1"/>
            <p:cNvSpPr/>
            <p:nvPr/>
          </p:nvSpPr>
          <p:spPr>
            <a:xfrm>
              <a:off x="7345263" y="2051249"/>
              <a:ext cx="874943" cy="13114"/>
            </a:xfrm>
            <a:custGeom>
              <a:avLst/>
              <a:gdLst/>
              <a:ahLst/>
              <a:cxnLst/>
              <a:rect l="l" t="t" r="r" b="b"/>
              <a:pathLst>
                <a:path w="42365" h="635" extrusionOk="0">
                  <a:moveTo>
                    <a:pt x="1" y="1"/>
                  </a:moveTo>
                  <a:lnTo>
                    <a:pt x="1" y="635"/>
                  </a:lnTo>
                  <a:lnTo>
                    <a:pt x="42364" y="635"/>
                  </a:lnTo>
                  <a:lnTo>
                    <a:pt x="4236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1"/>
            <p:cNvSpPr/>
            <p:nvPr/>
          </p:nvSpPr>
          <p:spPr>
            <a:xfrm>
              <a:off x="7349393" y="2113248"/>
              <a:ext cx="874943" cy="8302"/>
            </a:xfrm>
            <a:custGeom>
              <a:avLst/>
              <a:gdLst/>
              <a:ahLst/>
              <a:cxnLst/>
              <a:rect l="l" t="t" r="r" b="b"/>
              <a:pathLst>
                <a:path w="42365" h="402" extrusionOk="0">
                  <a:moveTo>
                    <a:pt x="1" y="1"/>
                  </a:moveTo>
                  <a:lnTo>
                    <a:pt x="1" y="401"/>
                  </a:lnTo>
                  <a:lnTo>
                    <a:pt x="42364" y="401"/>
                  </a:lnTo>
                  <a:lnTo>
                    <a:pt x="4236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1"/>
            <p:cNvSpPr/>
            <p:nvPr/>
          </p:nvSpPr>
          <p:spPr>
            <a:xfrm>
              <a:off x="7353524" y="2172500"/>
              <a:ext cx="322427" cy="8282"/>
            </a:xfrm>
            <a:custGeom>
              <a:avLst/>
              <a:gdLst/>
              <a:ahLst/>
              <a:cxnLst/>
              <a:rect l="l" t="t" r="r" b="b"/>
              <a:pathLst>
                <a:path w="15612" h="401" extrusionOk="0">
                  <a:moveTo>
                    <a:pt x="1" y="1"/>
                  </a:moveTo>
                  <a:lnTo>
                    <a:pt x="1" y="401"/>
                  </a:lnTo>
                  <a:lnTo>
                    <a:pt x="15612" y="401"/>
                  </a:lnTo>
                  <a:lnTo>
                    <a:pt x="156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1"/>
            <p:cNvSpPr/>
            <p:nvPr/>
          </p:nvSpPr>
          <p:spPr>
            <a:xfrm>
              <a:off x="7354226" y="2226919"/>
              <a:ext cx="759888" cy="8984"/>
            </a:xfrm>
            <a:custGeom>
              <a:avLst/>
              <a:gdLst/>
              <a:ahLst/>
              <a:cxnLst/>
              <a:rect l="l" t="t" r="r" b="b"/>
              <a:pathLst>
                <a:path w="36794" h="435" extrusionOk="0">
                  <a:moveTo>
                    <a:pt x="0" y="1"/>
                  </a:moveTo>
                  <a:lnTo>
                    <a:pt x="0" y="435"/>
                  </a:lnTo>
                  <a:lnTo>
                    <a:pt x="36793" y="435"/>
                  </a:lnTo>
                  <a:lnTo>
                    <a:pt x="3679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1"/>
            <p:cNvSpPr/>
            <p:nvPr/>
          </p:nvSpPr>
          <p:spPr>
            <a:xfrm>
              <a:off x="7800630" y="2297200"/>
              <a:ext cx="46179" cy="43412"/>
            </a:xfrm>
            <a:custGeom>
              <a:avLst/>
              <a:gdLst/>
              <a:ahLst/>
              <a:cxnLst/>
              <a:rect l="l" t="t" r="r" b="b"/>
              <a:pathLst>
                <a:path w="2236" h="2102" extrusionOk="0">
                  <a:moveTo>
                    <a:pt x="1668" y="434"/>
                  </a:moveTo>
                  <a:lnTo>
                    <a:pt x="1769" y="1668"/>
                  </a:lnTo>
                  <a:lnTo>
                    <a:pt x="534" y="1668"/>
                  </a:lnTo>
                  <a:lnTo>
                    <a:pt x="434" y="434"/>
                  </a:lnTo>
                  <a:close/>
                  <a:moveTo>
                    <a:pt x="1" y="0"/>
                  </a:moveTo>
                  <a:lnTo>
                    <a:pt x="134" y="2102"/>
                  </a:lnTo>
                  <a:lnTo>
                    <a:pt x="2236" y="2102"/>
                  </a:lnTo>
                  <a:lnTo>
                    <a:pt x="21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1"/>
            <p:cNvSpPr/>
            <p:nvPr/>
          </p:nvSpPr>
          <p:spPr>
            <a:xfrm>
              <a:off x="7804079" y="2350235"/>
              <a:ext cx="46179" cy="43432"/>
            </a:xfrm>
            <a:custGeom>
              <a:avLst/>
              <a:gdLst/>
              <a:ahLst/>
              <a:cxnLst/>
              <a:rect l="l" t="t" r="r" b="b"/>
              <a:pathLst>
                <a:path w="2236" h="2103" extrusionOk="0">
                  <a:moveTo>
                    <a:pt x="1702" y="435"/>
                  </a:moveTo>
                  <a:lnTo>
                    <a:pt x="1802" y="1702"/>
                  </a:lnTo>
                  <a:lnTo>
                    <a:pt x="534" y="1702"/>
                  </a:lnTo>
                  <a:lnTo>
                    <a:pt x="434" y="435"/>
                  </a:lnTo>
                  <a:close/>
                  <a:moveTo>
                    <a:pt x="0" y="1"/>
                  </a:moveTo>
                  <a:lnTo>
                    <a:pt x="134" y="2102"/>
                  </a:lnTo>
                  <a:lnTo>
                    <a:pt x="2235" y="2102"/>
                  </a:lnTo>
                  <a:lnTo>
                    <a:pt x="21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1"/>
            <p:cNvSpPr/>
            <p:nvPr/>
          </p:nvSpPr>
          <p:spPr>
            <a:xfrm>
              <a:off x="7808209" y="2402610"/>
              <a:ext cx="46179" cy="43412"/>
            </a:xfrm>
            <a:custGeom>
              <a:avLst/>
              <a:gdLst/>
              <a:ahLst/>
              <a:cxnLst/>
              <a:rect l="l" t="t" r="r" b="b"/>
              <a:pathLst>
                <a:path w="2236" h="2102" extrusionOk="0">
                  <a:moveTo>
                    <a:pt x="1668" y="434"/>
                  </a:moveTo>
                  <a:lnTo>
                    <a:pt x="1768" y="1668"/>
                  </a:lnTo>
                  <a:lnTo>
                    <a:pt x="501" y="1668"/>
                  </a:lnTo>
                  <a:lnTo>
                    <a:pt x="434" y="434"/>
                  </a:lnTo>
                  <a:close/>
                  <a:moveTo>
                    <a:pt x="1" y="0"/>
                  </a:moveTo>
                  <a:lnTo>
                    <a:pt x="134" y="2102"/>
                  </a:lnTo>
                  <a:lnTo>
                    <a:pt x="2235" y="2102"/>
                  </a:lnTo>
                  <a:lnTo>
                    <a:pt x="21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1"/>
            <p:cNvSpPr/>
            <p:nvPr/>
          </p:nvSpPr>
          <p:spPr>
            <a:xfrm>
              <a:off x="7861266" y="2326815"/>
              <a:ext cx="376846" cy="8984"/>
            </a:xfrm>
            <a:custGeom>
              <a:avLst/>
              <a:gdLst/>
              <a:ahLst/>
              <a:cxnLst/>
              <a:rect l="l" t="t" r="r" b="b"/>
              <a:pathLst>
                <a:path w="18247" h="435" extrusionOk="0">
                  <a:moveTo>
                    <a:pt x="0" y="1"/>
                  </a:moveTo>
                  <a:lnTo>
                    <a:pt x="0" y="434"/>
                  </a:lnTo>
                  <a:lnTo>
                    <a:pt x="18246" y="434"/>
                  </a:lnTo>
                  <a:lnTo>
                    <a:pt x="1824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1"/>
            <p:cNvSpPr/>
            <p:nvPr/>
          </p:nvSpPr>
          <p:spPr>
            <a:xfrm>
              <a:off x="7868824" y="2386067"/>
              <a:ext cx="376867" cy="8984"/>
            </a:xfrm>
            <a:custGeom>
              <a:avLst/>
              <a:gdLst/>
              <a:ahLst/>
              <a:cxnLst/>
              <a:rect l="l" t="t" r="r" b="b"/>
              <a:pathLst>
                <a:path w="18248" h="435" extrusionOk="0">
                  <a:moveTo>
                    <a:pt x="1" y="0"/>
                  </a:moveTo>
                  <a:lnTo>
                    <a:pt x="1" y="434"/>
                  </a:lnTo>
                  <a:lnTo>
                    <a:pt x="18247" y="434"/>
                  </a:lnTo>
                  <a:lnTo>
                    <a:pt x="18247" y="34"/>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1"/>
            <p:cNvSpPr/>
            <p:nvPr/>
          </p:nvSpPr>
          <p:spPr>
            <a:xfrm>
              <a:off x="7872273" y="2439103"/>
              <a:ext cx="377548" cy="9665"/>
            </a:xfrm>
            <a:custGeom>
              <a:avLst/>
              <a:gdLst/>
              <a:ahLst/>
              <a:cxnLst/>
              <a:rect l="l" t="t" r="r" b="b"/>
              <a:pathLst>
                <a:path w="18281" h="468" extrusionOk="0">
                  <a:moveTo>
                    <a:pt x="1" y="1"/>
                  </a:moveTo>
                  <a:lnTo>
                    <a:pt x="1" y="435"/>
                  </a:lnTo>
                  <a:lnTo>
                    <a:pt x="18280" y="468"/>
                  </a:lnTo>
                  <a:lnTo>
                    <a:pt x="18280" y="34"/>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1"/>
            <p:cNvSpPr/>
            <p:nvPr/>
          </p:nvSpPr>
          <p:spPr>
            <a:xfrm>
              <a:off x="7357654" y="2297200"/>
              <a:ext cx="46881" cy="43412"/>
            </a:xfrm>
            <a:custGeom>
              <a:avLst/>
              <a:gdLst/>
              <a:ahLst/>
              <a:cxnLst/>
              <a:rect l="l" t="t" r="r" b="b"/>
              <a:pathLst>
                <a:path w="2270" h="2102" extrusionOk="0">
                  <a:moveTo>
                    <a:pt x="1702" y="434"/>
                  </a:moveTo>
                  <a:lnTo>
                    <a:pt x="1802" y="1668"/>
                  </a:lnTo>
                  <a:lnTo>
                    <a:pt x="535" y="1668"/>
                  </a:lnTo>
                  <a:lnTo>
                    <a:pt x="468" y="434"/>
                  </a:lnTo>
                  <a:close/>
                  <a:moveTo>
                    <a:pt x="1" y="0"/>
                  </a:moveTo>
                  <a:lnTo>
                    <a:pt x="168" y="2102"/>
                  </a:lnTo>
                  <a:lnTo>
                    <a:pt x="2269" y="2102"/>
                  </a:lnTo>
                  <a:lnTo>
                    <a:pt x="21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1"/>
            <p:cNvSpPr/>
            <p:nvPr/>
          </p:nvSpPr>
          <p:spPr>
            <a:xfrm>
              <a:off x="7361805" y="2350235"/>
              <a:ext cx="46179" cy="43432"/>
            </a:xfrm>
            <a:custGeom>
              <a:avLst/>
              <a:gdLst/>
              <a:ahLst/>
              <a:cxnLst/>
              <a:rect l="l" t="t" r="r" b="b"/>
              <a:pathLst>
                <a:path w="2236" h="2103" extrusionOk="0">
                  <a:moveTo>
                    <a:pt x="1701" y="435"/>
                  </a:moveTo>
                  <a:lnTo>
                    <a:pt x="1768" y="1702"/>
                  </a:lnTo>
                  <a:lnTo>
                    <a:pt x="534" y="1702"/>
                  </a:lnTo>
                  <a:lnTo>
                    <a:pt x="434" y="435"/>
                  </a:lnTo>
                  <a:close/>
                  <a:moveTo>
                    <a:pt x="0" y="1"/>
                  </a:moveTo>
                  <a:lnTo>
                    <a:pt x="167" y="2102"/>
                  </a:lnTo>
                  <a:lnTo>
                    <a:pt x="2235" y="2102"/>
                  </a:lnTo>
                  <a:lnTo>
                    <a:pt x="21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1"/>
            <p:cNvSpPr/>
            <p:nvPr/>
          </p:nvSpPr>
          <p:spPr>
            <a:xfrm>
              <a:off x="7365234" y="2402610"/>
              <a:ext cx="46179" cy="43412"/>
            </a:xfrm>
            <a:custGeom>
              <a:avLst/>
              <a:gdLst/>
              <a:ahLst/>
              <a:cxnLst/>
              <a:rect l="l" t="t" r="r" b="b"/>
              <a:pathLst>
                <a:path w="2236" h="2102" extrusionOk="0">
                  <a:moveTo>
                    <a:pt x="1702" y="434"/>
                  </a:moveTo>
                  <a:lnTo>
                    <a:pt x="1769" y="1668"/>
                  </a:lnTo>
                  <a:lnTo>
                    <a:pt x="535" y="1668"/>
                  </a:lnTo>
                  <a:lnTo>
                    <a:pt x="435" y="434"/>
                  </a:lnTo>
                  <a:close/>
                  <a:moveTo>
                    <a:pt x="1" y="0"/>
                  </a:moveTo>
                  <a:lnTo>
                    <a:pt x="168" y="2102"/>
                  </a:lnTo>
                  <a:lnTo>
                    <a:pt x="2236" y="2102"/>
                  </a:lnTo>
                  <a:lnTo>
                    <a:pt x="21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1"/>
            <p:cNvSpPr/>
            <p:nvPr/>
          </p:nvSpPr>
          <p:spPr>
            <a:xfrm>
              <a:off x="7421739" y="2328199"/>
              <a:ext cx="355491" cy="9665"/>
            </a:xfrm>
            <a:custGeom>
              <a:avLst/>
              <a:gdLst/>
              <a:ahLst/>
              <a:cxnLst/>
              <a:rect l="l" t="t" r="r" b="b"/>
              <a:pathLst>
                <a:path w="17213" h="468" extrusionOk="0">
                  <a:moveTo>
                    <a:pt x="0" y="0"/>
                  </a:moveTo>
                  <a:lnTo>
                    <a:pt x="0" y="434"/>
                  </a:lnTo>
                  <a:lnTo>
                    <a:pt x="17212" y="467"/>
                  </a:lnTo>
                  <a:lnTo>
                    <a:pt x="17212" y="34"/>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1"/>
            <p:cNvSpPr/>
            <p:nvPr/>
          </p:nvSpPr>
          <p:spPr>
            <a:xfrm>
              <a:off x="7425870" y="2386067"/>
              <a:ext cx="355491" cy="8984"/>
            </a:xfrm>
            <a:custGeom>
              <a:avLst/>
              <a:gdLst/>
              <a:ahLst/>
              <a:cxnLst/>
              <a:rect l="l" t="t" r="r" b="b"/>
              <a:pathLst>
                <a:path w="17213" h="435" extrusionOk="0">
                  <a:moveTo>
                    <a:pt x="0" y="0"/>
                  </a:moveTo>
                  <a:lnTo>
                    <a:pt x="0" y="401"/>
                  </a:lnTo>
                  <a:lnTo>
                    <a:pt x="17213" y="434"/>
                  </a:lnTo>
                  <a:lnTo>
                    <a:pt x="1721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1"/>
            <p:cNvSpPr/>
            <p:nvPr/>
          </p:nvSpPr>
          <p:spPr>
            <a:xfrm>
              <a:off x="7430000" y="2439103"/>
              <a:ext cx="354810" cy="9665"/>
            </a:xfrm>
            <a:custGeom>
              <a:avLst/>
              <a:gdLst/>
              <a:ahLst/>
              <a:cxnLst/>
              <a:rect l="l" t="t" r="r" b="b"/>
              <a:pathLst>
                <a:path w="17180" h="468" extrusionOk="0">
                  <a:moveTo>
                    <a:pt x="0" y="1"/>
                  </a:moveTo>
                  <a:lnTo>
                    <a:pt x="0" y="435"/>
                  </a:lnTo>
                  <a:lnTo>
                    <a:pt x="17179" y="468"/>
                  </a:lnTo>
                  <a:lnTo>
                    <a:pt x="17179" y="34"/>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1"/>
            <p:cNvSpPr/>
            <p:nvPr/>
          </p:nvSpPr>
          <p:spPr>
            <a:xfrm>
              <a:off x="7815789" y="2610643"/>
              <a:ext cx="484322" cy="580790"/>
            </a:xfrm>
            <a:custGeom>
              <a:avLst/>
              <a:gdLst/>
              <a:ahLst/>
              <a:cxnLst/>
              <a:rect l="l" t="t" r="r" b="b"/>
              <a:pathLst>
                <a:path w="23451" h="28122" extrusionOk="0">
                  <a:moveTo>
                    <a:pt x="21082" y="401"/>
                  </a:moveTo>
                  <a:lnTo>
                    <a:pt x="23017" y="27721"/>
                  </a:lnTo>
                  <a:lnTo>
                    <a:pt x="2335" y="27721"/>
                  </a:lnTo>
                  <a:lnTo>
                    <a:pt x="434" y="401"/>
                  </a:lnTo>
                  <a:close/>
                  <a:moveTo>
                    <a:pt x="0" y="1"/>
                  </a:moveTo>
                  <a:lnTo>
                    <a:pt x="1969" y="28121"/>
                  </a:lnTo>
                  <a:lnTo>
                    <a:pt x="23451" y="28121"/>
                  </a:lnTo>
                  <a:lnTo>
                    <a:pt x="2148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1"/>
            <p:cNvSpPr/>
            <p:nvPr/>
          </p:nvSpPr>
          <p:spPr>
            <a:xfrm>
              <a:off x="7829564" y="2687119"/>
              <a:ext cx="434714" cy="8282"/>
            </a:xfrm>
            <a:custGeom>
              <a:avLst/>
              <a:gdLst/>
              <a:ahLst/>
              <a:cxnLst/>
              <a:rect l="l" t="t" r="r" b="b"/>
              <a:pathLst>
                <a:path w="21049" h="401" extrusionOk="0">
                  <a:moveTo>
                    <a:pt x="1" y="1"/>
                  </a:moveTo>
                  <a:lnTo>
                    <a:pt x="1" y="401"/>
                  </a:lnTo>
                  <a:lnTo>
                    <a:pt x="21049" y="401"/>
                  </a:lnTo>
                  <a:lnTo>
                    <a:pt x="2104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1"/>
            <p:cNvSpPr/>
            <p:nvPr/>
          </p:nvSpPr>
          <p:spPr>
            <a:xfrm>
              <a:off x="7835078" y="2771856"/>
              <a:ext cx="435417" cy="8282"/>
            </a:xfrm>
            <a:custGeom>
              <a:avLst/>
              <a:gdLst/>
              <a:ahLst/>
              <a:cxnLst/>
              <a:rect l="l" t="t" r="r" b="b"/>
              <a:pathLst>
                <a:path w="21083" h="401" extrusionOk="0">
                  <a:moveTo>
                    <a:pt x="0" y="0"/>
                  </a:moveTo>
                  <a:lnTo>
                    <a:pt x="0" y="401"/>
                  </a:lnTo>
                  <a:lnTo>
                    <a:pt x="21082" y="401"/>
                  </a:lnTo>
                  <a:lnTo>
                    <a:pt x="210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1"/>
            <p:cNvSpPr/>
            <p:nvPr/>
          </p:nvSpPr>
          <p:spPr>
            <a:xfrm>
              <a:off x="7841274" y="2856593"/>
              <a:ext cx="435417" cy="8984"/>
            </a:xfrm>
            <a:custGeom>
              <a:avLst/>
              <a:gdLst/>
              <a:ahLst/>
              <a:cxnLst/>
              <a:rect l="l" t="t" r="r" b="b"/>
              <a:pathLst>
                <a:path w="21083" h="435" extrusionOk="0">
                  <a:moveTo>
                    <a:pt x="1" y="0"/>
                  </a:moveTo>
                  <a:lnTo>
                    <a:pt x="1" y="434"/>
                  </a:lnTo>
                  <a:lnTo>
                    <a:pt x="21082" y="434"/>
                  </a:lnTo>
                  <a:lnTo>
                    <a:pt x="210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1"/>
            <p:cNvSpPr/>
            <p:nvPr/>
          </p:nvSpPr>
          <p:spPr>
            <a:xfrm>
              <a:off x="7846788" y="2941331"/>
              <a:ext cx="435417" cy="8963"/>
            </a:xfrm>
            <a:custGeom>
              <a:avLst/>
              <a:gdLst/>
              <a:ahLst/>
              <a:cxnLst/>
              <a:rect l="l" t="t" r="r" b="b"/>
              <a:pathLst>
                <a:path w="21083" h="434" extrusionOk="0">
                  <a:moveTo>
                    <a:pt x="1" y="0"/>
                  </a:moveTo>
                  <a:lnTo>
                    <a:pt x="1" y="434"/>
                  </a:lnTo>
                  <a:lnTo>
                    <a:pt x="21082" y="434"/>
                  </a:lnTo>
                  <a:lnTo>
                    <a:pt x="210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1"/>
            <p:cNvSpPr/>
            <p:nvPr/>
          </p:nvSpPr>
          <p:spPr>
            <a:xfrm>
              <a:off x="7852984" y="3026749"/>
              <a:ext cx="435417" cy="8282"/>
            </a:xfrm>
            <a:custGeom>
              <a:avLst/>
              <a:gdLst/>
              <a:ahLst/>
              <a:cxnLst/>
              <a:rect l="l" t="t" r="r" b="b"/>
              <a:pathLst>
                <a:path w="21083" h="401" extrusionOk="0">
                  <a:moveTo>
                    <a:pt x="1" y="1"/>
                  </a:moveTo>
                  <a:lnTo>
                    <a:pt x="1" y="401"/>
                  </a:lnTo>
                  <a:lnTo>
                    <a:pt x="21082" y="401"/>
                  </a:lnTo>
                  <a:lnTo>
                    <a:pt x="2108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1"/>
            <p:cNvSpPr/>
            <p:nvPr/>
          </p:nvSpPr>
          <p:spPr>
            <a:xfrm>
              <a:off x="7859180" y="3111486"/>
              <a:ext cx="435417" cy="8282"/>
            </a:xfrm>
            <a:custGeom>
              <a:avLst/>
              <a:gdLst/>
              <a:ahLst/>
              <a:cxnLst/>
              <a:rect l="l" t="t" r="r" b="b"/>
              <a:pathLst>
                <a:path w="21083" h="401" extrusionOk="0">
                  <a:moveTo>
                    <a:pt x="1" y="1"/>
                  </a:moveTo>
                  <a:lnTo>
                    <a:pt x="1" y="401"/>
                  </a:lnTo>
                  <a:lnTo>
                    <a:pt x="21083" y="401"/>
                  </a:lnTo>
                  <a:lnTo>
                    <a:pt x="2108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1"/>
            <p:cNvSpPr/>
            <p:nvPr/>
          </p:nvSpPr>
          <p:spPr>
            <a:xfrm>
              <a:off x="7379711" y="2610643"/>
              <a:ext cx="480873" cy="580790"/>
            </a:xfrm>
            <a:custGeom>
              <a:avLst/>
              <a:gdLst/>
              <a:ahLst/>
              <a:cxnLst/>
              <a:rect l="l" t="t" r="r" b="b"/>
              <a:pathLst>
                <a:path w="23284" h="28122" extrusionOk="0">
                  <a:moveTo>
                    <a:pt x="20915" y="401"/>
                  </a:moveTo>
                  <a:lnTo>
                    <a:pt x="22817" y="27721"/>
                  </a:lnTo>
                  <a:lnTo>
                    <a:pt x="2369" y="27721"/>
                  </a:lnTo>
                  <a:lnTo>
                    <a:pt x="434" y="401"/>
                  </a:lnTo>
                  <a:close/>
                  <a:moveTo>
                    <a:pt x="0" y="1"/>
                  </a:moveTo>
                  <a:lnTo>
                    <a:pt x="1968" y="28121"/>
                  </a:lnTo>
                  <a:lnTo>
                    <a:pt x="23284" y="28121"/>
                  </a:lnTo>
                  <a:lnTo>
                    <a:pt x="2134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1"/>
            <p:cNvSpPr/>
            <p:nvPr/>
          </p:nvSpPr>
          <p:spPr>
            <a:xfrm>
              <a:off x="7393486" y="2687119"/>
              <a:ext cx="431286" cy="8282"/>
            </a:xfrm>
            <a:custGeom>
              <a:avLst/>
              <a:gdLst/>
              <a:ahLst/>
              <a:cxnLst/>
              <a:rect l="l" t="t" r="r" b="b"/>
              <a:pathLst>
                <a:path w="20883" h="401" extrusionOk="0">
                  <a:moveTo>
                    <a:pt x="1" y="1"/>
                  </a:moveTo>
                  <a:lnTo>
                    <a:pt x="1" y="401"/>
                  </a:lnTo>
                  <a:lnTo>
                    <a:pt x="20882" y="401"/>
                  </a:lnTo>
                  <a:lnTo>
                    <a:pt x="2088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1"/>
            <p:cNvSpPr/>
            <p:nvPr/>
          </p:nvSpPr>
          <p:spPr>
            <a:xfrm>
              <a:off x="7399682" y="2771856"/>
              <a:ext cx="431286" cy="8282"/>
            </a:xfrm>
            <a:custGeom>
              <a:avLst/>
              <a:gdLst/>
              <a:ahLst/>
              <a:cxnLst/>
              <a:rect l="l" t="t" r="r" b="b"/>
              <a:pathLst>
                <a:path w="20883" h="401" extrusionOk="0">
                  <a:moveTo>
                    <a:pt x="1" y="0"/>
                  </a:moveTo>
                  <a:lnTo>
                    <a:pt x="1" y="401"/>
                  </a:lnTo>
                  <a:lnTo>
                    <a:pt x="20882" y="401"/>
                  </a:lnTo>
                  <a:lnTo>
                    <a:pt x="208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1"/>
            <p:cNvSpPr/>
            <p:nvPr/>
          </p:nvSpPr>
          <p:spPr>
            <a:xfrm>
              <a:off x="7405196" y="2856593"/>
              <a:ext cx="431968" cy="8984"/>
            </a:xfrm>
            <a:custGeom>
              <a:avLst/>
              <a:gdLst/>
              <a:ahLst/>
              <a:cxnLst/>
              <a:rect l="l" t="t" r="r" b="b"/>
              <a:pathLst>
                <a:path w="20916" h="435" extrusionOk="0">
                  <a:moveTo>
                    <a:pt x="1" y="0"/>
                  </a:moveTo>
                  <a:lnTo>
                    <a:pt x="1" y="434"/>
                  </a:lnTo>
                  <a:lnTo>
                    <a:pt x="20916" y="434"/>
                  </a:lnTo>
                  <a:lnTo>
                    <a:pt x="2091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1"/>
            <p:cNvSpPr/>
            <p:nvPr/>
          </p:nvSpPr>
          <p:spPr>
            <a:xfrm>
              <a:off x="7411392" y="2941331"/>
              <a:ext cx="431286" cy="8963"/>
            </a:xfrm>
            <a:custGeom>
              <a:avLst/>
              <a:gdLst/>
              <a:ahLst/>
              <a:cxnLst/>
              <a:rect l="l" t="t" r="r" b="b"/>
              <a:pathLst>
                <a:path w="20883" h="434" extrusionOk="0">
                  <a:moveTo>
                    <a:pt x="1" y="0"/>
                  </a:moveTo>
                  <a:lnTo>
                    <a:pt x="1" y="434"/>
                  </a:lnTo>
                  <a:lnTo>
                    <a:pt x="20882" y="434"/>
                  </a:lnTo>
                  <a:lnTo>
                    <a:pt x="2088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1"/>
            <p:cNvSpPr/>
            <p:nvPr/>
          </p:nvSpPr>
          <p:spPr>
            <a:xfrm>
              <a:off x="7416906" y="3026749"/>
              <a:ext cx="431968" cy="8282"/>
            </a:xfrm>
            <a:custGeom>
              <a:avLst/>
              <a:gdLst/>
              <a:ahLst/>
              <a:cxnLst/>
              <a:rect l="l" t="t" r="r" b="b"/>
              <a:pathLst>
                <a:path w="20916" h="401" extrusionOk="0">
                  <a:moveTo>
                    <a:pt x="1" y="1"/>
                  </a:moveTo>
                  <a:lnTo>
                    <a:pt x="1" y="401"/>
                  </a:lnTo>
                  <a:lnTo>
                    <a:pt x="20916" y="401"/>
                  </a:lnTo>
                  <a:lnTo>
                    <a:pt x="2091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1"/>
            <p:cNvSpPr/>
            <p:nvPr/>
          </p:nvSpPr>
          <p:spPr>
            <a:xfrm>
              <a:off x="7423102" y="3111486"/>
              <a:ext cx="431286" cy="8282"/>
            </a:xfrm>
            <a:custGeom>
              <a:avLst/>
              <a:gdLst/>
              <a:ahLst/>
              <a:cxnLst/>
              <a:rect l="l" t="t" r="r" b="b"/>
              <a:pathLst>
                <a:path w="20883" h="401" extrusionOk="0">
                  <a:moveTo>
                    <a:pt x="1" y="1"/>
                  </a:moveTo>
                  <a:lnTo>
                    <a:pt x="1" y="401"/>
                  </a:lnTo>
                  <a:lnTo>
                    <a:pt x="20882" y="401"/>
                  </a:lnTo>
                  <a:lnTo>
                    <a:pt x="2088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1"/>
            <p:cNvSpPr/>
            <p:nvPr/>
          </p:nvSpPr>
          <p:spPr>
            <a:xfrm>
              <a:off x="5744322" y="1576572"/>
              <a:ext cx="514557" cy="2099843"/>
            </a:xfrm>
            <a:custGeom>
              <a:avLst/>
              <a:gdLst/>
              <a:ahLst/>
              <a:cxnLst/>
              <a:rect l="l" t="t" r="r" b="b"/>
              <a:pathLst>
                <a:path w="24915" h="101675" extrusionOk="0">
                  <a:moveTo>
                    <a:pt x="7087" y="1"/>
                  </a:moveTo>
                  <a:cubicBezTo>
                    <a:pt x="3106" y="1"/>
                    <a:pt x="1" y="3442"/>
                    <a:pt x="464" y="7407"/>
                  </a:cubicBezTo>
                  <a:lnTo>
                    <a:pt x="8036" y="94269"/>
                  </a:lnTo>
                  <a:cubicBezTo>
                    <a:pt x="8469" y="98405"/>
                    <a:pt x="11905" y="101574"/>
                    <a:pt x="16075" y="101674"/>
                  </a:cubicBezTo>
                  <a:lnTo>
                    <a:pt x="24914" y="101674"/>
                  </a:lnTo>
                  <a:lnTo>
                    <a:pt x="16008" y="2"/>
                  </a:lnTo>
                  <a:lnTo>
                    <a:pt x="7202" y="2"/>
                  </a:lnTo>
                  <a:cubicBezTo>
                    <a:pt x="7163" y="1"/>
                    <a:pt x="7125" y="1"/>
                    <a:pt x="70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1"/>
            <p:cNvSpPr/>
            <p:nvPr/>
          </p:nvSpPr>
          <p:spPr>
            <a:xfrm>
              <a:off x="5781517" y="1576572"/>
              <a:ext cx="1231632" cy="2099864"/>
            </a:xfrm>
            <a:custGeom>
              <a:avLst/>
              <a:gdLst/>
              <a:ahLst/>
              <a:cxnLst/>
              <a:rect l="l" t="t" r="r" b="b"/>
              <a:pathLst>
                <a:path w="59636" h="101676" extrusionOk="0">
                  <a:moveTo>
                    <a:pt x="7087" y="1"/>
                  </a:moveTo>
                  <a:cubicBezTo>
                    <a:pt x="3106" y="1"/>
                    <a:pt x="1" y="3442"/>
                    <a:pt x="430" y="7407"/>
                  </a:cubicBezTo>
                  <a:lnTo>
                    <a:pt x="8036" y="94269"/>
                  </a:lnTo>
                  <a:cubicBezTo>
                    <a:pt x="8470" y="98405"/>
                    <a:pt x="11905" y="101574"/>
                    <a:pt x="16075" y="101674"/>
                  </a:cubicBezTo>
                  <a:lnTo>
                    <a:pt x="52434" y="101674"/>
                  </a:lnTo>
                  <a:cubicBezTo>
                    <a:pt x="52472" y="101675"/>
                    <a:pt x="52510" y="101675"/>
                    <a:pt x="52548" y="101675"/>
                  </a:cubicBezTo>
                  <a:cubicBezTo>
                    <a:pt x="56530" y="101675"/>
                    <a:pt x="59635" y="98201"/>
                    <a:pt x="59172" y="94269"/>
                  </a:cubicBezTo>
                  <a:lnTo>
                    <a:pt x="51600" y="7407"/>
                  </a:lnTo>
                  <a:cubicBezTo>
                    <a:pt x="51167" y="3237"/>
                    <a:pt x="47731" y="68"/>
                    <a:pt x="43561" y="2"/>
                  </a:cubicBezTo>
                  <a:lnTo>
                    <a:pt x="7202" y="2"/>
                  </a:lnTo>
                  <a:cubicBezTo>
                    <a:pt x="7164" y="1"/>
                    <a:pt x="7126" y="1"/>
                    <a:pt x="70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1"/>
            <p:cNvSpPr/>
            <p:nvPr/>
          </p:nvSpPr>
          <p:spPr>
            <a:xfrm>
              <a:off x="5818733" y="1611702"/>
              <a:ext cx="1157242" cy="2029583"/>
            </a:xfrm>
            <a:custGeom>
              <a:avLst/>
              <a:gdLst/>
              <a:ahLst/>
              <a:cxnLst/>
              <a:rect l="l" t="t" r="r" b="b"/>
              <a:pathLst>
                <a:path w="56034" h="98273" extrusionOk="0">
                  <a:moveTo>
                    <a:pt x="32356" y="0"/>
                  </a:moveTo>
                  <a:cubicBezTo>
                    <a:pt x="31752" y="0"/>
                    <a:pt x="31285" y="457"/>
                    <a:pt x="31285" y="1069"/>
                  </a:cubicBezTo>
                  <a:lnTo>
                    <a:pt x="31285" y="1336"/>
                  </a:lnTo>
                  <a:cubicBezTo>
                    <a:pt x="31252" y="2816"/>
                    <a:pt x="30052" y="3972"/>
                    <a:pt x="28611" y="3972"/>
                  </a:cubicBezTo>
                  <a:cubicBezTo>
                    <a:pt x="28591" y="3972"/>
                    <a:pt x="28570" y="3972"/>
                    <a:pt x="28550" y="3971"/>
                  </a:cubicBezTo>
                  <a:lnTo>
                    <a:pt x="19577" y="3971"/>
                  </a:lnTo>
                  <a:cubicBezTo>
                    <a:pt x="18009" y="3938"/>
                    <a:pt x="16708" y="2871"/>
                    <a:pt x="16374" y="1336"/>
                  </a:cubicBezTo>
                  <a:lnTo>
                    <a:pt x="16308" y="1069"/>
                  </a:lnTo>
                  <a:cubicBezTo>
                    <a:pt x="16174" y="436"/>
                    <a:pt x="15607" y="2"/>
                    <a:pt x="14973" y="2"/>
                  </a:cubicBezTo>
                  <a:lnTo>
                    <a:pt x="5533" y="2"/>
                  </a:lnTo>
                  <a:cubicBezTo>
                    <a:pt x="5495" y="1"/>
                    <a:pt x="5457" y="1"/>
                    <a:pt x="5420" y="1"/>
                  </a:cubicBezTo>
                  <a:cubicBezTo>
                    <a:pt x="2372" y="1"/>
                    <a:pt x="0" y="2642"/>
                    <a:pt x="330" y="5706"/>
                  </a:cubicBezTo>
                  <a:lnTo>
                    <a:pt x="7935" y="92568"/>
                  </a:lnTo>
                  <a:cubicBezTo>
                    <a:pt x="8269" y="95737"/>
                    <a:pt x="10937" y="98206"/>
                    <a:pt x="14140" y="98272"/>
                  </a:cubicBezTo>
                  <a:lnTo>
                    <a:pt x="50465" y="98272"/>
                  </a:lnTo>
                  <a:cubicBezTo>
                    <a:pt x="50485" y="98272"/>
                    <a:pt x="50504" y="98273"/>
                    <a:pt x="50523" y="98273"/>
                  </a:cubicBezTo>
                  <a:cubicBezTo>
                    <a:pt x="53598" y="98273"/>
                    <a:pt x="56034" y="95618"/>
                    <a:pt x="55669" y="92568"/>
                  </a:cubicBezTo>
                  <a:lnTo>
                    <a:pt x="48097" y="5706"/>
                  </a:lnTo>
                  <a:cubicBezTo>
                    <a:pt x="47764" y="2504"/>
                    <a:pt x="45095" y="35"/>
                    <a:pt x="41893" y="2"/>
                  </a:cubicBezTo>
                  <a:lnTo>
                    <a:pt x="32419" y="2"/>
                  </a:lnTo>
                  <a:cubicBezTo>
                    <a:pt x="32398" y="1"/>
                    <a:pt x="32377" y="0"/>
                    <a:pt x="323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5" name="Google Shape;645;p41"/>
            <p:cNvSpPr/>
            <p:nvPr/>
          </p:nvSpPr>
          <p:spPr>
            <a:xfrm>
              <a:off x="6354604" y="1616555"/>
              <a:ext cx="31722" cy="29636"/>
            </a:xfrm>
            <a:custGeom>
              <a:avLst/>
              <a:gdLst/>
              <a:ahLst/>
              <a:cxnLst/>
              <a:rect l="l" t="t" r="r" b="b"/>
              <a:pathLst>
                <a:path w="1536" h="1435" extrusionOk="0">
                  <a:moveTo>
                    <a:pt x="701" y="0"/>
                  </a:moveTo>
                  <a:cubicBezTo>
                    <a:pt x="301" y="0"/>
                    <a:pt x="1" y="334"/>
                    <a:pt x="34" y="734"/>
                  </a:cubicBezTo>
                  <a:cubicBezTo>
                    <a:pt x="101" y="1135"/>
                    <a:pt x="435" y="1435"/>
                    <a:pt x="835" y="1435"/>
                  </a:cubicBezTo>
                  <a:cubicBezTo>
                    <a:pt x="1235" y="1435"/>
                    <a:pt x="1535" y="1101"/>
                    <a:pt x="1502" y="734"/>
                  </a:cubicBezTo>
                  <a:cubicBezTo>
                    <a:pt x="1435" y="301"/>
                    <a:pt x="1102" y="0"/>
                    <a:pt x="7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1"/>
            <p:cNvSpPr/>
            <p:nvPr/>
          </p:nvSpPr>
          <p:spPr>
            <a:xfrm>
              <a:off x="6234055" y="1616555"/>
              <a:ext cx="82693" cy="29636"/>
            </a:xfrm>
            <a:custGeom>
              <a:avLst/>
              <a:gdLst/>
              <a:ahLst/>
              <a:cxnLst/>
              <a:rect l="l" t="t" r="r" b="b"/>
              <a:pathLst>
                <a:path w="4004" h="1435" extrusionOk="0">
                  <a:moveTo>
                    <a:pt x="701" y="0"/>
                  </a:moveTo>
                  <a:cubicBezTo>
                    <a:pt x="301" y="0"/>
                    <a:pt x="0" y="334"/>
                    <a:pt x="34" y="734"/>
                  </a:cubicBezTo>
                  <a:cubicBezTo>
                    <a:pt x="101" y="1135"/>
                    <a:pt x="434" y="1435"/>
                    <a:pt x="834" y="1435"/>
                  </a:cubicBezTo>
                  <a:lnTo>
                    <a:pt x="3303" y="1435"/>
                  </a:lnTo>
                  <a:cubicBezTo>
                    <a:pt x="3703" y="1435"/>
                    <a:pt x="4003" y="1101"/>
                    <a:pt x="3970" y="734"/>
                  </a:cubicBezTo>
                  <a:cubicBezTo>
                    <a:pt x="3903" y="301"/>
                    <a:pt x="3570" y="0"/>
                    <a:pt x="31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1"/>
            <p:cNvSpPr/>
            <p:nvPr/>
          </p:nvSpPr>
          <p:spPr>
            <a:xfrm>
              <a:off x="6710095" y="1677873"/>
              <a:ext cx="17245" cy="15861"/>
            </a:xfrm>
            <a:custGeom>
              <a:avLst/>
              <a:gdLst/>
              <a:ahLst/>
              <a:cxnLst/>
              <a:rect l="l" t="t" r="r" b="b"/>
              <a:pathLst>
                <a:path w="835" h="768" extrusionOk="0">
                  <a:moveTo>
                    <a:pt x="0" y="0"/>
                  </a:moveTo>
                  <a:lnTo>
                    <a:pt x="67" y="767"/>
                  </a:lnTo>
                  <a:lnTo>
                    <a:pt x="834" y="767"/>
                  </a:lnTo>
                  <a:lnTo>
                    <a:pt x="7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1"/>
            <p:cNvSpPr/>
            <p:nvPr/>
          </p:nvSpPr>
          <p:spPr>
            <a:xfrm>
              <a:off x="6677031" y="1662032"/>
              <a:ext cx="18608" cy="31702"/>
            </a:xfrm>
            <a:custGeom>
              <a:avLst/>
              <a:gdLst/>
              <a:ahLst/>
              <a:cxnLst/>
              <a:rect l="l" t="t" r="r" b="b"/>
              <a:pathLst>
                <a:path w="901" h="1535" extrusionOk="0">
                  <a:moveTo>
                    <a:pt x="0" y="0"/>
                  </a:moveTo>
                  <a:lnTo>
                    <a:pt x="67" y="767"/>
                  </a:lnTo>
                  <a:lnTo>
                    <a:pt x="134" y="1534"/>
                  </a:lnTo>
                  <a:lnTo>
                    <a:pt x="901" y="1534"/>
                  </a:lnTo>
                  <a:lnTo>
                    <a:pt x="834" y="767"/>
                  </a:lnTo>
                  <a:lnTo>
                    <a:pt x="7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1"/>
            <p:cNvSpPr/>
            <p:nvPr/>
          </p:nvSpPr>
          <p:spPr>
            <a:xfrm>
              <a:off x="6643945" y="1646171"/>
              <a:ext cx="20012" cy="47563"/>
            </a:xfrm>
            <a:custGeom>
              <a:avLst/>
              <a:gdLst/>
              <a:ahLst/>
              <a:cxnLst/>
              <a:rect l="l" t="t" r="r" b="b"/>
              <a:pathLst>
                <a:path w="969" h="2303" extrusionOk="0">
                  <a:moveTo>
                    <a:pt x="1" y="1"/>
                  </a:moveTo>
                  <a:lnTo>
                    <a:pt x="68" y="768"/>
                  </a:lnTo>
                  <a:lnTo>
                    <a:pt x="134" y="1535"/>
                  </a:lnTo>
                  <a:lnTo>
                    <a:pt x="201" y="2302"/>
                  </a:lnTo>
                  <a:lnTo>
                    <a:pt x="968" y="2302"/>
                  </a:lnTo>
                  <a:lnTo>
                    <a:pt x="902" y="1535"/>
                  </a:lnTo>
                  <a:lnTo>
                    <a:pt x="835" y="768"/>
                  </a:lnTo>
                  <a:lnTo>
                    <a:pt x="7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1"/>
            <p:cNvSpPr/>
            <p:nvPr/>
          </p:nvSpPr>
          <p:spPr>
            <a:xfrm>
              <a:off x="5911649" y="1647555"/>
              <a:ext cx="79925" cy="46179"/>
            </a:xfrm>
            <a:custGeom>
              <a:avLst/>
              <a:gdLst/>
              <a:ahLst/>
              <a:cxnLst/>
              <a:rect l="l" t="t" r="r" b="b"/>
              <a:pathLst>
                <a:path w="3870" h="2236" extrusionOk="0">
                  <a:moveTo>
                    <a:pt x="3036" y="568"/>
                  </a:moveTo>
                  <a:lnTo>
                    <a:pt x="3136" y="1668"/>
                  </a:lnTo>
                  <a:lnTo>
                    <a:pt x="2002" y="1668"/>
                  </a:lnTo>
                  <a:lnTo>
                    <a:pt x="1902" y="568"/>
                  </a:lnTo>
                  <a:close/>
                  <a:moveTo>
                    <a:pt x="0" y="1"/>
                  </a:moveTo>
                  <a:lnTo>
                    <a:pt x="200" y="2235"/>
                  </a:lnTo>
                  <a:lnTo>
                    <a:pt x="3570" y="2235"/>
                  </a:lnTo>
                  <a:lnTo>
                    <a:pt x="3503" y="1668"/>
                  </a:lnTo>
                  <a:lnTo>
                    <a:pt x="3870" y="1668"/>
                  </a:lnTo>
                  <a:lnTo>
                    <a:pt x="3770" y="568"/>
                  </a:lnTo>
                  <a:lnTo>
                    <a:pt x="3403" y="568"/>
                  </a:lnTo>
                  <a:lnTo>
                    <a:pt x="33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1"/>
            <p:cNvSpPr/>
            <p:nvPr/>
          </p:nvSpPr>
          <p:spPr>
            <a:xfrm>
              <a:off x="5868939" y="2222107"/>
              <a:ext cx="1106354" cy="1419178"/>
            </a:xfrm>
            <a:custGeom>
              <a:avLst/>
              <a:gdLst/>
              <a:ahLst/>
              <a:cxnLst/>
              <a:rect l="l" t="t" r="r" b="b"/>
              <a:pathLst>
                <a:path w="53570" h="68717" extrusionOk="0">
                  <a:moveTo>
                    <a:pt x="0" y="0"/>
                  </a:moveTo>
                  <a:lnTo>
                    <a:pt x="5504" y="63012"/>
                  </a:lnTo>
                  <a:cubicBezTo>
                    <a:pt x="5838" y="66181"/>
                    <a:pt x="8506" y="68650"/>
                    <a:pt x="11709" y="68716"/>
                  </a:cubicBezTo>
                  <a:lnTo>
                    <a:pt x="48034" y="68716"/>
                  </a:lnTo>
                  <a:cubicBezTo>
                    <a:pt x="48054" y="68716"/>
                    <a:pt x="48073" y="68717"/>
                    <a:pt x="48092" y="68717"/>
                  </a:cubicBezTo>
                  <a:cubicBezTo>
                    <a:pt x="51167" y="68717"/>
                    <a:pt x="53570" y="66062"/>
                    <a:pt x="53238" y="63012"/>
                  </a:cubicBezTo>
                  <a:lnTo>
                    <a:pt x="477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1"/>
            <p:cNvSpPr/>
            <p:nvPr/>
          </p:nvSpPr>
          <p:spPr>
            <a:xfrm>
              <a:off x="5967493" y="3327801"/>
              <a:ext cx="501463" cy="232898"/>
            </a:xfrm>
            <a:custGeom>
              <a:avLst/>
              <a:gdLst/>
              <a:ahLst/>
              <a:cxnLst/>
              <a:rect l="l" t="t" r="r" b="b"/>
              <a:pathLst>
                <a:path w="24281" h="11277" extrusionOk="0">
                  <a:moveTo>
                    <a:pt x="2344" y="0"/>
                  </a:moveTo>
                  <a:cubicBezTo>
                    <a:pt x="1036" y="0"/>
                    <a:pt x="1" y="1154"/>
                    <a:pt x="165" y="2469"/>
                  </a:cubicBezTo>
                  <a:lnTo>
                    <a:pt x="732" y="8807"/>
                  </a:lnTo>
                  <a:cubicBezTo>
                    <a:pt x="866" y="10175"/>
                    <a:pt x="2000" y="11242"/>
                    <a:pt x="3401" y="11275"/>
                  </a:cubicBezTo>
                  <a:lnTo>
                    <a:pt x="21881" y="11275"/>
                  </a:lnTo>
                  <a:cubicBezTo>
                    <a:pt x="21900" y="11276"/>
                    <a:pt x="21919" y="11276"/>
                    <a:pt x="21938" y="11276"/>
                  </a:cubicBezTo>
                  <a:cubicBezTo>
                    <a:pt x="23277" y="11276"/>
                    <a:pt x="24280" y="10123"/>
                    <a:pt x="24149" y="8807"/>
                  </a:cubicBezTo>
                  <a:lnTo>
                    <a:pt x="23582" y="2469"/>
                  </a:lnTo>
                  <a:cubicBezTo>
                    <a:pt x="23448" y="1068"/>
                    <a:pt x="22314" y="34"/>
                    <a:pt x="20913" y="1"/>
                  </a:cubicBezTo>
                  <a:lnTo>
                    <a:pt x="2400" y="1"/>
                  </a:lnTo>
                  <a:cubicBezTo>
                    <a:pt x="2381" y="0"/>
                    <a:pt x="2363" y="0"/>
                    <a:pt x="23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1"/>
            <p:cNvSpPr/>
            <p:nvPr/>
          </p:nvSpPr>
          <p:spPr>
            <a:xfrm>
              <a:off x="6469659" y="3327119"/>
              <a:ext cx="250742" cy="233580"/>
            </a:xfrm>
            <a:custGeom>
              <a:avLst/>
              <a:gdLst/>
              <a:ahLst/>
              <a:cxnLst/>
              <a:rect l="l" t="t" r="r" b="b"/>
              <a:pathLst>
                <a:path w="12141" h="11310" extrusionOk="0">
                  <a:moveTo>
                    <a:pt x="2402" y="0"/>
                  </a:moveTo>
                  <a:cubicBezTo>
                    <a:pt x="1035" y="0"/>
                    <a:pt x="1" y="1168"/>
                    <a:pt x="134" y="2502"/>
                  </a:cubicBezTo>
                  <a:lnTo>
                    <a:pt x="701" y="8840"/>
                  </a:lnTo>
                  <a:cubicBezTo>
                    <a:pt x="835" y="10208"/>
                    <a:pt x="2002" y="11275"/>
                    <a:pt x="3370" y="11308"/>
                  </a:cubicBezTo>
                  <a:lnTo>
                    <a:pt x="9741" y="11308"/>
                  </a:lnTo>
                  <a:cubicBezTo>
                    <a:pt x="9760" y="11309"/>
                    <a:pt x="9778" y="11309"/>
                    <a:pt x="9797" y="11309"/>
                  </a:cubicBezTo>
                  <a:cubicBezTo>
                    <a:pt x="11105" y="11309"/>
                    <a:pt x="12140" y="10156"/>
                    <a:pt x="11976" y="8840"/>
                  </a:cubicBezTo>
                  <a:lnTo>
                    <a:pt x="11442" y="2502"/>
                  </a:lnTo>
                  <a:cubicBezTo>
                    <a:pt x="11275" y="1101"/>
                    <a:pt x="10141" y="34"/>
                    <a:pt x="87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1"/>
            <p:cNvSpPr/>
            <p:nvPr/>
          </p:nvSpPr>
          <p:spPr>
            <a:xfrm>
              <a:off x="6720421" y="3327119"/>
              <a:ext cx="250742" cy="233580"/>
            </a:xfrm>
            <a:custGeom>
              <a:avLst/>
              <a:gdLst/>
              <a:ahLst/>
              <a:cxnLst/>
              <a:rect l="l" t="t" r="r" b="b"/>
              <a:pathLst>
                <a:path w="12141" h="11310" extrusionOk="0">
                  <a:moveTo>
                    <a:pt x="2402" y="0"/>
                  </a:moveTo>
                  <a:cubicBezTo>
                    <a:pt x="1068" y="0"/>
                    <a:pt x="1" y="1168"/>
                    <a:pt x="167" y="2502"/>
                  </a:cubicBezTo>
                  <a:lnTo>
                    <a:pt x="701" y="8840"/>
                  </a:lnTo>
                  <a:cubicBezTo>
                    <a:pt x="835" y="10208"/>
                    <a:pt x="2002" y="11275"/>
                    <a:pt x="3403" y="11308"/>
                  </a:cubicBezTo>
                  <a:lnTo>
                    <a:pt x="9741" y="11308"/>
                  </a:lnTo>
                  <a:cubicBezTo>
                    <a:pt x="9760" y="11309"/>
                    <a:pt x="9778" y="11309"/>
                    <a:pt x="9797" y="11309"/>
                  </a:cubicBezTo>
                  <a:cubicBezTo>
                    <a:pt x="11105" y="11309"/>
                    <a:pt x="12141" y="10156"/>
                    <a:pt x="12009" y="8840"/>
                  </a:cubicBezTo>
                  <a:lnTo>
                    <a:pt x="11442" y="2502"/>
                  </a:lnTo>
                  <a:cubicBezTo>
                    <a:pt x="11309" y="1101"/>
                    <a:pt x="10141" y="34"/>
                    <a:pt x="87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1"/>
            <p:cNvSpPr/>
            <p:nvPr/>
          </p:nvSpPr>
          <p:spPr>
            <a:xfrm>
              <a:off x="5945457" y="3074271"/>
              <a:ext cx="250040" cy="232898"/>
            </a:xfrm>
            <a:custGeom>
              <a:avLst/>
              <a:gdLst/>
              <a:ahLst/>
              <a:cxnLst/>
              <a:rect l="l" t="t" r="r" b="b"/>
              <a:pathLst>
                <a:path w="12107" h="11277" extrusionOk="0">
                  <a:moveTo>
                    <a:pt x="2376" y="1"/>
                  </a:moveTo>
                  <a:cubicBezTo>
                    <a:pt x="1036" y="1"/>
                    <a:pt x="0" y="1154"/>
                    <a:pt x="165" y="2470"/>
                  </a:cubicBezTo>
                  <a:lnTo>
                    <a:pt x="732" y="8808"/>
                  </a:lnTo>
                  <a:cubicBezTo>
                    <a:pt x="865" y="10175"/>
                    <a:pt x="1999" y="11243"/>
                    <a:pt x="3367" y="11276"/>
                  </a:cubicBezTo>
                  <a:lnTo>
                    <a:pt x="9738" y="11276"/>
                  </a:lnTo>
                  <a:cubicBezTo>
                    <a:pt x="11072" y="11276"/>
                    <a:pt x="12106" y="10142"/>
                    <a:pt x="11973" y="8808"/>
                  </a:cubicBezTo>
                  <a:lnTo>
                    <a:pt x="11439" y="2470"/>
                  </a:lnTo>
                  <a:cubicBezTo>
                    <a:pt x="11306" y="1069"/>
                    <a:pt x="10138" y="1"/>
                    <a:pt x="8771" y="1"/>
                  </a:cubicBezTo>
                  <a:lnTo>
                    <a:pt x="2433" y="1"/>
                  </a:lnTo>
                  <a:cubicBezTo>
                    <a:pt x="2414" y="1"/>
                    <a:pt x="2395" y="1"/>
                    <a:pt x="23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1"/>
            <p:cNvSpPr/>
            <p:nvPr/>
          </p:nvSpPr>
          <p:spPr>
            <a:xfrm>
              <a:off x="6196220" y="3074271"/>
              <a:ext cx="250721" cy="232898"/>
            </a:xfrm>
            <a:custGeom>
              <a:avLst/>
              <a:gdLst/>
              <a:ahLst/>
              <a:cxnLst/>
              <a:rect l="l" t="t" r="r" b="b"/>
              <a:pathLst>
                <a:path w="12140" h="11277" extrusionOk="0">
                  <a:moveTo>
                    <a:pt x="2344" y="1"/>
                  </a:moveTo>
                  <a:cubicBezTo>
                    <a:pt x="1036" y="1"/>
                    <a:pt x="0" y="1154"/>
                    <a:pt x="165" y="2470"/>
                  </a:cubicBezTo>
                  <a:lnTo>
                    <a:pt x="698" y="8808"/>
                  </a:lnTo>
                  <a:cubicBezTo>
                    <a:pt x="865" y="10175"/>
                    <a:pt x="1999" y="11243"/>
                    <a:pt x="3400" y="11276"/>
                  </a:cubicBezTo>
                  <a:lnTo>
                    <a:pt x="9738" y="11276"/>
                  </a:lnTo>
                  <a:cubicBezTo>
                    <a:pt x="11072" y="11276"/>
                    <a:pt x="12140" y="10142"/>
                    <a:pt x="12006" y="8808"/>
                  </a:cubicBezTo>
                  <a:lnTo>
                    <a:pt x="11439" y="2470"/>
                  </a:lnTo>
                  <a:cubicBezTo>
                    <a:pt x="11306" y="1069"/>
                    <a:pt x="10138" y="1"/>
                    <a:pt x="8771" y="1"/>
                  </a:cubicBezTo>
                  <a:lnTo>
                    <a:pt x="2400" y="1"/>
                  </a:lnTo>
                  <a:cubicBezTo>
                    <a:pt x="2381" y="1"/>
                    <a:pt x="2362" y="1"/>
                    <a:pt x="2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1"/>
            <p:cNvSpPr/>
            <p:nvPr/>
          </p:nvSpPr>
          <p:spPr>
            <a:xfrm>
              <a:off x="6447623" y="3073589"/>
              <a:ext cx="250081" cy="233580"/>
            </a:xfrm>
            <a:custGeom>
              <a:avLst/>
              <a:gdLst/>
              <a:ahLst/>
              <a:cxnLst/>
              <a:rect l="l" t="t" r="r" b="b"/>
              <a:pathLst>
                <a:path w="12109" h="11310" extrusionOk="0">
                  <a:moveTo>
                    <a:pt x="2402" y="1"/>
                  </a:moveTo>
                  <a:cubicBezTo>
                    <a:pt x="1034" y="1"/>
                    <a:pt x="0" y="1135"/>
                    <a:pt x="134" y="2469"/>
                  </a:cubicBezTo>
                  <a:lnTo>
                    <a:pt x="701" y="8841"/>
                  </a:lnTo>
                  <a:cubicBezTo>
                    <a:pt x="834" y="10208"/>
                    <a:pt x="1968" y="11276"/>
                    <a:pt x="3369" y="11309"/>
                  </a:cubicBezTo>
                  <a:lnTo>
                    <a:pt x="9707" y="11309"/>
                  </a:lnTo>
                  <a:cubicBezTo>
                    <a:pt x="11041" y="11309"/>
                    <a:pt x="12109" y="10175"/>
                    <a:pt x="11975" y="8841"/>
                  </a:cubicBezTo>
                  <a:lnTo>
                    <a:pt x="11408" y="2469"/>
                  </a:lnTo>
                  <a:cubicBezTo>
                    <a:pt x="11275" y="1102"/>
                    <a:pt x="10141" y="34"/>
                    <a:pt x="87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1"/>
            <p:cNvSpPr/>
            <p:nvPr/>
          </p:nvSpPr>
          <p:spPr>
            <a:xfrm>
              <a:off x="6698385" y="3073589"/>
              <a:ext cx="250783" cy="233580"/>
            </a:xfrm>
            <a:custGeom>
              <a:avLst/>
              <a:gdLst/>
              <a:ahLst/>
              <a:cxnLst/>
              <a:rect l="l" t="t" r="r" b="b"/>
              <a:pathLst>
                <a:path w="12143" h="11310" extrusionOk="0">
                  <a:moveTo>
                    <a:pt x="2402" y="1"/>
                  </a:moveTo>
                  <a:cubicBezTo>
                    <a:pt x="1068" y="1"/>
                    <a:pt x="0" y="1135"/>
                    <a:pt x="134" y="2469"/>
                  </a:cubicBezTo>
                  <a:lnTo>
                    <a:pt x="701" y="8841"/>
                  </a:lnTo>
                  <a:cubicBezTo>
                    <a:pt x="834" y="10208"/>
                    <a:pt x="2002" y="11276"/>
                    <a:pt x="3403" y="11309"/>
                  </a:cubicBezTo>
                  <a:lnTo>
                    <a:pt x="9740" y="11309"/>
                  </a:lnTo>
                  <a:cubicBezTo>
                    <a:pt x="11075" y="11309"/>
                    <a:pt x="12142" y="10175"/>
                    <a:pt x="11975" y="8841"/>
                  </a:cubicBezTo>
                  <a:lnTo>
                    <a:pt x="11442" y="2469"/>
                  </a:lnTo>
                  <a:cubicBezTo>
                    <a:pt x="11308" y="1102"/>
                    <a:pt x="10141" y="34"/>
                    <a:pt x="87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1"/>
            <p:cNvSpPr/>
            <p:nvPr/>
          </p:nvSpPr>
          <p:spPr>
            <a:xfrm>
              <a:off x="5922719" y="2820059"/>
              <a:ext cx="250701" cy="232898"/>
            </a:xfrm>
            <a:custGeom>
              <a:avLst/>
              <a:gdLst/>
              <a:ahLst/>
              <a:cxnLst/>
              <a:rect l="l" t="t" r="r" b="b"/>
              <a:pathLst>
                <a:path w="12139" h="11277" extrusionOk="0">
                  <a:moveTo>
                    <a:pt x="2344" y="1"/>
                  </a:moveTo>
                  <a:cubicBezTo>
                    <a:pt x="1036" y="1"/>
                    <a:pt x="0" y="1154"/>
                    <a:pt x="165" y="2470"/>
                  </a:cubicBezTo>
                  <a:lnTo>
                    <a:pt x="732" y="8808"/>
                  </a:lnTo>
                  <a:cubicBezTo>
                    <a:pt x="865" y="10209"/>
                    <a:pt x="1999" y="11276"/>
                    <a:pt x="3400" y="11276"/>
                  </a:cubicBezTo>
                  <a:lnTo>
                    <a:pt x="9738" y="11276"/>
                  </a:lnTo>
                  <a:cubicBezTo>
                    <a:pt x="9757" y="11277"/>
                    <a:pt x="9776" y="11277"/>
                    <a:pt x="9794" y="11277"/>
                  </a:cubicBezTo>
                  <a:cubicBezTo>
                    <a:pt x="11102" y="11277"/>
                    <a:pt x="12138" y="10123"/>
                    <a:pt x="12007" y="8808"/>
                  </a:cubicBezTo>
                  <a:lnTo>
                    <a:pt x="11440" y="2470"/>
                  </a:lnTo>
                  <a:cubicBezTo>
                    <a:pt x="11306" y="1069"/>
                    <a:pt x="10139" y="35"/>
                    <a:pt x="8738" y="1"/>
                  </a:cubicBezTo>
                  <a:lnTo>
                    <a:pt x="2400" y="1"/>
                  </a:lnTo>
                  <a:cubicBezTo>
                    <a:pt x="2381" y="1"/>
                    <a:pt x="2362" y="1"/>
                    <a:pt x="2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1"/>
            <p:cNvSpPr/>
            <p:nvPr/>
          </p:nvSpPr>
          <p:spPr>
            <a:xfrm>
              <a:off x="6174163" y="2820059"/>
              <a:ext cx="250701" cy="232898"/>
            </a:xfrm>
            <a:custGeom>
              <a:avLst/>
              <a:gdLst/>
              <a:ahLst/>
              <a:cxnLst/>
              <a:rect l="l" t="t" r="r" b="b"/>
              <a:pathLst>
                <a:path w="12139" h="11277" extrusionOk="0">
                  <a:moveTo>
                    <a:pt x="2344" y="1"/>
                  </a:moveTo>
                  <a:cubicBezTo>
                    <a:pt x="1036" y="1"/>
                    <a:pt x="1" y="1154"/>
                    <a:pt x="165" y="2470"/>
                  </a:cubicBezTo>
                  <a:lnTo>
                    <a:pt x="699" y="8808"/>
                  </a:lnTo>
                  <a:cubicBezTo>
                    <a:pt x="866" y="10209"/>
                    <a:pt x="2000" y="11276"/>
                    <a:pt x="3401" y="11276"/>
                  </a:cubicBezTo>
                  <a:lnTo>
                    <a:pt x="9739" y="11276"/>
                  </a:lnTo>
                  <a:cubicBezTo>
                    <a:pt x="9757" y="11277"/>
                    <a:pt x="9776" y="11277"/>
                    <a:pt x="9794" y="11277"/>
                  </a:cubicBezTo>
                  <a:cubicBezTo>
                    <a:pt x="11103" y="11277"/>
                    <a:pt x="12139" y="10123"/>
                    <a:pt x="12007" y="8808"/>
                  </a:cubicBezTo>
                  <a:lnTo>
                    <a:pt x="11440" y="2470"/>
                  </a:lnTo>
                  <a:cubicBezTo>
                    <a:pt x="11306" y="1069"/>
                    <a:pt x="10139" y="35"/>
                    <a:pt x="8771" y="1"/>
                  </a:cubicBezTo>
                  <a:lnTo>
                    <a:pt x="2400" y="1"/>
                  </a:lnTo>
                  <a:cubicBezTo>
                    <a:pt x="2381" y="1"/>
                    <a:pt x="2363" y="1"/>
                    <a:pt x="2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1"/>
            <p:cNvSpPr/>
            <p:nvPr/>
          </p:nvSpPr>
          <p:spPr>
            <a:xfrm>
              <a:off x="6424925" y="2820059"/>
              <a:ext cx="251382" cy="232898"/>
            </a:xfrm>
            <a:custGeom>
              <a:avLst/>
              <a:gdLst/>
              <a:ahLst/>
              <a:cxnLst/>
              <a:rect l="l" t="t" r="r" b="b"/>
              <a:pathLst>
                <a:path w="12172" h="11277" extrusionOk="0">
                  <a:moveTo>
                    <a:pt x="2344" y="1"/>
                  </a:moveTo>
                  <a:cubicBezTo>
                    <a:pt x="1036" y="1"/>
                    <a:pt x="1" y="1154"/>
                    <a:pt x="165" y="2470"/>
                  </a:cubicBezTo>
                  <a:lnTo>
                    <a:pt x="699" y="8808"/>
                  </a:lnTo>
                  <a:cubicBezTo>
                    <a:pt x="866" y="10209"/>
                    <a:pt x="2000" y="11276"/>
                    <a:pt x="3401" y="11276"/>
                  </a:cubicBezTo>
                  <a:lnTo>
                    <a:pt x="9739" y="11276"/>
                  </a:lnTo>
                  <a:cubicBezTo>
                    <a:pt x="9758" y="11277"/>
                    <a:pt x="9777" y="11277"/>
                    <a:pt x="9796" y="11277"/>
                  </a:cubicBezTo>
                  <a:cubicBezTo>
                    <a:pt x="11136" y="11277"/>
                    <a:pt x="12171" y="10123"/>
                    <a:pt x="12007" y="8808"/>
                  </a:cubicBezTo>
                  <a:lnTo>
                    <a:pt x="11473" y="2470"/>
                  </a:lnTo>
                  <a:cubicBezTo>
                    <a:pt x="11306" y="1069"/>
                    <a:pt x="10172" y="35"/>
                    <a:pt x="8771" y="1"/>
                  </a:cubicBezTo>
                  <a:lnTo>
                    <a:pt x="2400" y="1"/>
                  </a:lnTo>
                  <a:cubicBezTo>
                    <a:pt x="2381" y="1"/>
                    <a:pt x="2363" y="1"/>
                    <a:pt x="2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1"/>
            <p:cNvSpPr/>
            <p:nvPr/>
          </p:nvSpPr>
          <p:spPr>
            <a:xfrm>
              <a:off x="6676370" y="2820059"/>
              <a:ext cx="250701" cy="232898"/>
            </a:xfrm>
            <a:custGeom>
              <a:avLst/>
              <a:gdLst/>
              <a:ahLst/>
              <a:cxnLst/>
              <a:rect l="l" t="t" r="r" b="b"/>
              <a:pathLst>
                <a:path w="12139" h="11277" extrusionOk="0">
                  <a:moveTo>
                    <a:pt x="2343" y="1"/>
                  </a:moveTo>
                  <a:cubicBezTo>
                    <a:pt x="1004" y="1"/>
                    <a:pt x="1" y="1154"/>
                    <a:pt x="132" y="2470"/>
                  </a:cubicBezTo>
                  <a:lnTo>
                    <a:pt x="699" y="8808"/>
                  </a:lnTo>
                  <a:cubicBezTo>
                    <a:pt x="833" y="10209"/>
                    <a:pt x="2000" y="11276"/>
                    <a:pt x="3368" y="11276"/>
                  </a:cubicBezTo>
                  <a:lnTo>
                    <a:pt x="9739" y="11276"/>
                  </a:lnTo>
                  <a:cubicBezTo>
                    <a:pt x="9758" y="11277"/>
                    <a:pt x="9776" y="11277"/>
                    <a:pt x="9795" y="11277"/>
                  </a:cubicBezTo>
                  <a:cubicBezTo>
                    <a:pt x="11103" y="11277"/>
                    <a:pt x="12138" y="10123"/>
                    <a:pt x="11974" y="8808"/>
                  </a:cubicBezTo>
                  <a:lnTo>
                    <a:pt x="11407" y="2470"/>
                  </a:lnTo>
                  <a:cubicBezTo>
                    <a:pt x="11273" y="1069"/>
                    <a:pt x="10139" y="35"/>
                    <a:pt x="8738" y="1"/>
                  </a:cubicBezTo>
                  <a:lnTo>
                    <a:pt x="2400" y="1"/>
                  </a:lnTo>
                  <a:cubicBezTo>
                    <a:pt x="2381" y="1"/>
                    <a:pt x="2362" y="1"/>
                    <a:pt x="23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1"/>
            <p:cNvSpPr/>
            <p:nvPr/>
          </p:nvSpPr>
          <p:spPr>
            <a:xfrm>
              <a:off x="5900662" y="2566550"/>
              <a:ext cx="251424" cy="233580"/>
            </a:xfrm>
            <a:custGeom>
              <a:avLst/>
              <a:gdLst/>
              <a:ahLst/>
              <a:cxnLst/>
              <a:rect l="l" t="t" r="r" b="b"/>
              <a:pathLst>
                <a:path w="12174" h="11310" extrusionOk="0">
                  <a:moveTo>
                    <a:pt x="2345" y="0"/>
                  </a:moveTo>
                  <a:cubicBezTo>
                    <a:pt x="1036" y="0"/>
                    <a:pt x="1" y="1154"/>
                    <a:pt x="165" y="2469"/>
                  </a:cubicBezTo>
                  <a:lnTo>
                    <a:pt x="699" y="8841"/>
                  </a:lnTo>
                  <a:cubicBezTo>
                    <a:pt x="866" y="10208"/>
                    <a:pt x="2000" y="11276"/>
                    <a:pt x="3401" y="11309"/>
                  </a:cubicBezTo>
                  <a:lnTo>
                    <a:pt x="9739" y="11309"/>
                  </a:lnTo>
                  <a:cubicBezTo>
                    <a:pt x="11107" y="11309"/>
                    <a:pt x="12174" y="10142"/>
                    <a:pt x="12007" y="8807"/>
                  </a:cubicBezTo>
                  <a:lnTo>
                    <a:pt x="11440" y="2469"/>
                  </a:lnTo>
                  <a:cubicBezTo>
                    <a:pt x="11307" y="1102"/>
                    <a:pt x="10139" y="34"/>
                    <a:pt x="8772" y="1"/>
                  </a:cubicBezTo>
                  <a:lnTo>
                    <a:pt x="2400" y="1"/>
                  </a:lnTo>
                  <a:cubicBezTo>
                    <a:pt x="2382" y="1"/>
                    <a:pt x="2363" y="0"/>
                    <a:pt x="23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1"/>
            <p:cNvSpPr/>
            <p:nvPr/>
          </p:nvSpPr>
          <p:spPr>
            <a:xfrm>
              <a:off x="6152106" y="2566550"/>
              <a:ext cx="250742" cy="233580"/>
            </a:xfrm>
            <a:custGeom>
              <a:avLst/>
              <a:gdLst/>
              <a:ahLst/>
              <a:cxnLst/>
              <a:rect l="l" t="t" r="r" b="b"/>
              <a:pathLst>
                <a:path w="12141" h="11310" extrusionOk="0">
                  <a:moveTo>
                    <a:pt x="2345" y="0"/>
                  </a:moveTo>
                  <a:cubicBezTo>
                    <a:pt x="1037" y="0"/>
                    <a:pt x="1" y="1154"/>
                    <a:pt x="132" y="2469"/>
                  </a:cubicBezTo>
                  <a:lnTo>
                    <a:pt x="699" y="8841"/>
                  </a:lnTo>
                  <a:cubicBezTo>
                    <a:pt x="833" y="10208"/>
                    <a:pt x="2000" y="11276"/>
                    <a:pt x="3368" y="11309"/>
                  </a:cubicBezTo>
                  <a:lnTo>
                    <a:pt x="9739" y="11309"/>
                  </a:lnTo>
                  <a:cubicBezTo>
                    <a:pt x="11074" y="11309"/>
                    <a:pt x="12141" y="10142"/>
                    <a:pt x="11974" y="8807"/>
                  </a:cubicBezTo>
                  <a:lnTo>
                    <a:pt x="11440" y="2469"/>
                  </a:lnTo>
                  <a:cubicBezTo>
                    <a:pt x="11274" y="1102"/>
                    <a:pt x="10140" y="34"/>
                    <a:pt x="8739" y="1"/>
                  </a:cubicBezTo>
                  <a:lnTo>
                    <a:pt x="2401" y="1"/>
                  </a:lnTo>
                  <a:cubicBezTo>
                    <a:pt x="2382" y="1"/>
                    <a:pt x="2363" y="0"/>
                    <a:pt x="23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1"/>
            <p:cNvSpPr/>
            <p:nvPr/>
          </p:nvSpPr>
          <p:spPr>
            <a:xfrm>
              <a:off x="6402889" y="2566550"/>
              <a:ext cx="251424" cy="233580"/>
            </a:xfrm>
            <a:custGeom>
              <a:avLst/>
              <a:gdLst/>
              <a:ahLst/>
              <a:cxnLst/>
              <a:rect l="l" t="t" r="r" b="b"/>
              <a:pathLst>
                <a:path w="12174" h="11310" extrusionOk="0">
                  <a:moveTo>
                    <a:pt x="2344" y="0"/>
                  </a:moveTo>
                  <a:cubicBezTo>
                    <a:pt x="1036" y="0"/>
                    <a:pt x="0" y="1154"/>
                    <a:pt x="165" y="2469"/>
                  </a:cubicBezTo>
                  <a:lnTo>
                    <a:pt x="698" y="8841"/>
                  </a:lnTo>
                  <a:cubicBezTo>
                    <a:pt x="832" y="10208"/>
                    <a:pt x="1999" y="11276"/>
                    <a:pt x="3400" y="11309"/>
                  </a:cubicBezTo>
                  <a:lnTo>
                    <a:pt x="9738" y="11309"/>
                  </a:lnTo>
                  <a:cubicBezTo>
                    <a:pt x="11106" y="11309"/>
                    <a:pt x="12173" y="10142"/>
                    <a:pt x="12007" y="8807"/>
                  </a:cubicBezTo>
                  <a:lnTo>
                    <a:pt x="11439" y="2469"/>
                  </a:lnTo>
                  <a:cubicBezTo>
                    <a:pt x="11306" y="1102"/>
                    <a:pt x="10139" y="34"/>
                    <a:pt x="8738" y="1"/>
                  </a:cubicBezTo>
                  <a:lnTo>
                    <a:pt x="2400" y="1"/>
                  </a:lnTo>
                  <a:cubicBezTo>
                    <a:pt x="2381" y="1"/>
                    <a:pt x="2362" y="0"/>
                    <a:pt x="23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1"/>
            <p:cNvSpPr/>
            <p:nvPr/>
          </p:nvSpPr>
          <p:spPr>
            <a:xfrm>
              <a:off x="6653652" y="2566550"/>
              <a:ext cx="251424" cy="233580"/>
            </a:xfrm>
            <a:custGeom>
              <a:avLst/>
              <a:gdLst/>
              <a:ahLst/>
              <a:cxnLst/>
              <a:rect l="l" t="t" r="r" b="b"/>
              <a:pathLst>
                <a:path w="12174" h="11310" extrusionOk="0">
                  <a:moveTo>
                    <a:pt x="2376" y="0"/>
                  </a:moveTo>
                  <a:cubicBezTo>
                    <a:pt x="1036" y="0"/>
                    <a:pt x="0" y="1154"/>
                    <a:pt x="165" y="2469"/>
                  </a:cubicBezTo>
                  <a:lnTo>
                    <a:pt x="732" y="8841"/>
                  </a:lnTo>
                  <a:cubicBezTo>
                    <a:pt x="865" y="10208"/>
                    <a:pt x="1999" y="11276"/>
                    <a:pt x="3400" y="11309"/>
                  </a:cubicBezTo>
                  <a:lnTo>
                    <a:pt x="9738" y="11309"/>
                  </a:lnTo>
                  <a:cubicBezTo>
                    <a:pt x="11106" y="11309"/>
                    <a:pt x="12173" y="10142"/>
                    <a:pt x="12007" y="8807"/>
                  </a:cubicBezTo>
                  <a:lnTo>
                    <a:pt x="11439" y="2469"/>
                  </a:lnTo>
                  <a:cubicBezTo>
                    <a:pt x="11306" y="1102"/>
                    <a:pt x="10139" y="34"/>
                    <a:pt x="8771" y="1"/>
                  </a:cubicBezTo>
                  <a:lnTo>
                    <a:pt x="2433" y="1"/>
                  </a:lnTo>
                  <a:cubicBezTo>
                    <a:pt x="2414" y="1"/>
                    <a:pt x="2395" y="0"/>
                    <a:pt x="23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1"/>
            <p:cNvSpPr/>
            <p:nvPr/>
          </p:nvSpPr>
          <p:spPr>
            <a:xfrm>
              <a:off x="5878584" y="2312359"/>
              <a:ext cx="250742" cy="233559"/>
            </a:xfrm>
            <a:custGeom>
              <a:avLst/>
              <a:gdLst/>
              <a:ahLst/>
              <a:cxnLst/>
              <a:rect l="l" t="t" r="r" b="b"/>
              <a:pathLst>
                <a:path w="12141" h="11309" extrusionOk="0">
                  <a:moveTo>
                    <a:pt x="2402" y="0"/>
                  </a:moveTo>
                  <a:cubicBezTo>
                    <a:pt x="1068" y="0"/>
                    <a:pt x="0" y="1134"/>
                    <a:pt x="167" y="2469"/>
                  </a:cubicBezTo>
                  <a:lnTo>
                    <a:pt x="701" y="8840"/>
                  </a:lnTo>
                  <a:cubicBezTo>
                    <a:pt x="834" y="10208"/>
                    <a:pt x="2002" y="11275"/>
                    <a:pt x="3403" y="11308"/>
                  </a:cubicBezTo>
                  <a:lnTo>
                    <a:pt x="9740" y="11308"/>
                  </a:lnTo>
                  <a:cubicBezTo>
                    <a:pt x="9759" y="11309"/>
                    <a:pt x="9778" y="11309"/>
                    <a:pt x="9796" y="11309"/>
                  </a:cubicBezTo>
                  <a:cubicBezTo>
                    <a:pt x="11104" y="11309"/>
                    <a:pt x="12140" y="10156"/>
                    <a:pt x="12009" y="8840"/>
                  </a:cubicBezTo>
                  <a:lnTo>
                    <a:pt x="11442" y="2469"/>
                  </a:lnTo>
                  <a:cubicBezTo>
                    <a:pt x="11308" y="1101"/>
                    <a:pt x="10141" y="34"/>
                    <a:pt x="87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1"/>
            <p:cNvSpPr/>
            <p:nvPr/>
          </p:nvSpPr>
          <p:spPr>
            <a:xfrm>
              <a:off x="6129347" y="2312359"/>
              <a:ext cx="250783" cy="233559"/>
            </a:xfrm>
            <a:custGeom>
              <a:avLst/>
              <a:gdLst/>
              <a:ahLst/>
              <a:cxnLst/>
              <a:rect l="l" t="t" r="r" b="b"/>
              <a:pathLst>
                <a:path w="12143" h="11309" extrusionOk="0">
                  <a:moveTo>
                    <a:pt x="2402" y="0"/>
                  </a:moveTo>
                  <a:cubicBezTo>
                    <a:pt x="1068" y="0"/>
                    <a:pt x="0" y="1134"/>
                    <a:pt x="167" y="2469"/>
                  </a:cubicBezTo>
                  <a:lnTo>
                    <a:pt x="734" y="8840"/>
                  </a:lnTo>
                  <a:cubicBezTo>
                    <a:pt x="867" y="10208"/>
                    <a:pt x="2002" y="11275"/>
                    <a:pt x="3403" y="11308"/>
                  </a:cubicBezTo>
                  <a:lnTo>
                    <a:pt x="9740" y="11308"/>
                  </a:lnTo>
                  <a:cubicBezTo>
                    <a:pt x="11075" y="11308"/>
                    <a:pt x="12142" y="10174"/>
                    <a:pt x="12009" y="8840"/>
                  </a:cubicBezTo>
                  <a:lnTo>
                    <a:pt x="11442" y="2469"/>
                  </a:lnTo>
                  <a:cubicBezTo>
                    <a:pt x="11308" y="1101"/>
                    <a:pt x="10141" y="34"/>
                    <a:pt x="87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1"/>
            <p:cNvSpPr/>
            <p:nvPr/>
          </p:nvSpPr>
          <p:spPr>
            <a:xfrm>
              <a:off x="6380791" y="2312359"/>
              <a:ext cx="250742" cy="233559"/>
            </a:xfrm>
            <a:custGeom>
              <a:avLst/>
              <a:gdLst/>
              <a:ahLst/>
              <a:cxnLst/>
              <a:rect l="l" t="t" r="r" b="b"/>
              <a:pathLst>
                <a:path w="12141" h="11309" extrusionOk="0">
                  <a:moveTo>
                    <a:pt x="2402" y="0"/>
                  </a:moveTo>
                  <a:cubicBezTo>
                    <a:pt x="1068" y="0"/>
                    <a:pt x="1" y="1134"/>
                    <a:pt x="167" y="2469"/>
                  </a:cubicBezTo>
                  <a:lnTo>
                    <a:pt x="701" y="8840"/>
                  </a:lnTo>
                  <a:cubicBezTo>
                    <a:pt x="868" y="10208"/>
                    <a:pt x="2002" y="11275"/>
                    <a:pt x="3403" y="11308"/>
                  </a:cubicBezTo>
                  <a:lnTo>
                    <a:pt x="9741" y="11308"/>
                  </a:lnTo>
                  <a:cubicBezTo>
                    <a:pt x="9759" y="11309"/>
                    <a:pt x="9778" y="11309"/>
                    <a:pt x="9797" y="11309"/>
                  </a:cubicBezTo>
                  <a:cubicBezTo>
                    <a:pt x="11105" y="11309"/>
                    <a:pt x="12141" y="10156"/>
                    <a:pt x="12009" y="8840"/>
                  </a:cubicBezTo>
                  <a:lnTo>
                    <a:pt x="11442" y="2469"/>
                  </a:lnTo>
                  <a:cubicBezTo>
                    <a:pt x="11309" y="1101"/>
                    <a:pt x="10141" y="34"/>
                    <a:pt x="87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1"/>
            <p:cNvSpPr/>
            <p:nvPr/>
          </p:nvSpPr>
          <p:spPr>
            <a:xfrm>
              <a:off x="6631595" y="2312338"/>
              <a:ext cx="251382" cy="233580"/>
            </a:xfrm>
            <a:custGeom>
              <a:avLst/>
              <a:gdLst/>
              <a:ahLst/>
              <a:cxnLst/>
              <a:rect l="l" t="t" r="r" b="b"/>
              <a:pathLst>
                <a:path w="12172" h="11310" extrusionOk="0">
                  <a:moveTo>
                    <a:pt x="2344" y="1"/>
                  </a:moveTo>
                  <a:cubicBezTo>
                    <a:pt x="1036" y="1"/>
                    <a:pt x="1" y="1154"/>
                    <a:pt x="165" y="2470"/>
                  </a:cubicBezTo>
                  <a:lnTo>
                    <a:pt x="699" y="8841"/>
                  </a:lnTo>
                  <a:cubicBezTo>
                    <a:pt x="866" y="10209"/>
                    <a:pt x="2000" y="11276"/>
                    <a:pt x="3401" y="11309"/>
                  </a:cubicBezTo>
                  <a:lnTo>
                    <a:pt x="9739" y="11309"/>
                  </a:lnTo>
                  <a:cubicBezTo>
                    <a:pt x="9758" y="11310"/>
                    <a:pt x="9777" y="11310"/>
                    <a:pt x="9796" y="11310"/>
                  </a:cubicBezTo>
                  <a:cubicBezTo>
                    <a:pt x="11136" y="11310"/>
                    <a:pt x="12172" y="10157"/>
                    <a:pt x="12007" y="8841"/>
                  </a:cubicBezTo>
                  <a:lnTo>
                    <a:pt x="11473" y="2470"/>
                  </a:lnTo>
                  <a:cubicBezTo>
                    <a:pt x="11307" y="1102"/>
                    <a:pt x="10172" y="35"/>
                    <a:pt x="8771" y="1"/>
                  </a:cubicBezTo>
                  <a:lnTo>
                    <a:pt x="2400" y="1"/>
                  </a:lnTo>
                  <a:cubicBezTo>
                    <a:pt x="2382" y="1"/>
                    <a:pt x="2363" y="1"/>
                    <a:pt x="2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1"/>
            <p:cNvSpPr/>
            <p:nvPr/>
          </p:nvSpPr>
          <p:spPr>
            <a:xfrm>
              <a:off x="6347045" y="2020952"/>
              <a:ext cx="67534" cy="140540"/>
            </a:xfrm>
            <a:custGeom>
              <a:avLst/>
              <a:gdLst/>
              <a:ahLst/>
              <a:cxnLst/>
              <a:rect l="l" t="t" r="r" b="b"/>
              <a:pathLst>
                <a:path w="3270" h="6805" extrusionOk="0">
                  <a:moveTo>
                    <a:pt x="0" y="0"/>
                  </a:moveTo>
                  <a:lnTo>
                    <a:pt x="67" y="1034"/>
                  </a:lnTo>
                  <a:lnTo>
                    <a:pt x="1501" y="1034"/>
                  </a:lnTo>
                  <a:lnTo>
                    <a:pt x="2001" y="6805"/>
                  </a:lnTo>
                  <a:lnTo>
                    <a:pt x="3269" y="6805"/>
                  </a:lnTo>
                  <a:lnTo>
                    <a:pt x="26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1"/>
            <p:cNvSpPr/>
            <p:nvPr/>
          </p:nvSpPr>
          <p:spPr>
            <a:xfrm>
              <a:off x="6438659" y="2129109"/>
              <a:ext cx="35853" cy="33767"/>
            </a:xfrm>
            <a:custGeom>
              <a:avLst/>
              <a:gdLst/>
              <a:ahLst/>
              <a:cxnLst/>
              <a:rect l="l" t="t" r="r" b="b"/>
              <a:pathLst>
                <a:path w="1736" h="1635" extrusionOk="0">
                  <a:moveTo>
                    <a:pt x="801" y="0"/>
                  </a:moveTo>
                  <a:cubicBezTo>
                    <a:pt x="367" y="0"/>
                    <a:pt x="1" y="367"/>
                    <a:pt x="67" y="834"/>
                  </a:cubicBezTo>
                  <a:cubicBezTo>
                    <a:pt x="101" y="1268"/>
                    <a:pt x="501" y="1635"/>
                    <a:pt x="935" y="1635"/>
                  </a:cubicBezTo>
                  <a:cubicBezTo>
                    <a:pt x="1368" y="1635"/>
                    <a:pt x="1735" y="1268"/>
                    <a:pt x="1668" y="834"/>
                  </a:cubicBezTo>
                  <a:cubicBezTo>
                    <a:pt x="1635" y="367"/>
                    <a:pt x="1268" y="0"/>
                    <a:pt x="8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1"/>
            <p:cNvSpPr/>
            <p:nvPr/>
          </p:nvSpPr>
          <p:spPr>
            <a:xfrm>
              <a:off x="6473108" y="2020952"/>
              <a:ext cx="110243" cy="139859"/>
            </a:xfrm>
            <a:custGeom>
              <a:avLst/>
              <a:gdLst/>
              <a:ahLst/>
              <a:cxnLst/>
              <a:rect l="l" t="t" r="r" b="b"/>
              <a:pathLst>
                <a:path w="5338" h="6772" extrusionOk="0">
                  <a:moveTo>
                    <a:pt x="0" y="0"/>
                  </a:moveTo>
                  <a:lnTo>
                    <a:pt x="201" y="2235"/>
                  </a:lnTo>
                  <a:lnTo>
                    <a:pt x="1368" y="2235"/>
                  </a:lnTo>
                  <a:lnTo>
                    <a:pt x="1268" y="1068"/>
                  </a:lnTo>
                  <a:lnTo>
                    <a:pt x="3937" y="1068"/>
                  </a:lnTo>
                  <a:lnTo>
                    <a:pt x="1868" y="6772"/>
                  </a:lnTo>
                  <a:lnTo>
                    <a:pt x="3236" y="6772"/>
                  </a:lnTo>
                  <a:lnTo>
                    <a:pt x="5338" y="834"/>
                  </a:lnTo>
                  <a:lnTo>
                    <a:pt x="52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1"/>
            <p:cNvSpPr/>
            <p:nvPr/>
          </p:nvSpPr>
          <p:spPr>
            <a:xfrm>
              <a:off x="6595040" y="2020250"/>
              <a:ext cx="110243" cy="140561"/>
            </a:xfrm>
            <a:custGeom>
              <a:avLst/>
              <a:gdLst/>
              <a:ahLst/>
              <a:cxnLst/>
              <a:rect l="l" t="t" r="r" b="b"/>
              <a:pathLst>
                <a:path w="5338" h="6806" extrusionOk="0">
                  <a:moveTo>
                    <a:pt x="1" y="1"/>
                  </a:moveTo>
                  <a:lnTo>
                    <a:pt x="201" y="2236"/>
                  </a:lnTo>
                  <a:lnTo>
                    <a:pt x="1368" y="2236"/>
                  </a:lnTo>
                  <a:lnTo>
                    <a:pt x="1268" y="1068"/>
                  </a:lnTo>
                  <a:lnTo>
                    <a:pt x="3937" y="1068"/>
                  </a:lnTo>
                  <a:lnTo>
                    <a:pt x="1869" y="6806"/>
                  </a:lnTo>
                  <a:lnTo>
                    <a:pt x="3236" y="6806"/>
                  </a:lnTo>
                  <a:lnTo>
                    <a:pt x="5338" y="868"/>
                  </a:lnTo>
                  <a:lnTo>
                    <a:pt x="5271" y="34"/>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1"/>
            <p:cNvSpPr/>
            <p:nvPr/>
          </p:nvSpPr>
          <p:spPr>
            <a:xfrm>
              <a:off x="6716972" y="2020250"/>
              <a:ext cx="110945" cy="140561"/>
            </a:xfrm>
            <a:custGeom>
              <a:avLst/>
              <a:gdLst/>
              <a:ahLst/>
              <a:cxnLst/>
              <a:rect l="l" t="t" r="r" b="b"/>
              <a:pathLst>
                <a:path w="5372" h="6806" extrusionOk="0">
                  <a:moveTo>
                    <a:pt x="1" y="1"/>
                  </a:moveTo>
                  <a:lnTo>
                    <a:pt x="201" y="2236"/>
                  </a:lnTo>
                  <a:lnTo>
                    <a:pt x="1368" y="2236"/>
                  </a:lnTo>
                  <a:lnTo>
                    <a:pt x="1268" y="1068"/>
                  </a:lnTo>
                  <a:lnTo>
                    <a:pt x="3937" y="1068"/>
                  </a:lnTo>
                  <a:lnTo>
                    <a:pt x="1869" y="6806"/>
                  </a:lnTo>
                  <a:lnTo>
                    <a:pt x="3236" y="6806"/>
                  </a:lnTo>
                  <a:lnTo>
                    <a:pt x="5371" y="868"/>
                  </a:lnTo>
                  <a:lnTo>
                    <a:pt x="5271" y="34"/>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1"/>
            <p:cNvSpPr/>
            <p:nvPr/>
          </p:nvSpPr>
          <p:spPr>
            <a:xfrm>
              <a:off x="6191346" y="3401510"/>
              <a:ext cx="64085" cy="74432"/>
            </a:xfrm>
            <a:custGeom>
              <a:avLst/>
              <a:gdLst/>
              <a:ahLst/>
              <a:cxnLst/>
              <a:rect l="l" t="t" r="r" b="b"/>
              <a:pathLst>
                <a:path w="3103" h="3604" extrusionOk="0">
                  <a:moveTo>
                    <a:pt x="1435" y="535"/>
                  </a:moveTo>
                  <a:cubicBezTo>
                    <a:pt x="1935" y="535"/>
                    <a:pt x="2269" y="968"/>
                    <a:pt x="2369" y="1802"/>
                  </a:cubicBezTo>
                  <a:cubicBezTo>
                    <a:pt x="2435" y="2636"/>
                    <a:pt x="2169" y="3036"/>
                    <a:pt x="1668" y="3036"/>
                  </a:cubicBezTo>
                  <a:cubicBezTo>
                    <a:pt x="1168" y="3036"/>
                    <a:pt x="834" y="2670"/>
                    <a:pt x="734" y="1802"/>
                  </a:cubicBezTo>
                  <a:cubicBezTo>
                    <a:pt x="667" y="935"/>
                    <a:pt x="968" y="535"/>
                    <a:pt x="1435" y="535"/>
                  </a:cubicBezTo>
                  <a:close/>
                  <a:moveTo>
                    <a:pt x="1401" y="1"/>
                  </a:moveTo>
                  <a:cubicBezTo>
                    <a:pt x="567" y="1"/>
                    <a:pt x="0" y="635"/>
                    <a:pt x="100" y="1802"/>
                  </a:cubicBezTo>
                  <a:cubicBezTo>
                    <a:pt x="200" y="2936"/>
                    <a:pt x="868" y="3604"/>
                    <a:pt x="1702" y="3604"/>
                  </a:cubicBezTo>
                  <a:cubicBezTo>
                    <a:pt x="2535" y="3604"/>
                    <a:pt x="3103" y="2936"/>
                    <a:pt x="3002" y="1802"/>
                  </a:cubicBezTo>
                  <a:cubicBezTo>
                    <a:pt x="2902" y="635"/>
                    <a:pt x="2235" y="1"/>
                    <a:pt x="14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1"/>
            <p:cNvSpPr/>
            <p:nvPr/>
          </p:nvSpPr>
          <p:spPr>
            <a:xfrm>
              <a:off x="6034965" y="3154196"/>
              <a:ext cx="35151" cy="72366"/>
            </a:xfrm>
            <a:custGeom>
              <a:avLst/>
              <a:gdLst/>
              <a:ahLst/>
              <a:cxnLst/>
              <a:rect l="l" t="t" r="r" b="b"/>
              <a:pathLst>
                <a:path w="1702" h="3504" extrusionOk="0">
                  <a:moveTo>
                    <a:pt x="0" y="1"/>
                  </a:moveTo>
                  <a:lnTo>
                    <a:pt x="34" y="568"/>
                  </a:lnTo>
                  <a:lnTo>
                    <a:pt x="767" y="568"/>
                  </a:lnTo>
                  <a:lnTo>
                    <a:pt x="1034" y="3503"/>
                  </a:lnTo>
                  <a:lnTo>
                    <a:pt x="1701" y="3503"/>
                  </a:lnTo>
                  <a:lnTo>
                    <a:pt x="14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1"/>
            <p:cNvSpPr/>
            <p:nvPr/>
          </p:nvSpPr>
          <p:spPr>
            <a:xfrm>
              <a:off x="6285025" y="3153452"/>
              <a:ext cx="62040" cy="73110"/>
            </a:xfrm>
            <a:custGeom>
              <a:avLst/>
              <a:gdLst/>
              <a:ahLst/>
              <a:cxnLst/>
              <a:rect l="l" t="t" r="r" b="b"/>
              <a:pathLst>
                <a:path w="3004" h="3540" extrusionOk="0">
                  <a:moveTo>
                    <a:pt x="1207" y="0"/>
                  </a:moveTo>
                  <a:cubicBezTo>
                    <a:pt x="739" y="0"/>
                    <a:pt x="282" y="229"/>
                    <a:pt x="1" y="604"/>
                  </a:cubicBezTo>
                  <a:lnTo>
                    <a:pt x="501" y="937"/>
                  </a:lnTo>
                  <a:cubicBezTo>
                    <a:pt x="668" y="704"/>
                    <a:pt x="968" y="570"/>
                    <a:pt x="1302" y="570"/>
                  </a:cubicBezTo>
                  <a:cubicBezTo>
                    <a:pt x="1702" y="570"/>
                    <a:pt x="1936" y="771"/>
                    <a:pt x="1969" y="1071"/>
                  </a:cubicBezTo>
                  <a:cubicBezTo>
                    <a:pt x="2002" y="1371"/>
                    <a:pt x="1869" y="1638"/>
                    <a:pt x="1635" y="1805"/>
                  </a:cubicBezTo>
                  <a:lnTo>
                    <a:pt x="368" y="3139"/>
                  </a:lnTo>
                  <a:lnTo>
                    <a:pt x="401" y="3539"/>
                  </a:lnTo>
                  <a:lnTo>
                    <a:pt x="3003" y="3539"/>
                  </a:lnTo>
                  <a:lnTo>
                    <a:pt x="2936" y="3006"/>
                  </a:lnTo>
                  <a:lnTo>
                    <a:pt x="1302" y="3006"/>
                  </a:lnTo>
                  <a:lnTo>
                    <a:pt x="2136" y="2138"/>
                  </a:lnTo>
                  <a:cubicBezTo>
                    <a:pt x="2469" y="1871"/>
                    <a:pt x="2669" y="1438"/>
                    <a:pt x="2636" y="1037"/>
                  </a:cubicBezTo>
                  <a:cubicBezTo>
                    <a:pt x="2569" y="404"/>
                    <a:pt x="2036" y="3"/>
                    <a:pt x="1302" y="3"/>
                  </a:cubicBezTo>
                  <a:cubicBezTo>
                    <a:pt x="1270" y="1"/>
                    <a:pt x="1239" y="0"/>
                    <a:pt x="12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1"/>
            <p:cNvSpPr/>
            <p:nvPr/>
          </p:nvSpPr>
          <p:spPr>
            <a:xfrm>
              <a:off x="6542004" y="3154196"/>
              <a:ext cx="57889" cy="73729"/>
            </a:xfrm>
            <a:custGeom>
              <a:avLst/>
              <a:gdLst/>
              <a:ahLst/>
              <a:cxnLst/>
              <a:rect l="l" t="t" r="r" b="b"/>
              <a:pathLst>
                <a:path w="2803" h="3570" extrusionOk="0">
                  <a:moveTo>
                    <a:pt x="0" y="1"/>
                  </a:moveTo>
                  <a:lnTo>
                    <a:pt x="33" y="534"/>
                  </a:lnTo>
                  <a:lnTo>
                    <a:pt x="1635" y="534"/>
                  </a:lnTo>
                  <a:lnTo>
                    <a:pt x="934" y="1502"/>
                  </a:lnTo>
                  <a:lnTo>
                    <a:pt x="967" y="1935"/>
                  </a:lnTo>
                  <a:lnTo>
                    <a:pt x="1268" y="1935"/>
                  </a:lnTo>
                  <a:cubicBezTo>
                    <a:pt x="1801" y="1935"/>
                    <a:pt x="2068" y="2136"/>
                    <a:pt x="2102" y="2469"/>
                  </a:cubicBezTo>
                  <a:cubicBezTo>
                    <a:pt x="2102" y="2769"/>
                    <a:pt x="1868" y="3003"/>
                    <a:pt x="1401" y="3003"/>
                  </a:cubicBezTo>
                  <a:cubicBezTo>
                    <a:pt x="1034" y="3003"/>
                    <a:pt x="634" y="2869"/>
                    <a:pt x="334" y="2636"/>
                  </a:cubicBezTo>
                  <a:lnTo>
                    <a:pt x="100" y="3136"/>
                  </a:lnTo>
                  <a:cubicBezTo>
                    <a:pt x="500" y="3437"/>
                    <a:pt x="967" y="3570"/>
                    <a:pt x="1468" y="3570"/>
                  </a:cubicBezTo>
                  <a:cubicBezTo>
                    <a:pt x="2402" y="3570"/>
                    <a:pt x="2802" y="3070"/>
                    <a:pt x="2735" y="2469"/>
                  </a:cubicBezTo>
                  <a:cubicBezTo>
                    <a:pt x="2702" y="1902"/>
                    <a:pt x="2235" y="1468"/>
                    <a:pt x="1668" y="1435"/>
                  </a:cubicBezTo>
                  <a:lnTo>
                    <a:pt x="2435" y="434"/>
                  </a:lnTo>
                  <a:lnTo>
                    <a:pt x="23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1"/>
            <p:cNvSpPr/>
            <p:nvPr/>
          </p:nvSpPr>
          <p:spPr>
            <a:xfrm>
              <a:off x="6018422" y="2897919"/>
              <a:ext cx="66852" cy="71664"/>
            </a:xfrm>
            <a:custGeom>
              <a:avLst/>
              <a:gdLst/>
              <a:ahLst/>
              <a:cxnLst/>
              <a:rect l="l" t="t" r="r" b="b"/>
              <a:pathLst>
                <a:path w="3237" h="3470" extrusionOk="0">
                  <a:moveTo>
                    <a:pt x="1535" y="1"/>
                  </a:moveTo>
                  <a:lnTo>
                    <a:pt x="1" y="2236"/>
                  </a:lnTo>
                  <a:lnTo>
                    <a:pt x="67" y="2703"/>
                  </a:lnTo>
                  <a:lnTo>
                    <a:pt x="1969" y="2703"/>
                  </a:lnTo>
                  <a:lnTo>
                    <a:pt x="2035" y="3470"/>
                  </a:lnTo>
                  <a:lnTo>
                    <a:pt x="2669" y="3470"/>
                  </a:lnTo>
                  <a:lnTo>
                    <a:pt x="2603" y="2703"/>
                  </a:lnTo>
                  <a:lnTo>
                    <a:pt x="3236" y="2703"/>
                  </a:lnTo>
                  <a:lnTo>
                    <a:pt x="3170" y="2136"/>
                  </a:lnTo>
                  <a:lnTo>
                    <a:pt x="2536" y="2136"/>
                  </a:lnTo>
                  <a:lnTo>
                    <a:pt x="2502" y="1435"/>
                  </a:lnTo>
                  <a:lnTo>
                    <a:pt x="1869" y="1435"/>
                  </a:lnTo>
                  <a:lnTo>
                    <a:pt x="1935" y="2136"/>
                  </a:lnTo>
                  <a:lnTo>
                    <a:pt x="801" y="2136"/>
                  </a:lnTo>
                  <a:lnTo>
                    <a:pt x="22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1"/>
            <p:cNvSpPr/>
            <p:nvPr/>
          </p:nvSpPr>
          <p:spPr>
            <a:xfrm>
              <a:off x="6267801" y="2897237"/>
              <a:ext cx="55824" cy="73729"/>
            </a:xfrm>
            <a:custGeom>
              <a:avLst/>
              <a:gdLst/>
              <a:ahLst/>
              <a:cxnLst/>
              <a:rect l="l" t="t" r="r" b="b"/>
              <a:pathLst>
                <a:path w="2703" h="3570" extrusionOk="0">
                  <a:moveTo>
                    <a:pt x="168" y="0"/>
                  </a:moveTo>
                  <a:lnTo>
                    <a:pt x="168" y="1902"/>
                  </a:lnTo>
                  <a:lnTo>
                    <a:pt x="1002" y="1902"/>
                  </a:lnTo>
                  <a:cubicBezTo>
                    <a:pt x="1736" y="1902"/>
                    <a:pt x="1969" y="2135"/>
                    <a:pt x="2002" y="2469"/>
                  </a:cubicBezTo>
                  <a:cubicBezTo>
                    <a:pt x="2036" y="2802"/>
                    <a:pt x="1769" y="3003"/>
                    <a:pt x="1302" y="3003"/>
                  </a:cubicBezTo>
                  <a:cubicBezTo>
                    <a:pt x="935" y="3003"/>
                    <a:pt x="535" y="2869"/>
                    <a:pt x="234" y="2636"/>
                  </a:cubicBezTo>
                  <a:lnTo>
                    <a:pt x="1" y="3169"/>
                  </a:lnTo>
                  <a:cubicBezTo>
                    <a:pt x="401" y="3436"/>
                    <a:pt x="868" y="3570"/>
                    <a:pt x="1369" y="3570"/>
                  </a:cubicBezTo>
                  <a:cubicBezTo>
                    <a:pt x="2303" y="3570"/>
                    <a:pt x="2703" y="3069"/>
                    <a:pt x="2636" y="2436"/>
                  </a:cubicBezTo>
                  <a:cubicBezTo>
                    <a:pt x="2603" y="1835"/>
                    <a:pt x="2136" y="1368"/>
                    <a:pt x="1102" y="1368"/>
                  </a:cubicBezTo>
                  <a:lnTo>
                    <a:pt x="768" y="1368"/>
                  </a:lnTo>
                  <a:lnTo>
                    <a:pt x="768" y="568"/>
                  </a:lnTo>
                  <a:lnTo>
                    <a:pt x="2269" y="568"/>
                  </a:lnTo>
                  <a:lnTo>
                    <a:pt x="22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1"/>
            <p:cNvSpPr/>
            <p:nvPr/>
          </p:nvSpPr>
          <p:spPr>
            <a:xfrm>
              <a:off x="6521331" y="2896556"/>
              <a:ext cx="62701" cy="74411"/>
            </a:xfrm>
            <a:custGeom>
              <a:avLst/>
              <a:gdLst/>
              <a:ahLst/>
              <a:cxnLst/>
              <a:rect l="l" t="t" r="r" b="b"/>
              <a:pathLst>
                <a:path w="3036" h="3603" extrusionOk="0">
                  <a:moveTo>
                    <a:pt x="1663" y="1899"/>
                  </a:moveTo>
                  <a:cubicBezTo>
                    <a:pt x="2005" y="1899"/>
                    <a:pt x="2304" y="2156"/>
                    <a:pt x="2335" y="2502"/>
                  </a:cubicBezTo>
                  <a:cubicBezTo>
                    <a:pt x="2369" y="2869"/>
                    <a:pt x="2102" y="3102"/>
                    <a:pt x="1702" y="3102"/>
                  </a:cubicBezTo>
                  <a:cubicBezTo>
                    <a:pt x="1681" y="3104"/>
                    <a:pt x="1660" y="3105"/>
                    <a:pt x="1639" y="3105"/>
                  </a:cubicBezTo>
                  <a:cubicBezTo>
                    <a:pt x="1294" y="3105"/>
                    <a:pt x="966" y="2848"/>
                    <a:pt x="934" y="2502"/>
                  </a:cubicBezTo>
                  <a:cubicBezTo>
                    <a:pt x="901" y="2168"/>
                    <a:pt x="1168" y="1901"/>
                    <a:pt x="1602" y="1901"/>
                  </a:cubicBezTo>
                  <a:cubicBezTo>
                    <a:pt x="1622" y="1900"/>
                    <a:pt x="1643" y="1899"/>
                    <a:pt x="1663" y="1899"/>
                  </a:cubicBezTo>
                  <a:close/>
                  <a:moveTo>
                    <a:pt x="1668" y="0"/>
                  </a:moveTo>
                  <a:cubicBezTo>
                    <a:pt x="668" y="0"/>
                    <a:pt x="0" y="667"/>
                    <a:pt x="134" y="1868"/>
                  </a:cubicBezTo>
                  <a:cubicBezTo>
                    <a:pt x="201" y="3002"/>
                    <a:pt x="834" y="3603"/>
                    <a:pt x="1802" y="3603"/>
                  </a:cubicBezTo>
                  <a:cubicBezTo>
                    <a:pt x="2502" y="3603"/>
                    <a:pt x="3036" y="3169"/>
                    <a:pt x="2969" y="2469"/>
                  </a:cubicBezTo>
                  <a:cubicBezTo>
                    <a:pt x="2905" y="1824"/>
                    <a:pt x="2342" y="1366"/>
                    <a:pt x="1732" y="1366"/>
                  </a:cubicBezTo>
                  <a:cubicBezTo>
                    <a:pt x="1711" y="1366"/>
                    <a:pt x="1690" y="1367"/>
                    <a:pt x="1668" y="1368"/>
                  </a:cubicBezTo>
                  <a:cubicBezTo>
                    <a:pt x="1335" y="1368"/>
                    <a:pt x="1001" y="1501"/>
                    <a:pt x="768" y="1735"/>
                  </a:cubicBezTo>
                  <a:cubicBezTo>
                    <a:pt x="701" y="967"/>
                    <a:pt x="1068" y="534"/>
                    <a:pt x="1735" y="534"/>
                  </a:cubicBezTo>
                  <a:cubicBezTo>
                    <a:pt x="1968" y="534"/>
                    <a:pt x="2202" y="601"/>
                    <a:pt x="2402" y="701"/>
                  </a:cubicBezTo>
                  <a:lnTo>
                    <a:pt x="2602" y="234"/>
                  </a:lnTo>
                  <a:cubicBezTo>
                    <a:pt x="2335" y="67"/>
                    <a:pt x="2002" y="0"/>
                    <a:pt x="16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1"/>
            <p:cNvSpPr/>
            <p:nvPr/>
          </p:nvSpPr>
          <p:spPr>
            <a:xfrm>
              <a:off x="5991553" y="2640279"/>
              <a:ext cx="57207" cy="72346"/>
            </a:xfrm>
            <a:custGeom>
              <a:avLst/>
              <a:gdLst/>
              <a:ahLst/>
              <a:cxnLst/>
              <a:rect l="l" t="t" r="r" b="b"/>
              <a:pathLst>
                <a:path w="2770" h="3503" extrusionOk="0">
                  <a:moveTo>
                    <a:pt x="1" y="0"/>
                  </a:moveTo>
                  <a:lnTo>
                    <a:pt x="101" y="1134"/>
                  </a:lnTo>
                  <a:lnTo>
                    <a:pt x="735" y="1134"/>
                  </a:lnTo>
                  <a:lnTo>
                    <a:pt x="668" y="534"/>
                  </a:lnTo>
                  <a:lnTo>
                    <a:pt x="2036" y="534"/>
                  </a:lnTo>
                  <a:lnTo>
                    <a:pt x="1001" y="3503"/>
                  </a:lnTo>
                  <a:lnTo>
                    <a:pt x="1669" y="3503"/>
                  </a:lnTo>
                  <a:lnTo>
                    <a:pt x="2769" y="434"/>
                  </a:lnTo>
                  <a:lnTo>
                    <a:pt x="2736" y="34"/>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1"/>
            <p:cNvSpPr/>
            <p:nvPr/>
          </p:nvSpPr>
          <p:spPr>
            <a:xfrm>
              <a:off x="6245765" y="2639577"/>
              <a:ext cx="61338" cy="74432"/>
            </a:xfrm>
            <a:custGeom>
              <a:avLst/>
              <a:gdLst/>
              <a:ahLst/>
              <a:cxnLst/>
              <a:rect l="l" t="t" r="r" b="b"/>
              <a:pathLst>
                <a:path w="2970" h="3604" extrusionOk="0">
                  <a:moveTo>
                    <a:pt x="1301" y="535"/>
                  </a:moveTo>
                  <a:cubicBezTo>
                    <a:pt x="1702" y="535"/>
                    <a:pt x="2002" y="735"/>
                    <a:pt x="2035" y="1035"/>
                  </a:cubicBezTo>
                  <a:cubicBezTo>
                    <a:pt x="2035" y="1335"/>
                    <a:pt x="1802" y="1535"/>
                    <a:pt x="1402" y="1535"/>
                  </a:cubicBezTo>
                  <a:cubicBezTo>
                    <a:pt x="1001" y="1535"/>
                    <a:pt x="734" y="1335"/>
                    <a:pt x="701" y="1035"/>
                  </a:cubicBezTo>
                  <a:lnTo>
                    <a:pt x="701" y="1002"/>
                  </a:lnTo>
                  <a:cubicBezTo>
                    <a:pt x="668" y="701"/>
                    <a:pt x="901" y="535"/>
                    <a:pt x="1301" y="535"/>
                  </a:cubicBezTo>
                  <a:close/>
                  <a:moveTo>
                    <a:pt x="1435" y="2002"/>
                  </a:moveTo>
                  <a:cubicBezTo>
                    <a:pt x="1935" y="2002"/>
                    <a:pt x="2235" y="2202"/>
                    <a:pt x="2269" y="2536"/>
                  </a:cubicBezTo>
                  <a:cubicBezTo>
                    <a:pt x="2302" y="2870"/>
                    <a:pt x="2035" y="3103"/>
                    <a:pt x="1535" y="3103"/>
                  </a:cubicBezTo>
                  <a:cubicBezTo>
                    <a:pt x="1068" y="3103"/>
                    <a:pt x="734" y="2903"/>
                    <a:pt x="701" y="2536"/>
                  </a:cubicBezTo>
                  <a:cubicBezTo>
                    <a:pt x="668" y="2202"/>
                    <a:pt x="935" y="2002"/>
                    <a:pt x="1435" y="2002"/>
                  </a:cubicBezTo>
                  <a:close/>
                  <a:moveTo>
                    <a:pt x="1268" y="1"/>
                  </a:moveTo>
                  <a:cubicBezTo>
                    <a:pt x="501" y="1"/>
                    <a:pt x="1" y="368"/>
                    <a:pt x="67" y="968"/>
                  </a:cubicBezTo>
                  <a:cubicBezTo>
                    <a:pt x="67" y="1302"/>
                    <a:pt x="267" y="1569"/>
                    <a:pt x="568" y="1702"/>
                  </a:cubicBezTo>
                  <a:cubicBezTo>
                    <a:pt x="234" y="1836"/>
                    <a:pt x="34" y="2202"/>
                    <a:pt x="67" y="2536"/>
                  </a:cubicBezTo>
                  <a:cubicBezTo>
                    <a:pt x="134" y="3203"/>
                    <a:pt x="734" y="3603"/>
                    <a:pt x="1602" y="3603"/>
                  </a:cubicBezTo>
                  <a:cubicBezTo>
                    <a:pt x="2469" y="3603"/>
                    <a:pt x="2969" y="3203"/>
                    <a:pt x="2936" y="2536"/>
                  </a:cubicBezTo>
                  <a:cubicBezTo>
                    <a:pt x="2903" y="2169"/>
                    <a:pt x="2636" y="1836"/>
                    <a:pt x="2302" y="1702"/>
                  </a:cubicBezTo>
                  <a:cubicBezTo>
                    <a:pt x="2569" y="1569"/>
                    <a:pt x="2702" y="1268"/>
                    <a:pt x="2669" y="968"/>
                  </a:cubicBezTo>
                  <a:cubicBezTo>
                    <a:pt x="2602" y="368"/>
                    <a:pt x="2035" y="1"/>
                    <a:pt x="1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1"/>
            <p:cNvSpPr/>
            <p:nvPr/>
          </p:nvSpPr>
          <p:spPr>
            <a:xfrm>
              <a:off x="6496528" y="2639577"/>
              <a:ext cx="62722" cy="74432"/>
            </a:xfrm>
            <a:custGeom>
              <a:avLst/>
              <a:gdLst/>
              <a:ahLst/>
              <a:cxnLst/>
              <a:rect l="l" t="t" r="r" b="b"/>
              <a:pathLst>
                <a:path w="3037" h="3604" extrusionOk="0">
                  <a:moveTo>
                    <a:pt x="1364" y="498"/>
                  </a:moveTo>
                  <a:cubicBezTo>
                    <a:pt x="1709" y="498"/>
                    <a:pt x="2037" y="756"/>
                    <a:pt x="2069" y="1102"/>
                  </a:cubicBezTo>
                  <a:lnTo>
                    <a:pt x="2102" y="1102"/>
                  </a:lnTo>
                  <a:cubicBezTo>
                    <a:pt x="2135" y="1435"/>
                    <a:pt x="1869" y="1702"/>
                    <a:pt x="1435" y="1702"/>
                  </a:cubicBezTo>
                  <a:cubicBezTo>
                    <a:pt x="1412" y="1704"/>
                    <a:pt x="1390" y="1705"/>
                    <a:pt x="1368" y="1705"/>
                  </a:cubicBezTo>
                  <a:cubicBezTo>
                    <a:pt x="998" y="1705"/>
                    <a:pt x="699" y="1448"/>
                    <a:pt x="668" y="1102"/>
                  </a:cubicBezTo>
                  <a:cubicBezTo>
                    <a:pt x="634" y="735"/>
                    <a:pt x="901" y="501"/>
                    <a:pt x="1301" y="501"/>
                  </a:cubicBezTo>
                  <a:cubicBezTo>
                    <a:pt x="1322" y="499"/>
                    <a:pt x="1343" y="498"/>
                    <a:pt x="1364" y="498"/>
                  </a:cubicBezTo>
                  <a:close/>
                  <a:moveTo>
                    <a:pt x="1235" y="1"/>
                  </a:moveTo>
                  <a:cubicBezTo>
                    <a:pt x="534" y="1"/>
                    <a:pt x="1" y="435"/>
                    <a:pt x="67" y="1135"/>
                  </a:cubicBezTo>
                  <a:cubicBezTo>
                    <a:pt x="132" y="1780"/>
                    <a:pt x="663" y="2237"/>
                    <a:pt x="1301" y="2237"/>
                  </a:cubicBezTo>
                  <a:cubicBezTo>
                    <a:pt x="1323" y="2237"/>
                    <a:pt x="1346" y="2237"/>
                    <a:pt x="1368" y="2236"/>
                  </a:cubicBezTo>
                  <a:cubicBezTo>
                    <a:pt x="1702" y="2236"/>
                    <a:pt x="2035" y="2102"/>
                    <a:pt x="2269" y="1869"/>
                  </a:cubicBezTo>
                  <a:lnTo>
                    <a:pt x="2269" y="1869"/>
                  </a:lnTo>
                  <a:cubicBezTo>
                    <a:pt x="2336" y="2636"/>
                    <a:pt x="1969" y="3070"/>
                    <a:pt x="1301" y="3070"/>
                  </a:cubicBezTo>
                  <a:cubicBezTo>
                    <a:pt x="1068" y="3070"/>
                    <a:pt x="834" y="3003"/>
                    <a:pt x="634" y="2903"/>
                  </a:cubicBezTo>
                  <a:lnTo>
                    <a:pt x="434" y="3370"/>
                  </a:lnTo>
                  <a:cubicBezTo>
                    <a:pt x="701" y="3537"/>
                    <a:pt x="1035" y="3603"/>
                    <a:pt x="1368" y="3603"/>
                  </a:cubicBezTo>
                  <a:cubicBezTo>
                    <a:pt x="2369" y="3603"/>
                    <a:pt x="3036" y="2936"/>
                    <a:pt x="2903" y="1735"/>
                  </a:cubicBezTo>
                  <a:cubicBezTo>
                    <a:pt x="2803" y="635"/>
                    <a:pt x="2202" y="1"/>
                    <a:pt x="12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1"/>
            <p:cNvSpPr/>
            <p:nvPr/>
          </p:nvSpPr>
          <p:spPr>
            <a:xfrm>
              <a:off x="6590269" y="3445541"/>
              <a:ext cx="17885" cy="31784"/>
            </a:xfrm>
            <a:custGeom>
              <a:avLst/>
              <a:gdLst/>
              <a:ahLst/>
              <a:cxnLst/>
              <a:rect l="l" t="t" r="r" b="b"/>
              <a:pathLst>
                <a:path w="866" h="1539" extrusionOk="0">
                  <a:moveTo>
                    <a:pt x="348" y="0"/>
                  </a:moveTo>
                  <a:cubicBezTo>
                    <a:pt x="141" y="0"/>
                    <a:pt x="1" y="188"/>
                    <a:pt x="31" y="404"/>
                  </a:cubicBezTo>
                  <a:cubicBezTo>
                    <a:pt x="31" y="571"/>
                    <a:pt x="165" y="738"/>
                    <a:pt x="298" y="771"/>
                  </a:cubicBezTo>
                  <a:lnTo>
                    <a:pt x="165" y="1538"/>
                  </a:lnTo>
                  <a:lnTo>
                    <a:pt x="599" y="1538"/>
                  </a:lnTo>
                  <a:lnTo>
                    <a:pt x="799" y="838"/>
                  </a:lnTo>
                  <a:cubicBezTo>
                    <a:pt x="832" y="704"/>
                    <a:pt x="865" y="571"/>
                    <a:pt x="865" y="437"/>
                  </a:cubicBezTo>
                  <a:cubicBezTo>
                    <a:pt x="865" y="190"/>
                    <a:pt x="694" y="0"/>
                    <a:pt x="456" y="0"/>
                  </a:cubicBezTo>
                  <a:cubicBezTo>
                    <a:pt x="437" y="0"/>
                    <a:pt x="418" y="1"/>
                    <a:pt x="398" y="4"/>
                  </a:cubicBezTo>
                  <a:cubicBezTo>
                    <a:pt x="381" y="1"/>
                    <a:pt x="364" y="0"/>
                    <a:pt x="3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1"/>
            <p:cNvSpPr/>
            <p:nvPr/>
          </p:nvSpPr>
          <p:spPr>
            <a:xfrm>
              <a:off x="6820999" y="3420799"/>
              <a:ext cx="50309" cy="35171"/>
            </a:xfrm>
            <a:custGeom>
              <a:avLst/>
              <a:gdLst/>
              <a:ahLst/>
              <a:cxnLst/>
              <a:rect l="l" t="t" r="r" b="b"/>
              <a:pathLst>
                <a:path w="2436" h="1703" extrusionOk="0">
                  <a:moveTo>
                    <a:pt x="1" y="1"/>
                  </a:moveTo>
                  <a:lnTo>
                    <a:pt x="34" y="501"/>
                  </a:lnTo>
                  <a:lnTo>
                    <a:pt x="2336" y="501"/>
                  </a:lnTo>
                  <a:lnTo>
                    <a:pt x="2302" y="1"/>
                  </a:lnTo>
                  <a:close/>
                  <a:moveTo>
                    <a:pt x="101" y="1202"/>
                  </a:moveTo>
                  <a:lnTo>
                    <a:pt x="134" y="1702"/>
                  </a:lnTo>
                  <a:lnTo>
                    <a:pt x="2436" y="1702"/>
                  </a:lnTo>
                  <a:lnTo>
                    <a:pt x="2402" y="1202"/>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1"/>
            <p:cNvSpPr/>
            <p:nvPr/>
          </p:nvSpPr>
          <p:spPr>
            <a:xfrm>
              <a:off x="6803093" y="3162477"/>
              <a:ext cx="48926" cy="46158"/>
            </a:xfrm>
            <a:custGeom>
              <a:avLst/>
              <a:gdLst/>
              <a:ahLst/>
              <a:cxnLst/>
              <a:rect l="l" t="t" r="r" b="b"/>
              <a:pathLst>
                <a:path w="2369" h="2235" extrusionOk="0">
                  <a:moveTo>
                    <a:pt x="801" y="0"/>
                  </a:moveTo>
                  <a:lnTo>
                    <a:pt x="901" y="867"/>
                  </a:lnTo>
                  <a:lnTo>
                    <a:pt x="0" y="867"/>
                  </a:lnTo>
                  <a:lnTo>
                    <a:pt x="67" y="1368"/>
                  </a:lnTo>
                  <a:lnTo>
                    <a:pt x="934" y="1368"/>
                  </a:lnTo>
                  <a:lnTo>
                    <a:pt x="1001" y="2235"/>
                  </a:lnTo>
                  <a:lnTo>
                    <a:pt x="1535" y="2235"/>
                  </a:lnTo>
                  <a:lnTo>
                    <a:pt x="1468" y="1368"/>
                  </a:lnTo>
                  <a:lnTo>
                    <a:pt x="2369" y="1368"/>
                  </a:lnTo>
                  <a:lnTo>
                    <a:pt x="2302" y="867"/>
                  </a:lnTo>
                  <a:lnTo>
                    <a:pt x="1435" y="867"/>
                  </a:lnTo>
                  <a:lnTo>
                    <a:pt x="13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1"/>
            <p:cNvSpPr/>
            <p:nvPr/>
          </p:nvSpPr>
          <p:spPr>
            <a:xfrm>
              <a:off x="6765898" y="2658185"/>
              <a:ext cx="42730" cy="40665"/>
            </a:xfrm>
            <a:custGeom>
              <a:avLst/>
              <a:gdLst/>
              <a:ahLst/>
              <a:cxnLst/>
              <a:rect l="l" t="t" r="r" b="b"/>
              <a:pathLst>
                <a:path w="2069" h="1969" extrusionOk="0">
                  <a:moveTo>
                    <a:pt x="300" y="1"/>
                  </a:moveTo>
                  <a:lnTo>
                    <a:pt x="0" y="334"/>
                  </a:lnTo>
                  <a:lnTo>
                    <a:pt x="667" y="968"/>
                  </a:lnTo>
                  <a:lnTo>
                    <a:pt x="100" y="1568"/>
                  </a:lnTo>
                  <a:lnTo>
                    <a:pt x="534" y="1969"/>
                  </a:lnTo>
                  <a:lnTo>
                    <a:pt x="1068" y="1335"/>
                  </a:lnTo>
                  <a:lnTo>
                    <a:pt x="1768" y="1969"/>
                  </a:lnTo>
                  <a:lnTo>
                    <a:pt x="2068" y="1602"/>
                  </a:lnTo>
                  <a:lnTo>
                    <a:pt x="1401" y="1001"/>
                  </a:lnTo>
                  <a:lnTo>
                    <a:pt x="1968" y="367"/>
                  </a:lnTo>
                  <a:lnTo>
                    <a:pt x="1568" y="1"/>
                  </a:lnTo>
                  <a:lnTo>
                    <a:pt x="1001" y="601"/>
                  </a:lnTo>
                  <a:lnTo>
                    <a:pt x="3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1"/>
            <p:cNvSpPr/>
            <p:nvPr/>
          </p:nvSpPr>
          <p:spPr>
            <a:xfrm>
              <a:off x="6798261" y="2935816"/>
              <a:ext cx="28955" cy="11049"/>
            </a:xfrm>
            <a:custGeom>
              <a:avLst/>
              <a:gdLst/>
              <a:ahLst/>
              <a:cxnLst/>
              <a:rect l="l" t="t" r="r" b="b"/>
              <a:pathLst>
                <a:path w="1402" h="535" extrusionOk="0">
                  <a:moveTo>
                    <a:pt x="1" y="0"/>
                  </a:moveTo>
                  <a:lnTo>
                    <a:pt x="34" y="534"/>
                  </a:lnTo>
                  <a:lnTo>
                    <a:pt x="1402" y="534"/>
                  </a:lnTo>
                  <a:lnTo>
                    <a:pt x="13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1"/>
            <p:cNvSpPr/>
            <p:nvPr/>
          </p:nvSpPr>
          <p:spPr>
            <a:xfrm>
              <a:off x="6729385" y="2428095"/>
              <a:ext cx="55824" cy="6898"/>
            </a:xfrm>
            <a:custGeom>
              <a:avLst/>
              <a:gdLst/>
              <a:ahLst/>
              <a:cxnLst/>
              <a:rect l="l" t="t" r="r" b="b"/>
              <a:pathLst>
                <a:path w="2703" h="334" extrusionOk="0">
                  <a:moveTo>
                    <a:pt x="0" y="0"/>
                  </a:moveTo>
                  <a:lnTo>
                    <a:pt x="34" y="334"/>
                  </a:lnTo>
                  <a:lnTo>
                    <a:pt x="2702" y="334"/>
                  </a:lnTo>
                  <a:lnTo>
                    <a:pt x="26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1"/>
            <p:cNvSpPr/>
            <p:nvPr/>
          </p:nvSpPr>
          <p:spPr>
            <a:xfrm>
              <a:off x="6747972" y="2399843"/>
              <a:ext cx="14498" cy="13796"/>
            </a:xfrm>
            <a:custGeom>
              <a:avLst/>
              <a:gdLst/>
              <a:ahLst/>
              <a:cxnLst/>
              <a:rect l="l" t="t" r="r" b="b"/>
              <a:pathLst>
                <a:path w="702" h="668" extrusionOk="0">
                  <a:moveTo>
                    <a:pt x="301" y="1"/>
                  </a:moveTo>
                  <a:cubicBezTo>
                    <a:pt x="134" y="1"/>
                    <a:pt x="1" y="134"/>
                    <a:pt x="1" y="334"/>
                  </a:cubicBezTo>
                  <a:cubicBezTo>
                    <a:pt x="34" y="501"/>
                    <a:pt x="201" y="668"/>
                    <a:pt x="368" y="668"/>
                  </a:cubicBezTo>
                  <a:cubicBezTo>
                    <a:pt x="535" y="668"/>
                    <a:pt x="701" y="501"/>
                    <a:pt x="668" y="334"/>
                  </a:cubicBezTo>
                  <a:cubicBezTo>
                    <a:pt x="668" y="134"/>
                    <a:pt x="501" y="1"/>
                    <a:pt x="3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1"/>
            <p:cNvSpPr/>
            <p:nvPr/>
          </p:nvSpPr>
          <p:spPr>
            <a:xfrm>
              <a:off x="6752123" y="2449450"/>
              <a:ext cx="14477" cy="13114"/>
            </a:xfrm>
            <a:custGeom>
              <a:avLst/>
              <a:gdLst/>
              <a:ahLst/>
              <a:cxnLst/>
              <a:rect l="l" t="t" r="r" b="b"/>
              <a:pathLst>
                <a:path w="701" h="635" extrusionOk="0">
                  <a:moveTo>
                    <a:pt x="334" y="0"/>
                  </a:moveTo>
                  <a:cubicBezTo>
                    <a:pt x="133" y="0"/>
                    <a:pt x="0" y="134"/>
                    <a:pt x="33" y="334"/>
                  </a:cubicBezTo>
                  <a:cubicBezTo>
                    <a:pt x="33" y="501"/>
                    <a:pt x="200" y="634"/>
                    <a:pt x="400" y="634"/>
                  </a:cubicBezTo>
                  <a:cubicBezTo>
                    <a:pt x="567" y="634"/>
                    <a:pt x="701" y="501"/>
                    <a:pt x="701" y="334"/>
                  </a:cubicBezTo>
                  <a:cubicBezTo>
                    <a:pt x="667" y="134"/>
                    <a:pt x="500" y="0"/>
                    <a:pt x="3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1"/>
            <p:cNvSpPr/>
            <p:nvPr/>
          </p:nvSpPr>
          <p:spPr>
            <a:xfrm>
              <a:off x="6468977" y="2389516"/>
              <a:ext cx="86823" cy="74411"/>
            </a:xfrm>
            <a:custGeom>
              <a:avLst/>
              <a:gdLst/>
              <a:ahLst/>
              <a:cxnLst/>
              <a:rect l="l" t="t" r="r" b="b"/>
              <a:pathLst>
                <a:path w="4204" h="3603" extrusionOk="0">
                  <a:moveTo>
                    <a:pt x="801" y="367"/>
                  </a:moveTo>
                  <a:cubicBezTo>
                    <a:pt x="1068" y="367"/>
                    <a:pt x="1268" y="601"/>
                    <a:pt x="1301" y="968"/>
                  </a:cubicBezTo>
                  <a:cubicBezTo>
                    <a:pt x="1335" y="1368"/>
                    <a:pt x="1168" y="1601"/>
                    <a:pt x="901" y="1601"/>
                  </a:cubicBezTo>
                  <a:cubicBezTo>
                    <a:pt x="667" y="1601"/>
                    <a:pt x="467" y="1368"/>
                    <a:pt x="434" y="968"/>
                  </a:cubicBezTo>
                  <a:cubicBezTo>
                    <a:pt x="401" y="601"/>
                    <a:pt x="534" y="367"/>
                    <a:pt x="801" y="367"/>
                  </a:cubicBezTo>
                  <a:close/>
                  <a:moveTo>
                    <a:pt x="801" y="0"/>
                  </a:moveTo>
                  <a:cubicBezTo>
                    <a:pt x="300" y="0"/>
                    <a:pt x="0" y="401"/>
                    <a:pt x="34" y="968"/>
                  </a:cubicBezTo>
                  <a:cubicBezTo>
                    <a:pt x="34" y="1501"/>
                    <a:pt x="434" y="1935"/>
                    <a:pt x="968" y="1935"/>
                  </a:cubicBezTo>
                  <a:cubicBezTo>
                    <a:pt x="1468" y="1935"/>
                    <a:pt x="1768" y="1568"/>
                    <a:pt x="1701" y="968"/>
                  </a:cubicBezTo>
                  <a:cubicBezTo>
                    <a:pt x="1735" y="467"/>
                    <a:pt x="1301" y="34"/>
                    <a:pt x="801" y="0"/>
                  </a:cubicBezTo>
                  <a:close/>
                  <a:moveTo>
                    <a:pt x="3236" y="2002"/>
                  </a:moveTo>
                  <a:cubicBezTo>
                    <a:pt x="3503" y="2002"/>
                    <a:pt x="3670" y="2235"/>
                    <a:pt x="3703" y="2635"/>
                  </a:cubicBezTo>
                  <a:lnTo>
                    <a:pt x="3736" y="2635"/>
                  </a:lnTo>
                  <a:cubicBezTo>
                    <a:pt x="3770" y="3002"/>
                    <a:pt x="3603" y="3236"/>
                    <a:pt x="3336" y="3236"/>
                  </a:cubicBezTo>
                  <a:cubicBezTo>
                    <a:pt x="3069" y="3236"/>
                    <a:pt x="2902" y="3036"/>
                    <a:pt x="2869" y="2635"/>
                  </a:cubicBezTo>
                  <a:cubicBezTo>
                    <a:pt x="2802" y="2235"/>
                    <a:pt x="2969" y="2002"/>
                    <a:pt x="3236" y="2002"/>
                  </a:cubicBezTo>
                  <a:close/>
                  <a:moveTo>
                    <a:pt x="2869" y="67"/>
                  </a:moveTo>
                  <a:lnTo>
                    <a:pt x="801" y="3536"/>
                  </a:lnTo>
                  <a:lnTo>
                    <a:pt x="1301" y="3536"/>
                  </a:lnTo>
                  <a:lnTo>
                    <a:pt x="3369" y="67"/>
                  </a:lnTo>
                  <a:close/>
                  <a:moveTo>
                    <a:pt x="3203" y="1668"/>
                  </a:moveTo>
                  <a:cubicBezTo>
                    <a:pt x="2702" y="1668"/>
                    <a:pt x="2402" y="2068"/>
                    <a:pt x="2469" y="2635"/>
                  </a:cubicBezTo>
                  <a:cubicBezTo>
                    <a:pt x="2469" y="3136"/>
                    <a:pt x="2869" y="3569"/>
                    <a:pt x="3369" y="3603"/>
                  </a:cubicBezTo>
                  <a:cubicBezTo>
                    <a:pt x="3870" y="3603"/>
                    <a:pt x="4203" y="3203"/>
                    <a:pt x="4137" y="2635"/>
                  </a:cubicBezTo>
                  <a:cubicBezTo>
                    <a:pt x="4137" y="2102"/>
                    <a:pt x="3736" y="1668"/>
                    <a:pt x="3203" y="166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1"/>
            <p:cNvSpPr/>
            <p:nvPr/>
          </p:nvSpPr>
          <p:spPr>
            <a:xfrm>
              <a:off x="5973049" y="2406637"/>
              <a:ext cx="56423" cy="56815"/>
            </a:xfrm>
            <a:custGeom>
              <a:avLst/>
              <a:gdLst/>
              <a:ahLst/>
              <a:cxnLst/>
              <a:rect l="l" t="t" r="r" b="b"/>
              <a:pathLst>
                <a:path w="2732" h="2751" extrusionOk="0">
                  <a:moveTo>
                    <a:pt x="1291" y="1"/>
                  </a:moveTo>
                  <a:cubicBezTo>
                    <a:pt x="573" y="1"/>
                    <a:pt x="1" y="641"/>
                    <a:pt x="96" y="1373"/>
                  </a:cubicBezTo>
                  <a:cubicBezTo>
                    <a:pt x="160" y="2135"/>
                    <a:pt x="767" y="2745"/>
                    <a:pt x="1544" y="2745"/>
                  </a:cubicBezTo>
                  <a:cubicBezTo>
                    <a:pt x="1583" y="2745"/>
                    <a:pt x="1623" y="2744"/>
                    <a:pt x="1664" y="2740"/>
                  </a:cubicBezTo>
                  <a:cubicBezTo>
                    <a:pt x="1709" y="2747"/>
                    <a:pt x="1753" y="2751"/>
                    <a:pt x="1798" y="2751"/>
                  </a:cubicBezTo>
                  <a:cubicBezTo>
                    <a:pt x="2185" y="2751"/>
                    <a:pt x="2552" y="2499"/>
                    <a:pt x="2731" y="2140"/>
                  </a:cubicBezTo>
                  <a:lnTo>
                    <a:pt x="2231" y="1840"/>
                  </a:lnTo>
                  <a:cubicBezTo>
                    <a:pt x="2109" y="2053"/>
                    <a:pt x="1903" y="2211"/>
                    <a:pt x="1665" y="2211"/>
                  </a:cubicBezTo>
                  <a:cubicBezTo>
                    <a:pt x="1643" y="2211"/>
                    <a:pt x="1620" y="2210"/>
                    <a:pt x="1597" y="2207"/>
                  </a:cubicBezTo>
                  <a:cubicBezTo>
                    <a:pt x="1577" y="2208"/>
                    <a:pt x="1558" y="2209"/>
                    <a:pt x="1538" y="2209"/>
                  </a:cubicBezTo>
                  <a:cubicBezTo>
                    <a:pt x="1097" y="2209"/>
                    <a:pt x="730" y="1852"/>
                    <a:pt x="730" y="1373"/>
                  </a:cubicBezTo>
                  <a:cubicBezTo>
                    <a:pt x="630" y="939"/>
                    <a:pt x="997" y="539"/>
                    <a:pt x="1464" y="539"/>
                  </a:cubicBezTo>
                  <a:cubicBezTo>
                    <a:pt x="1731" y="539"/>
                    <a:pt x="1998" y="706"/>
                    <a:pt x="2164" y="906"/>
                  </a:cubicBezTo>
                  <a:lnTo>
                    <a:pt x="2598" y="639"/>
                  </a:lnTo>
                  <a:cubicBezTo>
                    <a:pt x="2364" y="239"/>
                    <a:pt x="1897" y="5"/>
                    <a:pt x="1397" y="5"/>
                  </a:cubicBezTo>
                  <a:cubicBezTo>
                    <a:pt x="1362" y="2"/>
                    <a:pt x="1326" y="1"/>
                    <a:pt x="12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1"/>
            <p:cNvSpPr/>
            <p:nvPr/>
          </p:nvSpPr>
          <p:spPr>
            <a:xfrm>
              <a:off x="6207186" y="2399843"/>
              <a:ext cx="88207" cy="56505"/>
            </a:xfrm>
            <a:custGeom>
              <a:avLst/>
              <a:gdLst/>
              <a:ahLst/>
              <a:cxnLst/>
              <a:rect l="l" t="t" r="r" b="b"/>
              <a:pathLst>
                <a:path w="4271" h="2736" extrusionOk="0">
                  <a:moveTo>
                    <a:pt x="1168" y="1"/>
                  </a:moveTo>
                  <a:lnTo>
                    <a:pt x="1" y="1368"/>
                  </a:lnTo>
                  <a:lnTo>
                    <a:pt x="1402" y="2736"/>
                  </a:lnTo>
                  <a:lnTo>
                    <a:pt x="4270" y="2736"/>
                  </a:lnTo>
                  <a:lnTo>
                    <a:pt x="40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1"/>
            <p:cNvSpPr/>
            <p:nvPr/>
          </p:nvSpPr>
          <p:spPr>
            <a:xfrm>
              <a:off x="6242316" y="2410169"/>
              <a:ext cx="39983" cy="38600"/>
            </a:xfrm>
            <a:custGeom>
              <a:avLst/>
              <a:gdLst/>
              <a:ahLst/>
              <a:cxnLst/>
              <a:rect l="l" t="t" r="r" b="b"/>
              <a:pathLst>
                <a:path w="1936" h="1869" extrusionOk="0">
                  <a:moveTo>
                    <a:pt x="1635" y="1"/>
                  </a:moveTo>
                  <a:lnTo>
                    <a:pt x="968" y="735"/>
                  </a:lnTo>
                  <a:lnTo>
                    <a:pt x="201" y="34"/>
                  </a:lnTo>
                  <a:lnTo>
                    <a:pt x="1" y="234"/>
                  </a:lnTo>
                  <a:lnTo>
                    <a:pt x="768" y="935"/>
                  </a:lnTo>
                  <a:lnTo>
                    <a:pt x="101" y="1669"/>
                  </a:lnTo>
                  <a:lnTo>
                    <a:pt x="334" y="1869"/>
                  </a:lnTo>
                  <a:lnTo>
                    <a:pt x="1001" y="1135"/>
                  </a:lnTo>
                  <a:lnTo>
                    <a:pt x="1769" y="1836"/>
                  </a:lnTo>
                  <a:lnTo>
                    <a:pt x="1935" y="1635"/>
                  </a:lnTo>
                  <a:lnTo>
                    <a:pt x="1168" y="935"/>
                  </a:lnTo>
                  <a:lnTo>
                    <a:pt x="1835" y="168"/>
                  </a:lnTo>
                  <a:lnTo>
                    <a:pt x="16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1"/>
            <p:cNvSpPr/>
            <p:nvPr/>
          </p:nvSpPr>
          <p:spPr>
            <a:xfrm>
              <a:off x="6003966" y="3977425"/>
              <a:ext cx="97790" cy="580790"/>
            </a:xfrm>
            <a:custGeom>
              <a:avLst/>
              <a:gdLst/>
              <a:ahLst/>
              <a:cxnLst/>
              <a:rect l="l" t="t" r="r" b="b"/>
              <a:pathLst>
                <a:path w="4735" h="28122" extrusionOk="0">
                  <a:moveTo>
                    <a:pt x="3522" y="0"/>
                  </a:moveTo>
                  <a:cubicBezTo>
                    <a:pt x="3505" y="0"/>
                    <a:pt x="3487" y="1"/>
                    <a:pt x="3469" y="2"/>
                  </a:cubicBezTo>
                  <a:lnTo>
                    <a:pt x="1168" y="35"/>
                  </a:lnTo>
                  <a:cubicBezTo>
                    <a:pt x="534" y="35"/>
                    <a:pt x="0" y="569"/>
                    <a:pt x="34" y="1202"/>
                  </a:cubicBezTo>
                  <a:lnTo>
                    <a:pt x="34" y="26954"/>
                  </a:lnTo>
                  <a:cubicBezTo>
                    <a:pt x="34" y="27588"/>
                    <a:pt x="534" y="28122"/>
                    <a:pt x="1168" y="28122"/>
                  </a:cubicBezTo>
                  <a:cubicBezTo>
                    <a:pt x="1768" y="28122"/>
                    <a:pt x="2235" y="27688"/>
                    <a:pt x="2335" y="27121"/>
                  </a:cubicBezTo>
                  <a:lnTo>
                    <a:pt x="4637" y="1303"/>
                  </a:lnTo>
                  <a:cubicBezTo>
                    <a:pt x="4734" y="620"/>
                    <a:pt x="4198" y="0"/>
                    <a:pt x="35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1"/>
            <p:cNvSpPr/>
            <p:nvPr/>
          </p:nvSpPr>
          <p:spPr>
            <a:xfrm>
              <a:off x="6602682" y="3977425"/>
              <a:ext cx="97087" cy="580790"/>
            </a:xfrm>
            <a:custGeom>
              <a:avLst/>
              <a:gdLst/>
              <a:ahLst/>
              <a:cxnLst/>
              <a:rect l="l" t="t" r="r" b="b"/>
              <a:pathLst>
                <a:path w="4701" h="28122" extrusionOk="0">
                  <a:moveTo>
                    <a:pt x="1210" y="0"/>
                  </a:moveTo>
                  <a:cubicBezTo>
                    <a:pt x="505" y="0"/>
                    <a:pt x="0" y="620"/>
                    <a:pt x="98" y="1303"/>
                  </a:cubicBezTo>
                  <a:lnTo>
                    <a:pt x="2399" y="27121"/>
                  </a:lnTo>
                  <a:cubicBezTo>
                    <a:pt x="2466" y="27688"/>
                    <a:pt x="2966" y="28122"/>
                    <a:pt x="3533" y="28122"/>
                  </a:cubicBezTo>
                  <a:cubicBezTo>
                    <a:pt x="4167" y="28122"/>
                    <a:pt x="4701" y="27588"/>
                    <a:pt x="4701" y="26954"/>
                  </a:cubicBezTo>
                  <a:lnTo>
                    <a:pt x="4701" y="1202"/>
                  </a:lnTo>
                  <a:cubicBezTo>
                    <a:pt x="4701" y="569"/>
                    <a:pt x="4201" y="35"/>
                    <a:pt x="3567" y="35"/>
                  </a:cubicBezTo>
                  <a:lnTo>
                    <a:pt x="1265" y="2"/>
                  </a:lnTo>
                  <a:cubicBezTo>
                    <a:pt x="1247" y="1"/>
                    <a:pt x="1228" y="0"/>
                    <a:pt x="12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1"/>
            <p:cNvSpPr/>
            <p:nvPr/>
          </p:nvSpPr>
          <p:spPr>
            <a:xfrm>
              <a:off x="5917163" y="3927157"/>
              <a:ext cx="861147" cy="79925"/>
            </a:xfrm>
            <a:custGeom>
              <a:avLst/>
              <a:gdLst/>
              <a:ahLst/>
              <a:cxnLst/>
              <a:rect l="l" t="t" r="r" b="b"/>
              <a:pathLst>
                <a:path w="41697" h="3870" extrusionOk="0">
                  <a:moveTo>
                    <a:pt x="1935" y="1"/>
                  </a:moveTo>
                  <a:cubicBezTo>
                    <a:pt x="867" y="1"/>
                    <a:pt x="0" y="868"/>
                    <a:pt x="0" y="1935"/>
                  </a:cubicBezTo>
                  <a:cubicBezTo>
                    <a:pt x="0" y="3003"/>
                    <a:pt x="867" y="3870"/>
                    <a:pt x="1935" y="3870"/>
                  </a:cubicBezTo>
                  <a:lnTo>
                    <a:pt x="39762" y="3870"/>
                  </a:lnTo>
                  <a:cubicBezTo>
                    <a:pt x="40829" y="3870"/>
                    <a:pt x="41697" y="3003"/>
                    <a:pt x="41697" y="1935"/>
                  </a:cubicBezTo>
                  <a:cubicBezTo>
                    <a:pt x="41697" y="868"/>
                    <a:pt x="40829" y="1"/>
                    <a:pt x="397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1"/>
            <p:cNvSpPr/>
            <p:nvPr/>
          </p:nvSpPr>
          <p:spPr>
            <a:xfrm>
              <a:off x="6030834" y="3693618"/>
              <a:ext cx="38600" cy="236306"/>
            </a:xfrm>
            <a:custGeom>
              <a:avLst/>
              <a:gdLst/>
              <a:ahLst/>
              <a:cxnLst/>
              <a:rect l="l" t="t" r="r" b="b"/>
              <a:pathLst>
                <a:path w="1869" h="11442" extrusionOk="0">
                  <a:moveTo>
                    <a:pt x="1134" y="0"/>
                  </a:moveTo>
                  <a:lnTo>
                    <a:pt x="0" y="11442"/>
                  </a:lnTo>
                  <a:lnTo>
                    <a:pt x="1868" y="11442"/>
                  </a:lnTo>
                  <a:lnTo>
                    <a:pt x="11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1"/>
            <p:cNvSpPr/>
            <p:nvPr/>
          </p:nvSpPr>
          <p:spPr>
            <a:xfrm>
              <a:off x="6052189" y="3692235"/>
              <a:ext cx="287297" cy="237690"/>
            </a:xfrm>
            <a:custGeom>
              <a:avLst/>
              <a:gdLst/>
              <a:ahLst/>
              <a:cxnLst/>
              <a:rect l="l" t="t" r="r" b="b"/>
              <a:pathLst>
                <a:path w="13911" h="11509" extrusionOk="0">
                  <a:moveTo>
                    <a:pt x="13243" y="1"/>
                  </a:moveTo>
                  <a:lnTo>
                    <a:pt x="0" y="67"/>
                  </a:lnTo>
                  <a:lnTo>
                    <a:pt x="634" y="11509"/>
                  </a:lnTo>
                  <a:lnTo>
                    <a:pt x="13910" y="11442"/>
                  </a:lnTo>
                  <a:lnTo>
                    <a:pt x="13243"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1"/>
            <p:cNvSpPr/>
            <p:nvPr/>
          </p:nvSpPr>
          <p:spPr>
            <a:xfrm>
              <a:off x="6052189" y="3692235"/>
              <a:ext cx="287297" cy="237690"/>
            </a:xfrm>
            <a:custGeom>
              <a:avLst/>
              <a:gdLst/>
              <a:ahLst/>
              <a:cxnLst/>
              <a:rect l="l" t="t" r="r" b="b"/>
              <a:pathLst>
                <a:path w="13911" h="11509" extrusionOk="0">
                  <a:moveTo>
                    <a:pt x="13243" y="1"/>
                  </a:moveTo>
                  <a:lnTo>
                    <a:pt x="0" y="67"/>
                  </a:lnTo>
                  <a:lnTo>
                    <a:pt x="634" y="11509"/>
                  </a:lnTo>
                  <a:lnTo>
                    <a:pt x="13910" y="11442"/>
                  </a:lnTo>
                  <a:lnTo>
                    <a:pt x="132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1"/>
            <p:cNvSpPr/>
            <p:nvPr/>
          </p:nvSpPr>
          <p:spPr>
            <a:xfrm>
              <a:off x="6049422" y="3648142"/>
              <a:ext cx="276268" cy="45497"/>
            </a:xfrm>
            <a:custGeom>
              <a:avLst/>
              <a:gdLst/>
              <a:ahLst/>
              <a:cxnLst/>
              <a:rect l="l" t="t" r="r" b="b"/>
              <a:pathLst>
                <a:path w="13377" h="2203" extrusionOk="0">
                  <a:moveTo>
                    <a:pt x="13244" y="1"/>
                  </a:moveTo>
                  <a:lnTo>
                    <a:pt x="1" y="68"/>
                  </a:lnTo>
                  <a:lnTo>
                    <a:pt x="134" y="2202"/>
                  </a:lnTo>
                  <a:lnTo>
                    <a:pt x="13377" y="2136"/>
                  </a:lnTo>
                  <a:lnTo>
                    <a:pt x="132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1"/>
            <p:cNvSpPr/>
            <p:nvPr/>
          </p:nvSpPr>
          <p:spPr>
            <a:xfrm>
              <a:off x="6075609" y="3627386"/>
              <a:ext cx="16543" cy="43515"/>
            </a:xfrm>
            <a:custGeom>
              <a:avLst/>
              <a:gdLst/>
              <a:ahLst/>
              <a:cxnLst/>
              <a:rect l="l" t="t" r="r" b="b"/>
              <a:pathLst>
                <a:path w="801" h="2107" extrusionOk="0">
                  <a:moveTo>
                    <a:pt x="284" y="1"/>
                  </a:moveTo>
                  <a:cubicBezTo>
                    <a:pt x="112" y="1"/>
                    <a:pt x="0" y="156"/>
                    <a:pt x="0" y="339"/>
                  </a:cubicBezTo>
                  <a:cubicBezTo>
                    <a:pt x="0" y="472"/>
                    <a:pt x="67" y="1640"/>
                    <a:pt x="100" y="1773"/>
                  </a:cubicBezTo>
                  <a:cubicBezTo>
                    <a:pt x="100" y="1940"/>
                    <a:pt x="267" y="2107"/>
                    <a:pt x="467" y="2107"/>
                  </a:cubicBezTo>
                  <a:cubicBezTo>
                    <a:pt x="634" y="2107"/>
                    <a:pt x="801" y="1940"/>
                    <a:pt x="801" y="1740"/>
                  </a:cubicBezTo>
                  <a:cubicBezTo>
                    <a:pt x="801" y="1640"/>
                    <a:pt x="734" y="439"/>
                    <a:pt x="701" y="339"/>
                  </a:cubicBezTo>
                  <a:cubicBezTo>
                    <a:pt x="701" y="139"/>
                    <a:pt x="534" y="5"/>
                    <a:pt x="334" y="5"/>
                  </a:cubicBezTo>
                  <a:cubicBezTo>
                    <a:pt x="317" y="2"/>
                    <a:pt x="300" y="1"/>
                    <a:pt x="284"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1"/>
            <p:cNvSpPr/>
            <p:nvPr/>
          </p:nvSpPr>
          <p:spPr>
            <a:xfrm>
              <a:off x="6127963" y="3626787"/>
              <a:ext cx="17245" cy="44114"/>
            </a:xfrm>
            <a:custGeom>
              <a:avLst/>
              <a:gdLst/>
              <a:ahLst/>
              <a:cxnLst/>
              <a:rect l="l" t="t" r="r" b="b"/>
              <a:pathLst>
                <a:path w="835" h="2136" extrusionOk="0">
                  <a:moveTo>
                    <a:pt x="367" y="1"/>
                  </a:moveTo>
                  <a:cubicBezTo>
                    <a:pt x="167" y="1"/>
                    <a:pt x="0" y="168"/>
                    <a:pt x="34" y="368"/>
                  </a:cubicBezTo>
                  <a:cubicBezTo>
                    <a:pt x="34" y="501"/>
                    <a:pt x="101" y="1635"/>
                    <a:pt x="101" y="1769"/>
                  </a:cubicBezTo>
                  <a:cubicBezTo>
                    <a:pt x="101" y="1969"/>
                    <a:pt x="267" y="2136"/>
                    <a:pt x="467" y="2136"/>
                  </a:cubicBezTo>
                  <a:cubicBezTo>
                    <a:pt x="668" y="2136"/>
                    <a:pt x="834" y="1969"/>
                    <a:pt x="801" y="1769"/>
                  </a:cubicBezTo>
                  <a:cubicBezTo>
                    <a:pt x="801" y="1669"/>
                    <a:pt x="734" y="468"/>
                    <a:pt x="734" y="368"/>
                  </a:cubicBezTo>
                  <a:cubicBezTo>
                    <a:pt x="701" y="168"/>
                    <a:pt x="568" y="1"/>
                    <a:pt x="367"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1"/>
            <p:cNvSpPr/>
            <p:nvPr/>
          </p:nvSpPr>
          <p:spPr>
            <a:xfrm>
              <a:off x="6180999" y="3626787"/>
              <a:ext cx="16563" cy="43432"/>
            </a:xfrm>
            <a:custGeom>
              <a:avLst/>
              <a:gdLst/>
              <a:ahLst/>
              <a:cxnLst/>
              <a:rect l="l" t="t" r="r" b="b"/>
              <a:pathLst>
                <a:path w="802" h="2103" extrusionOk="0">
                  <a:moveTo>
                    <a:pt x="335" y="1"/>
                  </a:moveTo>
                  <a:cubicBezTo>
                    <a:pt x="134" y="1"/>
                    <a:pt x="1" y="168"/>
                    <a:pt x="1" y="368"/>
                  </a:cubicBezTo>
                  <a:cubicBezTo>
                    <a:pt x="1" y="468"/>
                    <a:pt x="68" y="1635"/>
                    <a:pt x="68" y="1769"/>
                  </a:cubicBezTo>
                  <a:cubicBezTo>
                    <a:pt x="101" y="1969"/>
                    <a:pt x="268" y="2102"/>
                    <a:pt x="468" y="2102"/>
                  </a:cubicBezTo>
                  <a:cubicBezTo>
                    <a:pt x="668" y="2102"/>
                    <a:pt x="802" y="1969"/>
                    <a:pt x="802" y="1769"/>
                  </a:cubicBezTo>
                  <a:cubicBezTo>
                    <a:pt x="802" y="1669"/>
                    <a:pt x="735" y="434"/>
                    <a:pt x="701" y="334"/>
                  </a:cubicBezTo>
                  <a:cubicBezTo>
                    <a:pt x="701" y="134"/>
                    <a:pt x="535" y="1"/>
                    <a:pt x="33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1"/>
            <p:cNvSpPr/>
            <p:nvPr/>
          </p:nvSpPr>
          <p:spPr>
            <a:xfrm>
              <a:off x="6233415" y="3626704"/>
              <a:ext cx="17204" cy="43515"/>
            </a:xfrm>
            <a:custGeom>
              <a:avLst/>
              <a:gdLst/>
              <a:ahLst/>
              <a:cxnLst/>
              <a:rect l="l" t="t" r="r" b="b"/>
              <a:pathLst>
                <a:path w="833" h="2107" extrusionOk="0">
                  <a:moveTo>
                    <a:pt x="314" y="1"/>
                  </a:moveTo>
                  <a:cubicBezTo>
                    <a:pt x="138" y="1"/>
                    <a:pt x="1" y="156"/>
                    <a:pt x="31" y="338"/>
                  </a:cubicBezTo>
                  <a:cubicBezTo>
                    <a:pt x="31" y="472"/>
                    <a:pt x="98" y="1639"/>
                    <a:pt x="98" y="1773"/>
                  </a:cubicBezTo>
                  <a:cubicBezTo>
                    <a:pt x="98" y="1939"/>
                    <a:pt x="265" y="2106"/>
                    <a:pt x="465" y="2106"/>
                  </a:cubicBezTo>
                  <a:cubicBezTo>
                    <a:pt x="665" y="2106"/>
                    <a:pt x="832" y="1939"/>
                    <a:pt x="799" y="1773"/>
                  </a:cubicBezTo>
                  <a:cubicBezTo>
                    <a:pt x="799" y="1673"/>
                    <a:pt x="732" y="438"/>
                    <a:pt x="732" y="338"/>
                  </a:cubicBezTo>
                  <a:cubicBezTo>
                    <a:pt x="699" y="138"/>
                    <a:pt x="565" y="5"/>
                    <a:pt x="365" y="5"/>
                  </a:cubicBezTo>
                  <a:cubicBezTo>
                    <a:pt x="348" y="2"/>
                    <a:pt x="331" y="1"/>
                    <a:pt x="314"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1"/>
            <p:cNvSpPr/>
            <p:nvPr/>
          </p:nvSpPr>
          <p:spPr>
            <a:xfrm>
              <a:off x="6286409" y="3626105"/>
              <a:ext cx="16563" cy="44114"/>
            </a:xfrm>
            <a:custGeom>
              <a:avLst/>
              <a:gdLst/>
              <a:ahLst/>
              <a:cxnLst/>
              <a:rect l="l" t="t" r="r" b="b"/>
              <a:pathLst>
                <a:path w="802" h="2136" extrusionOk="0">
                  <a:moveTo>
                    <a:pt x="334" y="0"/>
                  </a:moveTo>
                  <a:cubicBezTo>
                    <a:pt x="134" y="0"/>
                    <a:pt x="1" y="167"/>
                    <a:pt x="1" y="367"/>
                  </a:cubicBezTo>
                  <a:cubicBezTo>
                    <a:pt x="1" y="501"/>
                    <a:pt x="67" y="1668"/>
                    <a:pt x="101" y="1768"/>
                  </a:cubicBezTo>
                  <a:cubicBezTo>
                    <a:pt x="101" y="1968"/>
                    <a:pt x="267" y="2135"/>
                    <a:pt x="468" y="2135"/>
                  </a:cubicBezTo>
                  <a:cubicBezTo>
                    <a:pt x="668" y="2135"/>
                    <a:pt x="801" y="1968"/>
                    <a:pt x="801" y="1768"/>
                  </a:cubicBezTo>
                  <a:cubicBezTo>
                    <a:pt x="801" y="1702"/>
                    <a:pt x="734" y="467"/>
                    <a:pt x="701" y="367"/>
                  </a:cubicBezTo>
                  <a:cubicBezTo>
                    <a:pt x="701" y="167"/>
                    <a:pt x="534" y="0"/>
                    <a:pt x="334"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1"/>
            <p:cNvSpPr/>
            <p:nvPr/>
          </p:nvSpPr>
          <p:spPr>
            <a:xfrm>
              <a:off x="6075609" y="3627386"/>
              <a:ext cx="16543" cy="43515"/>
            </a:xfrm>
            <a:custGeom>
              <a:avLst/>
              <a:gdLst/>
              <a:ahLst/>
              <a:cxnLst/>
              <a:rect l="l" t="t" r="r" b="b"/>
              <a:pathLst>
                <a:path w="801" h="2107" extrusionOk="0">
                  <a:moveTo>
                    <a:pt x="284" y="1"/>
                  </a:moveTo>
                  <a:cubicBezTo>
                    <a:pt x="112" y="1"/>
                    <a:pt x="0" y="156"/>
                    <a:pt x="0" y="339"/>
                  </a:cubicBezTo>
                  <a:cubicBezTo>
                    <a:pt x="0" y="472"/>
                    <a:pt x="67" y="1640"/>
                    <a:pt x="100" y="1773"/>
                  </a:cubicBezTo>
                  <a:cubicBezTo>
                    <a:pt x="100" y="1940"/>
                    <a:pt x="267" y="2107"/>
                    <a:pt x="467" y="2107"/>
                  </a:cubicBezTo>
                  <a:cubicBezTo>
                    <a:pt x="634" y="2107"/>
                    <a:pt x="801" y="1940"/>
                    <a:pt x="801" y="1740"/>
                  </a:cubicBezTo>
                  <a:cubicBezTo>
                    <a:pt x="801" y="1640"/>
                    <a:pt x="734" y="439"/>
                    <a:pt x="701" y="339"/>
                  </a:cubicBezTo>
                  <a:cubicBezTo>
                    <a:pt x="701" y="139"/>
                    <a:pt x="534" y="5"/>
                    <a:pt x="334" y="5"/>
                  </a:cubicBezTo>
                  <a:cubicBezTo>
                    <a:pt x="317" y="2"/>
                    <a:pt x="300" y="1"/>
                    <a:pt x="2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1"/>
            <p:cNvSpPr/>
            <p:nvPr/>
          </p:nvSpPr>
          <p:spPr>
            <a:xfrm>
              <a:off x="6127963" y="3626787"/>
              <a:ext cx="17245" cy="44114"/>
            </a:xfrm>
            <a:custGeom>
              <a:avLst/>
              <a:gdLst/>
              <a:ahLst/>
              <a:cxnLst/>
              <a:rect l="l" t="t" r="r" b="b"/>
              <a:pathLst>
                <a:path w="835" h="2136" extrusionOk="0">
                  <a:moveTo>
                    <a:pt x="367" y="1"/>
                  </a:moveTo>
                  <a:cubicBezTo>
                    <a:pt x="167" y="1"/>
                    <a:pt x="0" y="168"/>
                    <a:pt x="34" y="368"/>
                  </a:cubicBezTo>
                  <a:cubicBezTo>
                    <a:pt x="34" y="501"/>
                    <a:pt x="101" y="1635"/>
                    <a:pt x="101" y="1769"/>
                  </a:cubicBezTo>
                  <a:cubicBezTo>
                    <a:pt x="101" y="1969"/>
                    <a:pt x="267" y="2136"/>
                    <a:pt x="467" y="2136"/>
                  </a:cubicBezTo>
                  <a:cubicBezTo>
                    <a:pt x="668" y="2136"/>
                    <a:pt x="834" y="1969"/>
                    <a:pt x="801" y="1769"/>
                  </a:cubicBezTo>
                  <a:cubicBezTo>
                    <a:pt x="801" y="1669"/>
                    <a:pt x="734" y="468"/>
                    <a:pt x="734" y="368"/>
                  </a:cubicBezTo>
                  <a:cubicBezTo>
                    <a:pt x="701" y="168"/>
                    <a:pt x="568" y="1"/>
                    <a:pt x="3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1"/>
            <p:cNvSpPr/>
            <p:nvPr/>
          </p:nvSpPr>
          <p:spPr>
            <a:xfrm>
              <a:off x="6180999" y="3626787"/>
              <a:ext cx="16563" cy="43432"/>
            </a:xfrm>
            <a:custGeom>
              <a:avLst/>
              <a:gdLst/>
              <a:ahLst/>
              <a:cxnLst/>
              <a:rect l="l" t="t" r="r" b="b"/>
              <a:pathLst>
                <a:path w="802" h="2103" extrusionOk="0">
                  <a:moveTo>
                    <a:pt x="335" y="1"/>
                  </a:moveTo>
                  <a:cubicBezTo>
                    <a:pt x="134" y="1"/>
                    <a:pt x="1" y="168"/>
                    <a:pt x="1" y="368"/>
                  </a:cubicBezTo>
                  <a:cubicBezTo>
                    <a:pt x="1" y="468"/>
                    <a:pt x="68" y="1635"/>
                    <a:pt x="68" y="1769"/>
                  </a:cubicBezTo>
                  <a:cubicBezTo>
                    <a:pt x="101" y="1969"/>
                    <a:pt x="268" y="2102"/>
                    <a:pt x="468" y="2102"/>
                  </a:cubicBezTo>
                  <a:cubicBezTo>
                    <a:pt x="668" y="2102"/>
                    <a:pt x="802" y="1969"/>
                    <a:pt x="802" y="1769"/>
                  </a:cubicBezTo>
                  <a:cubicBezTo>
                    <a:pt x="802" y="1669"/>
                    <a:pt x="735" y="434"/>
                    <a:pt x="701" y="334"/>
                  </a:cubicBezTo>
                  <a:cubicBezTo>
                    <a:pt x="701" y="134"/>
                    <a:pt x="535" y="1"/>
                    <a:pt x="3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1"/>
            <p:cNvSpPr/>
            <p:nvPr/>
          </p:nvSpPr>
          <p:spPr>
            <a:xfrm>
              <a:off x="6233415" y="3626704"/>
              <a:ext cx="17204" cy="43515"/>
            </a:xfrm>
            <a:custGeom>
              <a:avLst/>
              <a:gdLst/>
              <a:ahLst/>
              <a:cxnLst/>
              <a:rect l="l" t="t" r="r" b="b"/>
              <a:pathLst>
                <a:path w="833" h="2107" extrusionOk="0">
                  <a:moveTo>
                    <a:pt x="314" y="1"/>
                  </a:moveTo>
                  <a:cubicBezTo>
                    <a:pt x="138" y="1"/>
                    <a:pt x="1" y="156"/>
                    <a:pt x="31" y="338"/>
                  </a:cubicBezTo>
                  <a:cubicBezTo>
                    <a:pt x="31" y="472"/>
                    <a:pt x="98" y="1639"/>
                    <a:pt x="98" y="1773"/>
                  </a:cubicBezTo>
                  <a:cubicBezTo>
                    <a:pt x="98" y="1939"/>
                    <a:pt x="265" y="2106"/>
                    <a:pt x="465" y="2106"/>
                  </a:cubicBezTo>
                  <a:cubicBezTo>
                    <a:pt x="665" y="2106"/>
                    <a:pt x="832" y="1939"/>
                    <a:pt x="799" y="1773"/>
                  </a:cubicBezTo>
                  <a:cubicBezTo>
                    <a:pt x="799" y="1673"/>
                    <a:pt x="732" y="438"/>
                    <a:pt x="732" y="338"/>
                  </a:cubicBezTo>
                  <a:cubicBezTo>
                    <a:pt x="699" y="138"/>
                    <a:pt x="565" y="5"/>
                    <a:pt x="365" y="5"/>
                  </a:cubicBezTo>
                  <a:cubicBezTo>
                    <a:pt x="348" y="2"/>
                    <a:pt x="331" y="1"/>
                    <a:pt x="3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1"/>
            <p:cNvSpPr/>
            <p:nvPr/>
          </p:nvSpPr>
          <p:spPr>
            <a:xfrm>
              <a:off x="6286409" y="3626105"/>
              <a:ext cx="16563" cy="44114"/>
            </a:xfrm>
            <a:custGeom>
              <a:avLst/>
              <a:gdLst/>
              <a:ahLst/>
              <a:cxnLst/>
              <a:rect l="l" t="t" r="r" b="b"/>
              <a:pathLst>
                <a:path w="802" h="2136" extrusionOk="0">
                  <a:moveTo>
                    <a:pt x="334" y="0"/>
                  </a:moveTo>
                  <a:cubicBezTo>
                    <a:pt x="134" y="0"/>
                    <a:pt x="1" y="167"/>
                    <a:pt x="1" y="367"/>
                  </a:cubicBezTo>
                  <a:cubicBezTo>
                    <a:pt x="1" y="501"/>
                    <a:pt x="67" y="1668"/>
                    <a:pt x="101" y="1768"/>
                  </a:cubicBezTo>
                  <a:cubicBezTo>
                    <a:pt x="101" y="1968"/>
                    <a:pt x="267" y="2135"/>
                    <a:pt x="468" y="2135"/>
                  </a:cubicBezTo>
                  <a:cubicBezTo>
                    <a:pt x="668" y="2135"/>
                    <a:pt x="801" y="1968"/>
                    <a:pt x="801" y="1768"/>
                  </a:cubicBezTo>
                  <a:cubicBezTo>
                    <a:pt x="801" y="1702"/>
                    <a:pt x="734" y="467"/>
                    <a:pt x="701" y="367"/>
                  </a:cubicBezTo>
                  <a:cubicBezTo>
                    <a:pt x="701" y="167"/>
                    <a:pt x="534" y="0"/>
                    <a:pt x="3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1"/>
            <p:cNvSpPr/>
            <p:nvPr/>
          </p:nvSpPr>
          <p:spPr>
            <a:xfrm>
              <a:off x="6052189" y="3692235"/>
              <a:ext cx="294876" cy="230812"/>
            </a:xfrm>
            <a:custGeom>
              <a:avLst/>
              <a:gdLst/>
              <a:ahLst/>
              <a:cxnLst/>
              <a:rect l="l" t="t" r="r" b="b"/>
              <a:pathLst>
                <a:path w="14278" h="11176" extrusionOk="0">
                  <a:moveTo>
                    <a:pt x="13243" y="1"/>
                  </a:moveTo>
                  <a:lnTo>
                    <a:pt x="0" y="67"/>
                  </a:lnTo>
                  <a:lnTo>
                    <a:pt x="1001" y="11175"/>
                  </a:lnTo>
                  <a:lnTo>
                    <a:pt x="14277" y="11142"/>
                  </a:lnTo>
                  <a:lnTo>
                    <a:pt x="13243"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1"/>
            <p:cNvSpPr/>
            <p:nvPr/>
          </p:nvSpPr>
          <p:spPr>
            <a:xfrm>
              <a:off x="6052189" y="3692235"/>
              <a:ext cx="294876" cy="230812"/>
            </a:xfrm>
            <a:custGeom>
              <a:avLst/>
              <a:gdLst/>
              <a:ahLst/>
              <a:cxnLst/>
              <a:rect l="l" t="t" r="r" b="b"/>
              <a:pathLst>
                <a:path w="14278" h="11176" extrusionOk="0">
                  <a:moveTo>
                    <a:pt x="13243" y="1"/>
                  </a:moveTo>
                  <a:lnTo>
                    <a:pt x="0" y="67"/>
                  </a:lnTo>
                  <a:lnTo>
                    <a:pt x="1001" y="11175"/>
                  </a:lnTo>
                  <a:lnTo>
                    <a:pt x="14277" y="11142"/>
                  </a:lnTo>
                  <a:lnTo>
                    <a:pt x="132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1"/>
            <p:cNvSpPr/>
            <p:nvPr/>
          </p:nvSpPr>
          <p:spPr>
            <a:xfrm>
              <a:off x="6128645" y="3708777"/>
              <a:ext cx="139177" cy="40665"/>
            </a:xfrm>
            <a:custGeom>
              <a:avLst/>
              <a:gdLst/>
              <a:ahLst/>
              <a:cxnLst/>
              <a:rect l="l" t="t" r="r" b="b"/>
              <a:pathLst>
                <a:path w="6739" h="1969" extrusionOk="0">
                  <a:moveTo>
                    <a:pt x="6572" y="0"/>
                  </a:moveTo>
                  <a:lnTo>
                    <a:pt x="1" y="34"/>
                  </a:lnTo>
                  <a:lnTo>
                    <a:pt x="168" y="1968"/>
                  </a:lnTo>
                  <a:lnTo>
                    <a:pt x="6739" y="1935"/>
                  </a:lnTo>
                  <a:lnTo>
                    <a:pt x="6572"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1"/>
            <p:cNvSpPr/>
            <p:nvPr/>
          </p:nvSpPr>
          <p:spPr>
            <a:xfrm>
              <a:off x="6128645" y="3708777"/>
              <a:ext cx="139177" cy="40665"/>
            </a:xfrm>
            <a:custGeom>
              <a:avLst/>
              <a:gdLst/>
              <a:ahLst/>
              <a:cxnLst/>
              <a:rect l="l" t="t" r="r" b="b"/>
              <a:pathLst>
                <a:path w="6739" h="1969" extrusionOk="0">
                  <a:moveTo>
                    <a:pt x="6572" y="0"/>
                  </a:moveTo>
                  <a:lnTo>
                    <a:pt x="1" y="34"/>
                  </a:lnTo>
                  <a:lnTo>
                    <a:pt x="168" y="1968"/>
                  </a:lnTo>
                  <a:lnTo>
                    <a:pt x="6739" y="1935"/>
                  </a:lnTo>
                  <a:lnTo>
                    <a:pt x="65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1"/>
            <p:cNvSpPr/>
            <p:nvPr/>
          </p:nvSpPr>
          <p:spPr>
            <a:xfrm>
              <a:off x="6074907" y="3765944"/>
              <a:ext cx="39302" cy="35853"/>
            </a:xfrm>
            <a:custGeom>
              <a:avLst/>
              <a:gdLst/>
              <a:ahLst/>
              <a:cxnLst/>
              <a:rect l="l" t="t" r="r" b="b"/>
              <a:pathLst>
                <a:path w="1903" h="1736" extrusionOk="0">
                  <a:moveTo>
                    <a:pt x="1" y="1"/>
                  </a:moveTo>
                  <a:lnTo>
                    <a:pt x="134" y="1736"/>
                  </a:lnTo>
                  <a:lnTo>
                    <a:pt x="1902" y="1736"/>
                  </a:lnTo>
                  <a:lnTo>
                    <a:pt x="1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1"/>
            <p:cNvSpPr/>
            <p:nvPr/>
          </p:nvSpPr>
          <p:spPr>
            <a:xfrm>
              <a:off x="6125898" y="3765262"/>
              <a:ext cx="39281" cy="36534"/>
            </a:xfrm>
            <a:custGeom>
              <a:avLst/>
              <a:gdLst/>
              <a:ahLst/>
              <a:cxnLst/>
              <a:rect l="l" t="t" r="r" b="b"/>
              <a:pathLst>
                <a:path w="1902" h="1769" extrusionOk="0">
                  <a:moveTo>
                    <a:pt x="0" y="1"/>
                  </a:moveTo>
                  <a:lnTo>
                    <a:pt x="167" y="1769"/>
                  </a:lnTo>
                  <a:lnTo>
                    <a:pt x="1902" y="1769"/>
                  </a:lnTo>
                  <a:lnTo>
                    <a:pt x="17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1"/>
            <p:cNvSpPr/>
            <p:nvPr/>
          </p:nvSpPr>
          <p:spPr>
            <a:xfrm>
              <a:off x="6079058" y="3814167"/>
              <a:ext cx="39281" cy="36534"/>
            </a:xfrm>
            <a:custGeom>
              <a:avLst/>
              <a:gdLst/>
              <a:ahLst/>
              <a:cxnLst/>
              <a:rect l="l" t="t" r="r" b="b"/>
              <a:pathLst>
                <a:path w="1902" h="1769" extrusionOk="0">
                  <a:moveTo>
                    <a:pt x="1768" y="1"/>
                  </a:moveTo>
                  <a:lnTo>
                    <a:pt x="0" y="34"/>
                  </a:lnTo>
                  <a:lnTo>
                    <a:pt x="167" y="1769"/>
                  </a:lnTo>
                  <a:lnTo>
                    <a:pt x="1901" y="1769"/>
                  </a:lnTo>
                  <a:lnTo>
                    <a:pt x="17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1"/>
            <p:cNvSpPr/>
            <p:nvPr/>
          </p:nvSpPr>
          <p:spPr>
            <a:xfrm>
              <a:off x="6083189" y="3863093"/>
              <a:ext cx="39963" cy="36534"/>
            </a:xfrm>
            <a:custGeom>
              <a:avLst/>
              <a:gdLst/>
              <a:ahLst/>
              <a:cxnLst/>
              <a:rect l="l" t="t" r="r" b="b"/>
              <a:pathLst>
                <a:path w="1935" h="1769" extrusionOk="0">
                  <a:moveTo>
                    <a:pt x="1768" y="0"/>
                  </a:moveTo>
                  <a:lnTo>
                    <a:pt x="0" y="34"/>
                  </a:lnTo>
                  <a:lnTo>
                    <a:pt x="167" y="1768"/>
                  </a:lnTo>
                  <a:lnTo>
                    <a:pt x="1935" y="1768"/>
                  </a:lnTo>
                  <a:lnTo>
                    <a:pt x="17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1"/>
            <p:cNvSpPr/>
            <p:nvPr/>
          </p:nvSpPr>
          <p:spPr>
            <a:xfrm>
              <a:off x="6130710" y="3814167"/>
              <a:ext cx="39302" cy="36534"/>
            </a:xfrm>
            <a:custGeom>
              <a:avLst/>
              <a:gdLst/>
              <a:ahLst/>
              <a:cxnLst/>
              <a:rect l="l" t="t" r="r" b="b"/>
              <a:pathLst>
                <a:path w="1903" h="1769" extrusionOk="0">
                  <a:moveTo>
                    <a:pt x="1" y="1"/>
                  </a:moveTo>
                  <a:lnTo>
                    <a:pt x="134" y="1769"/>
                  </a:lnTo>
                  <a:lnTo>
                    <a:pt x="1902" y="1769"/>
                  </a:lnTo>
                  <a:lnTo>
                    <a:pt x="1735"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1"/>
            <p:cNvSpPr/>
            <p:nvPr/>
          </p:nvSpPr>
          <p:spPr>
            <a:xfrm>
              <a:off x="6130710" y="3814167"/>
              <a:ext cx="39302" cy="36534"/>
            </a:xfrm>
            <a:custGeom>
              <a:avLst/>
              <a:gdLst/>
              <a:ahLst/>
              <a:cxnLst/>
              <a:rect l="l" t="t" r="r" b="b"/>
              <a:pathLst>
                <a:path w="1903" h="1769" extrusionOk="0">
                  <a:moveTo>
                    <a:pt x="1" y="1"/>
                  </a:moveTo>
                  <a:lnTo>
                    <a:pt x="134" y="1769"/>
                  </a:lnTo>
                  <a:lnTo>
                    <a:pt x="1902" y="1769"/>
                  </a:lnTo>
                  <a:lnTo>
                    <a:pt x="17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1"/>
            <p:cNvSpPr/>
            <p:nvPr/>
          </p:nvSpPr>
          <p:spPr>
            <a:xfrm>
              <a:off x="6181701" y="3814167"/>
              <a:ext cx="39983" cy="36534"/>
            </a:xfrm>
            <a:custGeom>
              <a:avLst/>
              <a:gdLst/>
              <a:ahLst/>
              <a:cxnLst/>
              <a:rect l="l" t="t" r="r" b="b"/>
              <a:pathLst>
                <a:path w="1936" h="1769" extrusionOk="0">
                  <a:moveTo>
                    <a:pt x="0" y="1"/>
                  </a:moveTo>
                  <a:lnTo>
                    <a:pt x="167" y="1769"/>
                  </a:lnTo>
                  <a:lnTo>
                    <a:pt x="1935" y="1736"/>
                  </a:lnTo>
                  <a:lnTo>
                    <a:pt x="1768"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1"/>
            <p:cNvSpPr/>
            <p:nvPr/>
          </p:nvSpPr>
          <p:spPr>
            <a:xfrm>
              <a:off x="6181701" y="3814167"/>
              <a:ext cx="39983" cy="36534"/>
            </a:xfrm>
            <a:custGeom>
              <a:avLst/>
              <a:gdLst/>
              <a:ahLst/>
              <a:cxnLst/>
              <a:rect l="l" t="t" r="r" b="b"/>
              <a:pathLst>
                <a:path w="1936" h="1769" extrusionOk="0">
                  <a:moveTo>
                    <a:pt x="0" y="1"/>
                  </a:moveTo>
                  <a:lnTo>
                    <a:pt x="167" y="1769"/>
                  </a:lnTo>
                  <a:lnTo>
                    <a:pt x="1935" y="1736"/>
                  </a:lnTo>
                  <a:lnTo>
                    <a:pt x="17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1"/>
            <p:cNvSpPr/>
            <p:nvPr/>
          </p:nvSpPr>
          <p:spPr>
            <a:xfrm>
              <a:off x="6233374" y="3814167"/>
              <a:ext cx="39281" cy="35853"/>
            </a:xfrm>
            <a:custGeom>
              <a:avLst/>
              <a:gdLst/>
              <a:ahLst/>
              <a:cxnLst/>
              <a:rect l="l" t="t" r="r" b="b"/>
              <a:pathLst>
                <a:path w="1902" h="1736" extrusionOk="0">
                  <a:moveTo>
                    <a:pt x="0" y="1"/>
                  </a:moveTo>
                  <a:lnTo>
                    <a:pt x="167" y="1736"/>
                  </a:lnTo>
                  <a:lnTo>
                    <a:pt x="1901" y="1736"/>
                  </a:lnTo>
                  <a:lnTo>
                    <a:pt x="1735"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1"/>
            <p:cNvSpPr/>
            <p:nvPr/>
          </p:nvSpPr>
          <p:spPr>
            <a:xfrm>
              <a:off x="6233374" y="3814167"/>
              <a:ext cx="39281" cy="35853"/>
            </a:xfrm>
            <a:custGeom>
              <a:avLst/>
              <a:gdLst/>
              <a:ahLst/>
              <a:cxnLst/>
              <a:rect l="l" t="t" r="r" b="b"/>
              <a:pathLst>
                <a:path w="1902" h="1736" extrusionOk="0">
                  <a:moveTo>
                    <a:pt x="0" y="1"/>
                  </a:moveTo>
                  <a:lnTo>
                    <a:pt x="167" y="1736"/>
                  </a:lnTo>
                  <a:lnTo>
                    <a:pt x="1901" y="1736"/>
                  </a:lnTo>
                  <a:lnTo>
                    <a:pt x="17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1"/>
            <p:cNvSpPr/>
            <p:nvPr/>
          </p:nvSpPr>
          <p:spPr>
            <a:xfrm>
              <a:off x="6284344" y="3813486"/>
              <a:ext cx="39983" cy="36534"/>
            </a:xfrm>
            <a:custGeom>
              <a:avLst/>
              <a:gdLst/>
              <a:ahLst/>
              <a:cxnLst/>
              <a:rect l="l" t="t" r="r" b="b"/>
              <a:pathLst>
                <a:path w="1936" h="1769" extrusionOk="0">
                  <a:moveTo>
                    <a:pt x="1" y="1"/>
                  </a:moveTo>
                  <a:lnTo>
                    <a:pt x="167" y="1769"/>
                  </a:lnTo>
                  <a:lnTo>
                    <a:pt x="1935" y="1769"/>
                  </a:lnTo>
                  <a:lnTo>
                    <a:pt x="1768"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1"/>
            <p:cNvSpPr/>
            <p:nvPr/>
          </p:nvSpPr>
          <p:spPr>
            <a:xfrm>
              <a:off x="6284344" y="3813486"/>
              <a:ext cx="39983" cy="36534"/>
            </a:xfrm>
            <a:custGeom>
              <a:avLst/>
              <a:gdLst/>
              <a:ahLst/>
              <a:cxnLst/>
              <a:rect l="l" t="t" r="r" b="b"/>
              <a:pathLst>
                <a:path w="1936" h="1769" extrusionOk="0">
                  <a:moveTo>
                    <a:pt x="1" y="1"/>
                  </a:moveTo>
                  <a:lnTo>
                    <a:pt x="167" y="1769"/>
                  </a:lnTo>
                  <a:lnTo>
                    <a:pt x="1935" y="1769"/>
                  </a:lnTo>
                  <a:lnTo>
                    <a:pt x="17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1"/>
            <p:cNvSpPr/>
            <p:nvPr/>
          </p:nvSpPr>
          <p:spPr>
            <a:xfrm>
              <a:off x="6134861" y="3863093"/>
              <a:ext cx="39281" cy="36534"/>
            </a:xfrm>
            <a:custGeom>
              <a:avLst/>
              <a:gdLst/>
              <a:ahLst/>
              <a:cxnLst/>
              <a:rect l="l" t="t" r="r" b="b"/>
              <a:pathLst>
                <a:path w="1902" h="1769" extrusionOk="0">
                  <a:moveTo>
                    <a:pt x="0" y="0"/>
                  </a:moveTo>
                  <a:lnTo>
                    <a:pt x="167" y="1768"/>
                  </a:lnTo>
                  <a:lnTo>
                    <a:pt x="1901" y="1768"/>
                  </a:lnTo>
                  <a:lnTo>
                    <a:pt x="1735"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1"/>
            <p:cNvSpPr/>
            <p:nvPr/>
          </p:nvSpPr>
          <p:spPr>
            <a:xfrm>
              <a:off x="6134861" y="3863093"/>
              <a:ext cx="39281" cy="36534"/>
            </a:xfrm>
            <a:custGeom>
              <a:avLst/>
              <a:gdLst/>
              <a:ahLst/>
              <a:cxnLst/>
              <a:rect l="l" t="t" r="r" b="b"/>
              <a:pathLst>
                <a:path w="1902" h="1769" extrusionOk="0">
                  <a:moveTo>
                    <a:pt x="0" y="0"/>
                  </a:moveTo>
                  <a:lnTo>
                    <a:pt x="167" y="1768"/>
                  </a:lnTo>
                  <a:lnTo>
                    <a:pt x="1901" y="1768"/>
                  </a:lnTo>
                  <a:lnTo>
                    <a:pt x="17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1"/>
            <p:cNvSpPr/>
            <p:nvPr/>
          </p:nvSpPr>
          <p:spPr>
            <a:xfrm>
              <a:off x="6186513" y="3863093"/>
              <a:ext cx="39302" cy="36534"/>
            </a:xfrm>
            <a:custGeom>
              <a:avLst/>
              <a:gdLst/>
              <a:ahLst/>
              <a:cxnLst/>
              <a:rect l="l" t="t" r="r" b="b"/>
              <a:pathLst>
                <a:path w="1903" h="1769" extrusionOk="0">
                  <a:moveTo>
                    <a:pt x="1" y="0"/>
                  </a:moveTo>
                  <a:lnTo>
                    <a:pt x="134" y="1768"/>
                  </a:lnTo>
                  <a:lnTo>
                    <a:pt x="1902" y="1735"/>
                  </a:lnTo>
                  <a:lnTo>
                    <a:pt x="1735"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1"/>
            <p:cNvSpPr/>
            <p:nvPr/>
          </p:nvSpPr>
          <p:spPr>
            <a:xfrm>
              <a:off x="6186513" y="3863093"/>
              <a:ext cx="39302" cy="36534"/>
            </a:xfrm>
            <a:custGeom>
              <a:avLst/>
              <a:gdLst/>
              <a:ahLst/>
              <a:cxnLst/>
              <a:rect l="l" t="t" r="r" b="b"/>
              <a:pathLst>
                <a:path w="1903" h="1769" extrusionOk="0">
                  <a:moveTo>
                    <a:pt x="1" y="0"/>
                  </a:moveTo>
                  <a:lnTo>
                    <a:pt x="134" y="1768"/>
                  </a:lnTo>
                  <a:lnTo>
                    <a:pt x="1902" y="1735"/>
                  </a:lnTo>
                  <a:lnTo>
                    <a:pt x="17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1"/>
            <p:cNvSpPr/>
            <p:nvPr/>
          </p:nvSpPr>
          <p:spPr>
            <a:xfrm>
              <a:off x="6237504" y="3862391"/>
              <a:ext cx="39963" cy="36534"/>
            </a:xfrm>
            <a:custGeom>
              <a:avLst/>
              <a:gdLst/>
              <a:ahLst/>
              <a:cxnLst/>
              <a:rect l="l" t="t" r="r" b="b"/>
              <a:pathLst>
                <a:path w="1935" h="1769" extrusionOk="0">
                  <a:moveTo>
                    <a:pt x="1768" y="1"/>
                  </a:moveTo>
                  <a:lnTo>
                    <a:pt x="0" y="34"/>
                  </a:lnTo>
                  <a:lnTo>
                    <a:pt x="167" y="1769"/>
                  </a:lnTo>
                  <a:lnTo>
                    <a:pt x="1935" y="1769"/>
                  </a:lnTo>
                  <a:lnTo>
                    <a:pt x="1768"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1"/>
            <p:cNvSpPr/>
            <p:nvPr/>
          </p:nvSpPr>
          <p:spPr>
            <a:xfrm>
              <a:off x="6237504" y="3862391"/>
              <a:ext cx="39963" cy="36534"/>
            </a:xfrm>
            <a:custGeom>
              <a:avLst/>
              <a:gdLst/>
              <a:ahLst/>
              <a:cxnLst/>
              <a:rect l="l" t="t" r="r" b="b"/>
              <a:pathLst>
                <a:path w="1935" h="1769" extrusionOk="0">
                  <a:moveTo>
                    <a:pt x="1768" y="1"/>
                  </a:moveTo>
                  <a:lnTo>
                    <a:pt x="0" y="34"/>
                  </a:lnTo>
                  <a:lnTo>
                    <a:pt x="167" y="1769"/>
                  </a:lnTo>
                  <a:lnTo>
                    <a:pt x="1935" y="1769"/>
                  </a:lnTo>
                  <a:lnTo>
                    <a:pt x="17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1"/>
            <p:cNvSpPr/>
            <p:nvPr/>
          </p:nvSpPr>
          <p:spPr>
            <a:xfrm>
              <a:off x="6177570" y="3765262"/>
              <a:ext cx="39281" cy="36534"/>
            </a:xfrm>
            <a:custGeom>
              <a:avLst/>
              <a:gdLst/>
              <a:ahLst/>
              <a:cxnLst/>
              <a:rect l="l" t="t" r="r" b="b"/>
              <a:pathLst>
                <a:path w="1902" h="1769" extrusionOk="0">
                  <a:moveTo>
                    <a:pt x="0" y="1"/>
                  </a:moveTo>
                  <a:lnTo>
                    <a:pt x="134" y="1769"/>
                  </a:lnTo>
                  <a:lnTo>
                    <a:pt x="1902" y="1735"/>
                  </a:lnTo>
                  <a:lnTo>
                    <a:pt x="1735"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1"/>
            <p:cNvSpPr/>
            <p:nvPr/>
          </p:nvSpPr>
          <p:spPr>
            <a:xfrm>
              <a:off x="6177570" y="3765262"/>
              <a:ext cx="39281" cy="36534"/>
            </a:xfrm>
            <a:custGeom>
              <a:avLst/>
              <a:gdLst/>
              <a:ahLst/>
              <a:cxnLst/>
              <a:rect l="l" t="t" r="r" b="b"/>
              <a:pathLst>
                <a:path w="1902" h="1769" extrusionOk="0">
                  <a:moveTo>
                    <a:pt x="0" y="1"/>
                  </a:moveTo>
                  <a:lnTo>
                    <a:pt x="134" y="1769"/>
                  </a:lnTo>
                  <a:lnTo>
                    <a:pt x="1902" y="1735"/>
                  </a:lnTo>
                  <a:lnTo>
                    <a:pt x="17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1"/>
            <p:cNvSpPr/>
            <p:nvPr/>
          </p:nvSpPr>
          <p:spPr>
            <a:xfrm>
              <a:off x="6228541" y="3765262"/>
              <a:ext cx="39983" cy="35853"/>
            </a:xfrm>
            <a:custGeom>
              <a:avLst/>
              <a:gdLst/>
              <a:ahLst/>
              <a:cxnLst/>
              <a:rect l="l" t="t" r="r" b="b"/>
              <a:pathLst>
                <a:path w="1936" h="1736" extrusionOk="0">
                  <a:moveTo>
                    <a:pt x="1" y="1"/>
                  </a:moveTo>
                  <a:lnTo>
                    <a:pt x="167" y="1735"/>
                  </a:lnTo>
                  <a:lnTo>
                    <a:pt x="1935" y="1735"/>
                  </a:lnTo>
                  <a:lnTo>
                    <a:pt x="1769"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1"/>
            <p:cNvSpPr/>
            <p:nvPr/>
          </p:nvSpPr>
          <p:spPr>
            <a:xfrm>
              <a:off x="6228541" y="3765262"/>
              <a:ext cx="39983" cy="35853"/>
            </a:xfrm>
            <a:custGeom>
              <a:avLst/>
              <a:gdLst/>
              <a:ahLst/>
              <a:cxnLst/>
              <a:rect l="l" t="t" r="r" b="b"/>
              <a:pathLst>
                <a:path w="1936" h="1736" extrusionOk="0">
                  <a:moveTo>
                    <a:pt x="1" y="1"/>
                  </a:moveTo>
                  <a:lnTo>
                    <a:pt x="167" y="1735"/>
                  </a:lnTo>
                  <a:lnTo>
                    <a:pt x="1935" y="1735"/>
                  </a:lnTo>
                  <a:lnTo>
                    <a:pt x="17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1"/>
            <p:cNvSpPr/>
            <p:nvPr/>
          </p:nvSpPr>
          <p:spPr>
            <a:xfrm>
              <a:off x="6280213" y="3764580"/>
              <a:ext cx="39281" cy="36534"/>
            </a:xfrm>
            <a:custGeom>
              <a:avLst/>
              <a:gdLst/>
              <a:ahLst/>
              <a:cxnLst/>
              <a:rect l="l" t="t" r="r" b="b"/>
              <a:pathLst>
                <a:path w="1902" h="1769" extrusionOk="0">
                  <a:moveTo>
                    <a:pt x="1735" y="0"/>
                  </a:moveTo>
                  <a:lnTo>
                    <a:pt x="0" y="34"/>
                  </a:lnTo>
                  <a:lnTo>
                    <a:pt x="167" y="1768"/>
                  </a:lnTo>
                  <a:lnTo>
                    <a:pt x="1902" y="1768"/>
                  </a:lnTo>
                  <a:lnTo>
                    <a:pt x="1735"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1"/>
            <p:cNvSpPr/>
            <p:nvPr/>
          </p:nvSpPr>
          <p:spPr>
            <a:xfrm>
              <a:off x="6280213" y="3764580"/>
              <a:ext cx="39281" cy="36534"/>
            </a:xfrm>
            <a:custGeom>
              <a:avLst/>
              <a:gdLst/>
              <a:ahLst/>
              <a:cxnLst/>
              <a:rect l="l" t="t" r="r" b="b"/>
              <a:pathLst>
                <a:path w="1902" h="1769" extrusionOk="0">
                  <a:moveTo>
                    <a:pt x="1735" y="0"/>
                  </a:moveTo>
                  <a:lnTo>
                    <a:pt x="0" y="34"/>
                  </a:lnTo>
                  <a:lnTo>
                    <a:pt x="167" y="1768"/>
                  </a:lnTo>
                  <a:lnTo>
                    <a:pt x="1902" y="1768"/>
                  </a:lnTo>
                  <a:lnTo>
                    <a:pt x="17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1"/>
            <p:cNvSpPr/>
            <p:nvPr/>
          </p:nvSpPr>
          <p:spPr>
            <a:xfrm>
              <a:off x="6289177" y="3862391"/>
              <a:ext cx="39281" cy="36534"/>
            </a:xfrm>
            <a:custGeom>
              <a:avLst/>
              <a:gdLst/>
              <a:ahLst/>
              <a:cxnLst/>
              <a:rect l="l" t="t" r="r" b="b"/>
              <a:pathLst>
                <a:path w="1902" h="1769" extrusionOk="0">
                  <a:moveTo>
                    <a:pt x="0" y="1"/>
                  </a:moveTo>
                  <a:lnTo>
                    <a:pt x="167" y="1769"/>
                  </a:lnTo>
                  <a:lnTo>
                    <a:pt x="1901" y="1769"/>
                  </a:lnTo>
                  <a:lnTo>
                    <a:pt x="17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1"/>
            <p:cNvSpPr/>
            <p:nvPr/>
          </p:nvSpPr>
          <p:spPr>
            <a:xfrm>
              <a:off x="6565424" y="3852064"/>
              <a:ext cx="70280" cy="76497"/>
            </a:xfrm>
            <a:custGeom>
              <a:avLst/>
              <a:gdLst/>
              <a:ahLst/>
              <a:cxnLst/>
              <a:rect l="l" t="t" r="r" b="b"/>
              <a:pathLst>
                <a:path w="3403" h="3704" extrusionOk="0">
                  <a:moveTo>
                    <a:pt x="0" y="1"/>
                  </a:moveTo>
                  <a:lnTo>
                    <a:pt x="0" y="3703"/>
                  </a:lnTo>
                  <a:lnTo>
                    <a:pt x="3036" y="3703"/>
                  </a:lnTo>
                  <a:cubicBezTo>
                    <a:pt x="3336" y="3637"/>
                    <a:pt x="3336" y="3236"/>
                    <a:pt x="3036" y="3170"/>
                  </a:cubicBezTo>
                  <a:lnTo>
                    <a:pt x="3036" y="534"/>
                  </a:lnTo>
                  <a:cubicBezTo>
                    <a:pt x="3403" y="534"/>
                    <a:pt x="3403" y="1"/>
                    <a:pt x="3036"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1"/>
            <p:cNvSpPr/>
            <p:nvPr/>
          </p:nvSpPr>
          <p:spPr>
            <a:xfrm>
              <a:off x="6565424" y="3852064"/>
              <a:ext cx="70280" cy="76497"/>
            </a:xfrm>
            <a:custGeom>
              <a:avLst/>
              <a:gdLst/>
              <a:ahLst/>
              <a:cxnLst/>
              <a:rect l="l" t="t" r="r" b="b"/>
              <a:pathLst>
                <a:path w="3403" h="3704" extrusionOk="0">
                  <a:moveTo>
                    <a:pt x="0" y="1"/>
                  </a:moveTo>
                  <a:lnTo>
                    <a:pt x="0" y="3703"/>
                  </a:lnTo>
                  <a:lnTo>
                    <a:pt x="3036" y="3703"/>
                  </a:lnTo>
                  <a:cubicBezTo>
                    <a:pt x="3336" y="3637"/>
                    <a:pt x="3336" y="3236"/>
                    <a:pt x="3036" y="3170"/>
                  </a:cubicBezTo>
                  <a:lnTo>
                    <a:pt x="3036" y="534"/>
                  </a:lnTo>
                  <a:cubicBezTo>
                    <a:pt x="3403" y="534"/>
                    <a:pt x="3403" y="1"/>
                    <a:pt x="30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1"/>
            <p:cNvSpPr/>
            <p:nvPr/>
          </p:nvSpPr>
          <p:spPr>
            <a:xfrm>
              <a:off x="6579200" y="3863093"/>
              <a:ext cx="48926" cy="54440"/>
            </a:xfrm>
            <a:custGeom>
              <a:avLst/>
              <a:gdLst/>
              <a:ahLst/>
              <a:cxnLst/>
              <a:rect l="l" t="t" r="r" b="b"/>
              <a:pathLst>
                <a:path w="2369" h="2636" extrusionOk="0">
                  <a:moveTo>
                    <a:pt x="0" y="0"/>
                  </a:moveTo>
                  <a:lnTo>
                    <a:pt x="0" y="2636"/>
                  </a:lnTo>
                  <a:lnTo>
                    <a:pt x="2369" y="2636"/>
                  </a:lnTo>
                  <a:lnTo>
                    <a:pt x="2369"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1"/>
            <p:cNvSpPr/>
            <p:nvPr/>
          </p:nvSpPr>
          <p:spPr>
            <a:xfrm>
              <a:off x="6579200" y="3863093"/>
              <a:ext cx="48926" cy="54440"/>
            </a:xfrm>
            <a:custGeom>
              <a:avLst/>
              <a:gdLst/>
              <a:ahLst/>
              <a:cxnLst/>
              <a:rect l="l" t="t" r="r" b="b"/>
              <a:pathLst>
                <a:path w="2369" h="2636" extrusionOk="0">
                  <a:moveTo>
                    <a:pt x="0" y="0"/>
                  </a:moveTo>
                  <a:lnTo>
                    <a:pt x="0" y="2636"/>
                  </a:lnTo>
                  <a:lnTo>
                    <a:pt x="2369" y="2636"/>
                  </a:lnTo>
                  <a:lnTo>
                    <a:pt x="23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1"/>
            <p:cNvSpPr/>
            <p:nvPr/>
          </p:nvSpPr>
          <p:spPr>
            <a:xfrm>
              <a:off x="6300184" y="3857579"/>
              <a:ext cx="289362" cy="65468"/>
            </a:xfrm>
            <a:custGeom>
              <a:avLst/>
              <a:gdLst/>
              <a:ahLst/>
              <a:cxnLst/>
              <a:rect l="l" t="t" r="r" b="b"/>
              <a:pathLst>
                <a:path w="14011" h="3170" extrusionOk="0">
                  <a:moveTo>
                    <a:pt x="1001" y="0"/>
                  </a:moveTo>
                  <a:cubicBezTo>
                    <a:pt x="468" y="0"/>
                    <a:pt x="1" y="734"/>
                    <a:pt x="1" y="1602"/>
                  </a:cubicBezTo>
                  <a:cubicBezTo>
                    <a:pt x="1" y="2469"/>
                    <a:pt x="468" y="3169"/>
                    <a:pt x="1001" y="3169"/>
                  </a:cubicBezTo>
                  <a:lnTo>
                    <a:pt x="14011" y="3169"/>
                  </a:lnTo>
                  <a:lnTo>
                    <a:pt x="14011"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1"/>
            <p:cNvSpPr/>
            <p:nvPr/>
          </p:nvSpPr>
          <p:spPr>
            <a:xfrm>
              <a:off x="6300184" y="3857579"/>
              <a:ext cx="289362" cy="65468"/>
            </a:xfrm>
            <a:custGeom>
              <a:avLst/>
              <a:gdLst/>
              <a:ahLst/>
              <a:cxnLst/>
              <a:rect l="l" t="t" r="r" b="b"/>
              <a:pathLst>
                <a:path w="14011" h="3170" extrusionOk="0">
                  <a:moveTo>
                    <a:pt x="1001" y="0"/>
                  </a:moveTo>
                  <a:cubicBezTo>
                    <a:pt x="468" y="0"/>
                    <a:pt x="1" y="734"/>
                    <a:pt x="1" y="1602"/>
                  </a:cubicBezTo>
                  <a:cubicBezTo>
                    <a:pt x="1" y="2469"/>
                    <a:pt x="468" y="3169"/>
                    <a:pt x="1001" y="3169"/>
                  </a:cubicBezTo>
                  <a:lnTo>
                    <a:pt x="14011" y="3169"/>
                  </a:lnTo>
                  <a:lnTo>
                    <a:pt x="14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1"/>
            <p:cNvSpPr/>
            <p:nvPr/>
          </p:nvSpPr>
          <p:spPr>
            <a:xfrm>
              <a:off x="6284344" y="3851445"/>
              <a:ext cx="312782" cy="77034"/>
            </a:xfrm>
            <a:custGeom>
              <a:avLst/>
              <a:gdLst/>
              <a:ahLst/>
              <a:cxnLst/>
              <a:rect l="l" t="t" r="r" b="b"/>
              <a:pathLst>
                <a:path w="15145" h="3730" extrusionOk="0">
                  <a:moveTo>
                    <a:pt x="3055" y="1"/>
                  </a:moveTo>
                  <a:cubicBezTo>
                    <a:pt x="2632" y="1"/>
                    <a:pt x="2213" y="8"/>
                    <a:pt x="1802" y="31"/>
                  </a:cubicBezTo>
                  <a:cubicBezTo>
                    <a:pt x="1" y="164"/>
                    <a:pt x="101" y="3667"/>
                    <a:pt x="1935" y="3700"/>
                  </a:cubicBezTo>
                  <a:cubicBezTo>
                    <a:pt x="2825" y="3722"/>
                    <a:pt x="4252" y="3730"/>
                    <a:pt x="5858" y="3730"/>
                  </a:cubicBezTo>
                  <a:cubicBezTo>
                    <a:pt x="9070" y="3730"/>
                    <a:pt x="12999" y="3700"/>
                    <a:pt x="14778" y="3700"/>
                  </a:cubicBezTo>
                  <a:cubicBezTo>
                    <a:pt x="15078" y="3667"/>
                    <a:pt x="15078" y="3233"/>
                    <a:pt x="14778" y="3200"/>
                  </a:cubicBezTo>
                  <a:lnTo>
                    <a:pt x="1768" y="3200"/>
                  </a:lnTo>
                  <a:cubicBezTo>
                    <a:pt x="968" y="3066"/>
                    <a:pt x="901" y="1832"/>
                    <a:pt x="1101" y="1231"/>
                  </a:cubicBezTo>
                  <a:cubicBezTo>
                    <a:pt x="1335" y="531"/>
                    <a:pt x="1768" y="531"/>
                    <a:pt x="2369" y="531"/>
                  </a:cubicBezTo>
                  <a:lnTo>
                    <a:pt x="14778" y="531"/>
                  </a:lnTo>
                  <a:cubicBezTo>
                    <a:pt x="15145" y="531"/>
                    <a:pt x="15145" y="31"/>
                    <a:pt x="14778" y="31"/>
                  </a:cubicBezTo>
                  <a:lnTo>
                    <a:pt x="5605" y="31"/>
                  </a:lnTo>
                  <a:cubicBezTo>
                    <a:pt x="4759" y="31"/>
                    <a:pt x="3900" y="1"/>
                    <a:pt x="30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1"/>
            <p:cNvSpPr/>
            <p:nvPr/>
          </p:nvSpPr>
          <p:spPr>
            <a:xfrm>
              <a:off x="6566787" y="3825196"/>
              <a:ext cx="44114" cy="26890"/>
            </a:xfrm>
            <a:custGeom>
              <a:avLst/>
              <a:gdLst/>
              <a:ahLst/>
              <a:cxnLst/>
              <a:rect l="l" t="t" r="r" b="b"/>
              <a:pathLst>
                <a:path w="2136" h="1302" extrusionOk="0">
                  <a:moveTo>
                    <a:pt x="935" y="1"/>
                  </a:moveTo>
                  <a:cubicBezTo>
                    <a:pt x="802" y="34"/>
                    <a:pt x="701" y="67"/>
                    <a:pt x="568" y="167"/>
                  </a:cubicBezTo>
                  <a:cubicBezTo>
                    <a:pt x="234" y="434"/>
                    <a:pt x="1" y="835"/>
                    <a:pt x="1" y="1302"/>
                  </a:cubicBezTo>
                  <a:lnTo>
                    <a:pt x="2136" y="1268"/>
                  </a:lnTo>
                  <a:cubicBezTo>
                    <a:pt x="2002" y="1235"/>
                    <a:pt x="1902" y="1135"/>
                    <a:pt x="1836" y="1035"/>
                  </a:cubicBezTo>
                  <a:cubicBezTo>
                    <a:pt x="1736" y="801"/>
                    <a:pt x="1635" y="601"/>
                    <a:pt x="1502" y="401"/>
                  </a:cubicBezTo>
                  <a:cubicBezTo>
                    <a:pt x="1369" y="201"/>
                    <a:pt x="1168" y="67"/>
                    <a:pt x="93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1"/>
            <p:cNvSpPr/>
            <p:nvPr/>
          </p:nvSpPr>
          <p:spPr>
            <a:xfrm>
              <a:off x="6567490" y="3825196"/>
              <a:ext cx="43412" cy="26208"/>
            </a:xfrm>
            <a:custGeom>
              <a:avLst/>
              <a:gdLst/>
              <a:ahLst/>
              <a:cxnLst/>
              <a:rect l="l" t="t" r="r" b="b"/>
              <a:pathLst>
                <a:path w="2102" h="1269" extrusionOk="0">
                  <a:moveTo>
                    <a:pt x="901" y="1"/>
                  </a:moveTo>
                  <a:cubicBezTo>
                    <a:pt x="768" y="34"/>
                    <a:pt x="634" y="67"/>
                    <a:pt x="534" y="167"/>
                  </a:cubicBezTo>
                  <a:cubicBezTo>
                    <a:pt x="167" y="401"/>
                    <a:pt x="0" y="801"/>
                    <a:pt x="0" y="1235"/>
                  </a:cubicBezTo>
                  <a:lnTo>
                    <a:pt x="2102" y="1268"/>
                  </a:lnTo>
                  <a:cubicBezTo>
                    <a:pt x="1968" y="1235"/>
                    <a:pt x="1835" y="1135"/>
                    <a:pt x="1768" y="1035"/>
                  </a:cubicBezTo>
                  <a:cubicBezTo>
                    <a:pt x="1668" y="801"/>
                    <a:pt x="1568" y="601"/>
                    <a:pt x="1435" y="401"/>
                  </a:cubicBezTo>
                  <a:cubicBezTo>
                    <a:pt x="1301" y="201"/>
                    <a:pt x="1101" y="67"/>
                    <a:pt x="9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1"/>
            <p:cNvSpPr/>
            <p:nvPr/>
          </p:nvSpPr>
          <p:spPr>
            <a:xfrm>
              <a:off x="6490332" y="3801776"/>
              <a:ext cx="47542" cy="49628"/>
            </a:xfrm>
            <a:custGeom>
              <a:avLst/>
              <a:gdLst/>
              <a:ahLst/>
              <a:cxnLst/>
              <a:rect l="l" t="t" r="r" b="b"/>
              <a:pathLst>
                <a:path w="2302" h="2403" extrusionOk="0">
                  <a:moveTo>
                    <a:pt x="1735" y="1"/>
                  </a:moveTo>
                  <a:cubicBezTo>
                    <a:pt x="1501" y="67"/>
                    <a:pt x="1268" y="167"/>
                    <a:pt x="1034" y="301"/>
                  </a:cubicBezTo>
                  <a:cubicBezTo>
                    <a:pt x="734" y="534"/>
                    <a:pt x="501" y="801"/>
                    <a:pt x="334" y="1135"/>
                  </a:cubicBezTo>
                  <a:cubicBezTo>
                    <a:pt x="167" y="1535"/>
                    <a:pt x="34" y="1969"/>
                    <a:pt x="0" y="2402"/>
                  </a:cubicBezTo>
                  <a:lnTo>
                    <a:pt x="2302" y="2402"/>
                  </a:lnTo>
                  <a:lnTo>
                    <a:pt x="2302" y="2235"/>
                  </a:lnTo>
                  <a:cubicBezTo>
                    <a:pt x="2068" y="2069"/>
                    <a:pt x="2135" y="201"/>
                    <a:pt x="173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1"/>
            <p:cNvSpPr/>
            <p:nvPr/>
          </p:nvSpPr>
          <p:spPr>
            <a:xfrm>
              <a:off x="6537172" y="3824514"/>
              <a:ext cx="48244" cy="26187"/>
            </a:xfrm>
            <a:custGeom>
              <a:avLst/>
              <a:gdLst/>
              <a:ahLst/>
              <a:cxnLst/>
              <a:rect l="l" t="t" r="r" b="b"/>
              <a:pathLst>
                <a:path w="2336" h="1268" extrusionOk="0">
                  <a:moveTo>
                    <a:pt x="601" y="0"/>
                  </a:moveTo>
                  <a:lnTo>
                    <a:pt x="601" y="34"/>
                  </a:lnTo>
                  <a:cubicBezTo>
                    <a:pt x="559" y="20"/>
                    <a:pt x="521" y="13"/>
                    <a:pt x="485" y="13"/>
                  </a:cubicBezTo>
                  <a:cubicBezTo>
                    <a:pt x="14" y="13"/>
                    <a:pt x="94" y="1168"/>
                    <a:pt x="1" y="1168"/>
                  </a:cubicBezTo>
                  <a:lnTo>
                    <a:pt x="1" y="1268"/>
                  </a:lnTo>
                  <a:lnTo>
                    <a:pt x="1502" y="1268"/>
                  </a:lnTo>
                  <a:cubicBezTo>
                    <a:pt x="1502" y="1235"/>
                    <a:pt x="1502" y="1235"/>
                    <a:pt x="1502" y="1201"/>
                  </a:cubicBezTo>
                  <a:cubicBezTo>
                    <a:pt x="1502" y="801"/>
                    <a:pt x="1702" y="434"/>
                    <a:pt x="2002" y="200"/>
                  </a:cubicBezTo>
                  <a:cubicBezTo>
                    <a:pt x="2102" y="134"/>
                    <a:pt x="2236" y="67"/>
                    <a:pt x="2336" y="34"/>
                  </a:cubicBezTo>
                  <a:lnTo>
                    <a:pt x="6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1"/>
            <p:cNvSpPr/>
            <p:nvPr/>
          </p:nvSpPr>
          <p:spPr>
            <a:xfrm>
              <a:off x="6352538" y="3800578"/>
              <a:ext cx="3470" cy="537"/>
            </a:xfrm>
            <a:custGeom>
              <a:avLst/>
              <a:gdLst/>
              <a:ahLst/>
              <a:cxnLst/>
              <a:rect l="l" t="t" r="r" b="b"/>
              <a:pathLst>
                <a:path w="168" h="26" extrusionOk="0">
                  <a:moveTo>
                    <a:pt x="72" y="0"/>
                  </a:moveTo>
                  <a:cubicBezTo>
                    <a:pt x="43" y="0"/>
                    <a:pt x="18" y="8"/>
                    <a:pt x="1" y="25"/>
                  </a:cubicBezTo>
                  <a:lnTo>
                    <a:pt x="168" y="25"/>
                  </a:lnTo>
                  <a:cubicBezTo>
                    <a:pt x="134" y="8"/>
                    <a:pt x="101" y="0"/>
                    <a:pt x="72"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1"/>
            <p:cNvSpPr/>
            <p:nvPr/>
          </p:nvSpPr>
          <p:spPr>
            <a:xfrm>
              <a:off x="6490332" y="3801776"/>
              <a:ext cx="47542" cy="49628"/>
            </a:xfrm>
            <a:custGeom>
              <a:avLst/>
              <a:gdLst/>
              <a:ahLst/>
              <a:cxnLst/>
              <a:rect l="l" t="t" r="r" b="b"/>
              <a:pathLst>
                <a:path w="2302" h="2403" extrusionOk="0">
                  <a:moveTo>
                    <a:pt x="1735" y="1"/>
                  </a:moveTo>
                  <a:cubicBezTo>
                    <a:pt x="1501" y="67"/>
                    <a:pt x="1268" y="167"/>
                    <a:pt x="1034" y="301"/>
                  </a:cubicBezTo>
                  <a:cubicBezTo>
                    <a:pt x="734" y="534"/>
                    <a:pt x="501" y="801"/>
                    <a:pt x="334" y="1135"/>
                  </a:cubicBezTo>
                  <a:cubicBezTo>
                    <a:pt x="167" y="1535"/>
                    <a:pt x="34" y="1969"/>
                    <a:pt x="0" y="2402"/>
                  </a:cubicBezTo>
                  <a:lnTo>
                    <a:pt x="2302" y="2402"/>
                  </a:lnTo>
                  <a:lnTo>
                    <a:pt x="2302" y="2235"/>
                  </a:lnTo>
                  <a:cubicBezTo>
                    <a:pt x="2068" y="2069"/>
                    <a:pt x="2135" y="201"/>
                    <a:pt x="173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1"/>
            <p:cNvSpPr/>
            <p:nvPr/>
          </p:nvSpPr>
          <p:spPr>
            <a:xfrm>
              <a:off x="6490332" y="3801776"/>
              <a:ext cx="78562" cy="49628"/>
            </a:xfrm>
            <a:custGeom>
              <a:avLst/>
              <a:gdLst/>
              <a:ahLst/>
              <a:cxnLst/>
              <a:rect l="l" t="t" r="r" b="b"/>
              <a:pathLst>
                <a:path w="3804" h="2403" extrusionOk="0">
                  <a:moveTo>
                    <a:pt x="1735" y="1"/>
                  </a:moveTo>
                  <a:cubicBezTo>
                    <a:pt x="1501" y="67"/>
                    <a:pt x="1268" y="167"/>
                    <a:pt x="1034" y="301"/>
                  </a:cubicBezTo>
                  <a:cubicBezTo>
                    <a:pt x="734" y="534"/>
                    <a:pt x="501" y="801"/>
                    <a:pt x="334" y="1135"/>
                  </a:cubicBezTo>
                  <a:cubicBezTo>
                    <a:pt x="167" y="1535"/>
                    <a:pt x="34" y="1969"/>
                    <a:pt x="0" y="2402"/>
                  </a:cubicBezTo>
                  <a:lnTo>
                    <a:pt x="3803" y="2402"/>
                  </a:lnTo>
                  <a:cubicBezTo>
                    <a:pt x="3736" y="2369"/>
                    <a:pt x="3703" y="2336"/>
                    <a:pt x="3670" y="2302"/>
                  </a:cubicBezTo>
                  <a:cubicBezTo>
                    <a:pt x="3618" y="2271"/>
                    <a:pt x="3476" y="2262"/>
                    <a:pt x="3301" y="2262"/>
                  </a:cubicBezTo>
                  <a:cubicBezTo>
                    <a:pt x="3089" y="2262"/>
                    <a:pt x="2830" y="2275"/>
                    <a:pt x="2628" y="2275"/>
                  </a:cubicBezTo>
                  <a:cubicBezTo>
                    <a:pt x="2461" y="2275"/>
                    <a:pt x="2333" y="2267"/>
                    <a:pt x="2302" y="2235"/>
                  </a:cubicBezTo>
                  <a:cubicBezTo>
                    <a:pt x="2068" y="2035"/>
                    <a:pt x="2135" y="201"/>
                    <a:pt x="17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1"/>
            <p:cNvSpPr/>
            <p:nvPr/>
          </p:nvSpPr>
          <p:spPr>
            <a:xfrm>
              <a:off x="6568171" y="3850681"/>
              <a:ext cx="21" cy="21"/>
            </a:xfrm>
            <a:custGeom>
              <a:avLst/>
              <a:gdLst/>
              <a:ahLst/>
              <a:cxnLst/>
              <a:rect l="l" t="t" r="r" b="b"/>
              <a:pathLst>
                <a:path w="1" h="1" extrusionOk="0">
                  <a:moveTo>
                    <a:pt x="1" y="1"/>
                  </a:move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1"/>
            <p:cNvSpPr/>
            <p:nvPr/>
          </p:nvSpPr>
          <p:spPr>
            <a:xfrm>
              <a:off x="6315343" y="3801776"/>
              <a:ext cx="212204" cy="81309"/>
            </a:xfrm>
            <a:custGeom>
              <a:avLst/>
              <a:gdLst/>
              <a:ahLst/>
              <a:cxnLst/>
              <a:rect l="l" t="t" r="r" b="b"/>
              <a:pathLst>
                <a:path w="10275" h="3937" extrusionOk="0">
                  <a:moveTo>
                    <a:pt x="1802" y="1"/>
                  </a:moveTo>
                  <a:cubicBezTo>
                    <a:pt x="1101" y="301"/>
                    <a:pt x="568" y="868"/>
                    <a:pt x="267" y="1602"/>
                  </a:cubicBezTo>
                  <a:cubicBezTo>
                    <a:pt x="1" y="2369"/>
                    <a:pt x="34" y="3203"/>
                    <a:pt x="368" y="3937"/>
                  </a:cubicBezTo>
                  <a:lnTo>
                    <a:pt x="8807" y="3937"/>
                  </a:lnTo>
                  <a:cubicBezTo>
                    <a:pt x="8707" y="3670"/>
                    <a:pt x="8640" y="3370"/>
                    <a:pt x="8607" y="3103"/>
                  </a:cubicBezTo>
                  <a:cubicBezTo>
                    <a:pt x="8573" y="2869"/>
                    <a:pt x="8573" y="2636"/>
                    <a:pt x="8573" y="2402"/>
                  </a:cubicBezTo>
                  <a:cubicBezTo>
                    <a:pt x="8607" y="1969"/>
                    <a:pt x="8707" y="1535"/>
                    <a:pt x="8907" y="1135"/>
                  </a:cubicBezTo>
                  <a:cubicBezTo>
                    <a:pt x="9074" y="834"/>
                    <a:pt x="9307" y="534"/>
                    <a:pt x="9607" y="301"/>
                  </a:cubicBezTo>
                  <a:cubicBezTo>
                    <a:pt x="9808" y="167"/>
                    <a:pt x="10041" y="67"/>
                    <a:pt x="1027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1"/>
            <p:cNvSpPr/>
            <p:nvPr/>
          </p:nvSpPr>
          <p:spPr>
            <a:xfrm>
              <a:off x="6315343" y="3801776"/>
              <a:ext cx="212204" cy="81309"/>
            </a:xfrm>
            <a:custGeom>
              <a:avLst/>
              <a:gdLst/>
              <a:ahLst/>
              <a:cxnLst/>
              <a:rect l="l" t="t" r="r" b="b"/>
              <a:pathLst>
                <a:path w="10275" h="3937" extrusionOk="0">
                  <a:moveTo>
                    <a:pt x="1802" y="1"/>
                  </a:moveTo>
                  <a:cubicBezTo>
                    <a:pt x="1101" y="301"/>
                    <a:pt x="568" y="868"/>
                    <a:pt x="267" y="1602"/>
                  </a:cubicBezTo>
                  <a:cubicBezTo>
                    <a:pt x="1" y="2369"/>
                    <a:pt x="34" y="3203"/>
                    <a:pt x="368" y="3937"/>
                  </a:cubicBezTo>
                  <a:lnTo>
                    <a:pt x="8807" y="3937"/>
                  </a:lnTo>
                  <a:cubicBezTo>
                    <a:pt x="8707" y="3670"/>
                    <a:pt x="8640" y="3370"/>
                    <a:pt x="8607" y="3103"/>
                  </a:cubicBezTo>
                  <a:cubicBezTo>
                    <a:pt x="8573" y="2869"/>
                    <a:pt x="8573" y="2636"/>
                    <a:pt x="8573" y="2402"/>
                  </a:cubicBezTo>
                  <a:cubicBezTo>
                    <a:pt x="8607" y="1969"/>
                    <a:pt x="8707" y="1535"/>
                    <a:pt x="8907" y="1135"/>
                  </a:cubicBezTo>
                  <a:cubicBezTo>
                    <a:pt x="9074" y="834"/>
                    <a:pt x="9307" y="534"/>
                    <a:pt x="9607" y="301"/>
                  </a:cubicBezTo>
                  <a:cubicBezTo>
                    <a:pt x="9808" y="167"/>
                    <a:pt x="10041" y="67"/>
                    <a:pt x="102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1"/>
            <p:cNvSpPr/>
            <p:nvPr/>
          </p:nvSpPr>
          <p:spPr>
            <a:xfrm>
              <a:off x="7296358" y="2992301"/>
              <a:ext cx="1096751" cy="1415047"/>
            </a:xfrm>
            <a:custGeom>
              <a:avLst/>
              <a:gdLst/>
              <a:ahLst/>
              <a:cxnLst/>
              <a:rect l="l" t="t" r="r" b="b"/>
              <a:pathLst>
                <a:path w="53105" h="68517" extrusionOk="0">
                  <a:moveTo>
                    <a:pt x="27353" y="1"/>
                  </a:moveTo>
                  <a:cubicBezTo>
                    <a:pt x="14177" y="1"/>
                    <a:pt x="3269" y="10308"/>
                    <a:pt x="2535" y="23484"/>
                  </a:cubicBezTo>
                  <a:lnTo>
                    <a:pt x="0" y="68516"/>
                  </a:lnTo>
                  <a:lnTo>
                    <a:pt x="46033" y="68516"/>
                  </a:lnTo>
                  <a:cubicBezTo>
                    <a:pt x="48001" y="68516"/>
                    <a:pt x="49636" y="66982"/>
                    <a:pt x="49769" y="65014"/>
                  </a:cubicBezTo>
                  <a:lnTo>
                    <a:pt x="52204" y="26453"/>
                  </a:lnTo>
                  <a:cubicBezTo>
                    <a:pt x="53105" y="12109"/>
                    <a:pt x="41730" y="1"/>
                    <a:pt x="27353"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1"/>
            <p:cNvSpPr/>
            <p:nvPr/>
          </p:nvSpPr>
          <p:spPr>
            <a:xfrm>
              <a:off x="7296358" y="2993003"/>
              <a:ext cx="1096751" cy="1415027"/>
            </a:xfrm>
            <a:custGeom>
              <a:avLst/>
              <a:gdLst/>
              <a:ahLst/>
              <a:cxnLst/>
              <a:rect l="l" t="t" r="r" b="b"/>
              <a:pathLst>
                <a:path w="53105" h="68516" extrusionOk="0">
                  <a:moveTo>
                    <a:pt x="27353" y="0"/>
                  </a:moveTo>
                  <a:cubicBezTo>
                    <a:pt x="14177" y="0"/>
                    <a:pt x="3269" y="10308"/>
                    <a:pt x="2535" y="23484"/>
                  </a:cubicBezTo>
                  <a:lnTo>
                    <a:pt x="0" y="68516"/>
                  </a:lnTo>
                  <a:lnTo>
                    <a:pt x="44632" y="68516"/>
                  </a:lnTo>
                  <a:cubicBezTo>
                    <a:pt x="47401" y="68516"/>
                    <a:pt x="49669" y="66381"/>
                    <a:pt x="49869" y="63612"/>
                  </a:cubicBezTo>
                  <a:lnTo>
                    <a:pt x="52204" y="26452"/>
                  </a:lnTo>
                  <a:cubicBezTo>
                    <a:pt x="53105" y="12109"/>
                    <a:pt x="41730" y="0"/>
                    <a:pt x="273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1"/>
            <p:cNvSpPr/>
            <p:nvPr/>
          </p:nvSpPr>
          <p:spPr>
            <a:xfrm>
              <a:off x="7146854" y="2992301"/>
              <a:ext cx="1096772" cy="1415729"/>
            </a:xfrm>
            <a:custGeom>
              <a:avLst/>
              <a:gdLst/>
              <a:ahLst/>
              <a:cxnLst/>
              <a:rect l="l" t="t" r="r" b="b"/>
              <a:pathLst>
                <a:path w="53106" h="68550" extrusionOk="0">
                  <a:moveTo>
                    <a:pt x="27387" y="1"/>
                  </a:moveTo>
                  <a:cubicBezTo>
                    <a:pt x="14177" y="1"/>
                    <a:pt x="3270" y="10308"/>
                    <a:pt x="2536" y="23484"/>
                  </a:cubicBezTo>
                  <a:lnTo>
                    <a:pt x="1" y="68516"/>
                  </a:lnTo>
                  <a:lnTo>
                    <a:pt x="49536" y="68550"/>
                  </a:lnTo>
                  <a:lnTo>
                    <a:pt x="52205" y="26453"/>
                  </a:lnTo>
                  <a:cubicBezTo>
                    <a:pt x="53105" y="12109"/>
                    <a:pt x="41730" y="1"/>
                    <a:pt x="273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1"/>
            <p:cNvSpPr/>
            <p:nvPr/>
          </p:nvSpPr>
          <p:spPr>
            <a:xfrm>
              <a:off x="8152672" y="4408009"/>
              <a:ext cx="79925" cy="149524"/>
            </a:xfrm>
            <a:custGeom>
              <a:avLst/>
              <a:gdLst/>
              <a:ahLst/>
              <a:cxnLst/>
              <a:rect l="l" t="t" r="r" b="b"/>
              <a:pathLst>
                <a:path w="3870" h="7240" extrusionOk="0">
                  <a:moveTo>
                    <a:pt x="0" y="1"/>
                  </a:moveTo>
                  <a:lnTo>
                    <a:pt x="934" y="6606"/>
                  </a:lnTo>
                  <a:cubicBezTo>
                    <a:pt x="967" y="6939"/>
                    <a:pt x="1268" y="7239"/>
                    <a:pt x="1635" y="7239"/>
                  </a:cubicBezTo>
                  <a:lnTo>
                    <a:pt x="2268" y="7239"/>
                  </a:lnTo>
                  <a:cubicBezTo>
                    <a:pt x="2602" y="7206"/>
                    <a:pt x="2902" y="6939"/>
                    <a:pt x="2936" y="6606"/>
                  </a:cubicBezTo>
                  <a:lnTo>
                    <a:pt x="38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1"/>
            <p:cNvSpPr/>
            <p:nvPr/>
          </p:nvSpPr>
          <p:spPr>
            <a:xfrm>
              <a:off x="6868541" y="4408009"/>
              <a:ext cx="72346" cy="149524"/>
            </a:xfrm>
            <a:custGeom>
              <a:avLst/>
              <a:gdLst/>
              <a:ahLst/>
              <a:cxnLst/>
              <a:rect l="l" t="t" r="r" b="b"/>
              <a:pathLst>
                <a:path w="3503" h="7240" extrusionOk="0">
                  <a:moveTo>
                    <a:pt x="0" y="1"/>
                  </a:moveTo>
                  <a:lnTo>
                    <a:pt x="834" y="6606"/>
                  </a:lnTo>
                  <a:cubicBezTo>
                    <a:pt x="834" y="6939"/>
                    <a:pt x="1135" y="7206"/>
                    <a:pt x="1468" y="7239"/>
                  </a:cubicBezTo>
                  <a:lnTo>
                    <a:pt x="2035" y="7239"/>
                  </a:lnTo>
                  <a:cubicBezTo>
                    <a:pt x="2369" y="7206"/>
                    <a:pt x="2636" y="6939"/>
                    <a:pt x="2669" y="6606"/>
                  </a:cubicBezTo>
                  <a:lnTo>
                    <a:pt x="35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1"/>
            <p:cNvSpPr/>
            <p:nvPr/>
          </p:nvSpPr>
          <p:spPr>
            <a:xfrm>
              <a:off x="7239171" y="4408009"/>
              <a:ext cx="72366" cy="149524"/>
            </a:xfrm>
            <a:custGeom>
              <a:avLst/>
              <a:gdLst/>
              <a:ahLst/>
              <a:cxnLst/>
              <a:rect l="l" t="t" r="r" b="b"/>
              <a:pathLst>
                <a:path w="3504" h="7240" extrusionOk="0">
                  <a:moveTo>
                    <a:pt x="1" y="1"/>
                  </a:moveTo>
                  <a:lnTo>
                    <a:pt x="834" y="6606"/>
                  </a:lnTo>
                  <a:cubicBezTo>
                    <a:pt x="868" y="6939"/>
                    <a:pt x="1135" y="7206"/>
                    <a:pt x="1468" y="7239"/>
                  </a:cubicBezTo>
                  <a:lnTo>
                    <a:pt x="2069" y="7239"/>
                  </a:lnTo>
                  <a:cubicBezTo>
                    <a:pt x="2402" y="7206"/>
                    <a:pt x="2669" y="6939"/>
                    <a:pt x="2669" y="6606"/>
                  </a:cubicBezTo>
                  <a:lnTo>
                    <a:pt x="35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1"/>
            <p:cNvSpPr/>
            <p:nvPr/>
          </p:nvSpPr>
          <p:spPr>
            <a:xfrm>
              <a:off x="7753790" y="4408009"/>
              <a:ext cx="79925" cy="149524"/>
            </a:xfrm>
            <a:custGeom>
              <a:avLst/>
              <a:gdLst/>
              <a:ahLst/>
              <a:cxnLst/>
              <a:rect l="l" t="t" r="r" b="b"/>
              <a:pathLst>
                <a:path w="3870" h="7240" extrusionOk="0">
                  <a:moveTo>
                    <a:pt x="0" y="1"/>
                  </a:moveTo>
                  <a:lnTo>
                    <a:pt x="934" y="6606"/>
                  </a:lnTo>
                  <a:cubicBezTo>
                    <a:pt x="1001" y="6939"/>
                    <a:pt x="1268" y="7206"/>
                    <a:pt x="1635" y="7239"/>
                  </a:cubicBezTo>
                  <a:lnTo>
                    <a:pt x="2269" y="7239"/>
                  </a:lnTo>
                  <a:cubicBezTo>
                    <a:pt x="2602" y="7206"/>
                    <a:pt x="2902" y="6939"/>
                    <a:pt x="2936" y="6606"/>
                  </a:cubicBezTo>
                  <a:lnTo>
                    <a:pt x="38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1"/>
            <p:cNvSpPr/>
            <p:nvPr/>
          </p:nvSpPr>
          <p:spPr>
            <a:xfrm>
              <a:off x="6804477" y="3460080"/>
              <a:ext cx="549067" cy="619348"/>
            </a:xfrm>
            <a:custGeom>
              <a:avLst/>
              <a:gdLst/>
              <a:ahLst/>
              <a:cxnLst/>
              <a:rect l="l" t="t" r="r" b="b"/>
              <a:pathLst>
                <a:path w="26586" h="29989" extrusionOk="0">
                  <a:moveTo>
                    <a:pt x="0" y="0"/>
                  </a:moveTo>
                  <a:cubicBezTo>
                    <a:pt x="2002" y="134"/>
                    <a:pt x="3870" y="1001"/>
                    <a:pt x="5304" y="2402"/>
                  </a:cubicBezTo>
                  <a:cubicBezTo>
                    <a:pt x="6538" y="3603"/>
                    <a:pt x="7405" y="5137"/>
                    <a:pt x="7872" y="6772"/>
                  </a:cubicBezTo>
                  <a:cubicBezTo>
                    <a:pt x="7906" y="6839"/>
                    <a:pt x="7906" y="6905"/>
                    <a:pt x="7939" y="6972"/>
                  </a:cubicBezTo>
                  <a:cubicBezTo>
                    <a:pt x="7939" y="7072"/>
                    <a:pt x="7973" y="7172"/>
                    <a:pt x="7973" y="7272"/>
                  </a:cubicBezTo>
                  <a:cubicBezTo>
                    <a:pt x="8073" y="7672"/>
                    <a:pt x="8106" y="8106"/>
                    <a:pt x="8139" y="8506"/>
                  </a:cubicBezTo>
                  <a:lnTo>
                    <a:pt x="8273" y="10141"/>
                  </a:lnTo>
                  <a:lnTo>
                    <a:pt x="8506" y="13643"/>
                  </a:lnTo>
                  <a:lnTo>
                    <a:pt x="9640" y="29988"/>
                  </a:lnTo>
                  <a:lnTo>
                    <a:pt x="26586" y="29988"/>
                  </a:lnTo>
                  <a:lnTo>
                    <a:pt x="25218" y="10174"/>
                  </a:lnTo>
                  <a:lnTo>
                    <a:pt x="25118" y="8540"/>
                  </a:lnTo>
                  <a:cubicBezTo>
                    <a:pt x="25085" y="8039"/>
                    <a:pt x="24985" y="7506"/>
                    <a:pt x="24885" y="7005"/>
                  </a:cubicBezTo>
                  <a:cubicBezTo>
                    <a:pt x="24885" y="6939"/>
                    <a:pt x="24851" y="6872"/>
                    <a:pt x="24851" y="6805"/>
                  </a:cubicBezTo>
                  <a:cubicBezTo>
                    <a:pt x="24384" y="5137"/>
                    <a:pt x="23484" y="3636"/>
                    <a:pt x="22249" y="2402"/>
                  </a:cubicBezTo>
                  <a:cubicBezTo>
                    <a:pt x="20715" y="901"/>
                    <a:pt x="18647" y="34"/>
                    <a:pt x="1647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1"/>
            <p:cNvSpPr/>
            <p:nvPr/>
          </p:nvSpPr>
          <p:spPr>
            <a:xfrm>
              <a:off x="6804477" y="3460080"/>
              <a:ext cx="549067" cy="619348"/>
            </a:xfrm>
            <a:custGeom>
              <a:avLst/>
              <a:gdLst/>
              <a:ahLst/>
              <a:cxnLst/>
              <a:rect l="l" t="t" r="r" b="b"/>
              <a:pathLst>
                <a:path w="26586" h="29989" extrusionOk="0">
                  <a:moveTo>
                    <a:pt x="0" y="0"/>
                  </a:moveTo>
                  <a:cubicBezTo>
                    <a:pt x="2002" y="134"/>
                    <a:pt x="3870" y="1001"/>
                    <a:pt x="5304" y="2402"/>
                  </a:cubicBezTo>
                  <a:cubicBezTo>
                    <a:pt x="6538" y="3603"/>
                    <a:pt x="7405" y="5137"/>
                    <a:pt x="7872" y="6772"/>
                  </a:cubicBezTo>
                  <a:cubicBezTo>
                    <a:pt x="7906" y="6839"/>
                    <a:pt x="7906" y="6905"/>
                    <a:pt x="7939" y="6972"/>
                  </a:cubicBezTo>
                  <a:cubicBezTo>
                    <a:pt x="7939" y="7072"/>
                    <a:pt x="7973" y="7172"/>
                    <a:pt x="7973" y="7272"/>
                  </a:cubicBezTo>
                  <a:cubicBezTo>
                    <a:pt x="8073" y="7672"/>
                    <a:pt x="8106" y="8106"/>
                    <a:pt x="8139" y="8506"/>
                  </a:cubicBezTo>
                  <a:lnTo>
                    <a:pt x="8273" y="10141"/>
                  </a:lnTo>
                  <a:lnTo>
                    <a:pt x="8506" y="13643"/>
                  </a:lnTo>
                  <a:lnTo>
                    <a:pt x="9640" y="29988"/>
                  </a:lnTo>
                  <a:lnTo>
                    <a:pt x="26586" y="29988"/>
                  </a:lnTo>
                  <a:lnTo>
                    <a:pt x="25218" y="10174"/>
                  </a:lnTo>
                  <a:lnTo>
                    <a:pt x="25118" y="8540"/>
                  </a:lnTo>
                  <a:cubicBezTo>
                    <a:pt x="25085" y="8039"/>
                    <a:pt x="24985" y="7506"/>
                    <a:pt x="24885" y="7005"/>
                  </a:cubicBezTo>
                  <a:cubicBezTo>
                    <a:pt x="24885" y="6939"/>
                    <a:pt x="24851" y="6872"/>
                    <a:pt x="24851" y="6805"/>
                  </a:cubicBezTo>
                  <a:cubicBezTo>
                    <a:pt x="24384" y="5137"/>
                    <a:pt x="23484" y="3636"/>
                    <a:pt x="22249" y="2402"/>
                  </a:cubicBezTo>
                  <a:cubicBezTo>
                    <a:pt x="20715" y="901"/>
                    <a:pt x="18647" y="34"/>
                    <a:pt x="164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1"/>
            <p:cNvSpPr/>
            <p:nvPr/>
          </p:nvSpPr>
          <p:spPr>
            <a:xfrm>
              <a:off x="7631155" y="3899607"/>
              <a:ext cx="202560" cy="179821"/>
            </a:xfrm>
            <a:custGeom>
              <a:avLst/>
              <a:gdLst/>
              <a:ahLst/>
              <a:cxnLst/>
              <a:rect l="l" t="t" r="r" b="b"/>
              <a:pathLst>
                <a:path w="9808" h="8707" extrusionOk="0">
                  <a:moveTo>
                    <a:pt x="1" y="0"/>
                  </a:moveTo>
                  <a:lnTo>
                    <a:pt x="1" y="8706"/>
                  </a:lnTo>
                  <a:lnTo>
                    <a:pt x="6806" y="8706"/>
                  </a:lnTo>
                  <a:cubicBezTo>
                    <a:pt x="8473" y="8706"/>
                    <a:pt x="9808" y="7672"/>
                    <a:pt x="9808" y="6371"/>
                  </a:cubicBezTo>
                  <a:lnTo>
                    <a:pt x="9808" y="2335"/>
                  </a:lnTo>
                  <a:cubicBezTo>
                    <a:pt x="9808" y="1068"/>
                    <a:pt x="8473" y="0"/>
                    <a:pt x="68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1"/>
            <p:cNvSpPr/>
            <p:nvPr/>
          </p:nvSpPr>
          <p:spPr>
            <a:xfrm>
              <a:off x="7003567" y="3899607"/>
              <a:ext cx="726121" cy="179821"/>
            </a:xfrm>
            <a:custGeom>
              <a:avLst/>
              <a:gdLst/>
              <a:ahLst/>
              <a:cxnLst/>
              <a:rect l="l" t="t" r="r" b="b"/>
              <a:pathLst>
                <a:path w="35159" h="8707" extrusionOk="0">
                  <a:moveTo>
                    <a:pt x="2235" y="0"/>
                  </a:moveTo>
                  <a:cubicBezTo>
                    <a:pt x="1001" y="0"/>
                    <a:pt x="0" y="1001"/>
                    <a:pt x="0" y="2269"/>
                  </a:cubicBezTo>
                  <a:lnTo>
                    <a:pt x="0" y="6472"/>
                  </a:lnTo>
                  <a:cubicBezTo>
                    <a:pt x="0" y="7706"/>
                    <a:pt x="1001" y="8706"/>
                    <a:pt x="2235" y="8706"/>
                  </a:cubicBezTo>
                  <a:lnTo>
                    <a:pt x="32891" y="8706"/>
                  </a:lnTo>
                  <a:cubicBezTo>
                    <a:pt x="34158" y="8706"/>
                    <a:pt x="35159" y="7706"/>
                    <a:pt x="35159" y="6472"/>
                  </a:cubicBezTo>
                  <a:lnTo>
                    <a:pt x="35159" y="2269"/>
                  </a:lnTo>
                  <a:cubicBezTo>
                    <a:pt x="35159" y="1001"/>
                    <a:pt x="34158" y="0"/>
                    <a:pt x="328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1"/>
            <p:cNvSpPr/>
            <p:nvPr/>
          </p:nvSpPr>
          <p:spPr>
            <a:xfrm>
              <a:off x="7861947" y="3459378"/>
              <a:ext cx="656543" cy="948652"/>
            </a:xfrm>
            <a:custGeom>
              <a:avLst/>
              <a:gdLst/>
              <a:ahLst/>
              <a:cxnLst/>
              <a:rect l="l" t="t" r="r" b="b"/>
              <a:pathLst>
                <a:path w="31790" h="45934" extrusionOk="0">
                  <a:moveTo>
                    <a:pt x="3403" y="1"/>
                  </a:moveTo>
                  <a:cubicBezTo>
                    <a:pt x="4904" y="1"/>
                    <a:pt x="6405" y="335"/>
                    <a:pt x="7773" y="1035"/>
                  </a:cubicBezTo>
                  <a:cubicBezTo>
                    <a:pt x="9074" y="1669"/>
                    <a:pt x="10208" y="2636"/>
                    <a:pt x="11108" y="3770"/>
                  </a:cubicBezTo>
                  <a:cubicBezTo>
                    <a:pt x="11809" y="4704"/>
                    <a:pt x="12343" y="5772"/>
                    <a:pt x="12709" y="6939"/>
                  </a:cubicBezTo>
                  <a:cubicBezTo>
                    <a:pt x="12776" y="7173"/>
                    <a:pt x="12843" y="7440"/>
                    <a:pt x="12876" y="7706"/>
                  </a:cubicBezTo>
                  <a:cubicBezTo>
                    <a:pt x="13310" y="9675"/>
                    <a:pt x="13076" y="11743"/>
                    <a:pt x="12242" y="13577"/>
                  </a:cubicBezTo>
                  <a:cubicBezTo>
                    <a:pt x="12176" y="13744"/>
                    <a:pt x="12109" y="13944"/>
                    <a:pt x="12009" y="14111"/>
                  </a:cubicBezTo>
                  <a:cubicBezTo>
                    <a:pt x="10608" y="16780"/>
                    <a:pt x="8039" y="18681"/>
                    <a:pt x="5071" y="19181"/>
                  </a:cubicBezTo>
                  <a:lnTo>
                    <a:pt x="4237" y="30022"/>
                  </a:lnTo>
                  <a:lnTo>
                    <a:pt x="3303" y="42431"/>
                  </a:lnTo>
                  <a:cubicBezTo>
                    <a:pt x="3136" y="44399"/>
                    <a:pt x="1702" y="45934"/>
                    <a:pt x="0" y="45934"/>
                  </a:cubicBezTo>
                  <a:lnTo>
                    <a:pt x="18680" y="45934"/>
                  </a:lnTo>
                  <a:cubicBezTo>
                    <a:pt x="20415" y="45934"/>
                    <a:pt x="21849" y="44399"/>
                    <a:pt x="22016" y="42431"/>
                  </a:cubicBezTo>
                  <a:lnTo>
                    <a:pt x="23751" y="19181"/>
                  </a:lnTo>
                  <a:cubicBezTo>
                    <a:pt x="28387" y="18381"/>
                    <a:pt x="31790" y="14378"/>
                    <a:pt x="31790" y="9675"/>
                  </a:cubicBezTo>
                  <a:cubicBezTo>
                    <a:pt x="31790" y="7540"/>
                    <a:pt x="31089" y="5472"/>
                    <a:pt x="29788" y="3770"/>
                  </a:cubicBezTo>
                  <a:cubicBezTo>
                    <a:pt x="28888" y="2603"/>
                    <a:pt x="27754" y="1669"/>
                    <a:pt x="26453" y="1002"/>
                  </a:cubicBezTo>
                  <a:cubicBezTo>
                    <a:pt x="25952" y="768"/>
                    <a:pt x="25485" y="568"/>
                    <a:pt x="24985" y="435"/>
                  </a:cubicBezTo>
                  <a:cubicBezTo>
                    <a:pt x="24051" y="134"/>
                    <a:pt x="23084" y="1"/>
                    <a:pt x="22116"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1"/>
            <p:cNvSpPr/>
            <p:nvPr/>
          </p:nvSpPr>
          <p:spPr>
            <a:xfrm>
              <a:off x="7861947" y="3459378"/>
              <a:ext cx="656543" cy="948652"/>
            </a:xfrm>
            <a:custGeom>
              <a:avLst/>
              <a:gdLst/>
              <a:ahLst/>
              <a:cxnLst/>
              <a:rect l="l" t="t" r="r" b="b"/>
              <a:pathLst>
                <a:path w="31790" h="45934" extrusionOk="0">
                  <a:moveTo>
                    <a:pt x="3403" y="1"/>
                  </a:moveTo>
                  <a:cubicBezTo>
                    <a:pt x="4904" y="1"/>
                    <a:pt x="6405" y="335"/>
                    <a:pt x="7773" y="1035"/>
                  </a:cubicBezTo>
                  <a:cubicBezTo>
                    <a:pt x="9074" y="1669"/>
                    <a:pt x="10208" y="2636"/>
                    <a:pt x="11108" y="3770"/>
                  </a:cubicBezTo>
                  <a:cubicBezTo>
                    <a:pt x="11809" y="4704"/>
                    <a:pt x="12343" y="5772"/>
                    <a:pt x="12709" y="6939"/>
                  </a:cubicBezTo>
                  <a:cubicBezTo>
                    <a:pt x="12776" y="7173"/>
                    <a:pt x="12843" y="7440"/>
                    <a:pt x="12876" y="7706"/>
                  </a:cubicBezTo>
                  <a:cubicBezTo>
                    <a:pt x="13310" y="9675"/>
                    <a:pt x="13076" y="11743"/>
                    <a:pt x="12242" y="13577"/>
                  </a:cubicBezTo>
                  <a:cubicBezTo>
                    <a:pt x="12176" y="13744"/>
                    <a:pt x="12109" y="13944"/>
                    <a:pt x="12009" y="14111"/>
                  </a:cubicBezTo>
                  <a:cubicBezTo>
                    <a:pt x="10608" y="16780"/>
                    <a:pt x="8039" y="18681"/>
                    <a:pt x="5071" y="19181"/>
                  </a:cubicBezTo>
                  <a:lnTo>
                    <a:pt x="4237" y="30022"/>
                  </a:lnTo>
                  <a:lnTo>
                    <a:pt x="3303" y="42431"/>
                  </a:lnTo>
                  <a:cubicBezTo>
                    <a:pt x="3136" y="44399"/>
                    <a:pt x="1702" y="45934"/>
                    <a:pt x="0" y="45934"/>
                  </a:cubicBezTo>
                  <a:lnTo>
                    <a:pt x="18680" y="45934"/>
                  </a:lnTo>
                  <a:cubicBezTo>
                    <a:pt x="20415" y="45934"/>
                    <a:pt x="21849" y="44399"/>
                    <a:pt x="22016" y="42431"/>
                  </a:cubicBezTo>
                  <a:lnTo>
                    <a:pt x="23751" y="19181"/>
                  </a:lnTo>
                  <a:cubicBezTo>
                    <a:pt x="28387" y="18381"/>
                    <a:pt x="31790" y="14378"/>
                    <a:pt x="31790" y="9675"/>
                  </a:cubicBezTo>
                  <a:cubicBezTo>
                    <a:pt x="31790" y="7540"/>
                    <a:pt x="31089" y="5472"/>
                    <a:pt x="29788" y="3770"/>
                  </a:cubicBezTo>
                  <a:cubicBezTo>
                    <a:pt x="28888" y="2603"/>
                    <a:pt x="27754" y="1669"/>
                    <a:pt x="26453" y="1002"/>
                  </a:cubicBezTo>
                  <a:cubicBezTo>
                    <a:pt x="25952" y="768"/>
                    <a:pt x="25485" y="568"/>
                    <a:pt x="24985" y="435"/>
                  </a:cubicBezTo>
                  <a:cubicBezTo>
                    <a:pt x="24051" y="134"/>
                    <a:pt x="23084" y="1"/>
                    <a:pt x="221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1"/>
            <p:cNvSpPr/>
            <p:nvPr/>
          </p:nvSpPr>
          <p:spPr>
            <a:xfrm>
              <a:off x="6613648" y="3459378"/>
              <a:ext cx="1518372" cy="948652"/>
            </a:xfrm>
            <a:custGeom>
              <a:avLst/>
              <a:gdLst/>
              <a:ahLst/>
              <a:cxnLst/>
              <a:rect l="l" t="t" r="r" b="b"/>
              <a:pathLst>
                <a:path w="73520" h="45934" extrusionOk="0">
                  <a:moveTo>
                    <a:pt x="8773" y="1"/>
                  </a:moveTo>
                  <a:cubicBezTo>
                    <a:pt x="7406" y="1"/>
                    <a:pt x="6038" y="368"/>
                    <a:pt x="4870" y="1035"/>
                  </a:cubicBezTo>
                  <a:cubicBezTo>
                    <a:pt x="3536" y="1769"/>
                    <a:pt x="2435" y="2803"/>
                    <a:pt x="1635" y="4071"/>
                  </a:cubicBezTo>
                  <a:cubicBezTo>
                    <a:pt x="567" y="5738"/>
                    <a:pt x="0" y="7673"/>
                    <a:pt x="0" y="9675"/>
                  </a:cubicBezTo>
                  <a:cubicBezTo>
                    <a:pt x="0" y="14378"/>
                    <a:pt x="3036" y="18314"/>
                    <a:pt x="7105" y="19148"/>
                  </a:cubicBezTo>
                  <a:lnTo>
                    <a:pt x="8706" y="42431"/>
                  </a:lnTo>
                  <a:cubicBezTo>
                    <a:pt x="8840" y="44399"/>
                    <a:pt x="10141" y="45934"/>
                    <a:pt x="11675" y="45934"/>
                  </a:cubicBezTo>
                  <a:lnTo>
                    <a:pt x="61644" y="45934"/>
                  </a:lnTo>
                  <a:cubicBezTo>
                    <a:pt x="63212" y="45934"/>
                    <a:pt x="64513" y="44399"/>
                    <a:pt x="64646" y="42431"/>
                  </a:cubicBezTo>
                  <a:lnTo>
                    <a:pt x="66248" y="19181"/>
                  </a:lnTo>
                  <a:cubicBezTo>
                    <a:pt x="70384" y="18414"/>
                    <a:pt x="73519" y="14445"/>
                    <a:pt x="73519" y="9675"/>
                  </a:cubicBezTo>
                  <a:cubicBezTo>
                    <a:pt x="73519" y="7573"/>
                    <a:pt x="72919" y="5505"/>
                    <a:pt x="71718" y="3770"/>
                  </a:cubicBezTo>
                  <a:cubicBezTo>
                    <a:pt x="70951" y="2636"/>
                    <a:pt x="69883" y="1702"/>
                    <a:pt x="68683" y="1035"/>
                  </a:cubicBezTo>
                  <a:lnTo>
                    <a:pt x="68583" y="968"/>
                  </a:lnTo>
                  <a:cubicBezTo>
                    <a:pt x="67415" y="335"/>
                    <a:pt x="66114" y="1"/>
                    <a:pt x="64780" y="1"/>
                  </a:cubicBezTo>
                  <a:cubicBezTo>
                    <a:pt x="64613" y="1"/>
                    <a:pt x="64413" y="1"/>
                    <a:pt x="64246" y="34"/>
                  </a:cubicBezTo>
                  <a:cubicBezTo>
                    <a:pt x="62578" y="134"/>
                    <a:pt x="61010" y="735"/>
                    <a:pt x="59710" y="1769"/>
                  </a:cubicBezTo>
                  <a:cubicBezTo>
                    <a:pt x="57641" y="2970"/>
                    <a:pt x="56174" y="5505"/>
                    <a:pt x="55974" y="8540"/>
                  </a:cubicBezTo>
                  <a:lnTo>
                    <a:pt x="54472" y="30022"/>
                  </a:lnTo>
                  <a:lnTo>
                    <a:pt x="18880" y="30022"/>
                  </a:lnTo>
                  <a:lnTo>
                    <a:pt x="17513" y="10175"/>
                  </a:lnTo>
                  <a:lnTo>
                    <a:pt x="17413" y="8540"/>
                  </a:lnTo>
                  <a:cubicBezTo>
                    <a:pt x="17379" y="8040"/>
                    <a:pt x="17313" y="7506"/>
                    <a:pt x="17179" y="7006"/>
                  </a:cubicBezTo>
                  <a:cubicBezTo>
                    <a:pt x="17179" y="6939"/>
                    <a:pt x="17146" y="6873"/>
                    <a:pt x="17146" y="6806"/>
                  </a:cubicBezTo>
                  <a:cubicBezTo>
                    <a:pt x="16679" y="5138"/>
                    <a:pt x="15778" y="3604"/>
                    <a:pt x="14544" y="2403"/>
                  </a:cubicBezTo>
                  <a:cubicBezTo>
                    <a:pt x="13010" y="868"/>
                    <a:pt x="10941" y="1"/>
                    <a:pt x="87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1"/>
            <p:cNvSpPr/>
            <p:nvPr/>
          </p:nvSpPr>
          <p:spPr>
            <a:xfrm>
              <a:off x="7721407" y="3459378"/>
              <a:ext cx="410613" cy="948652"/>
            </a:xfrm>
            <a:custGeom>
              <a:avLst/>
              <a:gdLst/>
              <a:ahLst/>
              <a:cxnLst/>
              <a:rect l="l" t="t" r="r" b="b"/>
              <a:pathLst>
                <a:path w="19882" h="45934" extrusionOk="0">
                  <a:moveTo>
                    <a:pt x="11108" y="1"/>
                  </a:moveTo>
                  <a:cubicBezTo>
                    <a:pt x="10942" y="1"/>
                    <a:pt x="10775" y="1"/>
                    <a:pt x="10608" y="34"/>
                  </a:cubicBezTo>
                  <a:cubicBezTo>
                    <a:pt x="8940" y="134"/>
                    <a:pt x="7372" y="735"/>
                    <a:pt x="6072" y="1769"/>
                  </a:cubicBezTo>
                  <a:cubicBezTo>
                    <a:pt x="4003" y="2970"/>
                    <a:pt x="2502" y="5505"/>
                    <a:pt x="2302" y="8540"/>
                  </a:cubicBezTo>
                  <a:lnTo>
                    <a:pt x="834" y="30022"/>
                  </a:lnTo>
                  <a:lnTo>
                    <a:pt x="1" y="45934"/>
                  </a:lnTo>
                  <a:lnTo>
                    <a:pt x="8006" y="45934"/>
                  </a:lnTo>
                  <a:cubicBezTo>
                    <a:pt x="9574" y="45934"/>
                    <a:pt x="10875" y="44399"/>
                    <a:pt x="11008" y="42431"/>
                  </a:cubicBezTo>
                  <a:lnTo>
                    <a:pt x="12610" y="19181"/>
                  </a:lnTo>
                  <a:cubicBezTo>
                    <a:pt x="16746" y="18414"/>
                    <a:pt x="19881" y="14445"/>
                    <a:pt x="19881" y="9675"/>
                  </a:cubicBezTo>
                  <a:cubicBezTo>
                    <a:pt x="19881" y="7573"/>
                    <a:pt x="19248" y="5505"/>
                    <a:pt x="18080" y="3770"/>
                  </a:cubicBezTo>
                  <a:cubicBezTo>
                    <a:pt x="17280" y="2636"/>
                    <a:pt x="16245" y="1702"/>
                    <a:pt x="15045" y="1035"/>
                  </a:cubicBezTo>
                  <a:lnTo>
                    <a:pt x="14911" y="968"/>
                  </a:lnTo>
                  <a:cubicBezTo>
                    <a:pt x="13744" y="335"/>
                    <a:pt x="12443" y="1"/>
                    <a:pt x="111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1"/>
            <p:cNvSpPr/>
            <p:nvPr/>
          </p:nvSpPr>
          <p:spPr>
            <a:xfrm>
              <a:off x="6930540" y="2926172"/>
              <a:ext cx="570443" cy="216665"/>
            </a:xfrm>
            <a:custGeom>
              <a:avLst/>
              <a:gdLst/>
              <a:ahLst/>
              <a:cxnLst/>
              <a:rect l="l" t="t" r="r" b="b"/>
              <a:pathLst>
                <a:path w="27621" h="10491" extrusionOk="0">
                  <a:moveTo>
                    <a:pt x="1" y="0"/>
                  </a:moveTo>
                  <a:lnTo>
                    <a:pt x="1" y="0"/>
                  </a:lnTo>
                  <a:cubicBezTo>
                    <a:pt x="1035" y="2369"/>
                    <a:pt x="3003" y="5271"/>
                    <a:pt x="5171" y="6639"/>
                  </a:cubicBezTo>
                  <a:cubicBezTo>
                    <a:pt x="7973" y="8373"/>
                    <a:pt x="8707" y="8907"/>
                    <a:pt x="11475" y="9974"/>
                  </a:cubicBezTo>
                  <a:cubicBezTo>
                    <a:pt x="12437" y="10338"/>
                    <a:pt x="13543" y="10491"/>
                    <a:pt x="14711" y="10491"/>
                  </a:cubicBezTo>
                  <a:cubicBezTo>
                    <a:pt x="17715" y="10491"/>
                    <a:pt x="21134" y="9482"/>
                    <a:pt x="23584" y="8473"/>
                  </a:cubicBezTo>
                  <a:cubicBezTo>
                    <a:pt x="24852" y="7973"/>
                    <a:pt x="26153" y="7306"/>
                    <a:pt x="26886" y="6172"/>
                  </a:cubicBezTo>
                  <a:cubicBezTo>
                    <a:pt x="27620" y="5037"/>
                    <a:pt x="26920" y="1969"/>
                    <a:pt x="25786" y="1201"/>
                  </a:cubicBezTo>
                  <a:cubicBezTo>
                    <a:pt x="21830" y="1980"/>
                    <a:pt x="14123" y="5279"/>
                    <a:pt x="13665" y="5279"/>
                  </a:cubicBezTo>
                  <a:cubicBezTo>
                    <a:pt x="13652" y="5279"/>
                    <a:pt x="13645" y="5277"/>
                    <a:pt x="13644" y="5271"/>
                  </a:cubicBezTo>
                  <a:cubicBezTo>
                    <a:pt x="13644" y="5271"/>
                    <a:pt x="6839" y="3670"/>
                    <a:pt x="4070" y="601"/>
                  </a:cubicBezTo>
                  <a:cubicBezTo>
                    <a:pt x="4070" y="601"/>
                    <a:pt x="1402" y="267"/>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1"/>
            <p:cNvSpPr/>
            <p:nvPr/>
          </p:nvSpPr>
          <p:spPr>
            <a:xfrm>
              <a:off x="6989090" y="2722249"/>
              <a:ext cx="151589" cy="239776"/>
            </a:xfrm>
            <a:custGeom>
              <a:avLst/>
              <a:gdLst/>
              <a:ahLst/>
              <a:cxnLst/>
              <a:rect l="l" t="t" r="r" b="b"/>
              <a:pathLst>
                <a:path w="7340" h="11610" extrusionOk="0">
                  <a:moveTo>
                    <a:pt x="5638" y="1"/>
                  </a:moveTo>
                  <a:lnTo>
                    <a:pt x="301" y="301"/>
                  </a:lnTo>
                  <a:cubicBezTo>
                    <a:pt x="134" y="334"/>
                    <a:pt x="1" y="468"/>
                    <a:pt x="34" y="601"/>
                  </a:cubicBezTo>
                  <a:lnTo>
                    <a:pt x="1335" y="11342"/>
                  </a:lnTo>
                  <a:cubicBezTo>
                    <a:pt x="1335" y="11509"/>
                    <a:pt x="1502" y="11609"/>
                    <a:pt x="1635" y="11609"/>
                  </a:cubicBezTo>
                  <a:lnTo>
                    <a:pt x="7073" y="11309"/>
                  </a:lnTo>
                  <a:cubicBezTo>
                    <a:pt x="7206" y="11309"/>
                    <a:pt x="7339" y="11175"/>
                    <a:pt x="7306" y="11009"/>
                  </a:cubicBezTo>
                  <a:lnTo>
                    <a:pt x="5972" y="268"/>
                  </a:lnTo>
                  <a:cubicBezTo>
                    <a:pt x="5938" y="101"/>
                    <a:pt x="5805" y="1"/>
                    <a:pt x="56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1"/>
            <p:cNvSpPr/>
            <p:nvPr/>
          </p:nvSpPr>
          <p:spPr>
            <a:xfrm>
              <a:off x="6991155" y="2730530"/>
              <a:ext cx="38600" cy="64766"/>
            </a:xfrm>
            <a:custGeom>
              <a:avLst/>
              <a:gdLst/>
              <a:ahLst/>
              <a:cxnLst/>
              <a:rect l="l" t="t" r="r" b="b"/>
              <a:pathLst>
                <a:path w="1869" h="3136" extrusionOk="0">
                  <a:moveTo>
                    <a:pt x="1335" y="0"/>
                  </a:moveTo>
                  <a:lnTo>
                    <a:pt x="134" y="67"/>
                  </a:lnTo>
                  <a:cubicBezTo>
                    <a:pt x="68" y="100"/>
                    <a:pt x="1" y="167"/>
                    <a:pt x="1" y="234"/>
                  </a:cubicBezTo>
                  <a:lnTo>
                    <a:pt x="368" y="3036"/>
                  </a:lnTo>
                  <a:cubicBezTo>
                    <a:pt x="368" y="3069"/>
                    <a:pt x="401" y="3102"/>
                    <a:pt x="468" y="3136"/>
                  </a:cubicBezTo>
                  <a:lnTo>
                    <a:pt x="535" y="3136"/>
                  </a:lnTo>
                  <a:lnTo>
                    <a:pt x="1736" y="3069"/>
                  </a:lnTo>
                  <a:cubicBezTo>
                    <a:pt x="1802" y="3069"/>
                    <a:pt x="1869" y="3002"/>
                    <a:pt x="1836" y="2935"/>
                  </a:cubicBezTo>
                  <a:lnTo>
                    <a:pt x="1502" y="133"/>
                  </a:lnTo>
                  <a:cubicBezTo>
                    <a:pt x="1469" y="100"/>
                    <a:pt x="1469" y="100"/>
                    <a:pt x="1469" y="67"/>
                  </a:cubicBezTo>
                  <a:cubicBezTo>
                    <a:pt x="1435" y="33"/>
                    <a:pt x="1369" y="0"/>
                    <a:pt x="133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1"/>
            <p:cNvSpPr/>
            <p:nvPr/>
          </p:nvSpPr>
          <p:spPr>
            <a:xfrm>
              <a:off x="7000800" y="2731894"/>
              <a:ext cx="29657" cy="64787"/>
            </a:xfrm>
            <a:custGeom>
              <a:avLst/>
              <a:gdLst/>
              <a:ahLst/>
              <a:cxnLst/>
              <a:rect l="l" t="t" r="r" b="b"/>
              <a:pathLst>
                <a:path w="1436" h="3137" extrusionOk="0">
                  <a:moveTo>
                    <a:pt x="1002" y="1"/>
                  </a:moveTo>
                  <a:cubicBezTo>
                    <a:pt x="1002" y="1"/>
                    <a:pt x="1035" y="34"/>
                    <a:pt x="1035" y="67"/>
                  </a:cubicBezTo>
                  <a:lnTo>
                    <a:pt x="1369" y="2836"/>
                  </a:lnTo>
                  <a:cubicBezTo>
                    <a:pt x="1402" y="2903"/>
                    <a:pt x="1335" y="2970"/>
                    <a:pt x="1269" y="3003"/>
                  </a:cubicBezTo>
                  <a:lnTo>
                    <a:pt x="68" y="3070"/>
                  </a:lnTo>
                  <a:lnTo>
                    <a:pt x="1" y="3070"/>
                  </a:lnTo>
                  <a:cubicBezTo>
                    <a:pt x="1" y="3103"/>
                    <a:pt x="68" y="3136"/>
                    <a:pt x="134" y="3136"/>
                  </a:cubicBezTo>
                  <a:lnTo>
                    <a:pt x="1335" y="3070"/>
                  </a:lnTo>
                  <a:cubicBezTo>
                    <a:pt x="1402" y="3036"/>
                    <a:pt x="1435" y="2970"/>
                    <a:pt x="1435" y="2903"/>
                  </a:cubicBezTo>
                  <a:lnTo>
                    <a:pt x="1102" y="134"/>
                  </a:lnTo>
                  <a:cubicBezTo>
                    <a:pt x="1068" y="67"/>
                    <a:pt x="1035" y="1"/>
                    <a:pt x="100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1"/>
            <p:cNvSpPr/>
            <p:nvPr/>
          </p:nvSpPr>
          <p:spPr>
            <a:xfrm>
              <a:off x="6996669" y="2736664"/>
              <a:ext cx="23441" cy="22119"/>
            </a:xfrm>
            <a:custGeom>
              <a:avLst/>
              <a:gdLst/>
              <a:ahLst/>
              <a:cxnLst/>
              <a:rect l="l" t="t" r="r" b="b"/>
              <a:pathLst>
                <a:path w="1135" h="1071" extrusionOk="0">
                  <a:moveTo>
                    <a:pt x="558" y="0"/>
                  </a:moveTo>
                  <a:cubicBezTo>
                    <a:pt x="539" y="0"/>
                    <a:pt x="520" y="1"/>
                    <a:pt x="501" y="3"/>
                  </a:cubicBezTo>
                  <a:cubicBezTo>
                    <a:pt x="201" y="3"/>
                    <a:pt x="1" y="270"/>
                    <a:pt x="34" y="570"/>
                  </a:cubicBezTo>
                  <a:cubicBezTo>
                    <a:pt x="68" y="871"/>
                    <a:pt x="334" y="1071"/>
                    <a:pt x="635" y="1071"/>
                  </a:cubicBezTo>
                  <a:cubicBezTo>
                    <a:pt x="935" y="1037"/>
                    <a:pt x="1135" y="770"/>
                    <a:pt x="1102" y="504"/>
                  </a:cubicBezTo>
                  <a:cubicBezTo>
                    <a:pt x="1070" y="223"/>
                    <a:pt x="835" y="0"/>
                    <a:pt x="55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1"/>
            <p:cNvSpPr/>
            <p:nvPr/>
          </p:nvSpPr>
          <p:spPr>
            <a:xfrm>
              <a:off x="7000118" y="2765598"/>
              <a:ext cx="24143" cy="22119"/>
            </a:xfrm>
            <a:custGeom>
              <a:avLst/>
              <a:gdLst/>
              <a:ahLst/>
              <a:cxnLst/>
              <a:rect l="l" t="t" r="r" b="b"/>
              <a:pathLst>
                <a:path w="1169" h="1071" extrusionOk="0">
                  <a:moveTo>
                    <a:pt x="591" y="0"/>
                  </a:moveTo>
                  <a:cubicBezTo>
                    <a:pt x="573" y="0"/>
                    <a:pt x="554" y="1"/>
                    <a:pt x="534" y="3"/>
                  </a:cubicBezTo>
                  <a:cubicBezTo>
                    <a:pt x="201" y="3"/>
                    <a:pt x="1" y="270"/>
                    <a:pt x="34" y="570"/>
                  </a:cubicBezTo>
                  <a:cubicBezTo>
                    <a:pt x="67" y="871"/>
                    <a:pt x="334" y="1071"/>
                    <a:pt x="634" y="1071"/>
                  </a:cubicBezTo>
                  <a:cubicBezTo>
                    <a:pt x="935" y="1071"/>
                    <a:pt x="1168" y="804"/>
                    <a:pt x="1101" y="504"/>
                  </a:cubicBezTo>
                  <a:cubicBezTo>
                    <a:pt x="1070" y="223"/>
                    <a:pt x="864" y="0"/>
                    <a:pt x="5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1"/>
            <p:cNvSpPr/>
            <p:nvPr/>
          </p:nvSpPr>
          <p:spPr>
            <a:xfrm>
              <a:off x="7009763" y="2774438"/>
              <a:ext cx="4853" cy="4337"/>
            </a:xfrm>
            <a:custGeom>
              <a:avLst/>
              <a:gdLst/>
              <a:ahLst/>
              <a:cxnLst/>
              <a:rect l="l" t="t" r="r" b="b"/>
              <a:pathLst>
                <a:path w="235" h="210" extrusionOk="0">
                  <a:moveTo>
                    <a:pt x="134" y="0"/>
                  </a:moveTo>
                  <a:cubicBezTo>
                    <a:pt x="124" y="0"/>
                    <a:pt x="113" y="3"/>
                    <a:pt x="101" y="9"/>
                  </a:cubicBezTo>
                  <a:cubicBezTo>
                    <a:pt x="34" y="9"/>
                    <a:pt x="1" y="42"/>
                    <a:pt x="1" y="109"/>
                  </a:cubicBezTo>
                  <a:cubicBezTo>
                    <a:pt x="1" y="176"/>
                    <a:pt x="67" y="209"/>
                    <a:pt x="134" y="209"/>
                  </a:cubicBezTo>
                  <a:cubicBezTo>
                    <a:pt x="201" y="209"/>
                    <a:pt x="234" y="176"/>
                    <a:pt x="234" y="109"/>
                  </a:cubicBezTo>
                  <a:cubicBezTo>
                    <a:pt x="207" y="55"/>
                    <a:pt x="180" y="0"/>
                    <a:pt x="1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1"/>
            <p:cNvSpPr/>
            <p:nvPr/>
          </p:nvSpPr>
          <p:spPr>
            <a:xfrm>
              <a:off x="7005632" y="2745669"/>
              <a:ext cx="5535" cy="4853"/>
            </a:xfrm>
            <a:custGeom>
              <a:avLst/>
              <a:gdLst/>
              <a:ahLst/>
              <a:cxnLst/>
              <a:rect l="l" t="t" r="r" b="b"/>
              <a:pathLst>
                <a:path w="268" h="235" extrusionOk="0">
                  <a:moveTo>
                    <a:pt x="134" y="1"/>
                  </a:moveTo>
                  <a:cubicBezTo>
                    <a:pt x="67" y="1"/>
                    <a:pt x="0" y="68"/>
                    <a:pt x="34" y="134"/>
                  </a:cubicBezTo>
                  <a:cubicBezTo>
                    <a:pt x="34" y="201"/>
                    <a:pt x="101" y="234"/>
                    <a:pt x="167" y="234"/>
                  </a:cubicBezTo>
                  <a:cubicBezTo>
                    <a:pt x="201" y="234"/>
                    <a:pt x="267" y="168"/>
                    <a:pt x="267" y="134"/>
                  </a:cubicBezTo>
                  <a:cubicBezTo>
                    <a:pt x="234" y="68"/>
                    <a:pt x="201" y="1"/>
                    <a:pt x="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1"/>
            <p:cNvSpPr/>
            <p:nvPr/>
          </p:nvSpPr>
          <p:spPr>
            <a:xfrm>
              <a:off x="6927793" y="2849592"/>
              <a:ext cx="153634" cy="97996"/>
            </a:xfrm>
            <a:custGeom>
              <a:avLst/>
              <a:gdLst/>
              <a:ahLst/>
              <a:cxnLst/>
              <a:rect l="l" t="t" r="r" b="b"/>
              <a:pathLst>
                <a:path w="7439" h="4745" extrusionOk="0">
                  <a:moveTo>
                    <a:pt x="3326" y="1"/>
                  </a:moveTo>
                  <a:cubicBezTo>
                    <a:pt x="2997" y="1"/>
                    <a:pt x="2675" y="136"/>
                    <a:pt x="2435" y="406"/>
                  </a:cubicBezTo>
                  <a:lnTo>
                    <a:pt x="234" y="2841"/>
                  </a:lnTo>
                  <a:cubicBezTo>
                    <a:pt x="33" y="3075"/>
                    <a:pt x="0" y="3408"/>
                    <a:pt x="167" y="3708"/>
                  </a:cubicBezTo>
                  <a:cubicBezTo>
                    <a:pt x="520" y="4350"/>
                    <a:pt x="1181" y="4744"/>
                    <a:pt x="1913" y="4744"/>
                  </a:cubicBezTo>
                  <a:cubicBezTo>
                    <a:pt x="1942" y="4744"/>
                    <a:pt x="1972" y="4744"/>
                    <a:pt x="2002" y="4743"/>
                  </a:cubicBezTo>
                  <a:cubicBezTo>
                    <a:pt x="2535" y="4743"/>
                    <a:pt x="3036" y="4642"/>
                    <a:pt x="3569" y="4509"/>
                  </a:cubicBezTo>
                  <a:cubicBezTo>
                    <a:pt x="4070" y="4309"/>
                    <a:pt x="4503" y="3942"/>
                    <a:pt x="4804" y="3475"/>
                  </a:cubicBezTo>
                  <a:lnTo>
                    <a:pt x="6571" y="3141"/>
                  </a:lnTo>
                  <a:cubicBezTo>
                    <a:pt x="7139" y="3008"/>
                    <a:pt x="7439" y="2441"/>
                    <a:pt x="7239" y="1907"/>
                  </a:cubicBezTo>
                  <a:lnTo>
                    <a:pt x="6738" y="773"/>
                  </a:lnTo>
                  <a:cubicBezTo>
                    <a:pt x="6605" y="473"/>
                    <a:pt x="6338" y="273"/>
                    <a:pt x="6038" y="239"/>
                  </a:cubicBezTo>
                  <a:lnTo>
                    <a:pt x="3436" y="6"/>
                  </a:lnTo>
                  <a:cubicBezTo>
                    <a:pt x="3399" y="3"/>
                    <a:pt x="3363" y="1"/>
                    <a:pt x="3326" y="1"/>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1"/>
            <p:cNvSpPr/>
            <p:nvPr/>
          </p:nvSpPr>
          <p:spPr>
            <a:xfrm>
              <a:off x="7230910" y="2938728"/>
              <a:ext cx="621413" cy="723209"/>
            </a:xfrm>
            <a:custGeom>
              <a:avLst/>
              <a:gdLst/>
              <a:ahLst/>
              <a:cxnLst/>
              <a:rect l="l" t="t" r="r" b="b"/>
              <a:pathLst>
                <a:path w="30089" h="35018" extrusionOk="0">
                  <a:moveTo>
                    <a:pt x="16788" y="0"/>
                  </a:moveTo>
                  <a:cubicBezTo>
                    <a:pt x="16019" y="0"/>
                    <a:pt x="15281" y="17"/>
                    <a:pt x="14644" y="60"/>
                  </a:cubicBezTo>
                  <a:cubicBezTo>
                    <a:pt x="14646" y="58"/>
                    <a:pt x="14643" y="57"/>
                    <a:pt x="14635" y="57"/>
                  </a:cubicBezTo>
                  <a:cubicBezTo>
                    <a:pt x="14488" y="57"/>
                    <a:pt x="12577" y="371"/>
                    <a:pt x="11242" y="593"/>
                  </a:cubicBezTo>
                  <a:cubicBezTo>
                    <a:pt x="10241" y="760"/>
                    <a:pt x="9374" y="1361"/>
                    <a:pt x="8873" y="2228"/>
                  </a:cubicBezTo>
                  <a:cubicBezTo>
                    <a:pt x="7472" y="4663"/>
                    <a:pt x="6572" y="8499"/>
                    <a:pt x="6138" y="11334"/>
                  </a:cubicBezTo>
                  <a:cubicBezTo>
                    <a:pt x="5904" y="13136"/>
                    <a:pt x="5337" y="14870"/>
                    <a:pt x="4437" y="16438"/>
                  </a:cubicBezTo>
                  <a:cubicBezTo>
                    <a:pt x="2535" y="19840"/>
                    <a:pt x="0" y="26045"/>
                    <a:pt x="5404" y="28447"/>
                  </a:cubicBezTo>
                  <a:cubicBezTo>
                    <a:pt x="5406" y="28446"/>
                    <a:pt x="5409" y="28446"/>
                    <a:pt x="5411" y="28446"/>
                  </a:cubicBezTo>
                  <a:cubicBezTo>
                    <a:pt x="5596" y="28446"/>
                    <a:pt x="7519" y="29517"/>
                    <a:pt x="8373" y="29714"/>
                  </a:cubicBezTo>
                  <a:cubicBezTo>
                    <a:pt x="8373" y="29781"/>
                    <a:pt x="16245" y="31682"/>
                    <a:pt x="20048" y="32583"/>
                  </a:cubicBezTo>
                  <a:cubicBezTo>
                    <a:pt x="22183" y="33083"/>
                    <a:pt x="23684" y="33750"/>
                    <a:pt x="25051" y="35018"/>
                  </a:cubicBezTo>
                  <a:cubicBezTo>
                    <a:pt x="25051" y="35018"/>
                    <a:pt x="28421" y="19474"/>
                    <a:pt x="29755" y="6431"/>
                  </a:cubicBezTo>
                  <a:cubicBezTo>
                    <a:pt x="30088" y="3295"/>
                    <a:pt x="27720" y="527"/>
                    <a:pt x="24584" y="326"/>
                  </a:cubicBezTo>
                  <a:lnTo>
                    <a:pt x="23117" y="260"/>
                  </a:lnTo>
                  <a:cubicBezTo>
                    <a:pt x="22933" y="233"/>
                    <a:pt x="19644" y="0"/>
                    <a:pt x="167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1"/>
            <p:cNvSpPr/>
            <p:nvPr/>
          </p:nvSpPr>
          <p:spPr>
            <a:xfrm>
              <a:off x="7451830" y="2763595"/>
              <a:ext cx="240664" cy="270176"/>
            </a:xfrm>
            <a:custGeom>
              <a:avLst/>
              <a:gdLst/>
              <a:ahLst/>
              <a:cxnLst/>
              <a:rect l="l" t="t" r="r" b="b"/>
              <a:pathLst>
                <a:path w="11653" h="13082" extrusionOk="0">
                  <a:moveTo>
                    <a:pt x="10852" y="0"/>
                  </a:moveTo>
                  <a:lnTo>
                    <a:pt x="7016" y="2869"/>
                  </a:lnTo>
                  <a:lnTo>
                    <a:pt x="3880" y="5571"/>
                  </a:lnTo>
                  <a:lnTo>
                    <a:pt x="3780" y="5638"/>
                  </a:lnTo>
                  <a:cubicBezTo>
                    <a:pt x="3814" y="5804"/>
                    <a:pt x="3847" y="5938"/>
                    <a:pt x="3914" y="6105"/>
                  </a:cubicBezTo>
                  <a:cubicBezTo>
                    <a:pt x="3947" y="6271"/>
                    <a:pt x="4014" y="6438"/>
                    <a:pt x="4047" y="6638"/>
                  </a:cubicBezTo>
                  <a:cubicBezTo>
                    <a:pt x="4080" y="6638"/>
                    <a:pt x="4080" y="6672"/>
                    <a:pt x="4080" y="6705"/>
                  </a:cubicBezTo>
                  <a:cubicBezTo>
                    <a:pt x="4547" y="8273"/>
                    <a:pt x="4514" y="8740"/>
                    <a:pt x="1812" y="9941"/>
                  </a:cubicBezTo>
                  <a:cubicBezTo>
                    <a:pt x="867" y="11093"/>
                    <a:pt x="0" y="13082"/>
                    <a:pt x="2525" y="13082"/>
                  </a:cubicBezTo>
                  <a:cubicBezTo>
                    <a:pt x="2851" y="13082"/>
                    <a:pt x="3234" y="13049"/>
                    <a:pt x="3680" y="12976"/>
                  </a:cubicBezTo>
                  <a:cubicBezTo>
                    <a:pt x="6649" y="12576"/>
                    <a:pt x="9451" y="11242"/>
                    <a:pt x="11653" y="9173"/>
                  </a:cubicBezTo>
                  <a:cubicBezTo>
                    <a:pt x="9418" y="7672"/>
                    <a:pt x="10118" y="2802"/>
                    <a:pt x="10852" y="0"/>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1"/>
            <p:cNvSpPr/>
            <p:nvPr/>
          </p:nvSpPr>
          <p:spPr>
            <a:xfrm>
              <a:off x="7087602" y="4295040"/>
              <a:ext cx="111627" cy="208074"/>
            </a:xfrm>
            <a:custGeom>
              <a:avLst/>
              <a:gdLst/>
              <a:ahLst/>
              <a:cxnLst/>
              <a:rect l="l" t="t" r="r" b="b"/>
              <a:pathLst>
                <a:path w="5405" h="10075" extrusionOk="0">
                  <a:moveTo>
                    <a:pt x="4004" y="0"/>
                  </a:moveTo>
                  <a:lnTo>
                    <a:pt x="1" y="467"/>
                  </a:lnTo>
                  <a:lnTo>
                    <a:pt x="2002" y="10074"/>
                  </a:lnTo>
                  <a:lnTo>
                    <a:pt x="5405" y="9741"/>
                  </a:lnTo>
                  <a:lnTo>
                    <a:pt x="4004"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1"/>
            <p:cNvSpPr/>
            <p:nvPr/>
          </p:nvSpPr>
          <p:spPr>
            <a:xfrm>
              <a:off x="6963605" y="4470566"/>
              <a:ext cx="259746" cy="105369"/>
            </a:xfrm>
            <a:custGeom>
              <a:avLst/>
              <a:gdLst/>
              <a:ahLst/>
              <a:cxnLst/>
              <a:rect l="l" t="t" r="r" b="b"/>
              <a:pathLst>
                <a:path w="12577" h="5102" extrusionOk="0">
                  <a:moveTo>
                    <a:pt x="11538" y="1"/>
                  </a:moveTo>
                  <a:cubicBezTo>
                    <a:pt x="11518" y="1"/>
                    <a:pt x="11497" y="3"/>
                    <a:pt x="11476" y="7"/>
                  </a:cubicBezTo>
                  <a:lnTo>
                    <a:pt x="7806" y="241"/>
                  </a:lnTo>
                  <a:cubicBezTo>
                    <a:pt x="7339" y="241"/>
                    <a:pt x="6906" y="441"/>
                    <a:pt x="6605" y="775"/>
                  </a:cubicBezTo>
                  <a:cubicBezTo>
                    <a:pt x="5905" y="1508"/>
                    <a:pt x="3670" y="2843"/>
                    <a:pt x="968" y="2943"/>
                  </a:cubicBezTo>
                  <a:cubicBezTo>
                    <a:pt x="201" y="2943"/>
                    <a:pt x="1" y="4711"/>
                    <a:pt x="1769" y="5011"/>
                  </a:cubicBezTo>
                  <a:cubicBezTo>
                    <a:pt x="2152" y="5076"/>
                    <a:pt x="2581" y="5102"/>
                    <a:pt x="3033" y="5102"/>
                  </a:cubicBezTo>
                  <a:cubicBezTo>
                    <a:pt x="4667" y="5102"/>
                    <a:pt x="6587" y="4763"/>
                    <a:pt x="7606" y="4711"/>
                  </a:cubicBezTo>
                  <a:cubicBezTo>
                    <a:pt x="8156" y="4667"/>
                    <a:pt x="8622" y="4655"/>
                    <a:pt x="9034" y="4655"/>
                  </a:cubicBezTo>
                  <a:cubicBezTo>
                    <a:pt x="9506" y="4655"/>
                    <a:pt x="9908" y="4671"/>
                    <a:pt x="10287" y="4671"/>
                  </a:cubicBezTo>
                  <a:cubicBezTo>
                    <a:pt x="10840" y="4671"/>
                    <a:pt x="11343" y="4638"/>
                    <a:pt x="11943" y="4477"/>
                  </a:cubicBezTo>
                  <a:lnTo>
                    <a:pt x="11976" y="4477"/>
                  </a:lnTo>
                  <a:cubicBezTo>
                    <a:pt x="12343" y="4411"/>
                    <a:pt x="12576" y="4044"/>
                    <a:pt x="12510" y="3643"/>
                  </a:cubicBezTo>
                  <a:lnTo>
                    <a:pt x="11809" y="241"/>
                  </a:lnTo>
                  <a:cubicBezTo>
                    <a:pt x="11780" y="96"/>
                    <a:pt x="11675" y="1"/>
                    <a:pt x="115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1"/>
            <p:cNvSpPr/>
            <p:nvPr/>
          </p:nvSpPr>
          <p:spPr>
            <a:xfrm>
              <a:off x="7086921" y="4295040"/>
              <a:ext cx="99235" cy="124700"/>
            </a:xfrm>
            <a:custGeom>
              <a:avLst/>
              <a:gdLst/>
              <a:ahLst/>
              <a:cxnLst/>
              <a:rect l="l" t="t" r="r" b="b"/>
              <a:pathLst>
                <a:path w="4805" h="6038" extrusionOk="0">
                  <a:moveTo>
                    <a:pt x="4037" y="0"/>
                  </a:moveTo>
                  <a:lnTo>
                    <a:pt x="1" y="467"/>
                  </a:lnTo>
                  <a:lnTo>
                    <a:pt x="1201" y="6038"/>
                  </a:lnTo>
                  <a:lnTo>
                    <a:pt x="4804" y="5304"/>
                  </a:lnTo>
                  <a:lnTo>
                    <a:pt x="403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1"/>
            <p:cNvSpPr/>
            <p:nvPr/>
          </p:nvSpPr>
          <p:spPr>
            <a:xfrm>
              <a:off x="6948446" y="3579266"/>
              <a:ext cx="761272" cy="819822"/>
            </a:xfrm>
            <a:custGeom>
              <a:avLst/>
              <a:gdLst/>
              <a:ahLst/>
              <a:cxnLst/>
              <a:rect l="l" t="t" r="r" b="b"/>
              <a:pathLst>
                <a:path w="36861" h="39696" extrusionOk="0">
                  <a:moveTo>
                    <a:pt x="30022" y="0"/>
                  </a:moveTo>
                  <a:cubicBezTo>
                    <a:pt x="26720" y="434"/>
                    <a:pt x="23618" y="2735"/>
                    <a:pt x="23618" y="2735"/>
                  </a:cubicBezTo>
                  <a:cubicBezTo>
                    <a:pt x="23618" y="2735"/>
                    <a:pt x="19247" y="2166"/>
                    <a:pt x="14262" y="2166"/>
                  </a:cubicBezTo>
                  <a:cubicBezTo>
                    <a:pt x="11065" y="2166"/>
                    <a:pt x="7615" y="2400"/>
                    <a:pt x="4904" y="3169"/>
                  </a:cubicBezTo>
                  <a:lnTo>
                    <a:pt x="4871" y="3169"/>
                  </a:lnTo>
                  <a:lnTo>
                    <a:pt x="4738" y="3202"/>
                  </a:lnTo>
                  <a:cubicBezTo>
                    <a:pt x="4504" y="3269"/>
                    <a:pt x="4237" y="3369"/>
                    <a:pt x="4004" y="3469"/>
                  </a:cubicBezTo>
                  <a:cubicBezTo>
                    <a:pt x="3904" y="3469"/>
                    <a:pt x="3837" y="3503"/>
                    <a:pt x="3770" y="3536"/>
                  </a:cubicBezTo>
                  <a:lnTo>
                    <a:pt x="3503" y="3636"/>
                  </a:lnTo>
                  <a:lnTo>
                    <a:pt x="3303" y="3736"/>
                  </a:lnTo>
                  <a:cubicBezTo>
                    <a:pt x="3070" y="3836"/>
                    <a:pt x="2870" y="3936"/>
                    <a:pt x="2636" y="4036"/>
                  </a:cubicBezTo>
                  <a:cubicBezTo>
                    <a:pt x="2569" y="4070"/>
                    <a:pt x="2503" y="4103"/>
                    <a:pt x="2436" y="4136"/>
                  </a:cubicBezTo>
                  <a:cubicBezTo>
                    <a:pt x="2302" y="4203"/>
                    <a:pt x="2169" y="4303"/>
                    <a:pt x="2069" y="4370"/>
                  </a:cubicBezTo>
                  <a:lnTo>
                    <a:pt x="1735" y="4570"/>
                  </a:lnTo>
                  <a:cubicBezTo>
                    <a:pt x="1635" y="4670"/>
                    <a:pt x="1502" y="4770"/>
                    <a:pt x="1402" y="4837"/>
                  </a:cubicBezTo>
                  <a:cubicBezTo>
                    <a:pt x="1302" y="4937"/>
                    <a:pt x="1202" y="5037"/>
                    <a:pt x="1102" y="5137"/>
                  </a:cubicBezTo>
                  <a:cubicBezTo>
                    <a:pt x="1068" y="5170"/>
                    <a:pt x="1002" y="5237"/>
                    <a:pt x="968" y="5271"/>
                  </a:cubicBezTo>
                  <a:lnTo>
                    <a:pt x="835" y="5437"/>
                  </a:lnTo>
                  <a:cubicBezTo>
                    <a:pt x="401" y="5938"/>
                    <a:pt x="134" y="6571"/>
                    <a:pt x="34" y="7239"/>
                  </a:cubicBezTo>
                  <a:cubicBezTo>
                    <a:pt x="1" y="7372"/>
                    <a:pt x="1" y="7505"/>
                    <a:pt x="1" y="7639"/>
                  </a:cubicBezTo>
                  <a:cubicBezTo>
                    <a:pt x="1" y="7672"/>
                    <a:pt x="1" y="7706"/>
                    <a:pt x="1" y="7739"/>
                  </a:cubicBezTo>
                  <a:lnTo>
                    <a:pt x="1" y="8740"/>
                  </a:lnTo>
                  <a:cubicBezTo>
                    <a:pt x="34" y="9841"/>
                    <a:pt x="101" y="10941"/>
                    <a:pt x="268" y="12042"/>
                  </a:cubicBezTo>
                  <a:cubicBezTo>
                    <a:pt x="801" y="16112"/>
                    <a:pt x="2069" y="20381"/>
                    <a:pt x="3036" y="24484"/>
                  </a:cubicBezTo>
                  <a:cubicBezTo>
                    <a:pt x="4938" y="32623"/>
                    <a:pt x="6606" y="39695"/>
                    <a:pt x="6606" y="39695"/>
                  </a:cubicBezTo>
                  <a:lnTo>
                    <a:pt x="7339" y="39562"/>
                  </a:lnTo>
                  <a:lnTo>
                    <a:pt x="11276" y="38728"/>
                  </a:lnTo>
                  <a:lnTo>
                    <a:pt x="12143" y="38528"/>
                  </a:lnTo>
                  <a:cubicBezTo>
                    <a:pt x="12143" y="38528"/>
                    <a:pt x="11676" y="16879"/>
                    <a:pt x="8707" y="14177"/>
                  </a:cubicBezTo>
                  <a:lnTo>
                    <a:pt x="8707" y="14177"/>
                  </a:lnTo>
                  <a:lnTo>
                    <a:pt x="26953" y="15178"/>
                  </a:lnTo>
                  <a:cubicBezTo>
                    <a:pt x="27187" y="15178"/>
                    <a:pt x="27420" y="15211"/>
                    <a:pt x="27654" y="15211"/>
                  </a:cubicBezTo>
                  <a:lnTo>
                    <a:pt x="28088" y="15211"/>
                  </a:lnTo>
                  <a:cubicBezTo>
                    <a:pt x="33858" y="15144"/>
                    <a:pt x="36860" y="8706"/>
                    <a:pt x="32024" y="200"/>
                  </a:cubicBezTo>
                  <a:lnTo>
                    <a:pt x="31957" y="200"/>
                  </a:lnTo>
                  <a:lnTo>
                    <a:pt x="30489" y="33"/>
                  </a:lnTo>
                  <a:lnTo>
                    <a:pt x="300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1"/>
            <p:cNvSpPr/>
            <p:nvPr/>
          </p:nvSpPr>
          <p:spPr>
            <a:xfrm>
              <a:off x="6593656" y="4066313"/>
              <a:ext cx="139879" cy="200494"/>
            </a:xfrm>
            <a:custGeom>
              <a:avLst/>
              <a:gdLst/>
              <a:ahLst/>
              <a:cxnLst/>
              <a:rect l="l" t="t" r="r" b="b"/>
              <a:pathLst>
                <a:path w="6773" h="9708" extrusionOk="0">
                  <a:moveTo>
                    <a:pt x="4604" y="1"/>
                  </a:moveTo>
                  <a:lnTo>
                    <a:pt x="2736" y="3937"/>
                  </a:lnTo>
                  <a:lnTo>
                    <a:pt x="1" y="9708"/>
                  </a:lnTo>
                  <a:lnTo>
                    <a:pt x="3637" y="9341"/>
                  </a:lnTo>
                  <a:lnTo>
                    <a:pt x="5805" y="6005"/>
                  </a:lnTo>
                  <a:lnTo>
                    <a:pt x="6772" y="4504"/>
                  </a:lnTo>
                  <a:lnTo>
                    <a:pt x="4604"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1"/>
            <p:cNvSpPr/>
            <p:nvPr/>
          </p:nvSpPr>
          <p:spPr>
            <a:xfrm>
              <a:off x="6427817" y="4192583"/>
              <a:ext cx="251300" cy="149421"/>
            </a:xfrm>
            <a:custGeom>
              <a:avLst/>
              <a:gdLst/>
              <a:ahLst/>
              <a:cxnLst/>
              <a:rect l="l" t="t" r="r" b="b"/>
              <a:pathLst>
                <a:path w="12168" h="7235" extrusionOk="0">
                  <a:moveTo>
                    <a:pt x="1277" y="0"/>
                  </a:moveTo>
                  <a:cubicBezTo>
                    <a:pt x="620" y="0"/>
                    <a:pt x="0" y="1356"/>
                    <a:pt x="1426" y="2193"/>
                  </a:cubicBezTo>
                  <a:lnTo>
                    <a:pt x="5863" y="4761"/>
                  </a:lnTo>
                  <a:cubicBezTo>
                    <a:pt x="7631" y="5829"/>
                    <a:pt x="8264" y="6296"/>
                    <a:pt x="9665" y="7163"/>
                  </a:cubicBezTo>
                  <a:cubicBezTo>
                    <a:pt x="9763" y="7212"/>
                    <a:pt x="9869" y="7235"/>
                    <a:pt x="9974" y="7235"/>
                  </a:cubicBezTo>
                  <a:cubicBezTo>
                    <a:pt x="10229" y="7235"/>
                    <a:pt x="10481" y="7099"/>
                    <a:pt x="10599" y="6863"/>
                  </a:cubicBezTo>
                  <a:lnTo>
                    <a:pt x="12100" y="3393"/>
                  </a:lnTo>
                  <a:cubicBezTo>
                    <a:pt x="12167" y="3260"/>
                    <a:pt x="12100" y="3060"/>
                    <a:pt x="11934" y="2993"/>
                  </a:cubicBezTo>
                  <a:lnTo>
                    <a:pt x="8932" y="1125"/>
                  </a:lnTo>
                  <a:cubicBezTo>
                    <a:pt x="8772" y="1011"/>
                    <a:pt x="8597" y="960"/>
                    <a:pt x="8417" y="960"/>
                  </a:cubicBezTo>
                  <a:cubicBezTo>
                    <a:pt x="8333" y="960"/>
                    <a:pt x="8249" y="971"/>
                    <a:pt x="8164" y="992"/>
                  </a:cubicBezTo>
                  <a:cubicBezTo>
                    <a:pt x="7800" y="1051"/>
                    <a:pt x="7390" y="1085"/>
                    <a:pt x="6930" y="1085"/>
                  </a:cubicBezTo>
                  <a:cubicBezTo>
                    <a:pt x="5579" y="1085"/>
                    <a:pt x="3790" y="796"/>
                    <a:pt x="1426" y="24"/>
                  </a:cubicBezTo>
                  <a:cubicBezTo>
                    <a:pt x="1377" y="8"/>
                    <a:pt x="1326" y="0"/>
                    <a:pt x="12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1"/>
            <p:cNvSpPr/>
            <p:nvPr/>
          </p:nvSpPr>
          <p:spPr>
            <a:xfrm>
              <a:off x="6650162" y="4066313"/>
              <a:ext cx="83374" cy="124018"/>
            </a:xfrm>
            <a:custGeom>
              <a:avLst/>
              <a:gdLst/>
              <a:ahLst/>
              <a:cxnLst/>
              <a:rect l="l" t="t" r="r" b="b"/>
              <a:pathLst>
                <a:path w="4037" h="6005" extrusionOk="0">
                  <a:moveTo>
                    <a:pt x="1868" y="1"/>
                  </a:moveTo>
                  <a:lnTo>
                    <a:pt x="0" y="3937"/>
                  </a:lnTo>
                  <a:lnTo>
                    <a:pt x="3069" y="6005"/>
                  </a:lnTo>
                  <a:lnTo>
                    <a:pt x="4036" y="4504"/>
                  </a:lnTo>
                  <a:lnTo>
                    <a:pt x="18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1"/>
            <p:cNvSpPr/>
            <p:nvPr/>
          </p:nvSpPr>
          <p:spPr>
            <a:xfrm>
              <a:off x="6648778" y="3462827"/>
              <a:ext cx="1145243" cy="720628"/>
            </a:xfrm>
            <a:custGeom>
              <a:avLst/>
              <a:gdLst/>
              <a:ahLst/>
              <a:cxnLst/>
              <a:rect l="l" t="t" r="r" b="b"/>
              <a:pathLst>
                <a:path w="55453" h="34893" extrusionOk="0">
                  <a:moveTo>
                    <a:pt x="19336" y="0"/>
                  </a:moveTo>
                  <a:cubicBezTo>
                    <a:pt x="14798" y="0"/>
                    <a:pt x="10767" y="2894"/>
                    <a:pt x="9340" y="7239"/>
                  </a:cubicBezTo>
                  <a:cubicBezTo>
                    <a:pt x="5538" y="18781"/>
                    <a:pt x="0" y="31723"/>
                    <a:pt x="0" y="31723"/>
                  </a:cubicBezTo>
                  <a:lnTo>
                    <a:pt x="568" y="32124"/>
                  </a:lnTo>
                  <a:lnTo>
                    <a:pt x="3736" y="34292"/>
                  </a:lnTo>
                  <a:lnTo>
                    <a:pt x="4604" y="34892"/>
                  </a:lnTo>
                  <a:cubicBezTo>
                    <a:pt x="4604" y="34892"/>
                    <a:pt x="9774" y="26753"/>
                    <a:pt x="14744" y="17780"/>
                  </a:cubicBezTo>
                  <a:lnTo>
                    <a:pt x="14744" y="17680"/>
                  </a:lnTo>
                  <a:cubicBezTo>
                    <a:pt x="14611" y="16579"/>
                    <a:pt x="14544" y="15479"/>
                    <a:pt x="14511" y="14378"/>
                  </a:cubicBezTo>
                  <a:lnTo>
                    <a:pt x="14511" y="13377"/>
                  </a:lnTo>
                  <a:cubicBezTo>
                    <a:pt x="14511" y="13244"/>
                    <a:pt x="14544" y="13110"/>
                    <a:pt x="14544" y="12977"/>
                  </a:cubicBezTo>
                  <a:cubicBezTo>
                    <a:pt x="14644" y="12310"/>
                    <a:pt x="14911" y="11676"/>
                    <a:pt x="15345" y="11175"/>
                  </a:cubicBezTo>
                  <a:lnTo>
                    <a:pt x="15478" y="11009"/>
                  </a:lnTo>
                  <a:cubicBezTo>
                    <a:pt x="15512" y="10975"/>
                    <a:pt x="15578" y="10909"/>
                    <a:pt x="15612" y="10875"/>
                  </a:cubicBezTo>
                  <a:cubicBezTo>
                    <a:pt x="15712" y="10775"/>
                    <a:pt x="15812" y="10675"/>
                    <a:pt x="15912" y="10608"/>
                  </a:cubicBezTo>
                  <a:cubicBezTo>
                    <a:pt x="16012" y="10508"/>
                    <a:pt x="16145" y="10408"/>
                    <a:pt x="16245" y="10341"/>
                  </a:cubicBezTo>
                  <a:lnTo>
                    <a:pt x="16579" y="10108"/>
                  </a:lnTo>
                  <a:cubicBezTo>
                    <a:pt x="16679" y="10041"/>
                    <a:pt x="16812" y="9975"/>
                    <a:pt x="16946" y="9874"/>
                  </a:cubicBezTo>
                  <a:cubicBezTo>
                    <a:pt x="17013" y="9841"/>
                    <a:pt x="17079" y="9808"/>
                    <a:pt x="17146" y="9774"/>
                  </a:cubicBezTo>
                  <a:cubicBezTo>
                    <a:pt x="17380" y="9674"/>
                    <a:pt x="17580" y="9574"/>
                    <a:pt x="17813" y="9474"/>
                  </a:cubicBezTo>
                  <a:lnTo>
                    <a:pt x="18013" y="9374"/>
                  </a:lnTo>
                  <a:lnTo>
                    <a:pt x="18280" y="9274"/>
                  </a:lnTo>
                  <a:cubicBezTo>
                    <a:pt x="18347" y="9241"/>
                    <a:pt x="18414" y="9207"/>
                    <a:pt x="18514" y="9207"/>
                  </a:cubicBezTo>
                  <a:cubicBezTo>
                    <a:pt x="18747" y="9107"/>
                    <a:pt x="18981" y="9041"/>
                    <a:pt x="19248" y="8940"/>
                  </a:cubicBezTo>
                  <a:lnTo>
                    <a:pt x="19381" y="8907"/>
                  </a:lnTo>
                  <a:lnTo>
                    <a:pt x="19414" y="8907"/>
                  </a:lnTo>
                  <a:cubicBezTo>
                    <a:pt x="21549" y="9908"/>
                    <a:pt x="25385" y="12243"/>
                    <a:pt x="29522" y="14645"/>
                  </a:cubicBezTo>
                  <a:cubicBezTo>
                    <a:pt x="33991" y="17246"/>
                    <a:pt x="38828" y="19882"/>
                    <a:pt x="42164" y="20849"/>
                  </a:cubicBezTo>
                  <a:cubicBezTo>
                    <a:pt x="42297" y="20882"/>
                    <a:pt x="42464" y="20916"/>
                    <a:pt x="42598" y="20949"/>
                  </a:cubicBezTo>
                  <a:cubicBezTo>
                    <a:pt x="42964" y="21049"/>
                    <a:pt x="43365" y="21149"/>
                    <a:pt x="43765" y="21183"/>
                  </a:cubicBezTo>
                  <a:cubicBezTo>
                    <a:pt x="44288" y="21248"/>
                    <a:pt x="44811" y="21281"/>
                    <a:pt x="45329" y="21281"/>
                  </a:cubicBezTo>
                  <a:cubicBezTo>
                    <a:pt x="50665" y="21281"/>
                    <a:pt x="55452" y="17772"/>
                    <a:pt x="53172" y="9441"/>
                  </a:cubicBezTo>
                  <a:cubicBezTo>
                    <a:pt x="52671" y="7573"/>
                    <a:pt x="51037" y="6205"/>
                    <a:pt x="49069" y="6072"/>
                  </a:cubicBezTo>
                  <a:cubicBezTo>
                    <a:pt x="48202" y="6005"/>
                    <a:pt x="47334" y="5938"/>
                    <a:pt x="46534" y="5838"/>
                  </a:cubicBezTo>
                  <a:lnTo>
                    <a:pt x="46467" y="5838"/>
                  </a:lnTo>
                  <a:lnTo>
                    <a:pt x="44999" y="5705"/>
                  </a:lnTo>
                  <a:lnTo>
                    <a:pt x="44532" y="5638"/>
                  </a:lnTo>
                  <a:lnTo>
                    <a:pt x="41130" y="5271"/>
                  </a:lnTo>
                  <a:cubicBezTo>
                    <a:pt x="41130" y="5271"/>
                    <a:pt x="28821" y="101"/>
                    <a:pt x="19414" y="1"/>
                  </a:cubicBezTo>
                  <a:cubicBezTo>
                    <a:pt x="19388" y="1"/>
                    <a:pt x="19362" y="0"/>
                    <a:pt x="193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1"/>
            <p:cNvSpPr/>
            <p:nvPr/>
          </p:nvSpPr>
          <p:spPr>
            <a:xfrm>
              <a:off x="7046277" y="3644713"/>
              <a:ext cx="2767" cy="702"/>
            </a:xfrm>
            <a:custGeom>
              <a:avLst/>
              <a:gdLst/>
              <a:ahLst/>
              <a:cxnLst/>
              <a:rect l="l" t="t" r="r" b="b"/>
              <a:pathLst>
                <a:path w="134" h="34" extrusionOk="0">
                  <a:moveTo>
                    <a:pt x="134" y="0"/>
                  </a:moveTo>
                  <a:lnTo>
                    <a:pt x="134" y="0"/>
                  </a:lnTo>
                  <a:lnTo>
                    <a:pt x="1" y="33"/>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1"/>
            <p:cNvSpPr/>
            <p:nvPr/>
          </p:nvSpPr>
          <p:spPr>
            <a:xfrm>
              <a:off x="7529194" y="2813884"/>
              <a:ext cx="93040" cy="88186"/>
            </a:xfrm>
            <a:custGeom>
              <a:avLst/>
              <a:gdLst/>
              <a:ahLst/>
              <a:cxnLst/>
              <a:rect l="l" t="t" r="r" b="b"/>
              <a:pathLst>
                <a:path w="4505" h="4270" extrusionOk="0">
                  <a:moveTo>
                    <a:pt x="3970" y="0"/>
                  </a:moveTo>
                  <a:lnTo>
                    <a:pt x="3270" y="434"/>
                  </a:lnTo>
                  <a:lnTo>
                    <a:pt x="101" y="3136"/>
                  </a:lnTo>
                  <a:lnTo>
                    <a:pt x="1" y="3203"/>
                  </a:lnTo>
                  <a:cubicBezTo>
                    <a:pt x="68" y="3369"/>
                    <a:pt x="101" y="3503"/>
                    <a:pt x="168" y="3670"/>
                  </a:cubicBezTo>
                  <a:cubicBezTo>
                    <a:pt x="201" y="3836"/>
                    <a:pt x="268" y="4003"/>
                    <a:pt x="301" y="4203"/>
                  </a:cubicBezTo>
                  <a:cubicBezTo>
                    <a:pt x="334" y="4203"/>
                    <a:pt x="334" y="4237"/>
                    <a:pt x="334" y="4270"/>
                  </a:cubicBezTo>
                  <a:cubicBezTo>
                    <a:pt x="1802" y="4070"/>
                    <a:pt x="4504" y="3002"/>
                    <a:pt x="39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1"/>
            <p:cNvSpPr/>
            <p:nvPr/>
          </p:nvSpPr>
          <p:spPr>
            <a:xfrm>
              <a:off x="7438963" y="2596413"/>
              <a:ext cx="221849" cy="292976"/>
            </a:xfrm>
            <a:custGeom>
              <a:avLst/>
              <a:gdLst/>
              <a:ahLst/>
              <a:cxnLst/>
              <a:rect l="l" t="t" r="r" b="b"/>
              <a:pathLst>
                <a:path w="10742" h="14186" extrusionOk="0">
                  <a:moveTo>
                    <a:pt x="5861" y="1"/>
                  </a:moveTo>
                  <a:cubicBezTo>
                    <a:pt x="5052" y="1"/>
                    <a:pt x="4201" y="216"/>
                    <a:pt x="3369" y="690"/>
                  </a:cubicBezTo>
                  <a:cubicBezTo>
                    <a:pt x="33" y="2558"/>
                    <a:pt x="0" y="7895"/>
                    <a:pt x="1034" y="10964"/>
                  </a:cubicBezTo>
                  <a:cubicBezTo>
                    <a:pt x="1696" y="13045"/>
                    <a:pt x="3571" y="14185"/>
                    <a:pt x="5462" y="14185"/>
                  </a:cubicBezTo>
                  <a:cubicBezTo>
                    <a:pt x="6814" y="14185"/>
                    <a:pt x="8175" y="13603"/>
                    <a:pt x="9107" y="12365"/>
                  </a:cubicBezTo>
                  <a:cubicBezTo>
                    <a:pt x="10741" y="10297"/>
                    <a:pt x="10508" y="8195"/>
                    <a:pt x="10441" y="4626"/>
                  </a:cubicBezTo>
                  <a:cubicBezTo>
                    <a:pt x="10366" y="1947"/>
                    <a:pt x="8299" y="1"/>
                    <a:pt x="5861" y="1"/>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1"/>
            <p:cNvSpPr/>
            <p:nvPr/>
          </p:nvSpPr>
          <p:spPr>
            <a:xfrm>
              <a:off x="7397245" y="2552981"/>
              <a:ext cx="281390" cy="279511"/>
            </a:xfrm>
            <a:custGeom>
              <a:avLst/>
              <a:gdLst/>
              <a:ahLst/>
              <a:cxnLst/>
              <a:rect l="l" t="t" r="r" b="b"/>
              <a:pathLst>
                <a:path w="13625" h="13534" extrusionOk="0">
                  <a:moveTo>
                    <a:pt x="9010" y="0"/>
                  </a:moveTo>
                  <a:cubicBezTo>
                    <a:pt x="8790" y="0"/>
                    <a:pt x="8540" y="28"/>
                    <a:pt x="8258" y="91"/>
                  </a:cubicBezTo>
                  <a:cubicBezTo>
                    <a:pt x="6290" y="525"/>
                    <a:pt x="3955" y="1926"/>
                    <a:pt x="2821" y="1992"/>
                  </a:cubicBezTo>
                  <a:cubicBezTo>
                    <a:pt x="2320" y="1992"/>
                    <a:pt x="1820" y="2026"/>
                    <a:pt x="1353" y="2126"/>
                  </a:cubicBezTo>
                  <a:cubicBezTo>
                    <a:pt x="819" y="2259"/>
                    <a:pt x="452" y="2659"/>
                    <a:pt x="352" y="3160"/>
                  </a:cubicBezTo>
                  <a:cubicBezTo>
                    <a:pt x="328" y="3518"/>
                    <a:pt x="630" y="3860"/>
                    <a:pt x="962" y="3926"/>
                  </a:cubicBezTo>
                  <a:lnTo>
                    <a:pt x="962" y="3926"/>
                  </a:lnTo>
                  <a:cubicBezTo>
                    <a:pt x="622" y="3938"/>
                    <a:pt x="0" y="4877"/>
                    <a:pt x="619" y="5528"/>
                  </a:cubicBezTo>
                  <a:cubicBezTo>
                    <a:pt x="838" y="5768"/>
                    <a:pt x="1253" y="5864"/>
                    <a:pt x="1783" y="5864"/>
                  </a:cubicBezTo>
                  <a:cubicBezTo>
                    <a:pt x="3763" y="5864"/>
                    <a:pt x="7351" y="4517"/>
                    <a:pt x="8325" y="4227"/>
                  </a:cubicBezTo>
                  <a:cubicBezTo>
                    <a:pt x="8410" y="4202"/>
                    <a:pt x="8495" y="4189"/>
                    <a:pt x="8579" y="4189"/>
                  </a:cubicBezTo>
                  <a:cubicBezTo>
                    <a:pt x="8822" y="4189"/>
                    <a:pt x="9051" y="4295"/>
                    <a:pt x="9225" y="4494"/>
                  </a:cubicBezTo>
                  <a:cubicBezTo>
                    <a:pt x="9959" y="5428"/>
                    <a:pt x="10093" y="7096"/>
                    <a:pt x="10093" y="7096"/>
                  </a:cubicBezTo>
                  <a:cubicBezTo>
                    <a:pt x="10196" y="7074"/>
                    <a:pt x="10299" y="7063"/>
                    <a:pt x="10401" y="7063"/>
                  </a:cubicBezTo>
                  <a:cubicBezTo>
                    <a:pt x="10761" y="7063"/>
                    <a:pt x="11108" y="7196"/>
                    <a:pt x="11393" y="7430"/>
                  </a:cubicBezTo>
                  <a:cubicBezTo>
                    <a:pt x="11994" y="8030"/>
                    <a:pt x="12261" y="8864"/>
                    <a:pt x="12461" y="9698"/>
                  </a:cubicBezTo>
                  <a:cubicBezTo>
                    <a:pt x="12694" y="10965"/>
                    <a:pt x="12828" y="12266"/>
                    <a:pt x="12895" y="13534"/>
                  </a:cubicBezTo>
                  <a:cubicBezTo>
                    <a:pt x="13095" y="11699"/>
                    <a:pt x="13362" y="8997"/>
                    <a:pt x="13495" y="7163"/>
                  </a:cubicBezTo>
                  <a:cubicBezTo>
                    <a:pt x="13625" y="4893"/>
                    <a:pt x="13092" y="1550"/>
                    <a:pt x="10856" y="1550"/>
                  </a:cubicBezTo>
                  <a:cubicBezTo>
                    <a:pt x="10792" y="1550"/>
                    <a:pt x="10726" y="1553"/>
                    <a:pt x="10660" y="1559"/>
                  </a:cubicBezTo>
                  <a:cubicBezTo>
                    <a:pt x="10660" y="1559"/>
                    <a:pt x="10660" y="0"/>
                    <a:pt x="90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1"/>
            <p:cNvSpPr/>
            <p:nvPr/>
          </p:nvSpPr>
          <p:spPr>
            <a:xfrm>
              <a:off x="7635988" y="2720803"/>
              <a:ext cx="63630" cy="81557"/>
            </a:xfrm>
            <a:custGeom>
              <a:avLst/>
              <a:gdLst/>
              <a:ahLst/>
              <a:cxnLst/>
              <a:rect l="l" t="t" r="r" b="b"/>
              <a:pathLst>
                <a:path w="3081" h="3949" extrusionOk="0">
                  <a:moveTo>
                    <a:pt x="1747" y="0"/>
                  </a:moveTo>
                  <a:cubicBezTo>
                    <a:pt x="1647" y="0"/>
                    <a:pt x="1543" y="12"/>
                    <a:pt x="1435" y="37"/>
                  </a:cubicBezTo>
                  <a:cubicBezTo>
                    <a:pt x="434" y="238"/>
                    <a:pt x="0" y="1705"/>
                    <a:pt x="34" y="2606"/>
                  </a:cubicBezTo>
                  <a:cubicBezTo>
                    <a:pt x="34" y="3367"/>
                    <a:pt x="450" y="3948"/>
                    <a:pt x="1015" y="3948"/>
                  </a:cubicBezTo>
                  <a:cubicBezTo>
                    <a:pt x="1218" y="3948"/>
                    <a:pt x="1440" y="3874"/>
                    <a:pt x="1668" y="3707"/>
                  </a:cubicBezTo>
                  <a:cubicBezTo>
                    <a:pt x="2335" y="3206"/>
                    <a:pt x="2769" y="2506"/>
                    <a:pt x="2902" y="1705"/>
                  </a:cubicBezTo>
                  <a:cubicBezTo>
                    <a:pt x="3081" y="813"/>
                    <a:pt x="2570" y="0"/>
                    <a:pt x="1747" y="0"/>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1"/>
            <p:cNvSpPr/>
            <p:nvPr/>
          </p:nvSpPr>
          <p:spPr>
            <a:xfrm>
              <a:off x="7491999" y="2748436"/>
              <a:ext cx="21375" cy="45064"/>
            </a:xfrm>
            <a:custGeom>
              <a:avLst/>
              <a:gdLst/>
              <a:ahLst/>
              <a:cxnLst/>
              <a:rect l="l" t="t" r="r" b="b"/>
              <a:pathLst>
                <a:path w="1035" h="2182" extrusionOk="0">
                  <a:moveTo>
                    <a:pt x="434" y="0"/>
                  </a:moveTo>
                  <a:cubicBezTo>
                    <a:pt x="334" y="1468"/>
                    <a:pt x="401" y="1268"/>
                    <a:pt x="1" y="2135"/>
                  </a:cubicBezTo>
                  <a:cubicBezTo>
                    <a:pt x="104" y="2166"/>
                    <a:pt x="214" y="2181"/>
                    <a:pt x="325" y="2181"/>
                  </a:cubicBezTo>
                  <a:cubicBezTo>
                    <a:pt x="572" y="2181"/>
                    <a:pt x="827" y="2107"/>
                    <a:pt x="1035" y="1968"/>
                  </a:cubicBezTo>
                  <a:lnTo>
                    <a:pt x="434" y="0"/>
                  </a:lnTo>
                  <a:close/>
                </a:path>
              </a:pathLst>
            </a:custGeom>
            <a:solidFill>
              <a:srgbClr val="ED84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1"/>
            <p:cNvSpPr/>
            <p:nvPr/>
          </p:nvSpPr>
          <p:spPr>
            <a:xfrm>
              <a:off x="7520933" y="2682699"/>
              <a:ext cx="42048" cy="16439"/>
            </a:xfrm>
            <a:custGeom>
              <a:avLst/>
              <a:gdLst/>
              <a:ahLst/>
              <a:cxnLst/>
              <a:rect l="l" t="t" r="r" b="b"/>
              <a:pathLst>
                <a:path w="2036" h="796" extrusionOk="0">
                  <a:moveTo>
                    <a:pt x="416" y="0"/>
                  </a:moveTo>
                  <a:cubicBezTo>
                    <a:pt x="327" y="0"/>
                    <a:pt x="244" y="5"/>
                    <a:pt x="167" y="14"/>
                  </a:cubicBezTo>
                  <a:cubicBezTo>
                    <a:pt x="67" y="48"/>
                    <a:pt x="1" y="114"/>
                    <a:pt x="34" y="215"/>
                  </a:cubicBezTo>
                  <a:cubicBezTo>
                    <a:pt x="34" y="297"/>
                    <a:pt x="102" y="357"/>
                    <a:pt x="163" y="357"/>
                  </a:cubicBezTo>
                  <a:cubicBezTo>
                    <a:pt x="176" y="357"/>
                    <a:pt x="189" y="354"/>
                    <a:pt x="201" y="348"/>
                  </a:cubicBezTo>
                  <a:cubicBezTo>
                    <a:pt x="290" y="337"/>
                    <a:pt x="379" y="331"/>
                    <a:pt x="467" y="331"/>
                  </a:cubicBezTo>
                  <a:cubicBezTo>
                    <a:pt x="910" y="331"/>
                    <a:pt x="1340" y="470"/>
                    <a:pt x="1702" y="748"/>
                  </a:cubicBezTo>
                  <a:cubicBezTo>
                    <a:pt x="1725" y="772"/>
                    <a:pt x="1766" y="795"/>
                    <a:pt x="1811" y="795"/>
                  </a:cubicBezTo>
                  <a:cubicBezTo>
                    <a:pt x="1830" y="795"/>
                    <a:pt x="1849" y="791"/>
                    <a:pt x="1869" y="782"/>
                  </a:cubicBezTo>
                  <a:cubicBezTo>
                    <a:pt x="1902" y="782"/>
                    <a:pt x="1935" y="748"/>
                    <a:pt x="1969" y="748"/>
                  </a:cubicBezTo>
                  <a:cubicBezTo>
                    <a:pt x="2035" y="682"/>
                    <a:pt x="2035" y="548"/>
                    <a:pt x="1969" y="515"/>
                  </a:cubicBezTo>
                  <a:cubicBezTo>
                    <a:pt x="1654" y="172"/>
                    <a:pt x="948" y="0"/>
                    <a:pt x="41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1"/>
            <p:cNvSpPr/>
            <p:nvPr/>
          </p:nvSpPr>
          <p:spPr>
            <a:xfrm>
              <a:off x="7452036" y="2689866"/>
              <a:ext cx="31722" cy="24143"/>
            </a:xfrm>
            <a:custGeom>
              <a:avLst/>
              <a:gdLst/>
              <a:ahLst/>
              <a:cxnLst/>
              <a:rect l="l" t="t" r="r" b="b"/>
              <a:pathLst>
                <a:path w="1536" h="1169" extrusionOk="0">
                  <a:moveTo>
                    <a:pt x="1369" y="1"/>
                  </a:moveTo>
                  <a:cubicBezTo>
                    <a:pt x="801" y="68"/>
                    <a:pt x="334" y="401"/>
                    <a:pt x="68" y="902"/>
                  </a:cubicBezTo>
                  <a:cubicBezTo>
                    <a:pt x="1" y="968"/>
                    <a:pt x="34" y="1068"/>
                    <a:pt x="101" y="1135"/>
                  </a:cubicBezTo>
                  <a:cubicBezTo>
                    <a:pt x="134" y="1135"/>
                    <a:pt x="168" y="1168"/>
                    <a:pt x="201" y="1168"/>
                  </a:cubicBezTo>
                  <a:cubicBezTo>
                    <a:pt x="268" y="1135"/>
                    <a:pt x="301" y="1102"/>
                    <a:pt x="334" y="1068"/>
                  </a:cubicBezTo>
                  <a:cubicBezTo>
                    <a:pt x="535" y="668"/>
                    <a:pt x="935" y="401"/>
                    <a:pt x="1369" y="335"/>
                  </a:cubicBezTo>
                  <a:cubicBezTo>
                    <a:pt x="1469" y="335"/>
                    <a:pt x="1535" y="268"/>
                    <a:pt x="1535" y="168"/>
                  </a:cubicBezTo>
                  <a:cubicBezTo>
                    <a:pt x="1535" y="68"/>
                    <a:pt x="1469" y="1"/>
                    <a:pt x="13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1"/>
            <p:cNvSpPr/>
            <p:nvPr/>
          </p:nvSpPr>
          <p:spPr>
            <a:xfrm>
              <a:off x="7511288" y="2787697"/>
              <a:ext cx="54440" cy="62722"/>
            </a:xfrm>
            <a:custGeom>
              <a:avLst/>
              <a:gdLst/>
              <a:ahLst/>
              <a:cxnLst/>
              <a:rect l="l" t="t" r="r" b="b"/>
              <a:pathLst>
                <a:path w="2636" h="3037" extrusionOk="0">
                  <a:moveTo>
                    <a:pt x="2236" y="1"/>
                  </a:moveTo>
                  <a:cubicBezTo>
                    <a:pt x="1869" y="668"/>
                    <a:pt x="901" y="1202"/>
                    <a:pt x="368" y="1435"/>
                  </a:cubicBezTo>
                  <a:cubicBezTo>
                    <a:pt x="167" y="1535"/>
                    <a:pt x="1" y="1568"/>
                    <a:pt x="1" y="1568"/>
                  </a:cubicBezTo>
                  <a:cubicBezTo>
                    <a:pt x="368" y="2035"/>
                    <a:pt x="701" y="2536"/>
                    <a:pt x="1035" y="3036"/>
                  </a:cubicBezTo>
                  <a:lnTo>
                    <a:pt x="1268" y="2936"/>
                  </a:lnTo>
                  <a:cubicBezTo>
                    <a:pt x="2336" y="2469"/>
                    <a:pt x="2636" y="1835"/>
                    <a:pt x="2636" y="1268"/>
                  </a:cubicBezTo>
                  <a:cubicBezTo>
                    <a:pt x="2636" y="1001"/>
                    <a:pt x="2602" y="701"/>
                    <a:pt x="2469" y="434"/>
                  </a:cubicBezTo>
                  <a:cubicBezTo>
                    <a:pt x="2402" y="301"/>
                    <a:pt x="2336" y="134"/>
                    <a:pt x="22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1"/>
            <p:cNvSpPr/>
            <p:nvPr/>
          </p:nvSpPr>
          <p:spPr>
            <a:xfrm>
              <a:off x="7518868" y="2787015"/>
              <a:ext cx="43432" cy="37216"/>
            </a:xfrm>
            <a:custGeom>
              <a:avLst/>
              <a:gdLst/>
              <a:ahLst/>
              <a:cxnLst/>
              <a:rect l="l" t="t" r="r" b="b"/>
              <a:pathLst>
                <a:path w="2103" h="1802" extrusionOk="0">
                  <a:moveTo>
                    <a:pt x="1869" y="0"/>
                  </a:moveTo>
                  <a:cubicBezTo>
                    <a:pt x="1502" y="667"/>
                    <a:pt x="534" y="1201"/>
                    <a:pt x="1" y="1468"/>
                  </a:cubicBezTo>
                  <a:lnTo>
                    <a:pt x="167" y="1668"/>
                  </a:lnTo>
                  <a:cubicBezTo>
                    <a:pt x="212" y="1757"/>
                    <a:pt x="301" y="1802"/>
                    <a:pt x="395" y="1802"/>
                  </a:cubicBezTo>
                  <a:cubicBezTo>
                    <a:pt x="442" y="1802"/>
                    <a:pt x="490" y="1791"/>
                    <a:pt x="534" y="1768"/>
                  </a:cubicBezTo>
                  <a:cubicBezTo>
                    <a:pt x="1335" y="1401"/>
                    <a:pt x="1869" y="1001"/>
                    <a:pt x="2069" y="567"/>
                  </a:cubicBezTo>
                  <a:cubicBezTo>
                    <a:pt x="2102" y="501"/>
                    <a:pt x="2102" y="401"/>
                    <a:pt x="2069" y="301"/>
                  </a:cubicBezTo>
                  <a:cubicBezTo>
                    <a:pt x="2002" y="200"/>
                    <a:pt x="1935" y="100"/>
                    <a:pt x="1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1"/>
            <p:cNvSpPr/>
            <p:nvPr/>
          </p:nvSpPr>
          <p:spPr>
            <a:xfrm>
              <a:off x="7537476" y="2813884"/>
              <a:ext cx="28253" cy="34469"/>
            </a:xfrm>
            <a:custGeom>
              <a:avLst/>
              <a:gdLst/>
              <a:ahLst/>
              <a:cxnLst/>
              <a:rect l="l" t="t" r="r" b="b"/>
              <a:pathLst>
                <a:path w="1368" h="1669" extrusionOk="0">
                  <a:moveTo>
                    <a:pt x="1368" y="0"/>
                  </a:moveTo>
                  <a:cubicBezTo>
                    <a:pt x="968" y="200"/>
                    <a:pt x="601" y="467"/>
                    <a:pt x="300" y="801"/>
                  </a:cubicBezTo>
                  <a:cubicBezTo>
                    <a:pt x="134" y="1068"/>
                    <a:pt x="0" y="1368"/>
                    <a:pt x="0" y="1668"/>
                  </a:cubicBezTo>
                  <a:cubicBezTo>
                    <a:pt x="1068" y="1201"/>
                    <a:pt x="1368" y="567"/>
                    <a:pt x="1368" y="0"/>
                  </a:cubicBezTo>
                  <a:close/>
                </a:path>
              </a:pathLst>
            </a:custGeom>
            <a:solidFill>
              <a:srgbClr val="DE57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1"/>
            <p:cNvSpPr/>
            <p:nvPr/>
          </p:nvSpPr>
          <p:spPr>
            <a:xfrm>
              <a:off x="7483738" y="2784289"/>
              <a:ext cx="77860" cy="42606"/>
            </a:xfrm>
            <a:custGeom>
              <a:avLst/>
              <a:gdLst/>
              <a:ahLst/>
              <a:cxnLst/>
              <a:rect l="l" t="t" r="r" b="b"/>
              <a:pathLst>
                <a:path w="3770" h="2063" extrusionOk="0">
                  <a:moveTo>
                    <a:pt x="2292" y="0"/>
                  </a:moveTo>
                  <a:cubicBezTo>
                    <a:pt x="2183" y="0"/>
                    <a:pt x="2074" y="11"/>
                    <a:pt x="1968" y="32"/>
                  </a:cubicBezTo>
                  <a:cubicBezTo>
                    <a:pt x="1601" y="99"/>
                    <a:pt x="1268" y="266"/>
                    <a:pt x="968" y="433"/>
                  </a:cubicBezTo>
                  <a:cubicBezTo>
                    <a:pt x="768" y="433"/>
                    <a:pt x="567" y="566"/>
                    <a:pt x="501" y="733"/>
                  </a:cubicBezTo>
                  <a:cubicBezTo>
                    <a:pt x="401" y="933"/>
                    <a:pt x="334" y="1100"/>
                    <a:pt x="301" y="1300"/>
                  </a:cubicBezTo>
                  <a:cubicBezTo>
                    <a:pt x="267" y="1500"/>
                    <a:pt x="167" y="1667"/>
                    <a:pt x="0" y="1800"/>
                  </a:cubicBezTo>
                  <a:lnTo>
                    <a:pt x="0" y="1934"/>
                  </a:lnTo>
                  <a:cubicBezTo>
                    <a:pt x="193" y="2021"/>
                    <a:pt x="394" y="2063"/>
                    <a:pt x="592" y="2063"/>
                  </a:cubicBezTo>
                  <a:cubicBezTo>
                    <a:pt x="1150" y="2063"/>
                    <a:pt x="1680" y="1733"/>
                    <a:pt x="1902" y="1166"/>
                  </a:cubicBezTo>
                  <a:cubicBezTo>
                    <a:pt x="2177" y="1317"/>
                    <a:pt x="2490" y="1392"/>
                    <a:pt x="2812" y="1392"/>
                  </a:cubicBezTo>
                  <a:cubicBezTo>
                    <a:pt x="2919" y="1392"/>
                    <a:pt x="3027" y="1383"/>
                    <a:pt x="3136" y="1367"/>
                  </a:cubicBezTo>
                  <a:cubicBezTo>
                    <a:pt x="3269" y="1333"/>
                    <a:pt x="3403" y="1300"/>
                    <a:pt x="3503" y="1200"/>
                  </a:cubicBezTo>
                  <a:cubicBezTo>
                    <a:pt x="3636" y="1066"/>
                    <a:pt x="3703" y="900"/>
                    <a:pt x="3703" y="733"/>
                  </a:cubicBezTo>
                  <a:cubicBezTo>
                    <a:pt x="3770" y="566"/>
                    <a:pt x="3770" y="433"/>
                    <a:pt x="3703" y="299"/>
                  </a:cubicBezTo>
                  <a:cubicBezTo>
                    <a:pt x="3703" y="373"/>
                    <a:pt x="3632" y="396"/>
                    <a:pt x="3545" y="396"/>
                  </a:cubicBezTo>
                  <a:cubicBezTo>
                    <a:pt x="3475" y="396"/>
                    <a:pt x="3396" y="381"/>
                    <a:pt x="3336" y="366"/>
                  </a:cubicBezTo>
                  <a:cubicBezTo>
                    <a:pt x="3203" y="332"/>
                    <a:pt x="3069" y="266"/>
                    <a:pt x="2969" y="166"/>
                  </a:cubicBezTo>
                  <a:cubicBezTo>
                    <a:pt x="2764" y="52"/>
                    <a:pt x="2528" y="0"/>
                    <a:pt x="22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1"/>
            <p:cNvSpPr/>
            <p:nvPr/>
          </p:nvSpPr>
          <p:spPr>
            <a:xfrm>
              <a:off x="7473391" y="2738027"/>
              <a:ext cx="16563" cy="21520"/>
            </a:xfrm>
            <a:custGeom>
              <a:avLst/>
              <a:gdLst/>
              <a:ahLst/>
              <a:cxnLst/>
              <a:rect l="l" t="t" r="r" b="b"/>
              <a:pathLst>
                <a:path w="802" h="1042" extrusionOk="0">
                  <a:moveTo>
                    <a:pt x="345" y="0"/>
                  </a:moveTo>
                  <a:cubicBezTo>
                    <a:pt x="330" y="0"/>
                    <a:pt x="316" y="2"/>
                    <a:pt x="301" y="4"/>
                  </a:cubicBezTo>
                  <a:cubicBezTo>
                    <a:pt x="101" y="37"/>
                    <a:pt x="1" y="304"/>
                    <a:pt x="68" y="571"/>
                  </a:cubicBezTo>
                  <a:cubicBezTo>
                    <a:pt x="130" y="849"/>
                    <a:pt x="306" y="1042"/>
                    <a:pt x="464" y="1042"/>
                  </a:cubicBezTo>
                  <a:cubicBezTo>
                    <a:pt x="477" y="1042"/>
                    <a:pt x="489" y="1040"/>
                    <a:pt x="501" y="1038"/>
                  </a:cubicBezTo>
                  <a:cubicBezTo>
                    <a:pt x="701" y="1005"/>
                    <a:pt x="802" y="738"/>
                    <a:pt x="735" y="471"/>
                  </a:cubicBezTo>
                  <a:cubicBezTo>
                    <a:pt x="704" y="193"/>
                    <a:pt x="530" y="0"/>
                    <a:pt x="34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1"/>
            <p:cNvSpPr/>
            <p:nvPr/>
          </p:nvSpPr>
          <p:spPr>
            <a:xfrm>
              <a:off x="7540904" y="2726999"/>
              <a:ext cx="16563" cy="21520"/>
            </a:xfrm>
            <a:custGeom>
              <a:avLst/>
              <a:gdLst/>
              <a:ahLst/>
              <a:cxnLst/>
              <a:rect l="l" t="t" r="r" b="b"/>
              <a:pathLst>
                <a:path w="802" h="1042" extrusionOk="0">
                  <a:moveTo>
                    <a:pt x="345" y="1"/>
                  </a:moveTo>
                  <a:cubicBezTo>
                    <a:pt x="330" y="1"/>
                    <a:pt x="316" y="2"/>
                    <a:pt x="301" y="4"/>
                  </a:cubicBezTo>
                  <a:cubicBezTo>
                    <a:pt x="101" y="38"/>
                    <a:pt x="1" y="304"/>
                    <a:pt x="68" y="571"/>
                  </a:cubicBezTo>
                  <a:cubicBezTo>
                    <a:pt x="99" y="850"/>
                    <a:pt x="302" y="1042"/>
                    <a:pt x="464" y="1042"/>
                  </a:cubicBezTo>
                  <a:cubicBezTo>
                    <a:pt x="477" y="1042"/>
                    <a:pt x="489" y="1041"/>
                    <a:pt x="501" y="1038"/>
                  </a:cubicBezTo>
                  <a:cubicBezTo>
                    <a:pt x="701" y="1005"/>
                    <a:pt x="802" y="738"/>
                    <a:pt x="735" y="438"/>
                  </a:cubicBezTo>
                  <a:cubicBezTo>
                    <a:pt x="673" y="191"/>
                    <a:pt x="525" y="1"/>
                    <a:pt x="3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1"/>
            <p:cNvSpPr/>
            <p:nvPr/>
          </p:nvSpPr>
          <p:spPr>
            <a:xfrm>
              <a:off x="7349393" y="2927555"/>
              <a:ext cx="502248" cy="341221"/>
            </a:xfrm>
            <a:custGeom>
              <a:avLst/>
              <a:gdLst/>
              <a:ahLst/>
              <a:cxnLst/>
              <a:rect l="l" t="t" r="r" b="b"/>
              <a:pathLst>
                <a:path w="24319" h="16522" extrusionOk="0">
                  <a:moveTo>
                    <a:pt x="2569" y="0"/>
                  </a:moveTo>
                  <a:lnTo>
                    <a:pt x="1" y="1068"/>
                  </a:lnTo>
                  <a:cubicBezTo>
                    <a:pt x="735" y="3636"/>
                    <a:pt x="1835" y="5838"/>
                    <a:pt x="2869" y="8306"/>
                  </a:cubicBezTo>
                  <a:cubicBezTo>
                    <a:pt x="3403" y="9574"/>
                    <a:pt x="3803" y="11142"/>
                    <a:pt x="4471" y="12342"/>
                  </a:cubicBezTo>
                  <a:cubicBezTo>
                    <a:pt x="4782" y="12887"/>
                    <a:pt x="5941" y="16522"/>
                    <a:pt x="8954" y="16522"/>
                  </a:cubicBezTo>
                  <a:cubicBezTo>
                    <a:pt x="9814" y="16522"/>
                    <a:pt x="10825" y="16226"/>
                    <a:pt x="12009" y="15478"/>
                  </a:cubicBezTo>
                  <a:cubicBezTo>
                    <a:pt x="12576" y="15345"/>
                    <a:pt x="16412" y="13010"/>
                    <a:pt x="19314" y="11175"/>
                  </a:cubicBezTo>
                  <a:cubicBezTo>
                    <a:pt x="20816" y="10241"/>
                    <a:pt x="22116" y="9040"/>
                    <a:pt x="23151" y="7606"/>
                  </a:cubicBezTo>
                  <a:cubicBezTo>
                    <a:pt x="24318" y="6071"/>
                    <a:pt x="24185" y="3936"/>
                    <a:pt x="22884" y="2569"/>
                  </a:cubicBezTo>
                  <a:cubicBezTo>
                    <a:pt x="22388" y="2015"/>
                    <a:pt x="21715" y="1716"/>
                    <a:pt x="20996" y="1716"/>
                  </a:cubicBezTo>
                  <a:cubicBezTo>
                    <a:pt x="20892" y="1716"/>
                    <a:pt x="20787" y="1722"/>
                    <a:pt x="20682" y="1735"/>
                  </a:cubicBezTo>
                  <a:lnTo>
                    <a:pt x="20582" y="1768"/>
                  </a:lnTo>
                  <a:cubicBezTo>
                    <a:pt x="20215" y="1835"/>
                    <a:pt x="19882" y="1968"/>
                    <a:pt x="19581" y="2168"/>
                  </a:cubicBezTo>
                  <a:cubicBezTo>
                    <a:pt x="16979" y="3970"/>
                    <a:pt x="11609" y="9474"/>
                    <a:pt x="11109" y="9640"/>
                  </a:cubicBezTo>
                  <a:cubicBezTo>
                    <a:pt x="10934" y="9849"/>
                    <a:pt x="10731" y="9934"/>
                    <a:pt x="10516" y="9934"/>
                  </a:cubicBezTo>
                  <a:cubicBezTo>
                    <a:pt x="9663" y="9934"/>
                    <a:pt x="8620" y="8593"/>
                    <a:pt x="8407" y="8273"/>
                  </a:cubicBezTo>
                  <a:cubicBezTo>
                    <a:pt x="7706" y="7305"/>
                    <a:pt x="2569" y="0"/>
                    <a:pt x="25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1"/>
            <p:cNvSpPr/>
            <p:nvPr/>
          </p:nvSpPr>
          <p:spPr>
            <a:xfrm>
              <a:off x="7299104" y="2853144"/>
              <a:ext cx="105431" cy="104151"/>
            </a:xfrm>
            <a:custGeom>
              <a:avLst/>
              <a:gdLst/>
              <a:ahLst/>
              <a:cxnLst/>
              <a:rect l="l" t="t" r="r" b="b"/>
              <a:pathLst>
                <a:path w="5105" h="5043" extrusionOk="0">
                  <a:moveTo>
                    <a:pt x="2803" y="1"/>
                  </a:moveTo>
                  <a:lnTo>
                    <a:pt x="1" y="3303"/>
                  </a:lnTo>
                  <a:cubicBezTo>
                    <a:pt x="501" y="3803"/>
                    <a:pt x="1035" y="4237"/>
                    <a:pt x="1602" y="4637"/>
                  </a:cubicBezTo>
                  <a:cubicBezTo>
                    <a:pt x="1997" y="4913"/>
                    <a:pt x="2444" y="5042"/>
                    <a:pt x="2885" y="5042"/>
                  </a:cubicBezTo>
                  <a:cubicBezTo>
                    <a:pt x="3673" y="5042"/>
                    <a:pt x="4443" y="4630"/>
                    <a:pt x="4871" y="3903"/>
                  </a:cubicBezTo>
                  <a:cubicBezTo>
                    <a:pt x="5104" y="3503"/>
                    <a:pt x="5071" y="3069"/>
                    <a:pt x="4804" y="2703"/>
                  </a:cubicBezTo>
                  <a:lnTo>
                    <a:pt x="2803"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1"/>
            <p:cNvSpPr/>
            <p:nvPr/>
          </p:nvSpPr>
          <p:spPr>
            <a:xfrm>
              <a:off x="7253648" y="2824933"/>
              <a:ext cx="103345" cy="96427"/>
            </a:xfrm>
            <a:custGeom>
              <a:avLst/>
              <a:gdLst/>
              <a:ahLst/>
              <a:cxnLst/>
              <a:rect l="l" t="t" r="r" b="b"/>
              <a:pathLst>
                <a:path w="5004" h="4669" extrusionOk="0">
                  <a:moveTo>
                    <a:pt x="2284" y="0"/>
                  </a:moveTo>
                  <a:cubicBezTo>
                    <a:pt x="1577" y="0"/>
                    <a:pt x="887" y="370"/>
                    <a:pt x="534" y="1033"/>
                  </a:cubicBezTo>
                  <a:lnTo>
                    <a:pt x="467" y="1133"/>
                  </a:lnTo>
                  <a:cubicBezTo>
                    <a:pt x="0" y="1967"/>
                    <a:pt x="200" y="3034"/>
                    <a:pt x="967" y="3668"/>
                  </a:cubicBezTo>
                  <a:lnTo>
                    <a:pt x="2202" y="4669"/>
                  </a:lnTo>
                  <a:lnTo>
                    <a:pt x="5004" y="1367"/>
                  </a:lnTo>
                  <a:lnTo>
                    <a:pt x="3336" y="299"/>
                  </a:lnTo>
                  <a:cubicBezTo>
                    <a:pt x="3009" y="96"/>
                    <a:pt x="2644" y="0"/>
                    <a:pt x="2284" y="0"/>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2" name="Google Shape;812;p41"/>
          <p:cNvSpPr txBox="1">
            <a:spLocks noGrp="1"/>
          </p:cNvSpPr>
          <p:nvPr>
            <p:ph type="subTitle" idx="1"/>
          </p:nvPr>
        </p:nvSpPr>
        <p:spPr>
          <a:xfrm>
            <a:off x="205740" y="576769"/>
            <a:ext cx="4066500" cy="87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813" name="Google Shape;813;p41"/>
          <p:cNvSpPr txBox="1">
            <a:spLocks noGrp="1"/>
          </p:cNvSpPr>
          <p:nvPr>
            <p:ph type="subTitle" idx="2"/>
          </p:nvPr>
        </p:nvSpPr>
        <p:spPr>
          <a:xfrm>
            <a:off x="205740" y="2571750"/>
            <a:ext cx="4914900" cy="1276800"/>
          </a:xfrm>
          <a:prstGeom prst="rect">
            <a:avLst/>
          </a:prstGeom>
        </p:spPr>
        <p:txBody>
          <a:bodyPr spcFirstLastPara="1" wrap="square" lIns="91425" tIns="91425" rIns="91425" bIns="91425" anchor="ctr" anchorCtr="0">
            <a:noAutofit/>
          </a:bodyPr>
          <a:lstStyle/>
          <a:p>
            <a:pPr marL="0" lvl="0" indent="0"/>
            <a:r>
              <a:rPr lang="en-US" sz="1400" dirty="0"/>
              <a:t>The data is related with direct marketing campaigns (phone calls) of a Portuguese banking institution. </a:t>
            </a:r>
          </a:p>
          <a:p>
            <a:pPr marL="0" lvl="0" indent="0"/>
            <a:r>
              <a:rPr lang="en-US" sz="1400" dirty="0"/>
              <a:t>The classification goal is to predict if the client will subscribe a term deposit (variable y).</a:t>
            </a:r>
          </a:p>
          <a:p>
            <a:pPr marL="0" lvl="0" indent="0"/>
            <a:endParaRPr lang="en-US" sz="1600" dirty="0"/>
          </a:p>
          <a:p>
            <a:pPr marL="0" indent="0"/>
            <a:r>
              <a:rPr lang="en-US" sz="1600" b="1" dirty="0"/>
              <a:t>Business Problem:</a:t>
            </a:r>
            <a:endParaRPr lang="en-US" sz="1600" dirty="0"/>
          </a:p>
          <a:p>
            <a:pPr marL="0" indent="0"/>
            <a:r>
              <a:rPr lang="en-US" sz="1400" dirty="0"/>
              <a:t>predict the success of a bank marketing campaign based on the features we have in out data. This project should therefore help us be better able to identify potential customers and refine our the focus of future campaigns.</a:t>
            </a:r>
          </a:p>
          <a:p>
            <a:pPr marL="0" lvl="0" indent="0"/>
            <a:endParaRPr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23"/>
        <p:cNvGrpSpPr/>
        <p:nvPr/>
      </p:nvGrpSpPr>
      <p:grpSpPr>
        <a:xfrm>
          <a:off x="0" y="0"/>
          <a:ext cx="0" cy="0"/>
          <a:chOff x="0" y="0"/>
          <a:chExt cx="0" cy="0"/>
        </a:xfrm>
      </p:grpSpPr>
      <p:sp>
        <p:nvSpPr>
          <p:cNvPr id="1024" name="Google Shape;1024;p46"/>
          <p:cNvSpPr txBox="1">
            <a:spLocks noGrp="1"/>
          </p:cNvSpPr>
          <p:nvPr>
            <p:ph type="title"/>
          </p:nvPr>
        </p:nvSpPr>
        <p:spPr>
          <a:xfrm flipH="1">
            <a:off x="4203150" y="2487163"/>
            <a:ext cx="4207500" cy="1047600"/>
          </a:xfrm>
          <a:prstGeom prst="rect">
            <a:avLst/>
          </a:prstGeom>
        </p:spPr>
        <p:txBody>
          <a:bodyPr spcFirstLastPara="1" wrap="square" lIns="91425" tIns="91425" rIns="91425" bIns="91425" anchor="ctr" anchorCtr="0">
            <a:noAutofit/>
          </a:bodyPr>
          <a:lstStyle/>
          <a:p>
            <a:pPr lvl="0" algn="ctr"/>
            <a:r>
              <a:rPr lang="en-GB" sz="4800" b="1" dirty="0">
                <a:solidFill>
                  <a:schemeClr val="bg1"/>
                </a:solidFill>
                <a:latin typeface="Fira Sans Extra Condensed"/>
                <a:ea typeface="Fira Sans Extra Condensed"/>
                <a:cs typeface="Fira Sans Extra Condensed"/>
                <a:sym typeface="Fira Sans Extra Condensed"/>
              </a:rPr>
              <a:t>Design</a:t>
            </a:r>
            <a:endParaRPr dirty="0">
              <a:solidFill>
                <a:schemeClr val="bg1"/>
              </a:solidFill>
            </a:endParaRPr>
          </a:p>
        </p:txBody>
      </p:sp>
      <p:sp>
        <p:nvSpPr>
          <p:cNvPr id="1026" name="Google Shape;1026;p46"/>
          <p:cNvSpPr/>
          <p:nvPr/>
        </p:nvSpPr>
        <p:spPr>
          <a:xfrm>
            <a:off x="7044600" y="1326638"/>
            <a:ext cx="1367400" cy="964800"/>
          </a:xfrm>
          <a:prstGeom prst="roundRect">
            <a:avLst>
              <a:gd name="adj" fmla="val 16667"/>
            </a:avLst>
          </a:prstGeom>
          <a:solidFill>
            <a:srgbClr val="F3A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6"/>
          <p:cNvSpPr txBox="1">
            <a:spLocks noGrp="1"/>
          </p:cNvSpPr>
          <p:nvPr>
            <p:ph type="title" idx="2"/>
          </p:nvPr>
        </p:nvSpPr>
        <p:spPr>
          <a:xfrm flipH="1">
            <a:off x="7043250" y="1388138"/>
            <a:ext cx="1367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grpSp>
        <p:nvGrpSpPr>
          <p:cNvPr id="1028" name="Google Shape;1028;p46"/>
          <p:cNvGrpSpPr/>
          <p:nvPr/>
        </p:nvGrpSpPr>
        <p:grpSpPr>
          <a:xfrm>
            <a:off x="715079" y="535036"/>
            <a:ext cx="2701859" cy="2730687"/>
            <a:chOff x="715079" y="535036"/>
            <a:chExt cx="2701859" cy="2730687"/>
          </a:xfrm>
        </p:grpSpPr>
        <p:sp>
          <p:nvSpPr>
            <p:cNvPr id="1029" name="Google Shape;1029;p46"/>
            <p:cNvSpPr/>
            <p:nvPr/>
          </p:nvSpPr>
          <p:spPr>
            <a:xfrm>
              <a:off x="1487566" y="1045400"/>
              <a:ext cx="418428" cy="240326"/>
            </a:xfrm>
            <a:custGeom>
              <a:avLst/>
              <a:gdLst/>
              <a:ahLst/>
              <a:cxnLst/>
              <a:rect l="l" t="t" r="r" b="b"/>
              <a:pathLst>
                <a:path w="22784" h="13095" extrusionOk="0">
                  <a:moveTo>
                    <a:pt x="3621" y="0"/>
                  </a:moveTo>
                  <a:cubicBezTo>
                    <a:pt x="3153" y="0"/>
                    <a:pt x="2733" y="70"/>
                    <a:pt x="2369" y="223"/>
                  </a:cubicBezTo>
                  <a:cubicBezTo>
                    <a:pt x="1768" y="490"/>
                    <a:pt x="1135" y="2425"/>
                    <a:pt x="934" y="2959"/>
                  </a:cubicBezTo>
                  <a:cubicBezTo>
                    <a:pt x="0" y="5194"/>
                    <a:pt x="3870" y="8896"/>
                    <a:pt x="9574" y="11231"/>
                  </a:cubicBezTo>
                  <a:cubicBezTo>
                    <a:pt x="12533" y="12467"/>
                    <a:pt x="15428" y="13094"/>
                    <a:pt x="17648" y="13094"/>
                  </a:cubicBezTo>
                  <a:cubicBezTo>
                    <a:pt x="19683" y="13094"/>
                    <a:pt x="21152" y="12567"/>
                    <a:pt x="21583" y="11498"/>
                  </a:cubicBezTo>
                  <a:cubicBezTo>
                    <a:pt x="21849" y="10864"/>
                    <a:pt x="22783" y="9430"/>
                    <a:pt x="22350" y="8096"/>
                  </a:cubicBezTo>
                  <a:cubicBezTo>
                    <a:pt x="21616" y="5894"/>
                    <a:pt x="16979" y="4793"/>
                    <a:pt x="12910" y="3125"/>
                  </a:cubicBezTo>
                  <a:cubicBezTo>
                    <a:pt x="9286" y="1632"/>
                    <a:pt x="5892" y="0"/>
                    <a:pt x="36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6"/>
            <p:cNvSpPr/>
            <p:nvPr/>
          </p:nvSpPr>
          <p:spPr>
            <a:xfrm>
              <a:off x="1502277" y="1034921"/>
              <a:ext cx="411688" cy="215642"/>
            </a:xfrm>
            <a:custGeom>
              <a:avLst/>
              <a:gdLst/>
              <a:ahLst/>
              <a:cxnLst/>
              <a:rect l="l" t="t" r="r" b="b"/>
              <a:pathLst>
                <a:path w="22417" h="11750" extrusionOk="0">
                  <a:moveTo>
                    <a:pt x="4930" y="1"/>
                  </a:moveTo>
                  <a:cubicBezTo>
                    <a:pt x="2862" y="1"/>
                    <a:pt x="1371" y="543"/>
                    <a:pt x="934" y="1628"/>
                  </a:cubicBezTo>
                  <a:cubicBezTo>
                    <a:pt x="0" y="3863"/>
                    <a:pt x="3869" y="7566"/>
                    <a:pt x="9540" y="9934"/>
                  </a:cubicBezTo>
                  <a:cubicBezTo>
                    <a:pt x="12486" y="11140"/>
                    <a:pt x="15334" y="11750"/>
                    <a:pt x="17528" y="11750"/>
                  </a:cubicBezTo>
                  <a:cubicBezTo>
                    <a:pt x="19582" y="11750"/>
                    <a:pt x="21064" y="11215"/>
                    <a:pt x="21515" y="10134"/>
                  </a:cubicBezTo>
                  <a:cubicBezTo>
                    <a:pt x="22416" y="7866"/>
                    <a:pt x="18580" y="4163"/>
                    <a:pt x="12876" y="1828"/>
                  </a:cubicBezTo>
                  <a:cubicBezTo>
                    <a:pt x="9958" y="610"/>
                    <a:pt x="7120" y="1"/>
                    <a:pt x="49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6"/>
            <p:cNvSpPr/>
            <p:nvPr/>
          </p:nvSpPr>
          <p:spPr>
            <a:xfrm>
              <a:off x="2054843" y="841174"/>
              <a:ext cx="384122" cy="309552"/>
            </a:xfrm>
            <a:custGeom>
              <a:avLst/>
              <a:gdLst/>
              <a:ahLst/>
              <a:cxnLst/>
              <a:rect l="l" t="t" r="r" b="b"/>
              <a:pathLst>
                <a:path w="20916" h="16867" extrusionOk="0">
                  <a:moveTo>
                    <a:pt x="16416" y="1"/>
                  </a:moveTo>
                  <a:cubicBezTo>
                    <a:pt x="14178" y="1"/>
                    <a:pt x="11128" y="3212"/>
                    <a:pt x="7872" y="5747"/>
                  </a:cubicBezTo>
                  <a:cubicBezTo>
                    <a:pt x="4136" y="8649"/>
                    <a:pt x="367" y="11151"/>
                    <a:pt x="100" y="13420"/>
                  </a:cubicBezTo>
                  <a:cubicBezTo>
                    <a:pt x="0" y="14120"/>
                    <a:pt x="1401" y="15588"/>
                    <a:pt x="1735" y="16021"/>
                  </a:cubicBezTo>
                  <a:cubicBezTo>
                    <a:pt x="2180" y="16595"/>
                    <a:pt x="2944" y="16867"/>
                    <a:pt x="3927" y="16867"/>
                  </a:cubicBezTo>
                  <a:cubicBezTo>
                    <a:pt x="6258" y="16867"/>
                    <a:pt x="9817" y="15337"/>
                    <a:pt x="13243" y="12686"/>
                  </a:cubicBezTo>
                  <a:cubicBezTo>
                    <a:pt x="18080" y="8950"/>
                    <a:pt x="20915" y="4313"/>
                    <a:pt x="19447" y="2378"/>
                  </a:cubicBezTo>
                  <a:cubicBezTo>
                    <a:pt x="19014" y="1845"/>
                    <a:pt x="18247" y="344"/>
                    <a:pt x="16846" y="43"/>
                  </a:cubicBezTo>
                  <a:cubicBezTo>
                    <a:pt x="16706" y="15"/>
                    <a:pt x="16562" y="1"/>
                    <a:pt x="164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6"/>
            <p:cNvSpPr/>
            <p:nvPr/>
          </p:nvSpPr>
          <p:spPr>
            <a:xfrm>
              <a:off x="2036459" y="840311"/>
              <a:ext cx="377988" cy="280628"/>
            </a:xfrm>
            <a:custGeom>
              <a:avLst/>
              <a:gdLst/>
              <a:ahLst/>
              <a:cxnLst/>
              <a:rect l="l" t="t" r="r" b="b"/>
              <a:pathLst>
                <a:path w="20582" h="15291" extrusionOk="0">
                  <a:moveTo>
                    <a:pt x="16937" y="1"/>
                  </a:moveTo>
                  <a:cubicBezTo>
                    <a:pt x="14618" y="1"/>
                    <a:pt x="11045" y="1531"/>
                    <a:pt x="7606" y="4193"/>
                  </a:cubicBezTo>
                  <a:cubicBezTo>
                    <a:pt x="2736" y="7963"/>
                    <a:pt x="0" y="12566"/>
                    <a:pt x="1468" y="14467"/>
                  </a:cubicBezTo>
                  <a:cubicBezTo>
                    <a:pt x="1909" y="15026"/>
                    <a:pt x="2664" y="15291"/>
                    <a:pt x="3634" y="15291"/>
                  </a:cubicBezTo>
                  <a:cubicBezTo>
                    <a:pt x="5965" y="15291"/>
                    <a:pt x="9537" y="13760"/>
                    <a:pt x="12976" y="11098"/>
                  </a:cubicBezTo>
                  <a:cubicBezTo>
                    <a:pt x="17813" y="7329"/>
                    <a:pt x="20582" y="2726"/>
                    <a:pt x="19081" y="824"/>
                  </a:cubicBezTo>
                  <a:cubicBezTo>
                    <a:pt x="18650" y="266"/>
                    <a:pt x="17902" y="1"/>
                    <a:pt x="169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6"/>
            <p:cNvSpPr/>
            <p:nvPr/>
          </p:nvSpPr>
          <p:spPr>
            <a:xfrm>
              <a:off x="1567821" y="560821"/>
              <a:ext cx="489482" cy="217697"/>
            </a:xfrm>
            <a:custGeom>
              <a:avLst/>
              <a:gdLst/>
              <a:ahLst/>
              <a:cxnLst/>
              <a:rect l="l" t="t" r="r" b="b"/>
              <a:pathLst>
                <a:path w="26653" h="11862" extrusionOk="0">
                  <a:moveTo>
                    <a:pt x="4465" y="1"/>
                  </a:moveTo>
                  <a:cubicBezTo>
                    <a:pt x="3199" y="1"/>
                    <a:pt x="2157" y="197"/>
                    <a:pt x="1435" y="709"/>
                  </a:cubicBezTo>
                  <a:cubicBezTo>
                    <a:pt x="801" y="1176"/>
                    <a:pt x="601" y="3511"/>
                    <a:pt x="501" y="4145"/>
                  </a:cubicBezTo>
                  <a:cubicBezTo>
                    <a:pt x="0" y="6880"/>
                    <a:pt x="5271" y="10116"/>
                    <a:pt x="12242" y="11350"/>
                  </a:cubicBezTo>
                  <a:cubicBezTo>
                    <a:pt x="14150" y="11697"/>
                    <a:pt x="15995" y="11861"/>
                    <a:pt x="17678" y="11861"/>
                  </a:cubicBezTo>
                  <a:cubicBezTo>
                    <a:pt x="22148" y="11861"/>
                    <a:pt x="25479" y="10701"/>
                    <a:pt x="25819" y="8715"/>
                  </a:cubicBezTo>
                  <a:cubicBezTo>
                    <a:pt x="25952" y="7914"/>
                    <a:pt x="26653" y="6079"/>
                    <a:pt x="25819" y="4678"/>
                  </a:cubicBezTo>
                  <a:cubicBezTo>
                    <a:pt x="24484" y="2377"/>
                    <a:pt x="19014" y="2310"/>
                    <a:pt x="14010" y="1409"/>
                  </a:cubicBezTo>
                  <a:cubicBezTo>
                    <a:pt x="10430" y="787"/>
                    <a:pt x="6998" y="1"/>
                    <a:pt x="4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6"/>
            <p:cNvSpPr/>
            <p:nvPr/>
          </p:nvSpPr>
          <p:spPr>
            <a:xfrm>
              <a:off x="1575167" y="535036"/>
              <a:ext cx="482136" cy="200134"/>
            </a:xfrm>
            <a:custGeom>
              <a:avLst/>
              <a:gdLst/>
              <a:ahLst/>
              <a:cxnLst/>
              <a:rect l="l" t="t" r="r" b="b"/>
              <a:pathLst>
                <a:path w="26253" h="10905" extrusionOk="0">
                  <a:moveTo>
                    <a:pt x="8776" y="0"/>
                  </a:moveTo>
                  <a:cubicBezTo>
                    <a:pt x="4240" y="0"/>
                    <a:pt x="869" y="1200"/>
                    <a:pt x="501" y="3215"/>
                  </a:cubicBezTo>
                  <a:cubicBezTo>
                    <a:pt x="1" y="5950"/>
                    <a:pt x="5271" y="9186"/>
                    <a:pt x="12243" y="10420"/>
                  </a:cubicBezTo>
                  <a:cubicBezTo>
                    <a:pt x="14101" y="10749"/>
                    <a:pt x="15893" y="10905"/>
                    <a:pt x="17532" y="10905"/>
                  </a:cubicBezTo>
                  <a:cubicBezTo>
                    <a:pt x="22040" y="10905"/>
                    <a:pt x="25385" y="9724"/>
                    <a:pt x="25752" y="7718"/>
                  </a:cubicBezTo>
                  <a:cubicBezTo>
                    <a:pt x="26253" y="4949"/>
                    <a:pt x="20982" y="1747"/>
                    <a:pt x="14011" y="479"/>
                  </a:cubicBezTo>
                  <a:cubicBezTo>
                    <a:pt x="12173" y="154"/>
                    <a:pt x="10400" y="0"/>
                    <a:pt x="87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6"/>
            <p:cNvSpPr/>
            <p:nvPr/>
          </p:nvSpPr>
          <p:spPr>
            <a:xfrm>
              <a:off x="938067" y="2005732"/>
              <a:ext cx="1947480" cy="1253659"/>
            </a:xfrm>
            <a:custGeom>
              <a:avLst/>
              <a:gdLst/>
              <a:ahLst/>
              <a:cxnLst/>
              <a:rect l="l" t="t" r="r" b="b"/>
              <a:pathLst>
                <a:path w="106043" h="68310" extrusionOk="0">
                  <a:moveTo>
                    <a:pt x="96571" y="0"/>
                  </a:moveTo>
                  <a:cubicBezTo>
                    <a:pt x="96559" y="0"/>
                    <a:pt x="96547" y="0"/>
                    <a:pt x="96536" y="0"/>
                  </a:cubicBezTo>
                  <a:lnTo>
                    <a:pt x="53605" y="2502"/>
                  </a:lnTo>
                  <a:cubicBezTo>
                    <a:pt x="52104" y="2602"/>
                    <a:pt x="50603" y="2969"/>
                    <a:pt x="49235" y="3570"/>
                  </a:cubicBezTo>
                  <a:lnTo>
                    <a:pt x="2602" y="24418"/>
                  </a:lnTo>
                  <a:cubicBezTo>
                    <a:pt x="934" y="25185"/>
                    <a:pt x="0" y="26986"/>
                    <a:pt x="367" y="28788"/>
                  </a:cubicBezTo>
                  <a:lnTo>
                    <a:pt x="8073" y="65214"/>
                  </a:lnTo>
                  <a:cubicBezTo>
                    <a:pt x="8473" y="67090"/>
                    <a:pt x="10149" y="68310"/>
                    <a:pt x="11919" y="68310"/>
                  </a:cubicBezTo>
                  <a:cubicBezTo>
                    <a:pt x="12509" y="68310"/>
                    <a:pt x="13109" y="68174"/>
                    <a:pt x="13677" y="67882"/>
                  </a:cubicBezTo>
                  <a:lnTo>
                    <a:pt x="59709" y="44899"/>
                  </a:lnTo>
                  <a:lnTo>
                    <a:pt x="102173" y="43498"/>
                  </a:lnTo>
                  <a:cubicBezTo>
                    <a:pt x="104375" y="43431"/>
                    <a:pt x="106042" y="41430"/>
                    <a:pt x="105709" y="39228"/>
                  </a:cubicBezTo>
                  <a:lnTo>
                    <a:pt x="100038" y="4370"/>
                  </a:lnTo>
                  <a:cubicBezTo>
                    <a:pt x="99740" y="2580"/>
                    <a:pt x="98388" y="0"/>
                    <a:pt x="965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6"/>
            <p:cNvSpPr/>
            <p:nvPr/>
          </p:nvSpPr>
          <p:spPr>
            <a:xfrm>
              <a:off x="715079" y="1570465"/>
              <a:ext cx="1156003" cy="1185828"/>
            </a:xfrm>
            <a:custGeom>
              <a:avLst/>
              <a:gdLst/>
              <a:ahLst/>
              <a:cxnLst/>
              <a:rect l="l" t="t" r="r" b="b"/>
              <a:pathLst>
                <a:path w="62946" h="64614" extrusionOk="0">
                  <a:moveTo>
                    <a:pt x="22516" y="0"/>
                  </a:moveTo>
                  <a:lnTo>
                    <a:pt x="0" y="20782"/>
                  </a:lnTo>
                  <a:lnTo>
                    <a:pt x="40429" y="64613"/>
                  </a:lnTo>
                  <a:lnTo>
                    <a:pt x="62945" y="43865"/>
                  </a:lnTo>
                  <a:lnTo>
                    <a:pt x="225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6"/>
            <p:cNvSpPr/>
            <p:nvPr/>
          </p:nvSpPr>
          <p:spPr>
            <a:xfrm>
              <a:off x="766538" y="1620054"/>
              <a:ext cx="1059201" cy="1088487"/>
            </a:xfrm>
            <a:custGeom>
              <a:avLst/>
              <a:gdLst/>
              <a:ahLst/>
              <a:cxnLst/>
              <a:rect l="l" t="t" r="r" b="b"/>
              <a:pathLst>
                <a:path w="57675" h="59310" fill="none" extrusionOk="0">
                  <a:moveTo>
                    <a:pt x="0" y="18313"/>
                  </a:moveTo>
                  <a:lnTo>
                    <a:pt x="19881" y="0"/>
                  </a:lnTo>
                  <a:lnTo>
                    <a:pt x="57675" y="40996"/>
                  </a:lnTo>
                  <a:lnTo>
                    <a:pt x="37794" y="59309"/>
                  </a:lnTo>
                  <a:close/>
                </a:path>
              </a:pathLst>
            </a:custGeom>
            <a:solidFill>
              <a:schemeClr val="accent1"/>
            </a:solidFill>
            <a:ln w="100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6"/>
            <p:cNvSpPr/>
            <p:nvPr/>
          </p:nvSpPr>
          <p:spPr>
            <a:xfrm>
              <a:off x="1161055" y="2040454"/>
              <a:ext cx="259149" cy="235609"/>
            </a:xfrm>
            <a:custGeom>
              <a:avLst/>
              <a:gdLst/>
              <a:ahLst/>
              <a:cxnLst/>
              <a:rect l="l" t="t" r="r" b="b"/>
              <a:pathLst>
                <a:path w="14111" h="12838" extrusionOk="0">
                  <a:moveTo>
                    <a:pt x="5643" y="1"/>
                  </a:moveTo>
                  <a:cubicBezTo>
                    <a:pt x="4387" y="1"/>
                    <a:pt x="3208" y="404"/>
                    <a:pt x="2302" y="1244"/>
                  </a:cubicBezTo>
                  <a:cubicBezTo>
                    <a:pt x="0" y="3345"/>
                    <a:pt x="300" y="7382"/>
                    <a:pt x="2936" y="10217"/>
                  </a:cubicBezTo>
                  <a:cubicBezTo>
                    <a:pt x="4512" y="11933"/>
                    <a:pt x="6565" y="12837"/>
                    <a:pt x="8454" y="12837"/>
                  </a:cubicBezTo>
                  <a:cubicBezTo>
                    <a:pt x="9723" y="12837"/>
                    <a:pt x="10917" y="12429"/>
                    <a:pt x="11842" y="11585"/>
                  </a:cubicBezTo>
                  <a:cubicBezTo>
                    <a:pt x="14110" y="9517"/>
                    <a:pt x="13810" y="5480"/>
                    <a:pt x="11175" y="2612"/>
                  </a:cubicBezTo>
                  <a:cubicBezTo>
                    <a:pt x="9593" y="910"/>
                    <a:pt x="7530" y="1"/>
                    <a:pt x="5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6"/>
            <p:cNvSpPr/>
            <p:nvPr/>
          </p:nvSpPr>
          <p:spPr>
            <a:xfrm>
              <a:off x="952759" y="1255793"/>
              <a:ext cx="902383" cy="1220111"/>
            </a:xfrm>
            <a:custGeom>
              <a:avLst/>
              <a:gdLst/>
              <a:ahLst/>
              <a:cxnLst/>
              <a:rect l="l" t="t" r="r" b="b"/>
              <a:pathLst>
                <a:path w="49136" h="66482" extrusionOk="0">
                  <a:moveTo>
                    <a:pt x="28788" y="1"/>
                  </a:moveTo>
                  <a:lnTo>
                    <a:pt x="1" y="10442"/>
                  </a:lnTo>
                  <a:lnTo>
                    <a:pt x="20315" y="66482"/>
                  </a:lnTo>
                  <a:lnTo>
                    <a:pt x="49136" y="56041"/>
                  </a:lnTo>
                  <a:lnTo>
                    <a:pt x="287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6"/>
            <p:cNvSpPr/>
            <p:nvPr/>
          </p:nvSpPr>
          <p:spPr>
            <a:xfrm>
              <a:off x="998708" y="1301711"/>
              <a:ext cx="815388" cy="1131340"/>
            </a:xfrm>
            <a:custGeom>
              <a:avLst/>
              <a:gdLst/>
              <a:ahLst/>
              <a:cxnLst/>
              <a:rect l="l" t="t" r="r" b="b"/>
              <a:pathLst>
                <a:path w="44399" h="61645" fill="none" extrusionOk="0">
                  <a:moveTo>
                    <a:pt x="0" y="9207"/>
                  </a:moveTo>
                  <a:lnTo>
                    <a:pt x="25385" y="1"/>
                  </a:lnTo>
                  <a:lnTo>
                    <a:pt x="44399" y="52438"/>
                  </a:lnTo>
                  <a:lnTo>
                    <a:pt x="18981" y="61645"/>
                  </a:lnTo>
                  <a:close/>
                </a:path>
              </a:pathLst>
            </a:custGeom>
            <a:solidFill>
              <a:schemeClr val="accent1"/>
            </a:solid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6"/>
            <p:cNvSpPr/>
            <p:nvPr/>
          </p:nvSpPr>
          <p:spPr>
            <a:xfrm>
              <a:off x="1282337" y="1733362"/>
              <a:ext cx="242620" cy="252989"/>
            </a:xfrm>
            <a:custGeom>
              <a:avLst/>
              <a:gdLst/>
              <a:ahLst/>
              <a:cxnLst/>
              <a:rect l="l" t="t" r="r" b="b"/>
              <a:pathLst>
                <a:path w="13211" h="13785" extrusionOk="0">
                  <a:moveTo>
                    <a:pt x="5738" y="1"/>
                  </a:moveTo>
                  <a:cubicBezTo>
                    <a:pt x="5220" y="1"/>
                    <a:pt x="4704" y="86"/>
                    <a:pt x="4204" y="264"/>
                  </a:cubicBezTo>
                  <a:cubicBezTo>
                    <a:pt x="1302" y="1332"/>
                    <a:pt x="1" y="5168"/>
                    <a:pt x="1335" y="8804"/>
                  </a:cubicBezTo>
                  <a:cubicBezTo>
                    <a:pt x="2407" y="11826"/>
                    <a:pt x="4927" y="13785"/>
                    <a:pt x="7423" y="13785"/>
                  </a:cubicBezTo>
                  <a:cubicBezTo>
                    <a:pt x="7957" y="13785"/>
                    <a:pt x="8490" y="13695"/>
                    <a:pt x="9007" y="13507"/>
                  </a:cubicBezTo>
                  <a:cubicBezTo>
                    <a:pt x="11909" y="12473"/>
                    <a:pt x="13210" y="8637"/>
                    <a:pt x="11876" y="5001"/>
                  </a:cubicBezTo>
                  <a:cubicBezTo>
                    <a:pt x="10772" y="1964"/>
                    <a:pt x="8228" y="1"/>
                    <a:pt x="57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6"/>
            <p:cNvSpPr/>
            <p:nvPr/>
          </p:nvSpPr>
          <p:spPr>
            <a:xfrm>
              <a:off x="1970290" y="2152662"/>
              <a:ext cx="666539" cy="41642"/>
            </a:xfrm>
            <a:custGeom>
              <a:avLst/>
              <a:gdLst/>
              <a:ahLst/>
              <a:cxnLst/>
              <a:rect l="l" t="t" r="r" b="b"/>
              <a:pathLst>
                <a:path w="36294" h="2269" fill="none" extrusionOk="0">
                  <a:moveTo>
                    <a:pt x="1" y="2268"/>
                  </a:moveTo>
                  <a:lnTo>
                    <a:pt x="36293" y="0"/>
                  </a:lnTo>
                </a:path>
              </a:pathLst>
            </a:custGeom>
            <a:solidFill>
              <a:schemeClr val="accent2"/>
            </a:solidFill>
            <a:ln w="2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6"/>
            <p:cNvSpPr/>
            <p:nvPr/>
          </p:nvSpPr>
          <p:spPr>
            <a:xfrm>
              <a:off x="1890054" y="2211426"/>
              <a:ext cx="121925" cy="558944"/>
            </a:xfrm>
            <a:custGeom>
              <a:avLst/>
              <a:gdLst/>
              <a:ahLst/>
              <a:cxnLst/>
              <a:rect l="l" t="t" r="r" b="b"/>
              <a:pathLst>
                <a:path w="6639" h="30456" fill="none" extrusionOk="0">
                  <a:moveTo>
                    <a:pt x="0" y="0"/>
                  </a:moveTo>
                  <a:lnTo>
                    <a:pt x="6638" y="30456"/>
                  </a:lnTo>
                </a:path>
              </a:pathLst>
            </a:custGeom>
            <a:solidFill>
              <a:schemeClr val="accent2"/>
            </a:solidFill>
            <a:ln w="2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6"/>
            <p:cNvSpPr/>
            <p:nvPr/>
          </p:nvSpPr>
          <p:spPr>
            <a:xfrm>
              <a:off x="1077733" y="2715863"/>
              <a:ext cx="151952" cy="430384"/>
            </a:xfrm>
            <a:custGeom>
              <a:avLst/>
              <a:gdLst/>
              <a:ahLst/>
              <a:cxnLst/>
              <a:rect l="l" t="t" r="r" b="b"/>
              <a:pathLst>
                <a:path w="8274" h="23451" extrusionOk="0">
                  <a:moveTo>
                    <a:pt x="1" y="1"/>
                  </a:moveTo>
                  <a:lnTo>
                    <a:pt x="4704" y="23451"/>
                  </a:lnTo>
                  <a:cubicBezTo>
                    <a:pt x="4704" y="23451"/>
                    <a:pt x="8273" y="14144"/>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6"/>
            <p:cNvSpPr/>
            <p:nvPr/>
          </p:nvSpPr>
          <p:spPr>
            <a:xfrm>
              <a:off x="1089376" y="2403045"/>
              <a:ext cx="766996" cy="410013"/>
            </a:xfrm>
            <a:custGeom>
              <a:avLst/>
              <a:gdLst/>
              <a:ahLst/>
              <a:cxnLst/>
              <a:rect l="l" t="t" r="r" b="b"/>
              <a:pathLst>
                <a:path w="41764" h="22341" extrusionOk="0">
                  <a:moveTo>
                    <a:pt x="0" y="17346"/>
                  </a:moveTo>
                  <a:cubicBezTo>
                    <a:pt x="2" y="17349"/>
                    <a:pt x="5" y="17351"/>
                    <a:pt x="12" y="17352"/>
                  </a:cubicBezTo>
                  <a:lnTo>
                    <a:pt x="12" y="17352"/>
                  </a:lnTo>
                  <a:cubicBezTo>
                    <a:pt x="4" y="17348"/>
                    <a:pt x="0" y="17346"/>
                    <a:pt x="0" y="17346"/>
                  </a:cubicBezTo>
                  <a:close/>
                  <a:moveTo>
                    <a:pt x="41563" y="0"/>
                  </a:moveTo>
                  <a:cubicBezTo>
                    <a:pt x="41562" y="1"/>
                    <a:pt x="1085" y="17353"/>
                    <a:pt x="21" y="17353"/>
                  </a:cubicBezTo>
                  <a:cubicBezTo>
                    <a:pt x="18" y="17353"/>
                    <a:pt x="15" y="17352"/>
                    <a:pt x="12" y="17352"/>
                  </a:cubicBezTo>
                  <a:lnTo>
                    <a:pt x="12" y="17352"/>
                  </a:lnTo>
                  <a:cubicBezTo>
                    <a:pt x="382" y="17547"/>
                    <a:pt x="9589" y="22341"/>
                    <a:pt x="19308" y="22341"/>
                  </a:cubicBezTo>
                  <a:cubicBezTo>
                    <a:pt x="23002" y="22341"/>
                    <a:pt x="26770" y="21648"/>
                    <a:pt x="30155" y="19748"/>
                  </a:cubicBezTo>
                  <a:cubicBezTo>
                    <a:pt x="37360" y="15845"/>
                    <a:pt x="41763" y="8206"/>
                    <a:pt x="415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6"/>
            <p:cNvSpPr/>
            <p:nvPr/>
          </p:nvSpPr>
          <p:spPr>
            <a:xfrm>
              <a:off x="1852681" y="2403045"/>
              <a:ext cx="94359" cy="383237"/>
            </a:xfrm>
            <a:custGeom>
              <a:avLst/>
              <a:gdLst/>
              <a:ahLst/>
              <a:cxnLst/>
              <a:rect l="l" t="t" r="r" b="b"/>
              <a:pathLst>
                <a:path w="5138" h="20882" extrusionOk="0">
                  <a:moveTo>
                    <a:pt x="0" y="0"/>
                  </a:moveTo>
                  <a:lnTo>
                    <a:pt x="3903" y="20882"/>
                  </a:lnTo>
                  <a:cubicBezTo>
                    <a:pt x="5137" y="7706"/>
                    <a:pt x="1" y="1"/>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6"/>
            <p:cNvSpPr/>
            <p:nvPr/>
          </p:nvSpPr>
          <p:spPr>
            <a:xfrm>
              <a:off x="1823885" y="2194285"/>
              <a:ext cx="17171" cy="7359"/>
            </a:xfrm>
            <a:custGeom>
              <a:avLst/>
              <a:gdLst/>
              <a:ahLst/>
              <a:cxnLst/>
              <a:rect l="l" t="t" r="r" b="b"/>
              <a:pathLst>
                <a:path w="935" h="401" fill="none" extrusionOk="0">
                  <a:moveTo>
                    <a:pt x="1" y="401"/>
                  </a:moveTo>
                  <a:lnTo>
                    <a:pt x="935" y="0"/>
                  </a:lnTo>
                </a:path>
              </a:pathLst>
            </a:custGeom>
            <a:noFill/>
            <a:ln w="10850" cap="rnd" cmpd="sng">
              <a:solidFill>
                <a:srgbClr val="FAFAF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6"/>
            <p:cNvSpPr/>
            <p:nvPr/>
          </p:nvSpPr>
          <p:spPr>
            <a:xfrm>
              <a:off x="1992347" y="2278762"/>
              <a:ext cx="667145" cy="41036"/>
            </a:xfrm>
            <a:custGeom>
              <a:avLst/>
              <a:gdLst/>
              <a:ahLst/>
              <a:cxnLst/>
              <a:rect l="l" t="t" r="r" b="b"/>
              <a:pathLst>
                <a:path w="36327" h="2236" fill="none" extrusionOk="0">
                  <a:moveTo>
                    <a:pt x="1" y="2236"/>
                  </a:moveTo>
                  <a:lnTo>
                    <a:pt x="36327" y="1"/>
                  </a:lnTo>
                </a:path>
              </a:pathLst>
            </a:custGeom>
            <a:solidFill>
              <a:schemeClr val="accent2"/>
            </a:solidFill>
            <a:ln w="2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6"/>
            <p:cNvSpPr/>
            <p:nvPr/>
          </p:nvSpPr>
          <p:spPr>
            <a:xfrm>
              <a:off x="2022373" y="2435492"/>
              <a:ext cx="667145" cy="41036"/>
            </a:xfrm>
            <a:custGeom>
              <a:avLst/>
              <a:gdLst/>
              <a:ahLst/>
              <a:cxnLst/>
              <a:rect l="l" t="t" r="r" b="b"/>
              <a:pathLst>
                <a:path w="36327" h="2236" fill="none" extrusionOk="0">
                  <a:moveTo>
                    <a:pt x="0" y="2235"/>
                  </a:moveTo>
                  <a:lnTo>
                    <a:pt x="36326" y="0"/>
                  </a:lnTo>
                </a:path>
              </a:pathLst>
            </a:custGeom>
            <a:solidFill>
              <a:schemeClr val="accent2"/>
            </a:solidFill>
            <a:ln w="2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6"/>
            <p:cNvSpPr/>
            <p:nvPr/>
          </p:nvSpPr>
          <p:spPr>
            <a:xfrm>
              <a:off x="2257005" y="1362935"/>
              <a:ext cx="333876" cy="264625"/>
            </a:xfrm>
            <a:custGeom>
              <a:avLst/>
              <a:gdLst/>
              <a:ahLst/>
              <a:cxnLst/>
              <a:rect l="l" t="t" r="r" b="b"/>
              <a:pathLst>
                <a:path w="18180" h="14419" extrusionOk="0">
                  <a:moveTo>
                    <a:pt x="15578" y="0"/>
                  </a:moveTo>
                  <a:cubicBezTo>
                    <a:pt x="15578" y="0"/>
                    <a:pt x="14677" y="9707"/>
                    <a:pt x="11041" y="10541"/>
                  </a:cubicBezTo>
                  <a:cubicBezTo>
                    <a:pt x="10273" y="10713"/>
                    <a:pt x="9494" y="10798"/>
                    <a:pt x="8716" y="10798"/>
                  </a:cubicBezTo>
                  <a:cubicBezTo>
                    <a:pt x="7229" y="10798"/>
                    <a:pt x="5749" y="10487"/>
                    <a:pt x="4370" y="9874"/>
                  </a:cubicBezTo>
                  <a:lnTo>
                    <a:pt x="1434" y="7639"/>
                  </a:lnTo>
                  <a:lnTo>
                    <a:pt x="0" y="12643"/>
                  </a:lnTo>
                  <a:cubicBezTo>
                    <a:pt x="0" y="12643"/>
                    <a:pt x="861" y="13797"/>
                    <a:pt x="2638" y="13797"/>
                  </a:cubicBezTo>
                  <a:cubicBezTo>
                    <a:pt x="3259" y="13797"/>
                    <a:pt x="3991" y="13656"/>
                    <a:pt x="4837" y="13276"/>
                  </a:cubicBezTo>
                  <a:cubicBezTo>
                    <a:pt x="4837" y="13276"/>
                    <a:pt x="7431" y="14418"/>
                    <a:pt x="10120" y="14418"/>
                  </a:cubicBezTo>
                  <a:cubicBezTo>
                    <a:pt x="11464" y="14418"/>
                    <a:pt x="12831" y="14133"/>
                    <a:pt x="13910" y="13276"/>
                  </a:cubicBezTo>
                  <a:cubicBezTo>
                    <a:pt x="17146" y="10708"/>
                    <a:pt x="18180" y="3670"/>
                    <a:pt x="18180" y="3670"/>
                  </a:cubicBezTo>
                  <a:lnTo>
                    <a:pt x="15578" y="0"/>
                  </a:lnTo>
                  <a:close/>
                </a:path>
              </a:pathLst>
            </a:custGeom>
            <a:solidFill>
              <a:srgbClr val="B979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6"/>
            <p:cNvSpPr/>
            <p:nvPr/>
          </p:nvSpPr>
          <p:spPr>
            <a:xfrm>
              <a:off x="2550441" y="901333"/>
              <a:ext cx="866497" cy="664416"/>
            </a:xfrm>
            <a:custGeom>
              <a:avLst/>
              <a:gdLst/>
              <a:ahLst/>
              <a:cxnLst/>
              <a:rect l="l" t="t" r="r" b="b"/>
              <a:pathLst>
                <a:path w="47182" h="36203" extrusionOk="0">
                  <a:moveTo>
                    <a:pt x="9993" y="1"/>
                  </a:moveTo>
                  <a:cubicBezTo>
                    <a:pt x="7006" y="1"/>
                    <a:pt x="2130" y="1684"/>
                    <a:pt x="1134" y="8340"/>
                  </a:cubicBezTo>
                  <a:cubicBezTo>
                    <a:pt x="0" y="16112"/>
                    <a:pt x="2502" y="20416"/>
                    <a:pt x="2502" y="20416"/>
                  </a:cubicBezTo>
                  <a:cubicBezTo>
                    <a:pt x="2502" y="20416"/>
                    <a:pt x="1268" y="22884"/>
                    <a:pt x="15811" y="32224"/>
                  </a:cubicBezTo>
                  <a:cubicBezTo>
                    <a:pt x="20189" y="35035"/>
                    <a:pt x="24636" y="36203"/>
                    <a:pt x="28739" y="36203"/>
                  </a:cubicBezTo>
                  <a:cubicBezTo>
                    <a:pt x="38269" y="36203"/>
                    <a:pt x="45947" y="29906"/>
                    <a:pt x="46600" y="23284"/>
                  </a:cubicBezTo>
                  <a:cubicBezTo>
                    <a:pt x="47181" y="17170"/>
                    <a:pt x="42968" y="16086"/>
                    <a:pt x="39908" y="16086"/>
                  </a:cubicBezTo>
                  <a:cubicBezTo>
                    <a:pt x="38227" y="16086"/>
                    <a:pt x="36893" y="16413"/>
                    <a:pt x="36893" y="16413"/>
                  </a:cubicBezTo>
                  <a:cubicBezTo>
                    <a:pt x="37260" y="14678"/>
                    <a:pt x="36726" y="12910"/>
                    <a:pt x="35459" y="11643"/>
                  </a:cubicBezTo>
                  <a:cubicBezTo>
                    <a:pt x="34844" y="10989"/>
                    <a:pt x="33754" y="10743"/>
                    <a:pt x="32449" y="10743"/>
                  </a:cubicBezTo>
                  <a:cubicBezTo>
                    <a:pt x="29295" y="10743"/>
                    <a:pt x="24879" y="12177"/>
                    <a:pt x="22850" y="12743"/>
                  </a:cubicBezTo>
                  <a:cubicBezTo>
                    <a:pt x="22318" y="12894"/>
                    <a:pt x="21863" y="12973"/>
                    <a:pt x="21464" y="12973"/>
                  </a:cubicBezTo>
                  <a:cubicBezTo>
                    <a:pt x="19738" y="12973"/>
                    <a:pt x="19055" y="11479"/>
                    <a:pt x="17646" y="7740"/>
                  </a:cubicBezTo>
                  <a:cubicBezTo>
                    <a:pt x="15945" y="3137"/>
                    <a:pt x="13877" y="701"/>
                    <a:pt x="11342" y="134"/>
                  </a:cubicBezTo>
                  <a:cubicBezTo>
                    <a:pt x="10968" y="51"/>
                    <a:pt x="10509" y="1"/>
                    <a:pt x="999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6"/>
            <p:cNvSpPr/>
            <p:nvPr/>
          </p:nvSpPr>
          <p:spPr>
            <a:xfrm>
              <a:off x="2639878" y="3099100"/>
              <a:ext cx="69236" cy="101031"/>
            </a:xfrm>
            <a:custGeom>
              <a:avLst/>
              <a:gdLst/>
              <a:ahLst/>
              <a:cxnLst/>
              <a:rect l="l" t="t" r="r" b="b"/>
              <a:pathLst>
                <a:path w="3770" h="5505" extrusionOk="0">
                  <a:moveTo>
                    <a:pt x="3770" y="0"/>
                  </a:moveTo>
                  <a:lnTo>
                    <a:pt x="0" y="367"/>
                  </a:lnTo>
                  <a:lnTo>
                    <a:pt x="200" y="5237"/>
                  </a:lnTo>
                  <a:lnTo>
                    <a:pt x="3603" y="5504"/>
                  </a:lnTo>
                  <a:lnTo>
                    <a:pt x="3770" y="5037"/>
                  </a:lnTo>
                  <a:lnTo>
                    <a:pt x="3770" y="0"/>
                  </a:lnTo>
                  <a:close/>
                </a:path>
              </a:pathLst>
            </a:custGeom>
            <a:solidFill>
              <a:srgbClr val="B979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6"/>
            <p:cNvSpPr/>
            <p:nvPr/>
          </p:nvSpPr>
          <p:spPr>
            <a:xfrm>
              <a:off x="2610476" y="3067258"/>
              <a:ext cx="120089" cy="40431"/>
            </a:xfrm>
            <a:custGeom>
              <a:avLst/>
              <a:gdLst/>
              <a:ahLst/>
              <a:cxnLst/>
              <a:rect l="l" t="t" r="r" b="b"/>
              <a:pathLst>
                <a:path w="6539" h="2203" extrusionOk="0">
                  <a:moveTo>
                    <a:pt x="6538" y="1"/>
                  </a:moveTo>
                  <a:lnTo>
                    <a:pt x="0" y="234"/>
                  </a:lnTo>
                  <a:lnTo>
                    <a:pt x="300" y="2069"/>
                  </a:lnTo>
                  <a:lnTo>
                    <a:pt x="6171" y="2202"/>
                  </a:lnTo>
                  <a:lnTo>
                    <a:pt x="65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6"/>
            <p:cNvSpPr/>
            <p:nvPr/>
          </p:nvSpPr>
          <p:spPr>
            <a:xfrm>
              <a:off x="3133015" y="2772793"/>
              <a:ext cx="121925" cy="113290"/>
            </a:xfrm>
            <a:custGeom>
              <a:avLst/>
              <a:gdLst/>
              <a:ahLst/>
              <a:cxnLst/>
              <a:rect l="l" t="t" r="r" b="b"/>
              <a:pathLst>
                <a:path w="6639" h="6173" extrusionOk="0">
                  <a:moveTo>
                    <a:pt x="5438" y="1"/>
                  </a:moveTo>
                  <a:lnTo>
                    <a:pt x="1" y="5071"/>
                  </a:lnTo>
                  <a:lnTo>
                    <a:pt x="1969" y="6172"/>
                  </a:lnTo>
                  <a:lnTo>
                    <a:pt x="6639" y="1902"/>
                  </a:lnTo>
                  <a:lnTo>
                    <a:pt x="54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6"/>
            <p:cNvSpPr/>
            <p:nvPr/>
          </p:nvSpPr>
          <p:spPr>
            <a:xfrm>
              <a:off x="3180801" y="2815646"/>
              <a:ext cx="108445" cy="105931"/>
            </a:xfrm>
            <a:custGeom>
              <a:avLst/>
              <a:gdLst/>
              <a:ahLst/>
              <a:cxnLst/>
              <a:rect l="l" t="t" r="r" b="b"/>
              <a:pathLst>
                <a:path w="5905" h="5772" extrusionOk="0">
                  <a:moveTo>
                    <a:pt x="2969" y="1"/>
                  </a:moveTo>
                  <a:lnTo>
                    <a:pt x="1" y="2736"/>
                  </a:lnTo>
                  <a:lnTo>
                    <a:pt x="3603" y="5772"/>
                  </a:lnTo>
                  <a:lnTo>
                    <a:pt x="5905" y="3036"/>
                  </a:lnTo>
                  <a:lnTo>
                    <a:pt x="2969" y="1"/>
                  </a:lnTo>
                  <a:close/>
                </a:path>
              </a:pathLst>
            </a:custGeom>
            <a:solidFill>
              <a:srgbClr val="B979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6"/>
            <p:cNvSpPr/>
            <p:nvPr/>
          </p:nvSpPr>
          <p:spPr>
            <a:xfrm>
              <a:off x="3212040" y="2865583"/>
              <a:ext cx="139078" cy="172330"/>
            </a:xfrm>
            <a:custGeom>
              <a:avLst/>
              <a:gdLst/>
              <a:ahLst/>
              <a:cxnLst/>
              <a:rect l="l" t="t" r="r" b="b"/>
              <a:pathLst>
                <a:path w="7573" h="9390" extrusionOk="0">
                  <a:moveTo>
                    <a:pt x="4482" y="1"/>
                  </a:moveTo>
                  <a:cubicBezTo>
                    <a:pt x="4246" y="1"/>
                    <a:pt x="4014" y="97"/>
                    <a:pt x="3870" y="282"/>
                  </a:cubicBezTo>
                  <a:lnTo>
                    <a:pt x="1435" y="3117"/>
                  </a:lnTo>
                  <a:cubicBezTo>
                    <a:pt x="1302" y="3251"/>
                    <a:pt x="1235" y="3451"/>
                    <a:pt x="1268" y="3618"/>
                  </a:cubicBezTo>
                  <a:cubicBezTo>
                    <a:pt x="1302" y="4385"/>
                    <a:pt x="1302" y="5119"/>
                    <a:pt x="1268" y="5886"/>
                  </a:cubicBezTo>
                  <a:cubicBezTo>
                    <a:pt x="1135" y="6853"/>
                    <a:pt x="1" y="8355"/>
                    <a:pt x="1" y="8355"/>
                  </a:cubicBezTo>
                  <a:cubicBezTo>
                    <a:pt x="132" y="8852"/>
                    <a:pt x="529" y="9390"/>
                    <a:pt x="936" y="9390"/>
                  </a:cubicBezTo>
                  <a:cubicBezTo>
                    <a:pt x="1048" y="9390"/>
                    <a:pt x="1160" y="9349"/>
                    <a:pt x="1268" y="9255"/>
                  </a:cubicBezTo>
                  <a:cubicBezTo>
                    <a:pt x="1669" y="8955"/>
                    <a:pt x="5672" y="4452"/>
                    <a:pt x="7239" y="2650"/>
                  </a:cubicBezTo>
                  <a:cubicBezTo>
                    <a:pt x="7573" y="2284"/>
                    <a:pt x="7473" y="1716"/>
                    <a:pt x="7073" y="1450"/>
                  </a:cubicBezTo>
                  <a:lnTo>
                    <a:pt x="4904" y="115"/>
                  </a:lnTo>
                  <a:cubicBezTo>
                    <a:pt x="4776" y="38"/>
                    <a:pt x="4628" y="1"/>
                    <a:pt x="44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6"/>
            <p:cNvSpPr/>
            <p:nvPr/>
          </p:nvSpPr>
          <p:spPr>
            <a:xfrm>
              <a:off x="2540028" y="3190312"/>
              <a:ext cx="191143" cy="75410"/>
            </a:xfrm>
            <a:custGeom>
              <a:avLst/>
              <a:gdLst/>
              <a:ahLst/>
              <a:cxnLst/>
              <a:rect l="l" t="t" r="r" b="b"/>
              <a:pathLst>
                <a:path w="10408" h="4109" extrusionOk="0">
                  <a:moveTo>
                    <a:pt x="9040" y="1"/>
                  </a:moveTo>
                  <a:lnTo>
                    <a:pt x="5304" y="101"/>
                  </a:lnTo>
                  <a:cubicBezTo>
                    <a:pt x="5137" y="101"/>
                    <a:pt x="4937" y="167"/>
                    <a:pt x="4803" y="301"/>
                  </a:cubicBezTo>
                  <a:cubicBezTo>
                    <a:pt x="4303" y="835"/>
                    <a:pt x="3736" y="1335"/>
                    <a:pt x="3136" y="1802"/>
                  </a:cubicBezTo>
                  <a:cubicBezTo>
                    <a:pt x="2368" y="2369"/>
                    <a:pt x="467" y="2536"/>
                    <a:pt x="467" y="2536"/>
                  </a:cubicBezTo>
                  <a:cubicBezTo>
                    <a:pt x="100" y="3036"/>
                    <a:pt x="0" y="3937"/>
                    <a:pt x="634" y="4037"/>
                  </a:cubicBezTo>
                  <a:cubicBezTo>
                    <a:pt x="934" y="4097"/>
                    <a:pt x="3228" y="4109"/>
                    <a:pt x="5526" y="4109"/>
                  </a:cubicBezTo>
                  <a:cubicBezTo>
                    <a:pt x="7058" y="4109"/>
                    <a:pt x="8593" y="4104"/>
                    <a:pt x="9540" y="4104"/>
                  </a:cubicBezTo>
                  <a:cubicBezTo>
                    <a:pt x="10041" y="4104"/>
                    <a:pt x="10407" y="3670"/>
                    <a:pt x="10307" y="3170"/>
                  </a:cubicBezTo>
                  <a:lnTo>
                    <a:pt x="9874" y="668"/>
                  </a:lnTo>
                  <a:cubicBezTo>
                    <a:pt x="9807" y="267"/>
                    <a:pt x="9440" y="1"/>
                    <a:pt x="90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6"/>
            <p:cNvSpPr/>
            <p:nvPr/>
          </p:nvSpPr>
          <p:spPr>
            <a:xfrm>
              <a:off x="2512443" y="1250967"/>
              <a:ext cx="463147" cy="426641"/>
            </a:xfrm>
            <a:custGeom>
              <a:avLst/>
              <a:gdLst/>
              <a:ahLst/>
              <a:cxnLst/>
              <a:rect l="l" t="t" r="r" b="b"/>
              <a:pathLst>
                <a:path w="25219" h="23247" extrusionOk="0">
                  <a:moveTo>
                    <a:pt x="10866" y="1"/>
                  </a:moveTo>
                  <a:cubicBezTo>
                    <a:pt x="8153" y="1"/>
                    <a:pt x="5376" y="268"/>
                    <a:pt x="3070" y="1064"/>
                  </a:cubicBezTo>
                  <a:cubicBezTo>
                    <a:pt x="3070" y="1064"/>
                    <a:pt x="735" y="1731"/>
                    <a:pt x="1" y="8236"/>
                  </a:cubicBezTo>
                  <a:lnTo>
                    <a:pt x="2770" y="9137"/>
                  </a:lnTo>
                  <a:cubicBezTo>
                    <a:pt x="2770" y="9137"/>
                    <a:pt x="3770" y="21379"/>
                    <a:pt x="4404" y="23247"/>
                  </a:cubicBezTo>
                  <a:lnTo>
                    <a:pt x="19181" y="23247"/>
                  </a:lnTo>
                  <a:cubicBezTo>
                    <a:pt x="19181" y="23247"/>
                    <a:pt x="19348" y="12739"/>
                    <a:pt x="20015" y="10504"/>
                  </a:cubicBezTo>
                  <a:lnTo>
                    <a:pt x="25219" y="6869"/>
                  </a:lnTo>
                  <a:cubicBezTo>
                    <a:pt x="25219" y="6869"/>
                    <a:pt x="23818" y="1331"/>
                    <a:pt x="21783" y="1064"/>
                  </a:cubicBezTo>
                  <a:cubicBezTo>
                    <a:pt x="20452" y="871"/>
                    <a:pt x="15764" y="1"/>
                    <a:pt x="108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6"/>
            <p:cNvSpPr/>
            <p:nvPr/>
          </p:nvSpPr>
          <p:spPr>
            <a:xfrm>
              <a:off x="2744008" y="1387417"/>
              <a:ext cx="308771" cy="265506"/>
            </a:xfrm>
            <a:custGeom>
              <a:avLst/>
              <a:gdLst/>
              <a:ahLst/>
              <a:cxnLst/>
              <a:rect l="l" t="t" r="r" b="b"/>
              <a:pathLst>
                <a:path w="16813" h="14467" extrusionOk="0">
                  <a:moveTo>
                    <a:pt x="11809" y="1"/>
                  </a:moveTo>
                  <a:lnTo>
                    <a:pt x="8507" y="2302"/>
                  </a:lnTo>
                  <a:cubicBezTo>
                    <a:pt x="8507" y="2302"/>
                    <a:pt x="10475" y="7940"/>
                    <a:pt x="10842" y="10942"/>
                  </a:cubicBezTo>
                  <a:cubicBezTo>
                    <a:pt x="10842" y="10942"/>
                    <a:pt x="6139" y="9074"/>
                    <a:pt x="4938" y="8240"/>
                  </a:cubicBezTo>
                  <a:lnTo>
                    <a:pt x="4037" y="4937"/>
                  </a:lnTo>
                  <a:lnTo>
                    <a:pt x="935" y="3436"/>
                  </a:lnTo>
                  <a:lnTo>
                    <a:pt x="1" y="5938"/>
                  </a:lnTo>
                  <a:lnTo>
                    <a:pt x="2603" y="9140"/>
                  </a:lnTo>
                  <a:cubicBezTo>
                    <a:pt x="2603" y="9140"/>
                    <a:pt x="8278" y="14466"/>
                    <a:pt x="12021" y="14466"/>
                  </a:cubicBezTo>
                  <a:cubicBezTo>
                    <a:pt x="12446" y="14466"/>
                    <a:pt x="12846" y="14397"/>
                    <a:pt x="13210" y="14244"/>
                  </a:cubicBezTo>
                  <a:cubicBezTo>
                    <a:pt x="16813" y="12710"/>
                    <a:pt x="11809" y="1"/>
                    <a:pt x="11809" y="1"/>
                  </a:cubicBezTo>
                  <a:close/>
                </a:path>
              </a:pathLst>
            </a:custGeom>
            <a:solidFill>
              <a:srgbClr val="B979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6"/>
            <p:cNvSpPr/>
            <p:nvPr/>
          </p:nvSpPr>
          <p:spPr>
            <a:xfrm>
              <a:off x="2623937" y="949086"/>
              <a:ext cx="209471" cy="351524"/>
            </a:xfrm>
            <a:custGeom>
              <a:avLst/>
              <a:gdLst/>
              <a:ahLst/>
              <a:cxnLst/>
              <a:rect l="l" t="t" r="r" b="b"/>
              <a:pathLst>
                <a:path w="11406" h="19154" extrusionOk="0">
                  <a:moveTo>
                    <a:pt x="4938" y="1"/>
                  </a:moveTo>
                  <a:cubicBezTo>
                    <a:pt x="4104" y="835"/>
                    <a:pt x="3003" y="1368"/>
                    <a:pt x="1802" y="1535"/>
                  </a:cubicBezTo>
                  <a:cubicBezTo>
                    <a:pt x="1802" y="1535"/>
                    <a:pt x="1" y="5138"/>
                    <a:pt x="134" y="8073"/>
                  </a:cubicBezTo>
                  <a:cubicBezTo>
                    <a:pt x="268" y="11009"/>
                    <a:pt x="1769" y="12210"/>
                    <a:pt x="4571" y="12610"/>
                  </a:cubicBezTo>
                  <a:cubicBezTo>
                    <a:pt x="4571" y="12610"/>
                    <a:pt x="5772" y="16346"/>
                    <a:pt x="2636" y="16746"/>
                  </a:cubicBezTo>
                  <a:cubicBezTo>
                    <a:pt x="2369" y="16779"/>
                    <a:pt x="2303" y="17713"/>
                    <a:pt x="2303" y="17880"/>
                  </a:cubicBezTo>
                  <a:cubicBezTo>
                    <a:pt x="2403" y="18481"/>
                    <a:pt x="3003" y="18814"/>
                    <a:pt x="3570" y="18948"/>
                  </a:cubicBezTo>
                  <a:cubicBezTo>
                    <a:pt x="4171" y="19081"/>
                    <a:pt x="4771" y="19148"/>
                    <a:pt x="5371" y="19148"/>
                  </a:cubicBezTo>
                  <a:cubicBezTo>
                    <a:pt x="5441" y="19151"/>
                    <a:pt x="5509" y="19153"/>
                    <a:pt x="5578" y="19153"/>
                  </a:cubicBezTo>
                  <a:cubicBezTo>
                    <a:pt x="6802" y="19153"/>
                    <a:pt x="7951" y="18594"/>
                    <a:pt x="8741" y="17647"/>
                  </a:cubicBezTo>
                  <a:cubicBezTo>
                    <a:pt x="8807" y="17580"/>
                    <a:pt x="9441" y="16779"/>
                    <a:pt x="9441" y="16779"/>
                  </a:cubicBezTo>
                  <a:cubicBezTo>
                    <a:pt x="9441" y="16779"/>
                    <a:pt x="7940" y="16012"/>
                    <a:pt x="8474" y="11142"/>
                  </a:cubicBezTo>
                  <a:cubicBezTo>
                    <a:pt x="9174" y="10675"/>
                    <a:pt x="9741" y="10008"/>
                    <a:pt x="10041" y="9174"/>
                  </a:cubicBezTo>
                  <a:cubicBezTo>
                    <a:pt x="10609" y="8874"/>
                    <a:pt x="11042" y="8340"/>
                    <a:pt x="11242" y="7706"/>
                  </a:cubicBezTo>
                  <a:cubicBezTo>
                    <a:pt x="11405" y="7031"/>
                    <a:pt x="11032" y="6177"/>
                    <a:pt x="10246" y="6177"/>
                  </a:cubicBezTo>
                  <a:cubicBezTo>
                    <a:pt x="9907" y="6177"/>
                    <a:pt x="9491" y="6336"/>
                    <a:pt x="9007" y="6739"/>
                  </a:cubicBezTo>
                  <a:cubicBezTo>
                    <a:pt x="9007" y="6739"/>
                    <a:pt x="6039" y="5238"/>
                    <a:pt x="4938" y="1"/>
                  </a:cubicBezTo>
                  <a:close/>
                </a:path>
              </a:pathLst>
            </a:custGeom>
            <a:solidFill>
              <a:srgbClr val="B979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6"/>
            <p:cNvSpPr/>
            <p:nvPr/>
          </p:nvSpPr>
          <p:spPr>
            <a:xfrm>
              <a:off x="2652128" y="1047034"/>
              <a:ext cx="25142" cy="35604"/>
            </a:xfrm>
            <a:custGeom>
              <a:avLst/>
              <a:gdLst/>
              <a:ahLst/>
              <a:cxnLst/>
              <a:rect l="l" t="t" r="r" b="b"/>
              <a:pathLst>
                <a:path w="1369" h="1940" extrusionOk="0">
                  <a:moveTo>
                    <a:pt x="1368" y="1"/>
                  </a:moveTo>
                  <a:lnTo>
                    <a:pt x="0" y="1502"/>
                  </a:lnTo>
                  <a:cubicBezTo>
                    <a:pt x="275" y="1777"/>
                    <a:pt x="634" y="1940"/>
                    <a:pt x="1025" y="1940"/>
                  </a:cubicBezTo>
                  <a:cubicBezTo>
                    <a:pt x="1061" y="1940"/>
                    <a:pt x="1098" y="1939"/>
                    <a:pt x="1135" y="1936"/>
                  </a:cubicBezTo>
                  <a:lnTo>
                    <a:pt x="1368" y="1"/>
                  </a:lnTo>
                  <a:close/>
                </a:path>
              </a:pathLst>
            </a:custGeom>
            <a:solidFill>
              <a:srgbClr val="A24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6"/>
            <p:cNvSpPr/>
            <p:nvPr/>
          </p:nvSpPr>
          <p:spPr>
            <a:xfrm>
              <a:off x="2687040" y="1095411"/>
              <a:ext cx="39228" cy="17160"/>
            </a:xfrm>
            <a:custGeom>
              <a:avLst/>
              <a:gdLst/>
              <a:ahLst/>
              <a:cxnLst/>
              <a:rect l="l" t="t" r="r" b="b"/>
              <a:pathLst>
                <a:path w="2136" h="935" fill="none" extrusionOk="0">
                  <a:moveTo>
                    <a:pt x="1" y="701"/>
                  </a:moveTo>
                  <a:cubicBezTo>
                    <a:pt x="1" y="701"/>
                    <a:pt x="1435" y="934"/>
                    <a:pt x="2136" y="0"/>
                  </a:cubicBezTo>
                </a:path>
              </a:pathLst>
            </a:custGeom>
            <a:noFill/>
            <a:ln w="7500" cap="rnd" cmpd="sng">
              <a:solidFill>
                <a:srgbClr val="22222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6"/>
            <p:cNvSpPr/>
            <p:nvPr/>
          </p:nvSpPr>
          <p:spPr>
            <a:xfrm>
              <a:off x="2713393" y="993775"/>
              <a:ext cx="34324" cy="12883"/>
            </a:xfrm>
            <a:custGeom>
              <a:avLst/>
              <a:gdLst/>
              <a:ahLst/>
              <a:cxnLst/>
              <a:rect l="l" t="t" r="r" b="b"/>
              <a:pathLst>
                <a:path w="1869" h="702" fill="none" extrusionOk="0">
                  <a:moveTo>
                    <a:pt x="0" y="201"/>
                  </a:moveTo>
                  <a:cubicBezTo>
                    <a:pt x="667" y="1"/>
                    <a:pt x="1401" y="201"/>
                    <a:pt x="1868" y="701"/>
                  </a:cubicBezTo>
                </a:path>
              </a:pathLst>
            </a:custGeom>
            <a:noFill/>
            <a:ln w="10850" cap="rnd" cmpd="sng">
              <a:solidFill>
                <a:srgbClr val="22222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6"/>
            <p:cNvSpPr/>
            <p:nvPr/>
          </p:nvSpPr>
          <p:spPr>
            <a:xfrm>
              <a:off x="2645994" y="987663"/>
              <a:ext cx="22075" cy="8589"/>
            </a:xfrm>
            <a:custGeom>
              <a:avLst/>
              <a:gdLst/>
              <a:ahLst/>
              <a:cxnLst/>
              <a:rect l="l" t="t" r="r" b="b"/>
              <a:pathLst>
                <a:path w="1202" h="468" fill="none" extrusionOk="0">
                  <a:moveTo>
                    <a:pt x="1202" y="134"/>
                  </a:moveTo>
                  <a:cubicBezTo>
                    <a:pt x="1202" y="134"/>
                    <a:pt x="368" y="0"/>
                    <a:pt x="1" y="467"/>
                  </a:cubicBezTo>
                </a:path>
              </a:pathLst>
            </a:custGeom>
            <a:noFill/>
            <a:ln w="10850" cap="rnd" cmpd="sng">
              <a:solidFill>
                <a:srgbClr val="22222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6"/>
            <p:cNvSpPr/>
            <p:nvPr/>
          </p:nvSpPr>
          <p:spPr>
            <a:xfrm>
              <a:off x="2710932" y="1033508"/>
              <a:ext cx="14104" cy="19674"/>
            </a:xfrm>
            <a:custGeom>
              <a:avLst/>
              <a:gdLst/>
              <a:ahLst/>
              <a:cxnLst/>
              <a:rect l="l" t="t" r="r" b="b"/>
              <a:pathLst>
                <a:path w="768" h="1072" extrusionOk="0">
                  <a:moveTo>
                    <a:pt x="402" y="1"/>
                  </a:moveTo>
                  <a:cubicBezTo>
                    <a:pt x="243" y="1"/>
                    <a:pt x="65" y="221"/>
                    <a:pt x="34" y="471"/>
                  </a:cubicBezTo>
                  <a:cubicBezTo>
                    <a:pt x="1" y="771"/>
                    <a:pt x="134" y="1038"/>
                    <a:pt x="301" y="1072"/>
                  </a:cubicBezTo>
                  <a:cubicBezTo>
                    <a:pt x="501" y="1072"/>
                    <a:pt x="701" y="871"/>
                    <a:pt x="735" y="571"/>
                  </a:cubicBezTo>
                  <a:cubicBezTo>
                    <a:pt x="768" y="271"/>
                    <a:pt x="634" y="37"/>
                    <a:pt x="434" y="4"/>
                  </a:cubicBezTo>
                  <a:cubicBezTo>
                    <a:pt x="424" y="2"/>
                    <a:pt x="413" y="1"/>
                    <a:pt x="402" y="1"/>
                  </a:cubicBez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6"/>
            <p:cNvSpPr/>
            <p:nvPr/>
          </p:nvSpPr>
          <p:spPr>
            <a:xfrm>
              <a:off x="2649667" y="1021872"/>
              <a:ext cx="14123" cy="19123"/>
            </a:xfrm>
            <a:custGeom>
              <a:avLst/>
              <a:gdLst/>
              <a:ahLst/>
              <a:cxnLst/>
              <a:rect l="l" t="t" r="r" b="b"/>
              <a:pathLst>
                <a:path w="769" h="1042" extrusionOk="0">
                  <a:moveTo>
                    <a:pt x="424" y="1"/>
                  </a:moveTo>
                  <a:cubicBezTo>
                    <a:pt x="240" y="1"/>
                    <a:pt x="65" y="193"/>
                    <a:pt x="34" y="471"/>
                  </a:cubicBezTo>
                  <a:cubicBezTo>
                    <a:pt x="1" y="772"/>
                    <a:pt x="134" y="1005"/>
                    <a:pt x="335" y="1038"/>
                  </a:cubicBezTo>
                  <a:cubicBezTo>
                    <a:pt x="345" y="1041"/>
                    <a:pt x="356" y="1042"/>
                    <a:pt x="367" y="1042"/>
                  </a:cubicBezTo>
                  <a:cubicBezTo>
                    <a:pt x="526" y="1042"/>
                    <a:pt x="704" y="821"/>
                    <a:pt x="735" y="571"/>
                  </a:cubicBezTo>
                  <a:cubicBezTo>
                    <a:pt x="768" y="271"/>
                    <a:pt x="635" y="4"/>
                    <a:pt x="468" y="4"/>
                  </a:cubicBezTo>
                  <a:cubicBezTo>
                    <a:pt x="453" y="2"/>
                    <a:pt x="439" y="1"/>
                    <a:pt x="424" y="1"/>
                  </a:cubicBez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6"/>
            <p:cNvSpPr/>
            <p:nvPr/>
          </p:nvSpPr>
          <p:spPr>
            <a:xfrm>
              <a:off x="2707259" y="1028057"/>
              <a:ext cx="12268" cy="7121"/>
            </a:xfrm>
            <a:custGeom>
              <a:avLst/>
              <a:gdLst/>
              <a:ahLst/>
              <a:cxnLst/>
              <a:rect l="l" t="t" r="r" b="b"/>
              <a:pathLst>
                <a:path w="668" h="388" extrusionOk="0">
                  <a:moveTo>
                    <a:pt x="1" y="1"/>
                  </a:moveTo>
                  <a:lnTo>
                    <a:pt x="1" y="1"/>
                  </a:lnTo>
                  <a:cubicBezTo>
                    <a:pt x="24" y="235"/>
                    <a:pt x="212" y="388"/>
                    <a:pt x="415" y="388"/>
                  </a:cubicBezTo>
                  <a:cubicBezTo>
                    <a:pt x="501" y="388"/>
                    <a:pt x="589" y="361"/>
                    <a:pt x="668" y="301"/>
                  </a:cubicBezTo>
                  <a:lnTo>
                    <a:pt x="1"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6"/>
            <p:cNvSpPr/>
            <p:nvPr/>
          </p:nvSpPr>
          <p:spPr>
            <a:xfrm>
              <a:off x="2647224" y="1017046"/>
              <a:ext cx="12268" cy="6735"/>
            </a:xfrm>
            <a:custGeom>
              <a:avLst/>
              <a:gdLst/>
              <a:ahLst/>
              <a:cxnLst/>
              <a:rect l="l" t="t" r="r" b="b"/>
              <a:pathLst>
                <a:path w="668" h="367" extrusionOk="0">
                  <a:moveTo>
                    <a:pt x="1" y="0"/>
                  </a:moveTo>
                  <a:cubicBezTo>
                    <a:pt x="25" y="219"/>
                    <a:pt x="226" y="367"/>
                    <a:pt x="436" y="367"/>
                  </a:cubicBezTo>
                  <a:cubicBezTo>
                    <a:pt x="515" y="367"/>
                    <a:pt x="595" y="346"/>
                    <a:pt x="668" y="301"/>
                  </a:cubicBezTo>
                  <a:lnTo>
                    <a:pt x="1"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6"/>
            <p:cNvSpPr/>
            <p:nvPr/>
          </p:nvSpPr>
          <p:spPr>
            <a:xfrm>
              <a:off x="2583516" y="1662283"/>
              <a:ext cx="294060" cy="37990"/>
            </a:xfrm>
            <a:custGeom>
              <a:avLst/>
              <a:gdLst/>
              <a:ahLst/>
              <a:cxnLst/>
              <a:rect l="l" t="t" r="r" b="b"/>
              <a:pathLst>
                <a:path w="16012" h="2070" extrusionOk="0">
                  <a:moveTo>
                    <a:pt x="15578" y="1"/>
                  </a:moveTo>
                  <a:lnTo>
                    <a:pt x="0" y="201"/>
                  </a:lnTo>
                  <a:lnTo>
                    <a:pt x="0" y="1936"/>
                  </a:lnTo>
                  <a:lnTo>
                    <a:pt x="16012" y="2069"/>
                  </a:lnTo>
                  <a:lnTo>
                    <a:pt x="155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6"/>
            <p:cNvSpPr/>
            <p:nvPr/>
          </p:nvSpPr>
          <p:spPr>
            <a:xfrm>
              <a:off x="1912716" y="1296756"/>
              <a:ext cx="689202" cy="847206"/>
            </a:xfrm>
            <a:custGeom>
              <a:avLst/>
              <a:gdLst/>
              <a:ahLst/>
              <a:cxnLst/>
              <a:rect l="l" t="t" r="r" b="b"/>
              <a:pathLst>
                <a:path w="37528" h="46163" extrusionOk="0">
                  <a:moveTo>
                    <a:pt x="14783" y="1"/>
                  </a:moveTo>
                  <a:cubicBezTo>
                    <a:pt x="12453" y="1"/>
                    <a:pt x="10304" y="1525"/>
                    <a:pt x="9641" y="3873"/>
                  </a:cubicBezTo>
                  <a:lnTo>
                    <a:pt x="834" y="34495"/>
                  </a:lnTo>
                  <a:cubicBezTo>
                    <a:pt x="0" y="37330"/>
                    <a:pt x="1668" y="40299"/>
                    <a:pt x="4504" y="41133"/>
                  </a:cubicBezTo>
                  <a:lnTo>
                    <a:pt x="21316" y="45970"/>
                  </a:lnTo>
                  <a:cubicBezTo>
                    <a:pt x="21810" y="46094"/>
                    <a:pt x="22305" y="46162"/>
                    <a:pt x="22800" y="46162"/>
                  </a:cubicBezTo>
                  <a:cubicBezTo>
                    <a:pt x="22972" y="46162"/>
                    <a:pt x="23145" y="46154"/>
                    <a:pt x="23317" y="46137"/>
                  </a:cubicBezTo>
                  <a:cubicBezTo>
                    <a:pt x="25485" y="45903"/>
                    <a:pt x="27320" y="44402"/>
                    <a:pt x="27920" y="42301"/>
                  </a:cubicBezTo>
                  <a:lnTo>
                    <a:pt x="36727" y="11679"/>
                  </a:lnTo>
                  <a:cubicBezTo>
                    <a:pt x="37527" y="8843"/>
                    <a:pt x="35926" y="5875"/>
                    <a:pt x="33091" y="5041"/>
                  </a:cubicBezTo>
                  <a:lnTo>
                    <a:pt x="16245" y="204"/>
                  </a:lnTo>
                  <a:cubicBezTo>
                    <a:pt x="15758" y="66"/>
                    <a:pt x="15267" y="1"/>
                    <a:pt x="147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6"/>
            <p:cNvSpPr/>
            <p:nvPr/>
          </p:nvSpPr>
          <p:spPr>
            <a:xfrm>
              <a:off x="1973357" y="1555765"/>
              <a:ext cx="151952" cy="431614"/>
            </a:xfrm>
            <a:custGeom>
              <a:avLst/>
              <a:gdLst/>
              <a:ahLst/>
              <a:cxnLst/>
              <a:rect l="l" t="t" r="r" b="b"/>
              <a:pathLst>
                <a:path w="8274" h="23518" extrusionOk="0">
                  <a:moveTo>
                    <a:pt x="6472" y="1"/>
                  </a:moveTo>
                  <a:lnTo>
                    <a:pt x="1" y="23017"/>
                  </a:lnTo>
                  <a:lnTo>
                    <a:pt x="1802" y="23518"/>
                  </a:lnTo>
                  <a:lnTo>
                    <a:pt x="8273" y="535"/>
                  </a:lnTo>
                  <a:lnTo>
                    <a:pt x="64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6"/>
            <p:cNvSpPr/>
            <p:nvPr/>
          </p:nvSpPr>
          <p:spPr>
            <a:xfrm>
              <a:off x="2020537" y="1569236"/>
              <a:ext cx="152558" cy="431614"/>
            </a:xfrm>
            <a:custGeom>
              <a:avLst/>
              <a:gdLst/>
              <a:ahLst/>
              <a:cxnLst/>
              <a:rect l="l" t="t" r="r" b="b"/>
              <a:pathLst>
                <a:path w="8307" h="23518" extrusionOk="0">
                  <a:moveTo>
                    <a:pt x="6505" y="1"/>
                  </a:moveTo>
                  <a:lnTo>
                    <a:pt x="0" y="23017"/>
                  </a:lnTo>
                  <a:lnTo>
                    <a:pt x="1801" y="23518"/>
                  </a:lnTo>
                  <a:lnTo>
                    <a:pt x="8306" y="534"/>
                  </a:lnTo>
                  <a:lnTo>
                    <a:pt x="65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6"/>
            <p:cNvSpPr/>
            <p:nvPr/>
          </p:nvSpPr>
          <p:spPr>
            <a:xfrm>
              <a:off x="2068929" y="1583312"/>
              <a:ext cx="151934" cy="431614"/>
            </a:xfrm>
            <a:custGeom>
              <a:avLst/>
              <a:gdLst/>
              <a:ahLst/>
              <a:cxnLst/>
              <a:rect l="l" t="t" r="r" b="b"/>
              <a:pathLst>
                <a:path w="8273" h="23518" extrusionOk="0">
                  <a:moveTo>
                    <a:pt x="6472" y="1"/>
                  </a:moveTo>
                  <a:lnTo>
                    <a:pt x="0" y="22984"/>
                  </a:lnTo>
                  <a:lnTo>
                    <a:pt x="1802" y="23518"/>
                  </a:lnTo>
                  <a:lnTo>
                    <a:pt x="8273" y="501"/>
                  </a:lnTo>
                  <a:lnTo>
                    <a:pt x="64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6"/>
            <p:cNvSpPr/>
            <p:nvPr/>
          </p:nvSpPr>
          <p:spPr>
            <a:xfrm>
              <a:off x="2342145" y="1496395"/>
              <a:ext cx="69860" cy="89395"/>
            </a:xfrm>
            <a:custGeom>
              <a:avLst/>
              <a:gdLst/>
              <a:ahLst/>
              <a:cxnLst/>
              <a:rect l="l" t="t" r="r" b="b"/>
              <a:pathLst>
                <a:path w="3804" h="4871" extrusionOk="0">
                  <a:moveTo>
                    <a:pt x="901" y="0"/>
                  </a:moveTo>
                  <a:lnTo>
                    <a:pt x="334" y="2068"/>
                  </a:lnTo>
                  <a:cubicBezTo>
                    <a:pt x="1" y="3169"/>
                    <a:pt x="634" y="4270"/>
                    <a:pt x="1735" y="4570"/>
                  </a:cubicBezTo>
                  <a:lnTo>
                    <a:pt x="2803" y="4870"/>
                  </a:lnTo>
                  <a:lnTo>
                    <a:pt x="3670" y="1768"/>
                  </a:lnTo>
                  <a:cubicBezTo>
                    <a:pt x="3803" y="1268"/>
                    <a:pt x="3537" y="767"/>
                    <a:pt x="3070" y="601"/>
                  </a:cubicBezTo>
                  <a:lnTo>
                    <a:pt x="9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6"/>
            <p:cNvSpPr/>
            <p:nvPr/>
          </p:nvSpPr>
          <p:spPr>
            <a:xfrm>
              <a:off x="2360528" y="1420287"/>
              <a:ext cx="77813" cy="81026"/>
            </a:xfrm>
            <a:custGeom>
              <a:avLst/>
              <a:gdLst/>
              <a:ahLst/>
              <a:cxnLst/>
              <a:rect l="l" t="t" r="r" b="b"/>
              <a:pathLst>
                <a:path w="4237" h="4415" extrusionOk="0">
                  <a:moveTo>
                    <a:pt x="2580" y="1"/>
                  </a:moveTo>
                  <a:cubicBezTo>
                    <a:pt x="1700" y="1"/>
                    <a:pt x="882" y="569"/>
                    <a:pt x="634" y="1479"/>
                  </a:cubicBezTo>
                  <a:lnTo>
                    <a:pt x="0" y="3747"/>
                  </a:lnTo>
                  <a:lnTo>
                    <a:pt x="2135" y="4381"/>
                  </a:lnTo>
                  <a:cubicBezTo>
                    <a:pt x="2222" y="4404"/>
                    <a:pt x="2308" y="4415"/>
                    <a:pt x="2393" y="4415"/>
                  </a:cubicBezTo>
                  <a:cubicBezTo>
                    <a:pt x="2798" y="4415"/>
                    <a:pt x="3159" y="4161"/>
                    <a:pt x="3269" y="3747"/>
                  </a:cubicBezTo>
                  <a:lnTo>
                    <a:pt x="4237" y="378"/>
                  </a:lnTo>
                  <a:lnTo>
                    <a:pt x="3136" y="78"/>
                  </a:lnTo>
                  <a:cubicBezTo>
                    <a:pt x="2951" y="26"/>
                    <a:pt x="2764" y="1"/>
                    <a:pt x="258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6"/>
            <p:cNvSpPr/>
            <p:nvPr/>
          </p:nvSpPr>
          <p:spPr>
            <a:xfrm>
              <a:off x="2400343" y="1518418"/>
              <a:ext cx="77206" cy="76695"/>
            </a:xfrm>
            <a:custGeom>
              <a:avLst/>
              <a:gdLst/>
              <a:ahLst/>
              <a:cxnLst/>
              <a:rect l="l" t="t" r="r" b="b"/>
              <a:pathLst>
                <a:path w="4204" h="4179" extrusionOk="0">
                  <a:moveTo>
                    <a:pt x="1778" y="0"/>
                  </a:moveTo>
                  <a:cubicBezTo>
                    <a:pt x="1372" y="0"/>
                    <a:pt x="1006" y="254"/>
                    <a:pt x="868" y="668"/>
                  </a:cubicBezTo>
                  <a:lnTo>
                    <a:pt x="1" y="3770"/>
                  </a:lnTo>
                  <a:lnTo>
                    <a:pt x="1101" y="4104"/>
                  </a:lnTo>
                  <a:cubicBezTo>
                    <a:pt x="1287" y="4154"/>
                    <a:pt x="1472" y="4179"/>
                    <a:pt x="1653" y="4179"/>
                  </a:cubicBezTo>
                  <a:cubicBezTo>
                    <a:pt x="2550" y="4179"/>
                    <a:pt x="3354" y="3591"/>
                    <a:pt x="3603" y="2703"/>
                  </a:cubicBezTo>
                  <a:lnTo>
                    <a:pt x="4204" y="668"/>
                  </a:lnTo>
                  <a:lnTo>
                    <a:pt x="2035" y="34"/>
                  </a:lnTo>
                  <a:cubicBezTo>
                    <a:pt x="1949" y="11"/>
                    <a:pt x="1862" y="0"/>
                    <a:pt x="177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6"/>
            <p:cNvSpPr/>
            <p:nvPr/>
          </p:nvSpPr>
          <p:spPr>
            <a:xfrm>
              <a:off x="2425467" y="1429665"/>
              <a:ext cx="71697" cy="93671"/>
            </a:xfrm>
            <a:custGeom>
              <a:avLst/>
              <a:gdLst/>
              <a:ahLst/>
              <a:cxnLst/>
              <a:rect l="l" t="t" r="r" b="b"/>
              <a:pathLst>
                <a:path w="3904" h="5104" extrusionOk="0">
                  <a:moveTo>
                    <a:pt x="1101" y="0"/>
                  </a:moveTo>
                  <a:lnTo>
                    <a:pt x="134" y="3369"/>
                  </a:lnTo>
                  <a:cubicBezTo>
                    <a:pt x="0" y="3836"/>
                    <a:pt x="300" y="4337"/>
                    <a:pt x="767" y="4470"/>
                  </a:cubicBezTo>
                  <a:lnTo>
                    <a:pt x="2936" y="5104"/>
                  </a:lnTo>
                  <a:lnTo>
                    <a:pt x="3603" y="2802"/>
                  </a:lnTo>
                  <a:cubicBezTo>
                    <a:pt x="3903" y="1701"/>
                    <a:pt x="3269" y="601"/>
                    <a:pt x="2202" y="300"/>
                  </a:cubicBezTo>
                  <a:lnTo>
                    <a:pt x="11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6"/>
            <p:cNvSpPr/>
            <p:nvPr/>
          </p:nvSpPr>
          <p:spPr>
            <a:xfrm>
              <a:off x="2541240" y="1695960"/>
              <a:ext cx="684923" cy="1384182"/>
            </a:xfrm>
            <a:custGeom>
              <a:avLst/>
              <a:gdLst/>
              <a:ahLst/>
              <a:cxnLst/>
              <a:rect l="l" t="t" r="r" b="b"/>
              <a:pathLst>
                <a:path w="37295" h="75422" extrusionOk="0">
                  <a:moveTo>
                    <a:pt x="2903" y="1"/>
                  </a:moveTo>
                  <a:cubicBezTo>
                    <a:pt x="2903" y="1"/>
                    <a:pt x="1" y="24785"/>
                    <a:pt x="101" y="36427"/>
                  </a:cubicBezTo>
                  <a:cubicBezTo>
                    <a:pt x="201" y="48035"/>
                    <a:pt x="4337" y="75421"/>
                    <a:pt x="4337" y="75421"/>
                  </a:cubicBezTo>
                  <a:lnTo>
                    <a:pt x="9441" y="75421"/>
                  </a:lnTo>
                  <a:cubicBezTo>
                    <a:pt x="9441" y="75421"/>
                    <a:pt x="8774" y="53539"/>
                    <a:pt x="8840" y="46034"/>
                  </a:cubicBezTo>
                  <a:cubicBezTo>
                    <a:pt x="8940" y="38528"/>
                    <a:pt x="10308" y="26153"/>
                    <a:pt x="10308" y="26153"/>
                  </a:cubicBezTo>
                  <a:cubicBezTo>
                    <a:pt x="10308" y="26153"/>
                    <a:pt x="11909" y="37294"/>
                    <a:pt x="13844" y="41230"/>
                  </a:cubicBezTo>
                  <a:cubicBezTo>
                    <a:pt x="15779" y="45166"/>
                    <a:pt x="26420" y="59076"/>
                    <a:pt x="33825" y="63413"/>
                  </a:cubicBezTo>
                  <a:lnTo>
                    <a:pt x="37294" y="60244"/>
                  </a:lnTo>
                  <a:cubicBezTo>
                    <a:pt x="37294" y="60244"/>
                    <a:pt x="29589" y="50737"/>
                    <a:pt x="26720" y="46034"/>
                  </a:cubicBezTo>
                  <a:cubicBezTo>
                    <a:pt x="23851" y="41330"/>
                    <a:pt x="21249" y="39996"/>
                    <a:pt x="20182" y="31223"/>
                  </a:cubicBezTo>
                  <a:cubicBezTo>
                    <a:pt x="19114" y="22483"/>
                    <a:pt x="20949" y="8473"/>
                    <a:pt x="178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29"/>
        <p:cNvGrpSpPr/>
        <p:nvPr/>
      </p:nvGrpSpPr>
      <p:grpSpPr>
        <a:xfrm>
          <a:off x="0" y="0"/>
          <a:ext cx="0" cy="0"/>
          <a:chOff x="0" y="0"/>
          <a:chExt cx="0" cy="0"/>
        </a:xfrm>
      </p:grpSpPr>
      <p:sp>
        <p:nvSpPr>
          <p:cNvPr id="1730" name="Google Shape;1730;p65"/>
          <p:cNvSpPr txBox="1">
            <a:spLocks noGrp="1"/>
          </p:cNvSpPr>
          <p:nvPr>
            <p:ph type="title"/>
          </p:nvPr>
        </p:nvSpPr>
        <p:spPr>
          <a:xfrm>
            <a:off x="720000" y="532925"/>
            <a:ext cx="7704000" cy="484800"/>
          </a:xfrm>
          <a:prstGeom prst="rect">
            <a:avLst/>
          </a:prstGeom>
        </p:spPr>
        <p:txBody>
          <a:bodyPr spcFirstLastPara="1" wrap="square" lIns="91425" tIns="91425" rIns="91425" bIns="91425" anchor="ctr" anchorCtr="0">
            <a:noAutofit/>
          </a:bodyPr>
          <a:lstStyle/>
          <a:p>
            <a:pPr lvl="0"/>
            <a:r>
              <a:rPr lang="en-US" b="1" dirty="0">
                <a:solidFill>
                  <a:schemeClr val="bg2"/>
                </a:solidFill>
                <a:latin typeface="Roboto" panose="02000000000000000000" pitchFamily="2" charset="0"/>
                <a:ea typeface="Roboto" panose="02000000000000000000" pitchFamily="2" charset="0"/>
                <a:cs typeface="Fira Sans Extra Condensed"/>
                <a:sym typeface="Fira Sans Extra Condensed"/>
              </a:rPr>
              <a:t>Dataset</a:t>
            </a:r>
            <a:endParaRPr sz="3600" b="1" dirty="0">
              <a:solidFill>
                <a:schemeClr val="bg2"/>
              </a:solidFill>
              <a:latin typeface="Montserrat ExtraBold"/>
              <a:ea typeface="Montserrat ExtraBold"/>
              <a:cs typeface="Montserrat ExtraBold"/>
              <a:sym typeface="Montserrat ExtraBold"/>
            </a:endParaRPr>
          </a:p>
        </p:txBody>
      </p:sp>
      <p:sp>
        <p:nvSpPr>
          <p:cNvPr id="16" name="مربع نص 15">
            <a:extLst>
              <a:ext uri="{FF2B5EF4-FFF2-40B4-BE49-F238E27FC236}">
                <a16:creationId xmlns:a16="http://schemas.microsoft.com/office/drawing/2014/main" id="{F3B6B2B8-C82F-1B4D-B3D4-B2E4B96229A1}"/>
              </a:ext>
            </a:extLst>
          </p:cNvPr>
          <p:cNvSpPr txBox="1"/>
          <p:nvPr/>
        </p:nvSpPr>
        <p:spPr>
          <a:xfrm>
            <a:off x="720000" y="1212054"/>
            <a:ext cx="3342911" cy="738664"/>
          </a:xfrm>
          <a:prstGeom prst="rect">
            <a:avLst/>
          </a:prstGeom>
          <a:noFill/>
        </p:spPr>
        <p:txBody>
          <a:bodyPr wrap="square" rtlCol="1">
            <a:spAutoFit/>
          </a:bodyPr>
          <a:lstStyle/>
          <a:p>
            <a:r>
              <a:rPr lang="en-US" b="1" dirty="0">
                <a:solidFill>
                  <a:schemeClr val="bg2"/>
                </a:solidFill>
                <a:latin typeface="-apple-system"/>
              </a:rPr>
              <a:t>Dataset source:</a:t>
            </a:r>
          </a:p>
          <a:p>
            <a:r>
              <a:rPr lang="en-US" dirty="0">
                <a:solidFill>
                  <a:srgbClr val="24292F"/>
                </a:solidFill>
                <a:latin typeface="-apple-system"/>
              </a:rPr>
              <a:t>From Kaggle website </a:t>
            </a:r>
            <a:r>
              <a:rPr lang="en-US" dirty="0">
                <a:solidFill>
                  <a:srgbClr val="24292F"/>
                </a:solidFill>
                <a:latin typeface="-apple-system"/>
                <a:hlinkClick r:id="rId3">
                  <a:extLst>
                    <a:ext uri="{A12FA001-AC4F-418D-AE19-62706E023703}">
                      <ahyp:hlinkClr xmlns:ahyp="http://schemas.microsoft.com/office/drawing/2018/hyperlinkcolor" val="tx"/>
                    </a:ext>
                  </a:extLst>
                </a:hlinkClick>
              </a:rPr>
              <a:t>[</a:t>
            </a:r>
            <a:r>
              <a:rPr lang="en-US" dirty="0">
                <a:solidFill>
                  <a:schemeClr val="accent5">
                    <a:lumMod val="60000"/>
                    <a:lumOff val="40000"/>
                  </a:schemeClr>
                </a:solidFill>
                <a:latin typeface="-apple-system"/>
                <a:hlinkClick r:id="rId3">
                  <a:extLst>
                    <a:ext uri="{A12FA001-AC4F-418D-AE19-62706E023703}">
                      <ahyp:hlinkClr xmlns:ahyp="http://schemas.microsoft.com/office/drawing/2018/hyperlinkcolor" val="tx"/>
                    </a:ext>
                  </a:extLst>
                </a:hlinkClick>
              </a:rPr>
              <a:t>Kaggle</a:t>
            </a:r>
            <a:r>
              <a:rPr lang="en-US" dirty="0">
                <a:solidFill>
                  <a:srgbClr val="24292F"/>
                </a:solidFill>
                <a:latin typeface="-apple-system"/>
                <a:hlinkClick r:id="rId3">
                  <a:extLst>
                    <a:ext uri="{A12FA001-AC4F-418D-AE19-62706E023703}">
                      <ahyp:hlinkClr xmlns:ahyp="http://schemas.microsoft.com/office/drawing/2018/hyperlinkcolor" val="tx"/>
                    </a:ext>
                  </a:extLst>
                </a:hlinkClick>
              </a:rPr>
              <a:t>]</a:t>
            </a:r>
            <a:endParaRPr lang="en-US" dirty="0">
              <a:solidFill>
                <a:srgbClr val="24292F"/>
              </a:solidFill>
              <a:latin typeface="-apple-system"/>
            </a:endParaRPr>
          </a:p>
          <a:p>
            <a:endParaRPr lang="ar-SA" dirty="0"/>
          </a:p>
        </p:txBody>
      </p:sp>
      <p:sp>
        <p:nvSpPr>
          <p:cNvPr id="17" name="مربع نص 16">
            <a:extLst>
              <a:ext uri="{FF2B5EF4-FFF2-40B4-BE49-F238E27FC236}">
                <a16:creationId xmlns:a16="http://schemas.microsoft.com/office/drawing/2014/main" id="{26617418-AE13-A34A-8496-EB147EACC98C}"/>
              </a:ext>
            </a:extLst>
          </p:cNvPr>
          <p:cNvSpPr txBox="1"/>
          <p:nvPr/>
        </p:nvSpPr>
        <p:spPr>
          <a:xfrm>
            <a:off x="4821360" y="1212054"/>
            <a:ext cx="2044149" cy="954107"/>
          </a:xfrm>
          <a:prstGeom prst="rect">
            <a:avLst/>
          </a:prstGeom>
          <a:noFill/>
        </p:spPr>
        <p:txBody>
          <a:bodyPr wrap="none" rtlCol="1">
            <a:spAutoFit/>
          </a:bodyPr>
          <a:lstStyle/>
          <a:p>
            <a:r>
              <a:rPr lang="en-US" b="1" dirty="0">
                <a:solidFill>
                  <a:schemeClr val="bg2"/>
                </a:solidFill>
                <a:latin typeface="-apple-system"/>
              </a:rPr>
              <a:t>Size of Data:</a:t>
            </a:r>
          </a:p>
          <a:p>
            <a:pPr>
              <a:buFont typeface="Arial" panose="020B0604020202020204" pitchFamily="34" charset="0"/>
              <a:buChar char="•"/>
            </a:pPr>
            <a:r>
              <a:rPr lang="en-US" dirty="0">
                <a:solidFill>
                  <a:srgbClr val="24292F"/>
                </a:solidFill>
                <a:latin typeface="-apple-system"/>
              </a:rPr>
              <a:t> Number of rows: </a:t>
            </a:r>
            <a:r>
              <a:rPr lang="ar-SA" dirty="0"/>
              <a:t>41188</a:t>
            </a:r>
            <a:endParaRPr lang="en-US" dirty="0">
              <a:solidFill>
                <a:srgbClr val="24292F"/>
              </a:solidFill>
              <a:latin typeface="-apple-system"/>
            </a:endParaRPr>
          </a:p>
          <a:p>
            <a:pPr>
              <a:buFont typeface="Arial" panose="020B0604020202020204" pitchFamily="34" charset="0"/>
              <a:buChar char="•"/>
            </a:pPr>
            <a:r>
              <a:rPr lang="en-US" dirty="0">
                <a:solidFill>
                  <a:srgbClr val="24292F"/>
                </a:solidFill>
                <a:latin typeface="-apple-system"/>
              </a:rPr>
              <a:t> Number of columns: </a:t>
            </a:r>
            <a:r>
              <a:rPr lang="ar-SA" dirty="0"/>
              <a:t>21</a:t>
            </a:r>
            <a:endParaRPr lang="en-US" dirty="0">
              <a:solidFill>
                <a:srgbClr val="24292F"/>
              </a:solidFill>
              <a:latin typeface="-apple-system"/>
            </a:endParaRPr>
          </a:p>
          <a:p>
            <a:endParaRPr lang="ar-SA" dirty="0"/>
          </a:p>
        </p:txBody>
      </p:sp>
      <p:pic>
        <p:nvPicPr>
          <p:cNvPr id="3" name="صورة 2" descr="صورة تحتوي على منضدة&#10;&#10;تم إنشاء الوصف تلقائياً">
            <a:extLst>
              <a:ext uri="{FF2B5EF4-FFF2-40B4-BE49-F238E27FC236}">
                <a16:creationId xmlns:a16="http://schemas.microsoft.com/office/drawing/2014/main" id="{BD34E086-CA2B-3540-95AF-069B5D3D459D}"/>
              </a:ext>
            </a:extLst>
          </p:cNvPr>
          <p:cNvPicPr>
            <a:picLocks noChangeAspect="1"/>
          </p:cNvPicPr>
          <p:nvPr/>
        </p:nvPicPr>
        <p:blipFill>
          <a:blip r:embed="rId4"/>
          <a:stretch>
            <a:fillRect/>
          </a:stretch>
        </p:blipFill>
        <p:spPr>
          <a:xfrm>
            <a:off x="720000" y="2145047"/>
            <a:ext cx="7281801" cy="184349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151"/>
        <p:cNvGrpSpPr/>
        <p:nvPr/>
      </p:nvGrpSpPr>
      <p:grpSpPr>
        <a:xfrm>
          <a:off x="0" y="0"/>
          <a:ext cx="0" cy="0"/>
          <a:chOff x="0" y="0"/>
          <a:chExt cx="0" cy="0"/>
        </a:xfrm>
      </p:grpSpPr>
      <p:sp>
        <p:nvSpPr>
          <p:cNvPr id="1152" name="Google Shape;1152;p50"/>
          <p:cNvSpPr txBox="1">
            <a:spLocks noGrp="1"/>
          </p:cNvSpPr>
          <p:nvPr>
            <p:ph type="title" idx="15"/>
          </p:nvPr>
        </p:nvSpPr>
        <p:spPr>
          <a:xfrm>
            <a:off x="720000" y="532925"/>
            <a:ext cx="7704000" cy="484800"/>
          </a:xfrm>
          <a:prstGeom prst="rect">
            <a:avLst/>
          </a:prstGeom>
        </p:spPr>
        <p:txBody>
          <a:bodyPr spcFirstLastPara="1" wrap="square" lIns="91425" tIns="91425" rIns="91425" bIns="91425" anchor="ctr" anchorCtr="0">
            <a:noAutofit/>
          </a:bodyPr>
          <a:lstStyle/>
          <a:p>
            <a:pPr lvl="0"/>
            <a:r>
              <a:rPr lang="en-US" b="1" dirty="0">
                <a:solidFill>
                  <a:schemeClr val="bg2"/>
                </a:solidFill>
                <a:latin typeface="Roboto" panose="02000000000000000000" pitchFamily="2" charset="0"/>
                <a:ea typeface="Roboto" panose="02000000000000000000" pitchFamily="2" charset="0"/>
                <a:cs typeface="Fira Sans Extra Condensed"/>
                <a:sym typeface="Fira Sans Extra Condensed"/>
              </a:rPr>
              <a:t>Challenges</a:t>
            </a:r>
            <a:endParaRPr b="1" dirty="0">
              <a:solidFill>
                <a:schemeClr val="bg2"/>
              </a:solidFill>
            </a:endParaRPr>
          </a:p>
        </p:txBody>
      </p:sp>
      <p:sp>
        <p:nvSpPr>
          <p:cNvPr id="1153" name="Google Shape;1153;p50"/>
          <p:cNvSpPr txBox="1">
            <a:spLocks noGrp="1"/>
          </p:cNvSpPr>
          <p:nvPr>
            <p:ph type="title" idx="4"/>
          </p:nvPr>
        </p:nvSpPr>
        <p:spPr>
          <a:xfrm>
            <a:off x="815002" y="3372733"/>
            <a:ext cx="2305500" cy="527700"/>
          </a:xfrm>
          <a:prstGeom prst="rect">
            <a:avLst/>
          </a:prstGeom>
        </p:spPr>
        <p:txBody>
          <a:bodyPr spcFirstLastPara="1" wrap="square" lIns="91425" tIns="91425" rIns="91425" bIns="91425" anchor="ctr" anchorCtr="0">
            <a:noAutofit/>
          </a:bodyPr>
          <a:lstStyle/>
          <a:p>
            <a:r>
              <a:rPr lang="en" dirty="0"/>
              <a:t>3. </a:t>
            </a:r>
            <a:r>
              <a:rPr lang="en-US" sz="2800" dirty="0">
                <a:solidFill>
                  <a:schemeClr val="bg2"/>
                </a:solidFill>
                <a:latin typeface="Fira Sans Extra Condensed"/>
                <a:ea typeface="Fira Sans Extra Condensed"/>
                <a:cs typeface="Fira Sans Extra Condensed"/>
                <a:sym typeface="Fira Sans Extra Condensed"/>
              </a:rPr>
              <a:t>Find a best model</a:t>
            </a:r>
            <a:br>
              <a:rPr lang="en-US" sz="2800" dirty="0">
                <a:solidFill>
                  <a:schemeClr val="dk1"/>
                </a:solidFill>
                <a:latin typeface="Fira Sans Extra Condensed"/>
                <a:ea typeface="Fira Sans Extra Condensed"/>
                <a:cs typeface="Fira Sans Extra Condensed"/>
                <a:sym typeface="Fira Sans Extra Condensed"/>
              </a:rPr>
            </a:br>
            <a:endParaRPr dirty="0"/>
          </a:p>
        </p:txBody>
      </p:sp>
      <p:sp>
        <p:nvSpPr>
          <p:cNvPr id="1158" name="Google Shape;1158;p50"/>
          <p:cNvSpPr txBox="1">
            <a:spLocks noGrp="1"/>
          </p:cNvSpPr>
          <p:nvPr>
            <p:ph type="title"/>
          </p:nvPr>
        </p:nvSpPr>
        <p:spPr>
          <a:xfrm>
            <a:off x="815002" y="1931379"/>
            <a:ext cx="2771345" cy="527700"/>
          </a:xfrm>
          <a:prstGeom prst="rect">
            <a:avLst/>
          </a:prstGeom>
        </p:spPr>
        <p:txBody>
          <a:bodyPr spcFirstLastPara="1" wrap="square" lIns="91425" tIns="91425" rIns="91425" bIns="91425" anchor="ctr" anchorCtr="0">
            <a:noAutofit/>
          </a:bodyPr>
          <a:lstStyle/>
          <a:p>
            <a:r>
              <a:rPr lang="en-US" sz="2800" dirty="0">
                <a:solidFill>
                  <a:schemeClr val="bg2"/>
                </a:solidFill>
                <a:latin typeface="Fira Sans Extra Condensed"/>
                <a:ea typeface="Fira Sans Extra Condensed"/>
                <a:cs typeface="Fira Sans Extra Condensed"/>
                <a:sym typeface="Fira Sans Extra Condensed"/>
              </a:rPr>
              <a:t>1. Drop unknown variables</a:t>
            </a:r>
            <a:br>
              <a:rPr lang="en-US" sz="2800" dirty="0">
                <a:solidFill>
                  <a:schemeClr val="bg2"/>
                </a:solidFill>
                <a:latin typeface="Fira Sans Extra Condensed"/>
                <a:ea typeface="Fira Sans Extra Condensed"/>
                <a:cs typeface="Fira Sans Extra Condensed"/>
                <a:sym typeface="Fira Sans Extra Condensed"/>
              </a:rPr>
            </a:br>
            <a:endParaRPr dirty="0">
              <a:solidFill>
                <a:schemeClr val="bg2"/>
              </a:solidFill>
            </a:endParaRPr>
          </a:p>
        </p:txBody>
      </p:sp>
      <p:sp>
        <p:nvSpPr>
          <p:cNvPr id="1160" name="Google Shape;1160;p50"/>
          <p:cNvSpPr txBox="1">
            <a:spLocks noGrp="1"/>
          </p:cNvSpPr>
          <p:nvPr>
            <p:ph type="title" idx="8"/>
          </p:nvPr>
        </p:nvSpPr>
        <p:spPr>
          <a:xfrm>
            <a:off x="4965752" y="3258754"/>
            <a:ext cx="2457169" cy="527700"/>
          </a:xfrm>
          <a:prstGeom prst="rect">
            <a:avLst/>
          </a:prstGeom>
        </p:spPr>
        <p:txBody>
          <a:bodyPr spcFirstLastPara="1" wrap="square" lIns="91425" tIns="91425" rIns="91425" bIns="91425" anchor="ctr" anchorCtr="0">
            <a:noAutofit/>
          </a:bodyPr>
          <a:lstStyle/>
          <a:p>
            <a:pPr lvl="0"/>
            <a:r>
              <a:rPr lang="en-US" dirty="0"/>
              <a:t> 4. Long time to run</a:t>
            </a:r>
          </a:p>
        </p:txBody>
      </p:sp>
      <p:sp>
        <p:nvSpPr>
          <p:cNvPr id="1161" name="Google Shape;1161;p50"/>
          <p:cNvSpPr txBox="1">
            <a:spLocks noGrp="1"/>
          </p:cNvSpPr>
          <p:nvPr>
            <p:ph type="title" idx="2"/>
          </p:nvPr>
        </p:nvSpPr>
        <p:spPr>
          <a:xfrm>
            <a:off x="4965752" y="1689367"/>
            <a:ext cx="2771344"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 Imbalance data</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15"/>
        <p:cNvGrpSpPr/>
        <p:nvPr/>
      </p:nvGrpSpPr>
      <p:grpSpPr>
        <a:xfrm>
          <a:off x="0" y="0"/>
          <a:ext cx="0" cy="0"/>
          <a:chOff x="0" y="0"/>
          <a:chExt cx="0" cy="0"/>
        </a:xfrm>
      </p:grpSpPr>
      <p:sp>
        <p:nvSpPr>
          <p:cNvPr id="1116" name="Google Shape;1116;p48"/>
          <p:cNvSpPr txBox="1">
            <a:spLocks noGrp="1"/>
          </p:cNvSpPr>
          <p:nvPr>
            <p:ph type="title"/>
          </p:nvPr>
        </p:nvSpPr>
        <p:spPr>
          <a:xfrm flipH="1">
            <a:off x="2002500" y="1877563"/>
            <a:ext cx="5397760" cy="722700"/>
          </a:xfrm>
          <a:prstGeom prst="rect">
            <a:avLst/>
          </a:prstGeom>
        </p:spPr>
        <p:txBody>
          <a:bodyPr spcFirstLastPara="1" wrap="square" lIns="91425" tIns="91425" rIns="91425" bIns="91425" anchor="ctr" anchorCtr="0">
            <a:noAutofit/>
          </a:bodyPr>
          <a:lstStyle/>
          <a:p>
            <a:r>
              <a:rPr lang="en-US" b="1" dirty="0"/>
              <a:t>Exploratory Data Analysis</a:t>
            </a:r>
            <a:endParaRPr lang="en-US" dirty="0"/>
          </a:p>
        </p:txBody>
      </p:sp>
      <p:sp>
        <p:nvSpPr>
          <p:cNvPr id="1118" name="Google Shape;1118;p48"/>
          <p:cNvSpPr/>
          <p:nvPr/>
        </p:nvSpPr>
        <p:spPr>
          <a:xfrm>
            <a:off x="3888300" y="564638"/>
            <a:ext cx="1367400" cy="964800"/>
          </a:xfrm>
          <a:prstGeom prst="roundRect">
            <a:avLst>
              <a:gd name="adj" fmla="val 16667"/>
            </a:avLst>
          </a:prstGeom>
          <a:solidFill>
            <a:srgbClr val="F3A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8"/>
          <p:cNvSpPr txBox="1">
            <a:spLocks noGrp="1"/>
          </p:cNvSpPr>
          <p:nvPr>
            <p:ph type="title" idx="2"/>
          </p:nvPr>
        </p:nvSpPr>
        <p:spPr>
          <a:xfrm flipH="1">
            <a:off x="3848854" y="626138"/>
            <a:ext cx="14463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583"/>
        <p:cNvGrpSpPr/>
        <p:nvPr/>
      </p:nvGrpSpPr>
      <p:grpSpPr>
        <a:xfrm>
          <a:off x="0" y="0"/>
          <a:ext cx="0" cy="0"/>
          <a:chOff x="0" y="0"/>
          <a:chExt cx="0" cy="0"/>
        </a:xfrm>
      </p:grpSpPr>
      <p:sp>
        <p:nvSpPr>
          <p:cNvPr id="1584" name="Google Shape;1584;p61"/>
          <p:cNvSpPr txBox="1">
            <a:spLocks noGrp="1"/>
          </p:cNvSpPr>
          <p:nvPr>
            <p:ph type="title"/>
          </p:nvPr>
        </p:nvSpPr>
        <p:spPr>
          <a:xfrm>
            <a:off x="345927" y="532925"/>
            <a:ext cx="7997973" cy="484800"/>
          </a:xfrm>
          <a:prstGeom prst="rect">
            <a:avLst/>
          </a:prstGeom>
        </p:spPr>
        <p:txBody>
          <a:bodyPr spcFirstLastPara="1" wrap="square" lIns="91425" tIns="91425" rIns="91425" bIns="91425" anchor="ctr" anchorCtr="0">
            <a:noAutofit/>
          </a:bodyPr>
          <a:lstStyle/>
          <a:p>
            <a:pPr lvl="0"/>
            <a:r>
              <a:rPr lang="en-GB" dirty="0"/>
              <a:t>Counts of categorical variables</a:t>
            </a:r>
            <a:endParaRPr sz="3600" dirty="0">
              <a:solidFill>
                <a:schemeClr val="dk2"/>
              </a:solidFill>
              <a:latin typeface="Montserrat ExtraBold"/>
              <a:ea typeface="Montserrat ExtraBold"/>
              <a:cs typeface="Montserrat ExtraBold"/>
              <a:sym typeface="Montserrat ExtraBold"/>
            </a:endParaRPr>
          </a:p>
        </p:txBody>
      </p:sp>
      <p:pic>
        <p:nvPicPr>
          <p:cNvPr id="2" name="صورة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6530" y="1227221"/>
            <a:ext cx="6555479" cy="3343218"/>
          </a:xfrm>
          <a:prstGeom prst="rect">
            <a:avLst/>
          </a:prstGeom>
        </p:spPr>
      </p:pic>
    </p:spTree>
    <p:extLst>
      <p:ext uri="{BB962C8B-B14F-4D97-AF65-F5344CB8AC3E}">
        <p14:creationId xmlns:p14="http://schemas.microsoft.com/office/powerpoint/2010/main" val="3429461813"/>
      </p:ext>
    </p:extLst>
  </p:cSld>
  <p:clrMapOvr>
    <a:masterClrMapping/>
  </p:clrMapOvr>
</p:sld>
</file>

<file path=ppt/theme/theme1.xml><?xml version="1.0" encoding="utf-8"?>
<a:theme xmlns:a="http://schemas.openxmlformats.org/drawingml/2006/main" name="International Banking Day by Slidesgo">
  <a:themeElements>
    <a:clrScheme name="Simple Light">
      <a:dk1>
        <a:srgbClr val="191919"/>
      </a:dk1>
      <a:lt1>
        <a:srgbClr val="FFFFFF"/>
      </a:lt1>
      <a:dk2>
        <a:srgbClr val="0C2054"/>
      </a:dk2>
      <a:lt2>
        <a:srgbClr val="CCCCCC"/>
      </a:lt2>
      <a:accent1>
        <a:srgbClr val="EFEFEF"/>
      </a:accent1>
      <a:accent2>
        <a:srgbClr val="DC9526"/>
      </a:accent2>
      <a:accent3>
        <a:srgbClr val="F3AC3D"/>
      </a:accent3>
      <a:accent4>
        <a:srgbClr val="263238"/>
      </a:accent4>
      <a:accent5>
        <a:srgbClr val="999999"/>
      </a:accent5>
      <a:accent6>
        <a:srgbClr val="666666"/>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4748</TotalTime>
  <Words>260</Words>
  <Application>Microsoft Macintosh PowerPoint</Application>
  <PresentationFormat>عرض على الشاشة (16:9)</PresentationFormat>
  <Paragraphs>75</Paragraphs>
  <Slides>23</Slides>
  <Notes>23</Notes>
  <HiddenSlides>0</HiddenSlides>
  <MMClips>0</MMClips>
  <ScaleCrop>false</ScaleCrop>
  <HeadingPairs>
    <vt:vector size="6" baseType="variant">
      <vt:variant>
        <vt:lpstr>الخطوط المستخدمة</vt:lpstr>
      </vt:variant>
      <vt:variant>
        <vt:i4>12</vt:i4>
      </vt:variant>
      <vt:variant>
        <vt:lpstr>نسق</vt:lpstr>
      </vt:variant>
      <vt:variant>
        <vt:i4>1</vt:i4>
      </vt:variant>
      <vt:variant>
        <vt:lpstr>عناوين الشرائح</vt:lpstr>
      </vt:variant>
      <vt:variant>
        <vt:i4>23</vt:i4>
      </vt:variant>
    </vt:vector>
  </HeadingPairs>
  <TitlesOfParts>
    <vt:vector size="36" baseType="lpstr">
      <vt:lpstr>Roboto</vt:lpstr>
      <vt:lpstr>-apple-system</vt:lpstr>
      <vt:lpstr>Patrick Hand</vt:lpstr>
      <vt:lpstr>Bebas Neue</vt:lpstr>
      <vt:lpstr>Poppins</vt:lpstr>
      <vt:lpstr>Arial</vt:lpstr>
      <vt:lpstr>Fira Sans Extra Condensed</vt:lpstr>
      <vt:lpstr>Barlow Medium</vt:lpstr>
      <vt:lpstr>Montserrat ExtraBold</vt:lpstr>
      <vt:lpstr>Lato</vt:lpstr>
      <vt:lpstr>Calibri</vt:lpstr>
      <vt:lpstr>Montserrat Medium</vt:lpstr>
      <vt:lpstr>International Banking Day by Slidesgo</vt:lpstr>
      <vt:lpstr>Bank Marketing</vt:lpstr>
      <vt:lpstr>Introduction</vt:lpstr>
      <vt:lpstr>Introduction</vt:lpstr>
      <vt:lpstr>عرض تقديمي في PowerPoint</vt:lpstr>
      <vt:lpstr>Design</vt:lpstr>
      <vt:lpstr>Dataset</vt:lpstr>
      <vt:lpstr>Challenges</vt:lpstr>
      <vt:lpstr>Exploratory Data Analysis</vt:lpstr>
      <vt:lpstr>Counts of categorical variables</vt:lpstr>
      <vt:lpstr>Counts of categorical variables</vt:lpstr>
      <vt:lpstr>Counts of categorical variables</vt:lpstr>
      <vt:lpstr>Counts of categorical variables</vt:lpstr>
      <vt:lpstr>Counts of categorical variables</vt:lpstr>
      <vt:lpstr>Counts of categorical variables</vt:lpstr>
      <vt:lpstr>Distributions of continuous variables</vt:lpstr>
      <vt:lpstr>Algorithms</vt:lpstr>
      <vt:lpstr>Algorithms</vt:lpstr>
      <vt:lpstr>Models</vt:lpstr>
      <vt:lpstr>عرض تقديمي في PowerPoint</vt:lpstr>
      <vt:lpstr>عرض تقديمي في PowerPoint</vt:lpstr>
      <vt:lpstr>Tools</vt:lpstr>
      <vt:lpstr>Conclusions</vt:lpstr>
      <vt:lpstr>عرض تقديمي في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Marketing</dc:title>
  <dc:creator>Raghad</dc:creator>
  <cp:lastModifiedBy>شيماء مسفر عبدالرحمن الزهراني</cp:lastModifiedBy>
  <cp:revision>7</cp:revision>
  <dcterms:modified xsi:type="dcterms:W3CDTF">2021-12-22T07:28:31Z</dcterms:modified>
</cp:coreProperties>
</file>